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464D2-720E-4EB3-931C-D8046624EB8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FA7B3-3CBF-409F-BCAF-F967A08E31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1CBBC-953A-44E4-BDEA-FEE2323AAFB8}" type="slidenum">
              <a:rPr lang="en-US"/>
              <a:pPr/>
              <a:t>1</a:t>
            </a:fld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Map</a:t>
            </a:r>
            <a:endParaRPr lang="en-US" dirty="0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1116013" y="1844675"/>
            <a:ext cx="4967287" cy="4464050"/>
            <a:chOff x="703" y="1162"/>
            <a:chExt cx="3129" cy="2812"/>
          </a:xfrm>
        </p:grpSpPr>
        <p:sp>
          <p:nvSpPr>
            <p:cNvPr id="174104" name="Line 24"/>
            <p:cNvSpPr>
              <a:spLocks noChangeShapeType="1"/>
            </p:cNvSpPr>
            <p:nvPr/>
          </p:nvSpPr>
          <p:spPr bwMode="auto">
            <a:xfrm>
              <a:off x="793" y="1344"/>
              <a:ext cx="409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05" name="Line 25"/>
            <p:cNvSpPr>
              <a:spLocks noChangeShapeType="1"/>
            </p:cNvSpPr>
            <p:nvPr/>
          </p:nvSpPr>
          <p:spPr bwMode="auto">
            <a:xfrm>
              <a:off x="1202" y="1525"/>
              <a:ext cx="63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06" name="Line 26"/>
            <p:cNvSpPr>
              <a:spLocks noChangeShapeType="1"/>
            </p:cNvSpPr>
            <p:nvPr/>
          </p:nvSpPr>
          <p:spPr bwMode="auto">
            <a:xfrm>
              <a:off x="1882" y="1706"/>
              <a:ext cx="5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07" name="Line 27"/>
            <p:cNvSpPr>
              <a:spLocks noChangeShapeType="1"/>
            </p:cNvSpPr>
            <p:nvPr/>
          </p:nvSpPr>
          <p:spPr bwMode="auto">
            <a:xfrm flipV="1">
              <a:off x="2426" y="1525"/>
              <a:ext cx="182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08" name="Line 28"/>
            <p:cNvSpPr>
              <a:spLocks noChangeShapeType="1"/>
            </p:cNvSpPr>
            <p:nvPr/>
          </p:nvSpPr>
          <p:spPr bwMode="auto">
            <a:xfrm flipV="1">
              <a:off x="2608" y="1207"/>
              <a:ext cx="181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09" name="Line 29"/>
            <p:cNvSpPr>
              <a:spLocks noChangeShapeType="1"/>
            </p:cNvSpPr>
            <p:nvPr/>
          </p:nvSpPr>
          <p:spPr bwMode="auto">
            <a:xfrm flipV="1">
              <a:off x="1973" y="1525"/>
              <a:ext cx="589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10" name="Line 30"/>
            <p:cNvSpPr>
              <a:spLocks noChangeShapeType="1"/>
            </p:cNvSpPr>
            <p:nvPr/>
          </p:nvSpPr>
          <p:spPr bwMode="auto">
            <a:xfrm>
              <a:off x="2472" y="1842"/>
              <a:ext cx="544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11" name="Line 31"/>
            <p:cNvSpPr>
              <a:spLocks noChangeShapeType="1"/>
            </p:cNvSpPr>
            <p:nvPr/>
          </p:nvSpPr>
          <p:spPr bwMode="auto">
            <a:xfrm>
              <a:off x="2653" y="1525"/>
              <a:ext cx="363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12" name="Line 32"/>
            <p:cNvSpPr>
              <a:spLocks noChangeShapeType="1"/>
            </p:cNvSpPr>
            <p:nvPr/>
          </p:nvSpPr>
          <p:spPr bwMode="auto">
            <a:xfrm flipV="1">
              <a:off x="3061" y="1706"/>
              <a:ext cx="36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13" name="Line 33"/>
            <p:cNvSpPr>
              <a:spLocks noChangeShapeType="1"/>
            </p:cNvSpPr>
            <p:nvPr/>
          </p:nvSpPr>
          <p:spPr bwMode="auto">
            <a:xfrm flipV="1">
              <a:off x="3016" y="2024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14" name="Line 34"/>
            <p:cNvSpPr>
              <a:spLocks noChangeShapeType="1"/>
            </p:cNvSpPr>
            <p:nvPr/>
          </p:nvSpPr>
          <p:spPr bwMode="auto">
            <a:xfrm>
              <a:off x="3016" y="2024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15" name="Line 35"/>
            <p:cNvSpPr>
              <a:spLocks noChangeShapeType="1"/>
            </p:cNvSpPr>
            <p:nvPr/>
          </p:nvSpPr>
          <p:spPr bwMode="auto">
            <a:xfrm>
              <a:off x="3243" y="2341"/>
              <a:ext cx="544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16" name="Line 36"/>
            <p:cNvSpPr>
              <a:spLocks noChangeShapeType="1"/>
            </p:cNvSpPr>
            <p:nvPr/>
          </p:nvSpPr>
          <p:spPr bwMode="auto">
            <a:xfrm flipH="1">
              <a:off x="2835" y="2341"/>
              <a:ext cx="408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17" name="Line 37"/>
            <p:cNvSpPr>
              <a:spLocks noChangeShapeType="1"/>
            </p:cNvSpPr>
            <p:nvPr/>
          </p:nvSpPr>
          <p:spPr bwMode="auto">
            <a:xfrm>
              <a:off x="3243" y="2341"/>
              <a:ext cx="45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18" name="Line 38"/>
            <p:cNvSpPr>
              <a:spLocks noChangeShapeType="1"/>
            </p:cNvSpPr>
            <p:nvPr/>
          </p:nvSpPr>
          <p:spPr bwMode="auto">
            <a:xfrm>
              <a:off x="3288" y="2840"/>
              <a:ext cx="454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19" name="Line 39"/>
            <p:cNvSpPr>
              <a:spLocks noChangeShapeType="1"/>
            </p:cNvSpPr>
            <p:nvPr/>
          </p:nvSpPr>
          <p:spPr bwMode="auto">
            <a:xfrm flipH="1">
              <a:off x="3107" y="3113"/>
              <a:ext cx="63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20" name="Line 40"/>
            <p:cNvSpPr>
              <a:spLocks noChangeShapeType="1"/>
            </p:cNvSpPr>
            <p:nvPr/>
          </p:nvSpPr>
          <p:spPr bwMode="auto">
            <a:xfrm flipH="1">
              <a:off x="3107" y="2840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21" name="Line 41"/>
            <p:cNvSpPr>
              <a:spLocks noChangeShapeType="1"/>
            </p:cNvSpPr>
            <p:nvPr/>
          </p:nvSpPr>
          <p:spPr bwMode="auto">
            <a:xfrm flipH="1">
              <a:off x="2925" y="3203"/>
              <a:ext cx="182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22" name="Line 42"/>
            <p:cNvSpPr>
              <a:spLocks noChangeShapeType="1"/>
            </p:cNvSpPr>
            <p:nvPr/>
          </p:nvSpPr>
          <p:spPr bwMode="auto">
            <a:xfrm flipH="1">
              <a:off x="2744" y="3385"/>
              <a:ext cx="181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23" name="Line 43"/>
            <p:cNvSpPr>
              <a:spLocks noChangeShapeType="1"/>
            </p:cNvSpPr>
            <p:nvPr/>
          </p:nvSpPr>
          <p:spPr bwMode="auto">
            <a:xfrm flipH="1">
              <a:off x="2517" y="3657"/>
              <a:ext cx="27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25" name="Oval 45"/>
            <p:cNvSpPr>
              <a:spLocks noChangeArrowheads="1"/>
            </p:cNvSpPr>
            <p:nvPr/>
          </p:nvSpPr>
          <p:spPr bwMode="auto">
            <a:xfrm>
              <a:off x="1156" y="1480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6" name="Oval 46"/>
            <p:cNvSpPr>
              <a:spLocks noChangeArrowheads="1"/>
            </p:cNvSpPr>
            <p:nvPr/>
          </p:nvSpPr>
          <p:spPr bwMode="auto">
            <a:xfrm>
              <a:off x="1791" y="1661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7" name="Oval 47"/>
            <p:cNvSpPr>
              <a:spLocks noChangeArrowheads="1"/>
            </p:cNvSpPr>
            <p:nvPr/>
          </p:nvSpPr>
          <p:spPr bwMode="auto">
            <a:xfrm>
              <a:off x="1882" y="1888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8" name="Oval 48"/>
            <p:cNvSpPr>
              <a:spLocks noChangeArrowheads="1"/>
            </p:cNvSpPr>
            <p:nvPr/>
          </p:nvSpPr>
          <p:spPr bwMode="auto">
            <a:xfrm>
              <a:off x="2517" y="1480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9" name="Oval 49"/>
            <p:cNvSpPr>
              <a:spLocks noChangeArrowheads="1"/>
            </p:cNvSpPr>
            <p:nvPr/>
          </p:nvSpPr>
          <p:spPr bwMode="auto">
            <a:xfrm>
              <a:off x="2699" y="1162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0" name="Oval 50"/>
            <p:cNvSpPr>
              <a:spLocks noChangeArrowheads="1"/>
            </p:cNvSpPr>
            <p:nvPr/>
          </p:nvSpPr>
          <p:spPr bwMode="auto">
            <a:xfrm>
              <a:off x="703" y="1298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1" name="Oval 51"/>
            <p:cNvSpPr>
              <a:spLocks noChangeArrowheads="1"/>
            </p:cNvSpPr>
            <p:nvPr/>
          </p:nvSpPr>
          <p:spPr bwMode="auto">
            <a:xfrm>
              <a:off x="2381" y="1797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2" name="Oval 52"/>
            <p:cNvSpPr>
              <a:spLocks noChangeArrowheads="1"/>
            </p:cNvSpPr>
            <p:nvPr/>
          </p:nvSpPr>
          <p:spPr bwMode="auto">
            <a:xfrm>
              <a:off x="2971" y="1979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3" name="Oval 53"/>
            <p:cNvSpPr>
              <a:spLocks noChangeArrowheads="1"/>
            </p:cNvSpPr>
            <p:nvPr/>
          </p:nvSpPr>
          <p:spPr bwMode="auto">
            <a:xfrm>
              <a:off x="3152" y="2296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4" name="Oval 54"/>
            <p:cNvSpPr>
              <a:spLocks noChangeArrowheads="1"/>
            </p:cNvSpPr>
            <p:nvPr/>
          </p:nvSpPr>
          <p:spPr bwMode="auto">
            <a:xfrm>
              <a:off x="2789" y="2568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5" name="Oval 55"/>
            <p:cNvSpPr>
              <a:spLocks noChangeArrowheads="1"/>
            </p:cNvSpPr>
            <p:nvPr/>
          </p:nvSpPr>
          <p:spPr bwMode="auto">
            <a:xfrm>
              <a:off x="3696" y="2614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6" name="Oval 56"/>
            <p:cNvSpPr>
              <a:spLocks noChangeArrowheads="1"/>
            </p:cNvSpPr>
            <p:nvPr/>
          </p:nvSpPr>
          <p:spPr bwMode="auto">
            <a:xfrm>
              <a:off x="3198" y="2795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7" name="Oval 57"/>
            <p:cNvSpPr>
              <a:spLocks noChangeArrowheads="1"/>
            </p:cNvSpPr>
            <p:nvPr/>
          </p:nvSpPr>
          <p:spPr bwMode="auto">
            <a:xfrm>
              <a:off x="3696" y="3067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8" name="Oval 58"/>
            <p:cNvSpPr>
              <a:spLocks noChangeArrowheads="1"/>
            </p:cNvSpPr>
            <p:nvPr/>
          </p:nvSpPr>
          <p:spPr bwMode="auto">
            <a:xfrm>
              <a:off x="3334" y="1661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9" name="Oval 59"/>
            <p:cNvSpPr>
              <a:spLocks noChangeArrowheads="1"/>
            </p:cNvSpPr>
            <p:nvPr/>
          </p:nvSpPr>
          <p:spPr bwMode="auto">
            <a:xfrm>
              <a:off x="3061" y="3158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0" name="Oval 60"/>
            <p:cNvSpPr>
              <a:spLocks noChangeArrowheads="1"/>
            </p:cNvSpPr>
            <p:nvPr/>
          </p:nvSpPr>
          <p:spPr bwMode="auto">
            <a:xfrm>
              <a:off x="2880" y="3339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1" name="Oval 61"/>
            <p:cNvSpPr>
              <a:spLocks noChangeArrowheads="1"/>
            </p:cNvSpPr>
            <p:nvPr/>
          </p:nvSpPr>
          <p:spPr bwMode="auto">
            <a:xfrm>
              <a:off x="2699" y="3612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2" name="Oval 62"/>
            <p:cNvSpPr>
              <a:spLocks noChangeArrowheads="1"/>
            </p:cNvSpPr>
            <p:nvPr/>
          </p:nvSpPr>
          <p:spPr bwMode="auto">
            <a:xfrm>
              <a:off x="2472" y="3884"/>
              <a:ext cx="136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776288" y="1781175"/>
            <a:ext cx="5529263" cy="4575175"/>
            <a:chOff x="476" y="1117"/>
            <a:chExt cx="3483" cy="2882"/>
          </a:xfrm>
        </p:grpSpPr>
        <p:sp>
          <p:nvSpPr>
            <p:cNvPr id="174085" name="Text Box 5"/>
            <p:cNvSpPr txBox="1">
              <a:spLocks noChangeArrowheads="1"/>
            </p:cNvSpPr>
            <p:nvPr/>
          </p:nvSpPr>
          <p:spPr bwMode="auto">
            <a:xfrm>
              <a:off x="476" y="1207"/>
              <a:ext cx="512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_______</a:t>
              </a:r>
              <a:endParaRPr lang="en-US" sz="1400" dirty="0"/>
            </a:p>
          </p:txBody>
        </p:sp>
        <p:sp>
          <p:nvSpPr>
            <p:cNvPr id="174086" name="Text Box 6"/>
            <p:cNvSpPr txBox="1">
              <a:spLocks noChangeArrowheads="1"/>
            </p:cNvSpPr>
            <p:nvPr/>
          </p:nvSpPr>
          <p:spPr bwMode="auto">
            <a:xfrm>
              <a:off x="975" y="1435"/>
              <a:ext cx="512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_______</a:t>
              </a:r>
              <a:endParaRPr lang="en-US" sz="1400" dirty="0"/>
            </a:p>
          </p:txBody>
        </p:sp>
        <p:sp>
          <p:nvSpPr>
            <p:cNvPr id="174087" name="Text Box 7"/>
            <p:cNvSpPr txBox="1">
              <a:spLocks noChangeArrowheads="1"/>
            </p:cNvSpPr>
            <p:nvPr/>
          </p:nvSpPr>
          <p:spPr bwMode="auto">
            <a:xfrm>
              <a:off x="1519" y="1571"/>
              <a:ext cx="512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_______</a:t>
              </a:r>
              <a:endParaRPr lang="en-US" sz="1400" dirty="0"/>
            </a:p>
          </p:txBody>
        </p:sp>
        <p:sp>
          <p:nvSpPr>
            <p:cNvPr id="174088" name="Text Box 8"/>
            <p:cNvSpPr txBox="1">
              <a:spLocks noChangeArrowheads="1"/>
            </p:cNvSpPr>
            <p:nvPr/>
          </p:nvSpPr>
          <p:spPr bwMode="auto">
            <a:xfrm>
              <a:off x="2238" y="1752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089" name="Text Box 9"/>
            <p:cNvSpPr txBox="1">
              <a:spLocks noChangeArrowheads="1"/>
            </p:cNvSpPr>
            <p:nvPr/>
          </p:nvSpPr>
          <p:spPr bwMode="auto">
            <a:xfrm>
              <a:off x="1791" y="1842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090" name="Text Box 10"/>
            <p:cNvSpPr txBox="1">
              <a:spLocks noChangeArrowheads="1"/>
            </p:cNvSpPr>
            <p:nvPr/>
          </p:nvSpPr>
          <p:spPr bwMode="auto">
            <a:xfrm>
              <a:off x="2426" y="1389"/>
              <a:ext cx="333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dirty="0" smtClean="0"/>
                <a:t>__</a:t>
              </a:r>
              <a:endParaRPr lang="en-US" sz="1400" dirty="0"/>
            </a:p>
          </p:txBody>
        </p:sp>
        <p:sp>
          <p:nvSpPr>
            <p:cNvPr id="174091" name="Text Box 11"/>
            <p:cNvSpPr txBox="1">
              <a:spLocks noChangeArrowheads="1"/>
            </p:cNvSpPr>
            <p:nvPr/>
          </p:nvSpPr>
          <p:spPr bwMode="auto">
            <a:xfrm>
              <a:off x="2653" y="1117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092" name="Text Box 12"/>
            <p:cNvSpPr txBox="1">
              <a:spLocks noChangeArrowheads="1"/>
            </p:cNvSpPr>
            <p:nvPr/>
          </p:nvSpPr>
          <p:spPr bwMode="auto">
            <a:xfrm>
              <a:off x="2835" y="1933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093" name="Text Box 13"/>
            <p:cNvSpPr txBox="1">
              <a:spLocks noChangeArrowheads="1"/>
            </p:cNvSpPr>
            <p:nvPr/>
          </p:nvSpPr>
          <p:spPr bwMode="auto">
            <a:xfrm>
              <a:off x="3327" y="1616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094" name="Text Box 14"/>
            <p:cNvSpPr txBox="1">
              <a:spLocks noChangeArrowheads="1"/>
            </p:cNvSpPr>
            <p:nvPr/>
          </p:nvSpPr>
          <p:spPr bwMode="auto">
            <a:xfrm>
              <a:off x="3417" y="1934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095" name="Text Box 15"/>
            <p:cNvSpPr txBox="1">
              <a:spLocks noChangeArrowheads="1"/>
            </p:cNvSpPr>
            <p:nvPr/>
          </p:nvSpPr>
          <p:spPr bwMode="auto">
            <a:xfrm>
              <a:off x="2970" y="2251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096" name="Text Box 16"/>
            <p:cNvSpPr txBox="1">
              <a:spLocks noChangeArrowheads="1"/>
            </p:cNvSpPr>
            <p:nvPr/>
          </p:nvSpPr>
          <p:spPr bwMode="auto">
            <a:xfrm>
              <a:off x="2517" y="2523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097" name="Text Box 17"/>
            <p:cNvSpPr txBox="1">
              <a:spLocks noChangeArrowheads="1"/>
            </p:cNvSpPr>
            <p:nvPr/>
          </p:nvSpPr>
          <p:spPr bwMode="auto">
            <a:xfrm>
              <a:off x="3560" y="2523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098" name="Text Box 18"/>
            <p:cNvSpPr txBox="1">
              <a:spLocks noChangeArrowheads="1"/>
            </p:cNvSpPr>
            <p:nvPr/>
          </p:nvSpPr>
          <p:spPr bwMode="auto">
            <a:xfrm>
              <a:off x="3117" y="2750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099" name="Text Box 19"/>
            <p:cNvSpPr txBox="1">
              <a:spLocks noChangeArrowheads="1"/>
            </p:cNvSpPr>
            <p:nvPr/>
          </p:nvSpPr>
          <p:spPr bwMode="auto">
            <a:xfrm>
              <a:off x="3560" y="2977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100" name="Text Box 20"/>
            <p:cNvSpPr txBox="1">
              <a:spLocks noChangeArrowheads="1"/>
            </p:cNvSpPr>
            <p:nvPr/>
          </p:nvSpPr>
          <p:spPr bwMode="auto">
            <a:xfrm>
              <a:off x="2935" y="3068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101" name="Text Box 21"/>
            <p:cNvSpPr txBox="1">
              <a:spLocks noChangeArrowheads="1"/>
            </p:cNvSpPr>
            <p:nvPr/>
          </p:nvSpPr>
          <p:spPr bwMode="auto">
            <a:xfrm>
              <a:off x="2782" y="3310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  <p:sp>
          <p:nvSpPr>
            <p:cNvPr id="174102" name="Text Box 22"/>
            <p:cNvSpPr txBox="1">
              <a:spLocks noChangeArrowheads="1"/>
            </p:cNvSpPr>
            <p:nvPr/>
          </p:nvSpPr>
          <p:spPr bwMode="auto">
            <a:xfrm>
              <a:off x="2345" y="3805"/>
              <a:ext cx="399" cy="1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smtClean="0"/>
                <a:t>_____</a:t>
              </a:r>
              <a:endParaRPr lang="en-US" sz="1400" dirty="0"/>
            </a:p>
          </p:txBody>
        </p:sp>
        <p:sp>
          <p:nvSpPr>
            <p:cNvPr id="174103" name="Text Box 23"/>
            <p:cNvSpPr txBox="1">
              <a:spLocks noChangeArrowheads="1"/>
            </p:cNvSpPr>
            <p:nvPr/>
          </p:nvSpPr>
          <p:spPr bwMode="auto">
            <a:xfrm>
              <a:off x="2557" y="3567"/>
              <a:ext cx="414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_____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Mind Map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Map</dc:title>
  <dc:creator>USER</dc:creator>
  <cp:lastModifiedBy>USER</cp:lastModifiedBy>
  <cp:revision>1</cp:revision>
  <dcterms:created xsi:type="dcterms:W3CDTF">2018-05-10T03:28:57Z</dcterms:created>
  <dcterms:modified xsi:type="dcterms:W3CDTF">2018-05-10T03:30:29Z</dcterms:modified>
</cp:coreProperties>
</file>