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57" d="100"/>
          <a:sy n="57" d="100"/>
        </p:scale>
        <p:origin x="96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219200" y="2130430"/>
            <a:ext cx="97536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3048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accent5">
                    <a:shade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DE180-6FEF-4845-80F2-EDFCB10D8B0E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2/11/2017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0E37-06FA-425F-AEF0-B0EAECC861E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2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3492-5607-4916-BA87-85A6B30FE2D8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2/11/2017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80AED-0D55-4DE0-A58C-45E8998EE15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FAC4B-7F62-49A7-998B-AF768E00517A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2/11/2017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CD11A-F49E-497C-AA56-98C22F763DE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3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1219200" y="1600203"/>
            <a:ext cx="4775200" cy="4343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4775200" cy="4343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3692A-2BB2-4B55-B7FA-00D2FBB788C7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2/11/2017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F17AA-40A8-4CFF-AF5E-337384323C2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0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219200" y="1535113"/>
            <a:ext cx="47773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219200" y="2174876"/>
            <a:ext cx="4777317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47794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4779432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644AF-9681-42FE-9E34-E1410FD1B0BB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2/11/2017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42F98-CF28-4E75-83A4-545BE192FCB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6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CE6A5-F1A4-436E-B985-E5809BB78166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2/11/2017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4704D-2895-4C04-A486-430B97F71DA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6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>
            <a:off x="3606800" y="5638800"/>
            <a:ext cx="49784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19200" y="990600"/>
            <a:ext cx="9753600" cy="304800"/>
          </a:xfrm>
        </p:spPr>
        <p:txBody>
          <a:bodyPr wrap="none" anchor="ctr"/>
          <a:lstStyle>
            <a:lvl1pPr marL="0" indent="0" algn="ctr">
              <a:buNone/>
              <a:defRPr sz="1400" cap="all" baseline="0">
                <a:solidFill>
                  <a:schemeClr val="tx2">
                    <a:shade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1"/>
          </p:nvPr>
        </p:nvSpPr>
        <p:spPr>
          <a:xfrm>
            <a:off x="1219200" y="1752600"/>
            <a:ext cx="9753600" cy="304800"/>
          </a:xfrm>
        </p:spPr>
        <p:txBody>
          <a:bodyPr wrap="none" anchor="ctr"/>
          <a:lstStyle>
            <a:lvl1pPr marL="0" indent="0" algn="ctr">
              <a:spcBef>
                <a:spcPts val="0"/>
              </a:spcBef>
              <a:buFontTx/>
              <a:buNone/>
              <a:defRPr sz="1400">
                <a:solidFill>
                  <a:schemeClr val="tx2">
                    <a:shade val="50000"/>
                  </a:schemeClr>
                </a:solidFill>
                <a:latin typeface="+mj-lt"/>
              </a:defRPr>
            </a:lvl1pPr>
            <a:lvl2pPr indent="0">
              <a:spcBef>
                <a:spcPts val="0"/>
              </a:spcBef>
              <a:buFontTx/>
              <a:buNone/>
              <a:defRPr/>
            </a:lvl2pPr>
            <a:lvl3pPr indent="0">
              <a:spcBef>
                <a:spcPts val="0"/>
              </a:spcBef>
              <a:buFontTx/>
              <a:buNone/>
              <a:defRPr/>
            </a:lvl3pPr>
            <a:lvl4pPr indent="0">
              <a:spcBef>
                <a:spcPts val="0"/>
              </a:spcBef>
              <a:buFontTx/>
              <a:buNone/>
              <a:defRPr/>
            </a:lvl4pPr>
            <a:lvl5pPr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body" sz="quarter" idx="12"/>
          </p:nvPr>
        </p:nvSpPr>
        <p:spPr>
          <a:xfrm>
            <a:off x="1219200" y="4061637"/>
            <a:ext cx="9753600" cy="2055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1050">
                <a:solidFill>
                  <a:schemeClr val="tx2">
                    <a:shade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1"/>
          <p:cNvSpPr>
            <a:spLocks noGrp="1"/>
          </p:cNvSpPr>
          <p:nvPr>
            <p:ph type="body" sz="quarter" idx="13"/>
          </p:nvPr>
        </p:nvSpPr>
        <p:spPr>
          <a:xfrm>
            <a:off x="1219200" y="4267201"/>
            <a:ext cx="9753600" cy="357963"/>
          </a:xfrm>
        </p:spPr>
        <p:txBody>
          <a:bodyPr wrap="none" anchor="ctr"/>
          <a:lstStyle>
            <a:lvl1pPr marL="0" indent="0" algn="ctr">
              <a:spcBef>
                <a:spcPts val="0"/>
              </a:spcBef>
              <a:buFontTx/>
              <a:buNone/>
              <a:defRPr sz="1800" cap="all" baseline="0">
                <a:solidFill>
                  <a:schemeClr val="tx2">
                    <a:shade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>
            <a:spLocks noGrp="1"/>
          </p:cNvSpPr>
          <p:nvPr>
            <p:ph type="body" sz="quarter" idx="14"/>
          </p:nvPr>
        </p:nvSpPr>
        <p:spPr>
          <a:xfrm>
            <a:off x="1219200" y="4637567"/>
            <a:ext cx="9753600" cy="228600"/>
          </a:xfrm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400">
                <a:solidFill>
                  <a:schemeClr val="tx2">
                    <a:shade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4"/>
          <p:cNvSpPr>
            <a:spLocks noGrp="1"/>
          </p:cNvSpPr>
          <p:nvPr>
            <p:ph type="body" sz="quarter" idx="15"/>
          </p:nvPr>
        </p:nvSpPr>
        <p:spPr>
          <a:xfrm>
            <a:off x="1219200" y="5638800"/>
            <a:ext cx="9753600" cy="228600"/>
          </a:xfrm>
        </p:spPr>
        <p:txBody>
          <a:bodyPr wrap="none" anchor="ctr"/>
          <a:lstStyle>
            <a:lvl1pPr marL="0" indent="0" algn="ctr">
              <a:spcBef>
                <a:spcPts val="0"/>
              </a:spcBef>
              <a:buFontTx/>
              <a:buNone/>
              <a:defRPr sz="1050">
                <a:solidFill>
                  <a:schemeClr val="tx2">
                    <a:shade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219200" y="3276600"/>
            <a:ext cx="9753600" cy="774405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4400" kern="1200" cap="all" baseline="0">
                <a:solidFill>
                  <a:schemeClr val="tx2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1295400"/>
            <a:ext cx="9753600" cy="4572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7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219200" y="838200"/>
            <a:ext cx="3401485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775200" y="838201"/>
            <a:ext cx="6206067" cy="5105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219202" y="1447804"/>
            <a:ext cx="3401487" cy="44957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383CE-C290-4ABF-A61E-4FC71AA09217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2/11/2017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C6BC7-A119-4D2D-8AA8-E94303BAF6A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7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2389717" y="838201"/>
            <a:ext cx="7315200" cy="38893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7091F-8550-4F14-A862-0D619E2A9D8E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2/11/2017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A5581-8BDD-450B-B6EB-E690631C431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5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9"/>
          <p:cNvGrpSpPr>
            <a:grpSpLocks/>
          </p:cNvGrpSpPr>
          <p:nvPr/>
        </p:nvGrpSpPr>
        <p:grpSpPr bwMode="auto">
          <a:xfrm>
            <a:off x="0" y="-1588"/>
            <a:ext cx="12192000" cy="6858001"/>
            <a:chOff x="0" y="-807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-807"/>
              <a:ext cx="9144000" cy="6858000"/>
            </a:xfrm>
            <a:prstGeom prst="rect">
              <a:avLst/>
            </a:prstGeom>
            <a:solidFill>
              <a:schemeClr val="tx2">
                <a:shade val="75000"/>
              </a:schemeClr>
            </a:solidFill>
            <a:ln w="254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57200" y="419100"/>
              <a:ext cx="8229600" cy="5943600"/>
            </a:xfrm>
            <a:prstGeom prst="rect">
              <a:avLst/>
            </a:prstGeom>
            <a:solidFill>
              <a:schemeClr val="accent1">
                <a:tint val="60000"/>
              </a:schemeClr>
            </a:solidFill>
            <a:ln w="22225" cap="sq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innerShdw blurRad="157164">
                <a:srgbClr val="000000">
                  <a:alpha val="73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62000" y="724681"/>
              <a:ext cx="7620000" cy="5333999"/>
            </a:xfrm>
            <a:prstGeom prst="rect">
              <a:avLst/>
            </a:prstGeom>
            <a:gradFill>
              <a:gsLst>
                <a:gs pos="0">
                  <a:schemeClr val="accent4">
                    <a:tint val="60000"/>
                  </a:schemeClr>
                </a:gs>
                <a:gs pos="50000">
                  <a:schemeClr val="accent4">
                    <a:tint val="20000"/>
                  </a:schemeClr>
                </a:gs>
                <a:gs pos="100000">
                  <a:schemeClr val="accent4">
                    <a:tint val="60000"/>
                  </a:schemeClr>
                </a:gs>
              </a:gsLst>
              <a:lin ang="2700000" scaled="1"/>
            </a:gradFill>
            <a:ln w="76200" cap="sq" cmpd="dbl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229391" dist="50800" dir="8100000" algn="tl" rotWithShape="0">
                <a:srgbClr val="000000">
                  <a:alpha val="43137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838200"/>
            <a:ext cx="975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1600200"/>
            <a:ext cx="9753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BD2F192-551E-47C5-8FA6-DD447D69BB7C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2/11/2017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91AF48-B379-4C42-9829-36BE9FBB6FAE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2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44211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42117"/>
          </a:solidFill>
          <a:latin typeface="Corbe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42117"/>
          </a:solidFill>
          <a:latin typeface="Corbe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42117"/>
          </a:solidFill>
          <a:latin typeface="Corbe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42117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442117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442117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442117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442117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442117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442117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42117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442117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442117"/>
          </a:solidFill>
          <a:latin typeface="+mj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819400" y="457200"/>
            <a:ext cx="7315200" cy="3048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DIVISION/DEPARTMENT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29200" y="2438400"/>
            <a:ext cx="4953000" cy="304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Presented to: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971800" y="4343400"/>
            <a:ext cx="7010400" cy="228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Presented by: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57600" y="5257800"/>
            <a:ext cx="5638800" cy="381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Name,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819400" y="3352800"/>
            <a:ext cx="73152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Description of </a:t>
            </a:r>
            <a:r>
              <a:rPr lang="en-US" dirty="0" smtClean="0"/>
              <a:t>Completion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505200" y="1676400"/>
            <a:ext cx="5867400" cy="228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505200" y="2743200"/>
            <a:ext cx="5943600" cy="762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3200" dirty="0"/>
              <a:t>employee Name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352800" y="5181600"/>
            <a:ext cx="632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902226"/>
      </p:ext>
    </p:extLst>
  </p:cSld>
  <p:clrMapOvr>
    <a:masterClrMapping/>
  </p:clrMapOvr>
</p:sld>
</file>

<file path=ppt/theme/theme1.xml><?xml version="1.0" encoding="utf-8"?>
<a:theme xmlns:a="http://schemas.openxmlformats.org/drawingml/2006/main" name="TS010164188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Corbel</vt:lpstr>
      <vt:lpstr>TS010164188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2017-02-10T02:14:20Z</dcterms:created>
  <dcterms:modified xsi:type="dcterms:W3CDTF">2017-02-10T22:06:09Z</dcterms:modified>
</cp:coreProperties>
</file>