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>
            <a:off x="3606800" y="5638800"/>
            <a:ext cx="49784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990600"/>
            <a:ext cx="9753600" cy="304800"/>
          </a:xfrm>
        </p:spPr>
        <p:txBody>
          <a:bodyPr wrap="none" anchor="ctr"/>
          <a:lstStyle>
            <a:lvl1pPr marL="0" indent="0" algn="ctr">
              <a:buNone/>
              <a:defRPr sz="1400" cap="all" baseline="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1"/>
          </p:nvPr>
        </p:nvSpPr>
        <p:spPr>
          <a:xfrm>
            <a:off x="1219200" y="1752600"/>
            <a:ext cx="9753600" cy="304800"/>
          </a:xfrm>
        </p:spPr>
        <p:txBody>
          <a:bodyPr wrap="none" anchor="ctr"/>
          <a:lstStyle>
            <a:lvl1pPr marL="0" indent="0" algn="ctr">
              <a:spcBef>
                <a:spcPts val="0"/>
              </a:spcBef>
              <a:buFontTx/>
              <a:buNone/>
              <a:defRPr sz="140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  <a:lvl2pPr indent="0">
              <a:spcBef>
                <a:spcPts val="0"/>
              </a:spcBef>
              <a:buFontTx/>
              <a:buNone/>
              <a:defRPr/>
            </a:lvl2pPr>
            <a:lvl3pPr indent="0">
              <a:spcBef>
                <a:spcPts val="0"/>
              </a:spcBef>
              <a:buFontTx/>
              <a:buNone/>
              <a:defRPr/>
            </a:lvl3pPr>
            <a:lvl4pPr indent="0">
              <a:spcBef>
                <a:spcPts val="0"/>
              </a:spcBef>
              <a:buFontTx/>
              <a:buNone/>
              <a:defRPr/>
            </a:lvl4pPr>
            <a:lvl5pPr indent="0">
              <a:spcBef>
                <a:spcPts val="0"/>
              </a:spcBef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body" sz="quarter" idx="12"/>
          </p:nvPr>
        </p:nvSpPr>
        <p:spPr>
          <a:xfrm>
            <a:off x="1219200" y="4061637"/>
            <a:ext cx="9753600" cy="20556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>
            <a:spLocks noGrp="1"/>
          </p:cNvSpPr>
          <p:nvPr>
            <p:ph type="body" sz="quarter" idx="13"/>
          </p:nvPr>
        </p:nvSpPr>
        <p:spPr>
          <a:xfrm>
            <a:off x="1219200" y="4267201"/>
            <a:ext cx="9753600" cy="357963"/>
          </a:xfrm>
        </p:spPr>
        <p:txBody>
          <a:bodyPr wrap="none" anchor="ctr"/>
          <a:lstStyle>
            <a:lvl1pPr marL="0" indent="0" algn="ctr">
              <a:spcBef>
                <a:spcPts val="0"/>
              </a:spcBef>
              <a:buFontTx/>
              <a:buNone/>
              <a:defRPr sz="1800" cap="all" baseline="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body" sz="quarter" idx="14"/>
          </p:nvPr>
        </p:nvSpPr>
        <p:spPr>
          <a:xfrm>
            <a:off x="1219200" y="4637567"/>
            <a:ext cx="9753600" cy="228600"/>
          </a:xfrm>
        </p:spPr>
        <p:txBody>
          <a:bodyPr wrap="none" anchor="ctr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40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>
            <a:spLocks noGrp="1"/>
          </p:cNvSpPr>
          <p:nvPr>
            <p:ph type="body" sz="quarter" idx="15"/>
          </p:nvPr>
        </p:nvSpPr>
        <p:spPr>
          <a:xfrm>
            <a:off x="1219200" y="5638800"/>
            <a:ext cx="9753600" cy="228600"/>
          </a:xfrm>
        </p:spPr>
        <p:txBody>
          <a:bodyPr wrap="none" anchor="ctr"/>
          <a:lstStyle>
            <a:lvl1pPr marL="0" indent="0" algn="ctr">
              <a:spcBef>
                <a:spcPts val="0"/>
              </a:spcBef>
              <a:buFontTx/>
              <a:buNone/>
              <a:defRPr sz="1050">
                <a:solidFill>
                  <a:schemeClr val="tx2">
                    <a:shade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219200" y="3276600"/>
            <a:ext cx="9753600" cy="774405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400" kern="1200" cap="all" baseline="0">
                <a:solidFill>
                  <a:schemeClr val="tx2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219200" y="1295400"/>
            <a:ext cx="9753600" cy="457200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9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Department/division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/>
              <a:t>i</a:t>
            </a:r>
            <a:r>
              <a:rPr lang="en-US" dirty="0" smtClean="0"/>
              <a:t>s hereby granted to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438400" y="4062414"/>
            <a:ext cx="7315200" cy="204787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1600" dirty="0" smtClean="0"/>
              <a:t>For a great completion of the 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438400" y="4267200"/>
            <a:ext cx="7315200" cy="35718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Project/team name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438400" y="4637088"/>
            <a:ext cx="7315200" cy="228600"/>
          </a:xfrm>
        </p:spPr>
        <p:txBody>
          <a:bodyPr rtlCol="0"/>
          <a:lstStyle/>
          <a:p>
            <a:pPr>
              <a:defRPr/>
            </a:pPr>
            <a:r>
              <a:rPr lang="en-US" dirty="0" smtClean="0"/>
              <a:t>Awarded: &lt;date&gt;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Presenter name and title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438400" y="3276600"/>
            <a:ext cx="7315200" cy="7747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Employee name</a:t>
            </a:r>
            <a:endParaRPr lang="en-US" dirty="0"/>
          </a:p>
        </p:txBody>
      </p:sp>
      <p:sp>
        <p:nvSpPr>
          <p:cNvPr id="7177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Certificate of completion</a:t>
            </a:r>
            <a:endParaRPr lang="en-US" dirty="0" smtClean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3352800" y="56388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8047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0</TotalTime>
  <Words>27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Certificate of completion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Award</dc:title>
  <dc:creator>user</dc:creator>
  <cp:lastModifiedBy>user</cp:lastModifiedBy>
  <cp:revision>2</cp:revision>
  <dcterms:created xsi:type="dcterms:W3CDTF">2017-02-10T02:11:23Z</dcterms:created>
  <dcterms:modified xsi:type="dcterms:W3CDTF">2017-02-11T00:22:00Z</dcterms:modified>
</cp:coreProperties>
</file>