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>
        <p:scale>
          <a:sx n="86" d="100"/>
          <a:sy n="86" d="100"/>
        </p:scale>
        <p:origin x="252" y="-126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2/8/2017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structional Text"/>
          <p:cNvSpPr/>
          <p:nvPr/>
        </p:nvSpPr>
        <p:spPr>
          <a:xfrm>
            <a:off x="9351818" y="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Completion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has successfully completed </a:t>
            </a:r>
          </a:p>
          <a:p>
            <a:r>
              <a:rPr lang="en-US" smtClean="0"/>
              <a:t>the Excellence in Business Program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Claus Hansen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Melissa MacBeth, Program Coordinator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848810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2012-07-27T09:30:00+00:00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1603348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TP103108989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7CC87-6FC8-4530-837B-05E3206F9E3A}">
  <ds:schemaRefs>
    <ds:schemaRef ds:uri="http://purl.org/dc/dcmitype/"/>
    <ds:schemaRef ds:uri="4873beb7-5857-4685-be1f-d57550cc96c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054E95-8D0F-4ABD-9890-8D8ACDAEC6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C9E886-5445-485C-9DD4-AF24B97C2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tf03108991</Template>
  <TotalTime>0</TotalTime>
  <Words>25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2017-02-08T08:54:32Z</dcterms:created>
  <dcterms:modified xsi:type="dcterms:W3CDTF">2017-02-08T08:55:30Z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