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9" r:id="rId2"/>
    <p:sldMasterId id="2147483660" r:id="rId3"/>
    <p:sldMasterId id="2147483663" r:id="rId4"/>
  </p:sldMasterIdLst>
  <p:notesMasterIdLst>
    <p:notesMasterId r:id="rId12"/>
  </p:notesMasterIdLst>
  <p:handoutMasterIdLst>
    <p:handoutMasterId r:id="rId13"/>
  </p:handoutMasterIdLst>
  <p:sldIdLst>
    <p:sldId id="392" r:id="rId5"/>
    <p:sldId id="258" r:id="rId6"/>
    <p:sldId id="384" r:id="rId7"/>
    <p:sldId id="396" r:id="rId8"/>
    <p:sldId id="394" r:id="rId9"/>
    <p:sldId id="395" r:id="rId10"/>
    <p:sldId id="397"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extLst>
    <p:ext uri="{521415D9-36F7-43E2-AB2F-B90AF26B5E84}">
      <p14:sectionLst xmlns:p14="http://schemas.microsoft.com/office/powerpoint/2010/main">
        <p14:section name="Default Section" id="{06B68D5D-83B3-4DE0-AFDA-0E890E8D25F8}">
          <p14:sldIdLst>
            <p14:sldId id="392"/>
            <p14:sldId id="258"/>
            <p14:sldId id="384"/>
            <p14:sldId id="396"/>
            <p14:sldId id="394"/>
            <p14:sldId id="395"/>
            <p14:sldId id="39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0000"/>
    <a:srgbClr val="273C10"/>
    <a:srgbClr val="6EA92D"/>
    <a:srgbClr val="476D1D"/>
    <a:srgbClr val="640000"/>
    <a:srgbClr val="B7862F"/>
    <a:srgbClr val="C7831F"/>
    <a:srgbClr val="B57A03"/>
    <a:srgbClr val="FFFF00"/>
    <a:srgbClr val="F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9" autoAdjust="0"/>
    <p:restoredTop sz="63895" autoAdjust="0"/>
  </p:normalViewPr>
  <p:slideViewPr>
    <p:cSldViewPr snapToObjects="1">
      <p:cViewPr varScale="1">
        <p:scale>
          <a:sx n="47" d="100"/>
          <a:sy n="47" d="100"/>
        </p:scale>
        <p:origin x="1542" y="4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3288"/>
    </p:cViewPr>
  </p:sorterViewPr>
  <p:notesViewPr>
    <p:cSldViewPr snapToObjects="1">
      <p:cViewPr varScale="1">
        <p:scale>
          <a:sx n="57" d="100"/>
          <a:sy n="57" d="100"/>
        </p:scale>
        <p:origin x="-84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401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9910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ahoma" pitchFamily="34" charset="0"/>
        <a:ea typeface="+mn-ea"/>
        <a:cs typeface="+mn-cs"/>
      </a:defRPr>
    </a:lvl1pPr>
    <a:lvl2pPr marL="457200" algn="l" rtl="0" fontAlgn="base">
      <a:spcBef>
        <a:spcPct val="30000"/>
      </a:spcBef>
      <a:spcAft>
        <a:spcPct val="0"/>
      </a:spcAft>
      <a:defRPr sz="1200" kern="1200">
        <a:solidFill>
          <a:schemeClr val="tx1"/>
        </a:solidFill>
        <a:latin typeface="Tahoma" pitchFamily="34" charset="0"/>
        <a:ea typeface="+mn-ea"/>
        <a:cs typeface="+mn-cs"/>
      </a:defRPr>
    </a:lvl2pPr>
    <a:lvl3pPr marL="914400" algn="l" rtl="0" fontAlgn="base">
      <a:spcBef>
        <a:spcPct val="30000"/>
      </a:spcBef>
      <a:spcAft>
        <a:spcPct val="0"/>
      </a:spcAft>
      <a:defRPr sz="1200" kern="1200">
        <a:solidFill>
          <a:schemeClr val="tx1"/>
        </a:solidFill>
        <a:latin typeface="Tahoma" pitchFamily="34" charset="0"/>
        <a:ea typeface="+mn-ea"/>
        <a:cs typeface="+mn-cs"/>
      </a:defRPr>
    </a:lvl3pPr>
    <a:lvl4pPr marL="1371600" algn="l" rtl="0" fontAlgn="base">
      <a:spcBef>
        <a:spcPct val="30000"/>
      </a:spcBef>
      <a:spcAft>
        <a:spcPct val="0"/>
      </a:spcAft>
      <a:defRPr sz="1200" kern="1200">
        <a:solidFill>
          <a:schemeClr val="tx1"/>
        </a:solidFill>
        <a:latin typeface="Tahoma" pitchFamily="34" charset="0"/>
        <a:ea typeface="+mn-ea"/>
        <a:cs typeface="+mn-cs"/>
      </a:defRPr>
    </a:lvl4pPr>
    <a:lvl5pPr marL="1828800" algn="l" rtl="0" fontAlgn="base">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84025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422915"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228600" indent="-228600"/>
            <a:r>
              <a:rPr lang="en-CA" altLang="en-US" sz="1600" b="1" dirty="0" smtClean="0"/>
              <a:t>Family Feud Template</a:t>
            </a:r>
          </a:p>
          <a:p>
            <a:r>
              <a:rPr lang="en-CA" altLang="en-US" sz="1600" dirty="0" smtClean="0"/>
              <a:t>Introduction </a:t>
            </a:r>
            <a:r>
              <a:rPr lang="en-CA" altLang="en-US" sz="1600" dirty="0"/>
              <a:t>Slide – Family Feud!</a:t>
            </a:r>
            <a:endParaRPr lang="en-US" altLang="en-US" dirty="0"/>
          </a:p>
        </p:txBody>
      </p:sp>
    </p:spTree>
    <p:extLst>
      <p:ext uri="{BB962C8B-B14F-4D97-AF65-F5344CB8AC3E}">
        <p14:creationId xmlns:p14="http://schemas.microsoft.com/office/powerpoint/2010/main" val="2942294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929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228600" indent="-228600"/>
            <a:r>
              <a:rPr lang="en-CA" altLang="en-US" sz="1200" b="1" dirty="0" smtClean="0"/>
              <a:t>Family Feud Template</a:t>
            </a:r>
          </a:p>
          <a:p>
            <a:r>
              <a:rPr lang="en-US" altLang="en-US" dirty="0" smtClean="0"/>
              <a:t>4 </a:t>
            </a:r>
            <a:r>
              <a:rPr lang="en-US" altLang="en-US" dirty="0"/>
              <a:t>Panel Slide</a:t>
            </a:r>
          </a:p>
        </p:txBody>
      </p:sp>
    </p:spTree>
    <p:extLst>
      <p:ext uri="{BB962C8B-B14F-4D97-AF65-F5344CB8AC3E}">
        <p14:creationId xmlns:p14="http://schemas.microsoft.com/office/powerpoint/2010/main" val="4251969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929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228600" indent="-228600"/>
            <a:r>
              <a:rPr lang="en-CA" altLang="en-US" sz="1200" b="1" dirty="0" smtClean="0"/>
              <a:t>Family Feud Template</a:t>
            </a:r>
          </a:p>
          <a:p>
            <a:r>
              <a:rPr lang="en-US" altLang="en-US" dirty="0" smtClean="0"/>
              <a:t>4 </a:t>
            </a:r>
            <a:r>
              <a:rPr lang="en-US" altLang="en-US" dirty="0"/>
              <a:t>Panel Slide</a:t>
            </a:r>
          </a:p>
        </p:txBody>
      </p:sp>
    </p:spTree>
    <p:extLst>
      <p:ext uri="{BB962C8B-B14F-4D97-AF65-F5344CB8AC3E}">
        <p14:creationId xmlns:p14="http://schemas.microsoft.com/office/powerpoint/2010/main" val="1878189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929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228600" indent="-228600"/>
            <a:r>
              <a:rPr lang="en-CA" altLang="en-US" sz="1200" b="1" dirty="0" smtClean="0"/>
              <a:t>Family Feud Template</a:t>
            </a:r>
          </a:p>
          <a:p>
            <a:r>
              <a:rPr lang="en-US" altLang="en-US" dirty="0" smtClean="0"/>
              <a:t>4 </a:t>
            </a:r>
            <a:r>
              <a:rPr lang="en-US" altLang="en-US" dirty="0"/>
              <a:t>Panel Slide</a:t>
            </a:r>
          </a:p>
        </p:txBody>
      </p:sp>
    </p:spTree>
    <p:extLst>
      <p:ext uri="{BB962C8B-B14F-4D97-AF65-F5344CB8AC3E}">
        <p14:creationId xmlns:p14="http://schemas.microsoft.com/office/powerpoint/2010/main" val="103542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929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228600" indent="-228600"/>
            <a:r>
              <a:rPr lang="en-CA" altLang="en-US" sz="1200" b="1" dirty="0" smtClean="0"/>
              <a:t>Family Feud Template</a:t>
            </a:r>
          </a:p>
          <a:p>
            <a:r>
              <a:rPr lang="en-US" altLang="en-US" dirty="0" smtClean="0"/>
              <a:t>4 </a:t>
            </a:r>
            <a:r>
              <a:rPr lang="en-US" altLang="en-US" dirty="0"/>
              <a:t>Panel Slide</a:t>
            </a:r>
          </a:p>
        </p:txBody>
      </p:sp>
    </p:spTree>
    <p:extLst>
      <p:ext uri="{BB962C8B-B14F-4D97-AF65-F5344CB8AC3E}">
        <p14:creationId xmlns:p14="http://schemas.microsoft.com/office/powerpoint/2010/main" val="1378284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929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228600" indent="-228600"/>
            <a:r>
              <a:rPr lang="en-CA" altLang="en-US" sz="1200" b="1" dirty="0" smtClean="0"/>
              <a:t>Family Feud Template</a:t>
            </a:r>
          </a:p>
          <a:p>
            <a:r>
              <a:rPr lang="en-US" altLang="en-US" dirty="0" smtClean="0"/>
              <a:t>4 </a:t>
            </a:r>
            <a:r>
              <a:rPr lang="en-US" altLang="en-US" dirty="0"/>
              <a:t>Panel Slide</a:t>
            </a:r>
          </a:p>
        </p:txBody>
      </p:sp>
    </p:spTree>
    <p:extLst>
      <p:ext uri="{BB962C8B-B14F-4D97-AF65-F5344CB8AC3E}">
        <p14:creationId xmlns:p14="http://schemas.microsoft.com/office/powerpoint/2010/main" val="1330510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8595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9770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97957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58EB3"/>
            </a:gs>
            <a:gs pos="50000">
              <a:srgbClr val="258EB3">
                <a:gamma/>
                <a:tint val="39216"/>
                <a:invGamma/>
              </a:srgbClr>
            </a:gs>
            <a:gs pos="100000">
              <a:srgbClr val="258EB3"/>
            </a:gs>
          </a:gsLst>
          <a:lin ang="2700000" scaled="1"/>
        </a:gradFill>
        <a:effectLst/>
      </p:bgPr>
    </p:bg>
    <p:spTree>
      <p:nvGrpSpPr>
        <p:cNvPr id="1" name=""/>
        <p:cNvGrpSpPr/>
        <p:nvPr/>
      </p:nvGrpSpPr>
      <p:grpSpPr>
        <a:xfrm>
          <a:off x="0" y="0"/>
          <a:ext cx="0" cy="0"/>
          <a:chOff x="0" y="0"/>
          <a:chExt cx="0" cy="0"/>
        </a:xfrm>
      </p:grpSpPr>
      <p:pic>
        <p:nvPicPr>
          <p:cNvPr id="270338" name="Picture 2"/>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7136" y="277526"/>
            <a:ext cx="9150334" cy="598703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70350" name="Group 14"/>
          <p:cNvGrpSpPr>
            <a:grpSpLocks/>
          </p:cNvGrpSpPr>
          <p:nvPr userDrawn="1"/>
        </p:nvGrpSpPr>
        <p:grpSpPr bwMode="auto">
          <a:xfrm>
            <a:off x="152400" y="6297613"/>
            <a:ext cx="457200" cy="458787"/>
            <a:chOff x="566" y="4031"/>
            <a:chExt cx="288" cy="289"/>
          </a:xfrm>
        </p:grpSpPr>
        <p:sp>
          <p:nvSpPr>
            <p:cNvPr id="270351" name="Oval 15"/>
            <p:cNvSpPr>
              <a:spLocks noChangeArrowheads="1"/>
            </p:cNvSpPr>
            <p:nvPr/>
          </p:nvSpPr>
          <p:spPr bwMode="auto">
            <a:xfrm>
              <a:off x="566" y="4032"/>
              <a:ext cx="288" cy="288"/>
            </a:xfrm>
            <a:prstGeom prst="ellipse">
              <a:avLst/>
            </a:prstGeom>
            <a:gradFill rotWithShape="1">
              <a:gsLst>
                <a:gs pos="0">
                  <a:schemeClr val="accent1">
                    <a:alpha val="50000"/>
                  </a:schemeClr>
                </a:gs>
                <a:gs pos="100000">
                  <a:schemeClr val="accent1">
                    <a:gamma/>
                    <a:shade val="46275"/>
                    <a:invGamma/>
                  </a:schemeClr>
                </a:gs>
              </a:gsLst>
              <a:path path="shape">
                <a:fillToRect l="50000" t="50000" r="50000" b="50000"/>
              </a:path>
            </a:gradFill>
            <a:ln w="38100">
              <a:solidFill>
                <a:srgbClr val="333333"/>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0352" name="AutoShape 16"/>
            <p:cNvSpPr>
              <a:spLocks noChangeArrowheads="1"/>
            </p:cNvSpPr>
            <p:nvPr/>
          </p:nvSpPr>
          <p:spPr bwMode="auto">
            <a:xfrm>
              <a:off x="612" y="4090"/>
              <a:ext cx="182" cy="173"/>
            </a:xfrm>
            <a:prstGeom prst="leftArrow">
              <a:avLst>
                <a:gd name="adj1" fmla="val 54731"/>
                <a:gd name="adj2" fmla="val 47672"/>
              </a:avLst>
            </a:prstGeom>
            <a:solidFill>
              <a:srgbClr val="FFFF00">
                <a:alpha val="67000"/>
              </a:srgbClr>
            </a:solid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0353" name="Oval 17">
              <a:hlinkClick r:id="" action="ppaction://hlinkshowjump?jump=previousslide"/>
            </p:cNvPr>
            <p:cNvSpPr>
              <a:spLocks noChangeArrowheads="1"/>
            </p:cNvSpPr>
            <p:nvPr/>
          </p:nvSpPr>
          <p:spPr bwMode="auto">
            <a:xfrm>
              <a:off x="566" y="4031"/>
              <a:ext cx="288" cy="288"/>
            </a:xfrm>
            <a:prstGeom prst="ellipse">
              <a:avLst/>
            </a:prstGeom>
            <a:solidFill>
              <a:srgbClr val="FF0000">
                <a:alpha val="0"/>
              </a:srgbClr>
            </a:solidFill>
            <a:ln>
              <a:noFill/>
            </a:ln>
            <a:effectLst/>
            <a:extLst>
              <a:ext uri="{91240B29-F687-4f45-9708-019B960494DF}">
                <a14:hiddenLine xmlns="" xmlns:a14="http://schemas.microsoft.com/office/drawing/2010/main" w="25400">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0354" name="Group 18"/>
          <p:cNvGrpSpPr>
            <a:grpSpLocks/>
          </p:cNvGrpSpPr>
          <p:nvPr userDrawn="1"/>
        </p:nvGrpSpPr>
        <p:grpSpPr bwMode="auto">
          <a:xfrm>
            <a:off x="7620000" y="176213"/>
            <a:ext cx="1371600" cy="328612"/>
            <a:chOff x="4690" y="1023"/>
            <a:chExt cx="864" cy="207"/>
          </a:xfrm>
        </p:grpSpPr>
        <p:sp>
          <p:nvSpPr>
            <p:cNvPr id="270355" name="WordArt 19" descr="30%"/>
            <p:cNvSpPr>
              <a:spLocks noChangeArrowheads="1" noChangeShapeType="1" noTextEdit="1"/>
            </p:cNvSpPr>
            <p:nvPr/>
          </p:nvSpPr>
          <p:spPr bwMode="auto">
            <a:xfrm>
              <a:off x="4690" y="1023"/>
              <a:ext cx="267" cy="207"/>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dirty="0">
                  <a:ln w="25400">
                    <a:solidFill>
                      <a:srgbClr val="808080"/>
                    </a:solidFill>
                    <a:miter lim="800000"/>
                    <a:headEnd/>
                    <a:tailEnd/>
                  </a:ln>
                  <a:pattFill prst="pct30">
                    <a:fgClr>
                      <a:schemeClr val="bg2"/>
                    </a:fgClr>
                    <a:bgClr>
                      <a:schemeClr val="accent1"/>
                    </a:bgClr>
                  </a:pattFill>
                  <a:effectLst/>
                  <a:latin typeface="Arial Black"/>
                </a:rPr>
                <a:t>X</a:t>
              </a:r>
            </a:p>
          </p:txBody>
        </p:sp>
        <p:sp>
          <p:nvSpPr>
            <p:cNvPr id="270356" name="WordArt 20" descr="30%"/>
            <p:cNvSpPr>
              <a:spLocks noChangeArrowheads="1" noChangeShapeType="1" noTextEdit="1"/>
            </p:cNvSpPr>
            <p:nvPr/>
          </p:nvSpPr>
          <p:spPr bwMode="auto">
            <a:xfrm>
              <a:off x="4988" y="1023"/>
              <a:ext cx="267" cy="207"/>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25400">
                    <a:solidFill>
                      <a:srgbClr val="808080"/>
                    </a:solidFill>
                    <a:miter lim="800000"/>
                    <a:headEnd/>
                    <a:tailEnd/>
                  </a:ln>
                  <a:pattFill prst="pct30">
                    <a:fgClr>
                      <a:schemeClr val="bg2"/>
                    </a:fgClr>
                    <a:bgClr>
                      <a:schemeClr val="accent1"/>
                    </a:bgClr>
                  </a:pattFill>
                  <a:effectLst/>
                  <a:latin typeface="Arial Black"/>
                </a:rPr>
                <a:t>X</a:t>
              </a:r>
            </a:p>
          </p:txBody>
        </p:sp>
        <p:sp>
          <p:nvSpPr>
            <p:cNvPr id="270357" name="WordArt 21" descr="30%"/>
            <p:cNvSpPr>
              <a:spLocks noChangeArrowheads="1" noChangeShapeType="1" noTextEdit="1"/>
            </p:cNvSpPr>
            <p:nvPr/>
          </p:nvSpPr>
          <p:spPr bwMode="auto">
            <a:xfrm>
              <a:off x="5287" y="1023"/>
              <a:ext cx="267" cy="207"/>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25400">
                    <a:solidFill>
                      <a:srgbClr val="808080"/>
                    </a:solidFill>
                    <a:miter lim="800000"/>
                    <a:headEnd/>
                    <a:tailEnd/>
                  </a:ln>
                  <a:pattFill prst="pct30">
                    <a:fgClr>
                      <a:schemeClr val="bg2"/>
                    </a:fgClr>
                    <a:bgClr>
                      <a:schemeClr val="accent1"/>
                    </a:bgClr>
                  </a:pattFill>
                  <a:effectLst/>
                  <a:latin typeface="Arial Black"/>
                </a:rPr>
                <a:t>X</a:t>
              </a:r>
            </a:p>
          </p:txBody>
        </p:sp>
      </p:grpSp>
      <p:sp>
        <p:nvSpPr>
          <p:cNvPr id="16" name="Rectangle 61"/>
          <p:cNvSpPr>
            <a:spLocks noChangeArrowheads="1"/>
          </p:cNvSpPr>
          <p:nvPr userDrawn="1"/>
        </p:nvSpPr>
        <p:spPr bwMode="auto">
          <a:xfrm>
            <a:off x="833438" y="1449402"/>
            <a:ext cx="7472362" cy="4113198"/>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17" name="Picture 62"/>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1905000" y="1702572"/>
            <a:ext cx="5338762" cy="360205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8" name="Group 14"/>
          <p:cNvGrpSpPr>
            <a:grpSpLocks/>
          </p:cNvGrpSpPr>
          <p:nvPr userDrawn="1"/>
        </p:nvGrpSpPr>
        <p:grpSpPr bwMode="auto">
          <a:xfrm rot="10800000">
            <a:off x="688976" y="6297613"/>
            <a:ext cx="457200" cy="458787"/>
            <a:chOff x="566" y="4031"/>
            <a:chExt cx="288" cy="289"/>
          </a:xfrm>
        </p:grpSpPr>
        <p:sp>
          <p:nvSpPr>
            <p:cNvPr id="19" name="Oval 15"/>
            <p:cNvSpPr>
              <a:spLocks noChangeArrowheads="1"/>
            </p:cNvSpPr>
            <p:nvPr/>
          </p:nvSpPr>
          <p:spPr bwMode="auto">
            <a:xfrm>
              <a:off x="566" y="4032"/>
              <a:ext cx="288" cy="288"/>
            </a:xfrm>
            <a:prstGeom prst="ellipse">
              <a:avLst/>
            </a:prstGeom>
            <a:gradFill rotWithShape="1">
              <a:gsLst>
                <a:gs pos="0">
                  <a:schemeClr val="accent1">
                    <a:alpha val="50000"/>
                  </a:schemeClr>
                </a:gs>
                <a:gs pos="100000">
                  <a:schemeClr val="accent1">
                    <a:gamma/>
                    <a:shade val="46275"/>
                    <a:invGamma/>
                  </a:schemeClr>
                </a:gs>
              </a:gsLst>
              <a:path path="shape">
                <a:fillToRect l="50000" t="50000" r="50000" b="50000"/>
              </a:path>
            </a:gradFill>
            <a:ln w="38100">
              <a:solidFill>
                <a:srgbClr val="333333"/>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16"/>
            <p:cNvSpPr>
              <a:spLocks noChangeArrowheads="1"/>
            </p:cNvSpPr>
            <p:nvPr/>
          </p:nvSpPr>
          <p:spPr bwMode="auto">
            <a:xfrm>
              <a:off x="612" y="4090"/>
              <a:ext cx="182" cy="173"/>
            </a:xfrm>
            <a:prstGeom prst="leftArrow">
              <a:avLst>
                <a:gd name="adj1" fmla="val 54731"/>
                <a:gd name="adj2" fmla="val 47672"/>
              </a:avLst>
            </a:prstGeom>
            <a:solidFill>
              <a:srgbClr val="FFFF00">
                <a:alpha val="67000"/>
              </a:srgbClr>
            </a:solid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Oval 17">
              <a:hlinkClick r:id="" action="ppaction://hlinkshowjump?jump=nextslide"/>
            </p:cNvPr>
            <p:cNvSpPr>
              <a:spLocks noChangeArrowheads="1"/>
            </p:cNvSpPr>
            <p:nvPr/>
          </p:nvSpPr>
          <p:spPr bwMode="auto">
            <a:xfrm>
              <a:off x="566" y="4031"/>
              <a:ext cx="288" cy="288"/>
            </a:xfrm>
            <a:prstGeom prst="ellipse">
              <a:avLst/>
            </a:prstGeom>
            <a:solidFill>
              <a:srgbClr val="FF0000">
                <a:alpha val="0"/>
              </a:srgbClr>
            </a:solidFill>
            <a:ln>
              <a:noFill/>
            </a:ln>
            <a:effectLst/>
            <a:extLst>
              <a:ext uri="{91240B29-F687-4f45-9708-019B960494DF}">
                <a14:hiddenLine xmlns="" xmlns:a14="http://schemas.microsoft.com/office/drawing/2010/main" w="25400">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54" r:id="rId1"/>
    <p:sldLayoutId id="2147483657" r:id="rId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ahoma" pitchFamily="34" charset="0"/>
        </a:defRPr>
      </a:lvl2pPr>
      <a:lvl3pPr algn="ctr" rtl="0" fontAlgn="base">
        <a:spcBef>
          <a:spcPct val="0"/>
        </a:spcBef>
        <a:spcAft>
          <a:spcPct val="0"/>
        </a:spcAft>
        <a:defRPr sz="4400">
          <a:solidFill>
            <a:schemeClr val="tx2"/>
          </a:solidFill>
          <a:latin typeface="Tahoma" pitchFamily="34" charset="0"/>
        </a:defRPr>
      </a:lvl3pPr>
      <a:lvl4pPr algn="ctr" rtl="0" fontAlgn="base">
        <a:spcBef>
          <a:spcPct val="0"/>
        </a:spcBef>
        <a:spcAft>
          <a:spcPct val="0"/>
        </a:spcAft>
        <a:defRPr sz="4400">
          <a:solidFill>
            <a:schemeClr val="tx2"/>
          </a:solidFill>
          <a:latin typeface="Tahoma" pitchFamily="34" charset="0"/>
        </a:defRPr>
      </a:lvl4pPr>
      <a:lvl5pPr algn="ctr" rtl="0" fontAlgn="base">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58EB3"/>
            </a:gs>
            <a:gs pos="50000">
              <a:srgbClr val="258EB3">
                <a:gamma/>
                <a:tint val="39216"/>
                <a:invGamma/>
              </a:srgbClr>
            </a:gs>
            <a:gs pos="100000">
              <a:srgbClr val="258EB3"/>
            </a:gs>
          </a:gsLst>
          <a:lin ang="2700000" scaled="1"/>
        </a:gradFill>
        <a:effectLst/>
      </p:bgPr>
    </p:bg>
    <p:spTree>
      <p:nvGrpSpPr>
        <p:cNvPr id="1" name=""/>
        <p:cNvGrpSpPr/>
        <p:nvPr/>
      </p:nvGrpSpPr>
      <p:grpSpPr>
        <a:xfrm>
          <a:off x="0" y="0"/>
          <a:ext cx="0" cy="0"/>
          <a:chOff x="0" y="0"/>
          <a:chExt cx="0" cy="0"/>
        </a:xfrm>
      </p:grpSpPr>
      <p:pic>
        <p:nvPicPr>
          <p:cNvPr id="27033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136" y="277526"/>
            <a:ext cx="9150334" cy="598703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70350" name="Group 14"/>
          <p:cNvGrpSpPr>
            <a:grpSpLocks/>
          </p:cNvGrpSpPr>
          <p:nvPr userDrawn="1"/>
        </p:nvGrpSpPr>
        <p:grpSpPr bwMode="auto">
          <a:xfrm>
            <a:off x="152400" y="6297613"/>
            <a:ext cx="457200" cy="458787"/>
            <a:chOff x="566" y="4031"/>
            <a:chExt cx="288" cy="289"/>
          </a:xfrm>
        </p:grpSpPr>
        <p:sp>
          <p:nvSpPr>
            <p:cNvPr id="270351" name="Oval 15"/>
            <p:cNvSpPr>
              <a:spLocks noChangeArrowheads="1"/>
            </p:cNvSpPr>
            <p:nvPr/>
          </p:nvSpPr>
          <p:spPr bwMode="auto">
            <a:xfrm>
              <a:off x="566" y="4032"/>
              <a:ext cx="288" cy="288"/>
            </a:xfrm>
            <a:prstGeom prst="ellipse">
              <a:avLst/>
            </a:prstGeom>
            <a:gradFill rotWithShape="1">
              <a:gsLst>
                <a:gs pos="0">
                  <a:schemeClr val="accent1">
                    <a:alpha val="50000"/>
                  </a:schemeClr>
                </a:gs>
                <a:gs pos="100000">
                  <a:schemeClr val="accent1">
                    <a:gamma/>
                    <a:shade val="46275"/>
                    <a:invGamma/>
                  </a:schemeClr>
                </a:gs>
              </a:gsLst>
              <a:path path="shape">
                <a:fillToRect l="50000" t="50000" r="50000" b="50000"/>
              </a:path>
            </a:gradFill>
            <a:ln w="38100">
              <a:solidFill>
                <a:srgbClr val="333333"/>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a:solidFill>
                  <a:srgbClr val="000000"/>
                </a:solidFill>
                <a:effectLst/>
                <a:latin typeface="Tahoma"/>
              </a:endParaRPr>
            </a:p>
          </p:txBody>
        </p:sp>
        <p:sp>
          <p:nvSpPr>
            <p:cNvPr id="270352" name="AutoShape 16"/>
            <p:cNvSpPr>
              <a:spLocks noChangeArrowheads="1"/>
            </p:cNvSpPr>
            <p:nvPr/>
          </p:nvSpPr>
          <p:spPr bwMode="auto">
            <a:xfrm>
              <a:off x="612" y="4090"/>
              <a:ext cx="182" cy="173"/>
            </a:xfrm>
            <a:prstGeom prst="leftArrow">
              <a:avLst>
                <a:gd name="adj1" fmla="val 54731"/>
                <a:gd name="adj2" fmla="val 47672"/>
              </a:avLst>
            </a:prstGeom>
            <a:solidFill>
              <a:srgbClr val="FFFF00">
                <a:alpha val="67000"/>
              </a:srgbClr>
            </a:solid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a:solidFill>
                  <a:srgbClr val="000000"/>
                </a:solidFill>
                <a:effectLst/>
                <a:latin typeface="Tahoma"/>
              </a:endParaRPr>
            </a:p>
          </p:txBody>
        </p:sp>
        <p:sp>
          <p:nvSpPr>
            <p:cNvPr id="270353" name="Oval 17">
              <a:hlinkClick r:id="" action="ppaction://hlinkshowjump?jump=previousslide"/>
            </p:cNvPr>
            <p:cNvSpPr>
              <a:spLocks noChangeArrowheads="1"/>
            </p:cNvSpPr>
            <p:nvPr/>
          </p:nvSpPr>
          <p:spPr bwMode="auto">
            <a:xfrm>
              <a:off x="566" y="4031"/>
              <a:ext cx="288" cy="288"/>
            </a:xfrm>
            <a:prstGeom prst="ellipse">
              <a:avLst/>
            </a:prstGeom>
            <a:solidFill>
              <a:srgbClr val="FF0000">
                <a:alpha val="0"/>
              </a:srgbClr>
            </a:solidFill>
            <a:ln>
              <a:noFill/>
            </a:ln>
            <a:effectLst/>
            <a:extLst>
              <a:ext uri="{91240B29-F687-4f45-9708-019B960494DF}">
                <a14:hiddenLine xmlns="" xmlns:a14="http://schemas.microsoft.com/office/drawing/2010/main" w="25400">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a:solidFill>
                  <a:srgbClr val="000000"/>
                </a:solidFill>
                <a:effectLst/>
                <a:latin typeface="Tahoma"/>
              </a:endParaRPr>
            </a:p>
          </p:txBody>
        </p:sp>
      </p:grpSp>
      <p:sp>
        <p:nvSpPr>
          <p:cNvPr id="16" name="Rectangle 61"/>
          <p:cNvSpPr>
            <a:spLocks noChangeArrowheads="1"/>
          </p:cNvSpPr>
          <p:nvPr userDrawn="1"/>
        </p:nvSpPr>
        <p:spPr bwMode="auto">
          <a:xfrm>
            <a:off x="833438" y="1449402"/>
            <a:ext cx="7472362" cy="4113198"/>
          </a:xfrm>
          <a:prstGeom prst="rect">
            <a:avLst/>
          </a:prstGeom>
          <a:gradFill rotWithShape="0">
            <a:gsLst>
              <a:gs pos="0">
                <a:srgbClr val="393939"/>
              </a:gs>
              <a:gs pos="100000">
                <a:srgbClr val="3C3C3C"/>
              </a:gs>
              <a:gs pos="78000">
                <a:schemeClr val="tx1"/>
              </a:gs>
              <a:gs pos="11000">
                <a:schemeClr val="tx1"/>
              </a:gs>
            </a:gsLst>
            <a:lin ang="5400000" scaled="1"/>
          </a:gradFill>
          <a:ln w="38100">
            <a:solidFill>
              <a:schemeClr val="tx1"/>
            </a:solidFill>
            <a:miter lim="800000"/>
            <a:headEnd/>
            <a:tailEnd/>
          </a:ln>
          <a:effectLst/>
          <a:extLst/>
        </p:spPr>
        <p:txBody>
          <a:bodyPr wrap="none" anchor="ctr"/>
          <a:lstStyle/>
          <a:p>
            <a:pPr algn="ctr" fontAlgn="auto">
              <a:spcBef>
                <a:spcPts val="0"/>
              </a:spcBef>
              <a:spcAft>
                <a:spcPts val="0"/>
              </a:spcAft>
            </a:pPr>
            <a:endParaRPr lang="en-US" altLang="en-US" sz="6600" b="1">
              <a:solidFill>
                <a:srgbClr val="000000"/>
              </a:solidFill>
              <a:effectLst>
                <a:outerShdw blurRad="38100" dist="38100" dir="2700000" algn="tl">
                  <a:srgbClr val="C0C0C0"/>
                </a:outerShdw>
              </a:effectLst>
              <a:latin typeface="Tahoma"/>
            </a:endParaRPr>
          </a:p>
        </p:txBody>
      </p:sp>
      <p:grpSp>
        <p:nvGrpSpPr>
          <p:cNvPr id="18" name="Group 14"/>
          <p:cNvGrpSpPr>
            <a:grpSpLocks/>
          </p:cNvGrpSpPr>
          <p:nvPr userDrawn="1"/>
        </p:nvGrpSpPr>
        <p:grpSpPr bwMode="auto">
          <a:xfrm rot="10800000">
            <a:off x="688976" y="6297613"/>
            <a:ext cx="457200" cy="458787"/>
            <a:chOff x="566" y="4031"/>
            <a:chExt cx="288" cy="289"/>
          </a:xfrm>
        </p:grpSpPr>
        <p:sp>
          <p:nvSpPr>
            <p:cNvPr id="19" name="Oval 15"/>
            <p:cNvSpPr>
              <a:spLocks noChangeArrowheads="1"/>
            </p:cNvSpPr>
            <p:nvPr/>
          </p:nvSpPr>
          <p:spPr bwMode="auto">
            <a:xfrm>
              <a:off x="566" y="4032"/>
              <a:ext cx="288" cy="288"/>
            </a:xfrm>
            <a:prstGeom prst="ellipse">
              <a:avLst/>
            </a:prstGeom>
            <a:gradFill rotWithShape="1">
              <a:gsLst>
                <a:gs pos="0">
                  <a:schemeClr val="accent1">
                    <a:alpha val="50000"/>
                  </a:schemeClr>
                </a:gs>
                <a:gs pos="100000">
                  <a:schemeClr val="accent1">
                    <a:gamma/>
                    <a:shade val="46275"/>
                    <a:invGamma/>
                  </a:schemeClr>
                </a:gs>
              </a:gsLst>
              <a:path path="shape">
                <a:fillToRect l="50000" t="50000" r="50000" b="50000"/>
              </a:path>
            </a:gradFill>
            <a:ln w="38100">
              <a:solidFill>
                <a:srgbClr val="333333"/>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a:solidFill>
                  <a:srgbClr val="000000"/>
                </a:solidFill>
                <a:effectLst/>
                <a:latin typeface="Tahoma"/>
              </a:endParaRPr>
            </a:p>
          </p:txBody>
        </p:sp>
        <p:sp>
          <p:nvSpPr>
            <p:cNvPr id="20" name="AutoShape 16"/>
            <p:cNvSpPr>
              <a:spLocks noChangeArrowheads="1"/>
            </p:cNvSpPr>
            <p:nvPr/>
          </p:nvSpPr>
          <p:spPr bwMode="auto">
            <a:xfrm>
              <a:off x="612" y="4090"/>
              <a:ext cx="182" cy="173"/>
            </a:xfrm>
            <a:prstGeom prst="leftArrow">
              <a:avLst>
                <a:gd name="adj1" fmla="val 54731"/>
                <a:gd name="adj2" fmla="val 47672"/>
              </a:avLst>
            </a:prstGeom>
            <a:solidFill>
              <a:srgbClr val="FFFF00">
                <a:alpha val="67000"/>
              </a:srgbClr>
            </a:solid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a:solidFill>
                  <a:srgbClr val="000000"/>
                </a:solidFill>
                <a:effectLst/>
                <a:latin typeface="Tahoma"/>
              </a:endParaRPr>
            </a:p>
          </p:txBody>
        </p:sp>
        <p:sp>
          <p:nvSpPr>
            <p:cNvPr id="21" name="Oval 17">
              <a:hlinkClick r:id="" action="ppaction://hlinkshowjump?jump=nextslide"/>
            </p:cNvPr>
            <p:cNvSpPr>
              <a:spLocks noChangeArrowheads="1"/>
            </p:cNvSpPr>
            <p:nvPr/>
          </p:nvSpPr>
          <p:spPr bwMode="auto">
            <a:xfrm>
              <a:off x="566" y="4031"/>
              <a:ext cx="288" cy="288"/>
            </a:xfrm>
            <a:prstGeom prst="ellipse">
              <a:avLst/>
            </a:prstGeom>
            <a:solidFill>
              <a:srgbClr val="FF0000">
                <a:alpha val="0"/>
              </a:srgbClr>
            </a:solidFill>
            <a:ln>
              <a:noFill/>
            </a:ln>
            <a:effectLst/>
            <a:extLst>
              <a:ext uri="{91240B29-F687-4f45-9708-019B960494DF}">
                <a14:hiddenLine xmlns="" xmlns:a14="http://schemas.microsoft.com/office/drawing/2010/main" w="25400">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a:solidFill>
                  <a:srgbClr val="000000"/>
                </a:solidFill>
                <a:effectLst/>
                <a:latin typeface="Tahoma"/>
              </a:endParaRPr>
            </a:p>
          </p:txBody>
        </p:sp>
      </p:grpSp>
    </p:spTree>
    <p:extLst>
      <p:ext uri="{BB962C8B-B14F-4D97-AF65-F5344CB8AC3E}">
        <p14:creationId xmlns:p14="http://schemas.microsoft.com/office/powerpoint/2010/main" val="2990157230"/>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ahoma" pitchFamily="34" charset="0"/>
        </a:defRPr>
      </a:lvl2pPr>
      <a:lvl3pPr algn="ctr" rtl="0" fontAlgn="base">
        <a:spcBef>
          <a:spcPct val="0"/>
        </a:spcBef>
        <a:spcAft>
          <a:spcPct val="0"/>
        </a:spcAft>
        <a:defRPr sz="4400">
          <a:solidFill>
            <a:schemeClr val="tx2"/>
          </a:solidFill>
          <a:latin typeface="Tahoma" pitchFamily="34" charset="0"/>
        </a:defRPr>
      </a:lvl3pPr>
      <a:lvl4pPr algn="ctr" rtl="0" fontAlgn="base">
        <a:spcBef>
          <a:spcPct val="0"/>
        </a:spcBef>
        <a:spcAft>
          <a:spcPct val="0"/>
        </a:spcAft>
        <a:defRPr sz="4400">
          <a:solidFill>
            <a:schemeClr val="tx2"/>
          </a:solidFill>
          <a:latin typeface="Tahoma" pitchFamily="34" charset="0"/>
        </a:defRPr>
      </a:lvl4pPr>
      <a:lvl5pPr algn="ctr" rtl="0" fontAlgn="base">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58EB3"/>
            </a:gs>
            <a:gs pos="50000">
              <a:srgbClr val="258EB3">
                <a:gamma/>
                <a:tint val="39216"/>
                <a:invGamma/>
              </a:srgbClr>
            </a:gs>
            <a:gs pos="100000">
              <a:srgbClr val="258EB3"/>
            </a:gs>
          </a:gsLst>
          <a:lin ang="2700000" scaled="1"/>
        </a:gradFill>
        <a:effectLst/>
      </p:bgPr>
    </p:bg>
    <p:spTree>
      <p:nvGrpSpPr>
        <p:cNvPr id="1" name=""/>
        <p:cNvGrpSpPr/>
        <p:nvPr/>
      </p:nvGrpSpPr>
      <p:grpSpPr>
        <a:xfrm>
          <a:off x="0" y="0"/>
          <a:ext cx="0" cy="0"/>
          <a:chOff x="0" y="0"/>
          <a:chExt cx="0" cy="0"/>
        </a:xfrm>
      </p:grpSpPr>
      <p:pic>
        <p:nvPicPr>
          <p:cNvPr id="270338" name="Picture 2"/>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7136" y="277526"/>
            <a:ext cx="9150334" cy="598703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70350" name="Group 14"/>
          <p:cNvGrpSpPr>
            <a:grpSpLocks/>
          </p:cNvGrpSpPr>
          <p:nvPr userDrawn="1"/>
        </p:nvGrpSpPr>
        <p:grpSpPr bwMode="auto">
          <a:xfrm>
            <a:off x="152400" y="6297613"/>
            <a:ext cx="457200" cy="458787"/>
            <a:chOff x="566" y="4031"/>
            <a:chExt cx="288" cy="289"/>
          </a:xfrm>
        </p:grpSpPr>
        <p:sp>
          <p:nvSpPr>
            <p:cNvPr id="270351" name="Oval 15"/>
            <p:cNvSpPr>
              <a:spLocks noChangeArrowheads="1"/>
            </p:cNvSpPr>
            <p:nvPr/>
          </p:nvSpPr>
          <p:spPr bwMode="auto">
            <a:xfrm>
              <a:off x="566" y="4032"/>
              <a:ext cx="288" cy="288"/>
            </a:xfrm>
            <a:prstGeom prst="ellipse">
              <a:avLst/>
            </a:prstGeom>
            <a:gradFill rotWithShape="1">
              <a:gsLst>
                <a:gs pos="0">
                  <a:schemeClr val="accent1">
                    <a:alpha val="50000"/>
                  </a:schemeClr>
                </a:gs>
                <a:gs pos="100000">
                  <a:schemeClr val="accent1">
                    <a:gamma/>
                    <a:shade val="46275"/>
                    <a:invGamma/>
                  </a:schemeClr>
                </a:gs>
              </a:gsLst>
              <a:path path="shape">
                <a:fillToRect l="50000" t="50000" r="50000" b="50000"/>
              </a:path>
            </a:gradFill>
            <a:ln w="38100">
              <a:solidFill>
                <a:srgbClr val="333333"/>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70352" name="AutoShape 16"/>
            <p:cNvSpPr>
              <a:spLocks noChangeArrowheads="1"/>
            </p:cNvSpPr>
            <p:nvPr/>
          </p:nvSpPr>
          <p:spPr bwMode="auto">
            <a:xfrm>
              <a:off x="612" y="4090"/>
              <a:ext cx="182" cy="173"/>
            </a:xfrm>
            <a:prstGeom prst="leftArrow">
              <a:avLst>
                <a:gd name="adj1" fmla="val 54731"/>
                <a:gd name="adj2" fmla="val 47672"/>
              </a:avLst>
            </a:prstGeom>
            <a:solidFill>
              <a:srgbClr val="FFFF00">
                <a:alpha val="67000"/>
              </a:srgbClr>
            </a:solid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70353" name="Oval 17">
              <a:hlinkClick r:id="" action="ppaction://hlinkshowjump?jump=previousslide"/>
            </p:cNvPr>
            <p:cNvSpPr>
              <a:spLocks noChangeArrowheads="1"/>
            </p:cNvSpPr>
            <p:nvPr/>
          </p:nvSpPr>
          <p:spPr bwMode="auto">
            <a:xfrm>
              <a:off x="566" y="4031"/>
              <a:ext cx="288" cy="288"/>
            </a:xfrm>
            <a:prstGeom prst="ellipse">
              <a:avLst/>
            </a:prstGeom>
            <a:solidFill>
              <a:srgbClr val="FF0000">
                <a:alpha val="0"/>
              </a:srgbClr>
            </a:solidFill>
            <a:ln>
              <a:noFill/>
            </a:ln>
            <a:effectLst/>
            <a:extLst>
              <a:ext uri="{91240B29-F687-4f45-9708-019B960494DF}">
                <a14:hiddenLine xmlns="" xmlns:a14="http://schemas.microsoft.com/office/drawing/2010/main" w="25400">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270354" name="Group 18"/>
          <p:cNvGrpSpPr>
            <a:grpSpLocks/>
          </p:cNvGrpSpPr>
          <p:nvPr userDrawn="1"/>
        </p:nvGrpSpPr>
        <p:grpSpPr bwMode="auto">
          <a:xfrm>
            <a:off x="7620000" y="176213"/>
            <a:ext cx="1371600" cy="328612"/>
            <a:chOff x="4690" y="1023"/>
            <a:chExt cx="864" cy="207"/>
          </a:xfrm>
        </p:grpSpPr>
        <p:sp>
          <p:nvSpPr>
            <p:cNvPr id="270355" name="WordArt 19" descr="30%"/>
            <p:cNvSpPr>
              <a:spLocks noChangeArrowheads="1" noChangeShapeType="1" noTextEdit="1"/>
            </p:cNvSpPr>
            <p:nvPr/>
          </p:nvSpPr>
          <p:spPr bwMode="auto">
            <a:xfrm>
              <a:off x="4690" y="1023"/>
              <a:ext cx="267" cy="207"/>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dirty="0">
                  <a:ln w="25400">
                    <a:solidFill>
                      <a:srgbClr val="808080"/>
                    </a:solidFill>
                    <a:miter lim="800000"/>
                    <a:headEnd/>
                    <a:tailEnd/>
                  </a:ln>
                  <a:pattFill prst="pct30">
                    <a:fgClr>
                      <a:srgbClr val="808080"/>
                    </a:fgClr>
                    <a:bgClr>
                      <a:srgbClr val="BBE0E3"/>
                    </a:bgClr>
                  </a:pattFill>
                  <a:effectLst/>
                  <a:latin typeface="Arial Black"/>
                </a:rPr>
                <a:t>X</a:t>
              </a:r>
            </a:p>
          </p:txBody>
        </p:sp>
        <p:sp>
          <p:nvSpPr>
            <p:cNvPr id="270356" name="WordArt 20" descr="30%"/>
            <p:cNvSpPr>
              <a:spLocks noChangeArrowheads="1" noChangeShapeType="1" noTextEdit="1"/>
            </p:cNvSpPr>
            <p:nvPr/>
          </p:nvSpPr>
          <p:spPr bwMode="auto">
            <a:xfrm>
              <a:off x="4988" y="1023"/>
              <a:ext cx="267" cy="207"/>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25400">
                    <a:solidFill>
                      <a:srgbClr val="808080"/>
                    </a:solidFill>
                    <a:miter lim="800000"/>
                    <a:headEnd/>
                    <a:tailEnd/>
                  </a:ln>
                  <a:pattFill prst="pct30">
                    <a:fgClr>
                      <a:srgbClr val="808080"/>
                    </a:fgClr>
                    <a:bgClr>
                      <a:srgbClr val="BBE0E3"/>
                    </a:bgClr>
                  </a:pattFill>
                  <a:effectLst/>
                  <a:latin typeface="Arial Black"/>
                </a:rPr>
                <a:t>X</a:t>
              </a:r>
            </a:p>
          </p:txBody>
        </p:sp>
        <p:sp>
          <p:nvSpPr>
            <p:cNvPr id="270357" name="WordArt 21" descr="30%"/>
            <p:cNvSpPr>
              <a:spLocks noChangeArrowheads="1" noChangeShapeType="1" noTextEdit="1"/>
            </p:cNvSpPr>
            <p:nvPr/>
          </p:nvSpPr>
          <p:spPr bwMode="auto">
            <a:xfrm>
              <a:off x="5287" y="1023"/>
              <a:ext cx="267" cy="207"/>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25400">
                    <a:solidFill>
                      <a:srgbClr val="808080"/>
                    </a:solidFill>
                    <a:miter lim="800000"/>
                    <a:headEnd/>
                    <a:tailEnd/>
                  </a:ln>
                  <a:pattFill prst="pct30">
                    <a:fgClr>
                      <a:srgbClr val="808080"/>
                    </a:fgClr>
                    <a:bgClr>
                      <a:srgbClr val="BBE0E3"/>
                    </a:bgClr>
                  </a:pattFill>
                  <a:effectLst/>
                  <a:latin typeface="Arial Black"/>
                </a:rPr>
                <a:t>X</a:t>
              </a:r>
            </a:p>
          </p:txBody>
        </p:sp>
      </p:grpSp>
      <p:sp>
        <p:nvSpPr>
          <p:cNvPr id="16" name="Rectangle 61"/>
          <p:cNvSpPr>
            <a:spLocks noChangeArrowheads="1"/>
          </p:cNvSpPr>
          <p:nvPr userDrawn="1"/>
        </p:nvSpPr>
        <p:spPr bwMode="auto">
          <a:xfrm>
            <a:off x="833438" y="1449402"/>
            <a:ext cx="7472362" cy="4113198"/>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solidFill>
                <a:srgbClr val="000000"/>
              </a:solidFill>
              <a:effectLst>
                <a:outerShdw blurRad="38100" dist="38100" dir="2700000" algn="tl">
                  <a:srgbClr val="C0C0C0"/>
                </a:outerShdw>
              </a:effectLst>
            </a:endParaRPr>
          </a:p>
        </p:txBody>
      </p:sp>
      <p:pic>
        <p:nvPicPr>
          <p:cNvPr id="17" name="Picture 62"/>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1905000" y="1702572"/>
            <a:ext cx="5338762" cy="360205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8" name="Group 14"/>
          <p:cNvGrpSpPr>
            <a:grpSpLocks/>
          </p:cNvGrpSpPr>
          <p:nvPr userDrawn="1"/>
        </p:nvGrpSpPr>
        <p:grpSpPr bwMode="auto">
          <a:xfrm rot="10800000">
            <a:off x="688976" y="6297613"/>
            <a:ext cx="457200" cy="458787"/>
            <a:chOff x="566" y="4031"/>
            <a:chExt cx="288" cy="289"/>
          </a:xfrm>
        </p:grpSpPr>
        <p:sp>
          <p:nvSpPr>
            <p:cNvPr id="19" name="Oval 15"/>
            <p:cNvSpPr>
              <a:spLocks noChangeArrowheads="1"/>
            </p:cNvSpPr>
            <p:nvPr/>
          </p:nvSpPr>
          <p:spPr bwMode="auto">
            <a:xfrm>
              <a:off x="566" y="4032"/>
              <a:ext cx="288" cy="288"/>
            </a:xfrm>
            <a:prstGeom prst="ellipse">
              <a:avLst/>
            </a:prstGeom>
            <a:gradFill rotWithShape="1">
              <a:gsLst>
                <a:gs pos="0">
                  <a:schemeClr val="accent1">
                    <a:alpha val="50000"/>
                  </a:schemeClr>
                </a:gs>
                <a:gs pos="100000">
                  <a:schemeClr val="accent1">
                    <a:gamma/>
                    <a:shade val="46275"/>
                    <a:invGamma/>
                  </a:schemeClr>
                </a:gs>
              </a:gsLst>
              <a:path path="shape">
                <a:fillToRect l="50000" t="50000" r="50000" b="50000"/>
              </a:path>
            </a:gradFill>
            <a:ln w="38100">
              <a:solidFill>
                <a:srgbClr val="333333"/>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0" name="AutoShape 16"/>
            <p:cNvSpPr>
              <a:spLocks noChangeArrowheads="1"/>
            </p:cNvSpPr>
            <p:nvPr/>
          </p:nvSpPr>
          <p:spPr bwMode="auto">
            <a:xfrm>
              <a:off x="612" y="4090"/>
              <a:ext cx="182" cy="173"/>
            </a:xfrm>
            <a:prstGeom prst="leftArrow">
              <a:avLst>
                <a:gd name="adj1" fmla="val 54731"/>
                <a:gd name="adj2" fmla="val 47672"/>
              </a:avLst>
            </a:prstGeom>
            <a:solidFill>
              <a:srgbClr val="FFFF00">
                <a:alpha val="67000"/>
              </a:srgbClr>
            </a:solid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1" name="Oval 17">
              <a:hlinkClick r:id="" action="ppaction://hlinkshowjump?jump=nextslide"/>
            </p:cNvPr>
            <p:cNvSpPr>
              <a:spLocks noChangeArrowheads="1"/>
            </p:cNvSpPr>
            <p:nvPr/>
          </p:nvSpPr>
          <p:spPr bwMode="auto">
            <a:xfrm>
              <a:off x="566" y="4031"/>
              <a:ext cx="288" cy="288"/>
            </a:xfrm>
            <a:prstGeom prst="ellipse">
              <a:avLst/>
            </a:prstGeom>
            <a:solidFill>
              <a:srgbClr val="FF0000">
                <a:alpha val="0"/>
              </a:srgbClr>
            </a:solidFill>
            <a:ln>
              <a:noFill/>
            </a:ln>
            <a:effectLst/>
            <a:extLst>
              <a:ext uri="{91240B29-F687-4f45-9708-019B960494DF}">
                <a14:hiddenLine xmlns="" xmlns:a14="http://schemas.microsoft.com/office/drawing/2010/main" w="25400">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Tree>
    <p:extLst>
      <p:ext uri="{BB962C8B-B14F-4D97-AF65-F5344CB8AC3E}">
        <p14:creationId xmlns:p14="http://schemas.microsoft.com/office/powerpoint/2010/main" val="3958439940"/>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ahoma" pitchFamily="34" charset="0"/>
        </a:defRPr>
      </a:lvl2pPr>
      <a:lvl3pPr algn="ctr" rtl="0" fontAlgn="base">
        <a:spcBef>
          <a:spcPct val="0"/>
        </a:spcBef>
        <a:spcAft>
          <a:spcPct val="0"/>
        </a:spcAft>
        <a:defRPr sz="4400">
          <a:solidFill>
            <a:schemeClr val="tx2"/>
          </a:solidFill>
          <a:latin typeface="Tahoma" pitchFamily="34" charset="0"/>
        </a:defRPr>
      </a:lvl3pPr>
      <a:lvl4pPr algn="ctr" rtl="0" fontAlgn="base">
        <a:spcBef>
          <a:spcPct val="0"/>
        </a:spcBef>
        <a:spcAft>
          <a:spcPct val="0"/>
        </a:spcAft>
        <a:defRPr sz="4400">
          <a:solidFill>
            <a:schemeClr val="tx2"/>
          </a:solidFill>
          <a:latin typeface="Tahoma" pitchFamily="34" charset="0"/>
        </a:defRPr>
      </a:lvl4pPr>
      <a:lvl5pPr algn="ctr" rtl="0" fontAlgn="base">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58EB3"/>
            </a:gs>
            <a:gs pos="50000">
              <a:srgbClr val="258EB3">
                <a:gamma/>
                <a:tint val="39216"/>
                <a:invGamma/>
              </a:srgbClr>
            </a:gs>
            <a:gs pos="100000">
              <a:srgbClr val="258EB3"/>
            </a:gs>
          </a:gsLst>
          <a:lin ang="2700000" scaled="1"/>
        </a:gradFill>
        <a:effectLst/>
      </p:bgPr>
    </p:bg>
    <p:spTree>
      <p:nvGrpSpPr>
        <p:cNvPr id="1" name=""/>
        <p:cNvGrpSpPr/>
        <p:nvPr/>
      </p:nvGrpSpPr>
      <p:grpSpPr>
        <a:xfrm>
          <a:off x="0" y="0"/>
          <a:ext cx="0" cy="0"/>
          <a:chOff x="0" y="0"/>
          <a:chExt cx="0" cy="0"/>
        </a:xfrm>
      </p:grpSpPr>
      <p:pic>
        <p:nvPicPr>
          <p:cNvPr id="27033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136" y="277526"/>
            <a:ext cx="9150334" cy="598703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70350" name="Group 14"/>
          <p:cNvGrpSpPr>
            <a:grpSpLocks/>
          </p:cNvGrpSpPr>
          <p:nvPr userDrawn="1"/>
        </p:nvGrpSpPr>
        <p:grpSpPr bwMode="auto">
          <a:xfrm>
            <a:off x="152400" y="6297613"/>
            <a:ext cx="457200" cy="458787"/>
            <a:chOff x="566" y="4031"/>
            <a:chExt cx="288" cy="289"/>
          </a:xfrm>
        </p:grpSpPr>
        <p:sp>
          <p:nvSpPr>
            <p:cNvPr id="270351" name="Oval 15"/>
            <p:cNvSpPr>
              <a:spLocks noChangeArrowheads="1"/>
            </p:cNvSpPr>
            <p:nvPr/>
          </p:nvSpPr>
          <p:spPr bwMode="auto">
            <a:xfrm>
              <a:off x="566" y="4032"/>
              <a:ext cx="288" cy="288"/>
            </a:xfrm>
            <a:prstGeom prst="ellipse">
              <a:avLst/>
            </a:prstGeom>
            <a:gradFill rotWithShape="1">
              <a:gsLst>
                <a:gs pos="0">
                  <a:schemeClr val="accent1">
                    <a:alpha val="50000"/>
                  </a:schemeClr>
                </a:gs>
                <a:gs pos="100000">
                  <a:schemeClr val="accent1">
                    <a:gamma/>
                    <a:shade val="46275"/>
                    <a:invGamma/>
                  </a:schemeClr>
                </a:gs>
              </a:gsLst>
              <a:path path="shape">
                <a:fillToRect l="50000" t="50000" r="50000" b="50000"/>
              </a:path>
            </a:gradFill>
            <a:ln w="38100">
              <a:solidFill>
                <a:srgbClr val="333333"/>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a:solidFill>
                  <a:srgbClr val="000000"/>
                </a:solidFill>
                <a:effectLst/>
                <a:latin typeface="Tahoma"/>
              </a:endParaRPr>
            </a:p>
          </p:txBody>
        </p:sp>
        <p:sp>
          <p:nvSpPr>
            <p:cNvPr id="270352" name="AutoShape 16"/>
            <p:cNvSpPr>
              <a:spLocks noChangeArrowheads="1"/>
            </p:cNvSpPr>
            <p:nvPr/>
          </p:nvSpPr>
          <p:spPr bwMode="auto">
            <a:xfrm>
              <a:off x="612" y="4090"/>
              <a:ext cx="182" cy="173"/>
            </a:xfrm>
            <a:prstGeom prst="leftArrow">
              <a:avLst>
                <a:gd name="adj1" fmla="val 54731"/>
                <a:gd name="adj2" fmla="val 47672"/>
              </a:avLst>
            </a:prstGeom>
            <a:solidFill>
              <a:srgbClr val="FFFF00">
                <a:alpha val="67000"/>
              </a:srgbClr>
            </a:solid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a:solidFill>
                  <a:srgbClr val="000000"/>
                </a:solidFill>
                <a:effectLst/>
                <a:latin typeface="Tahoma"/>
              </a:endParaRPr>
            </a:p>
          </p:txBody>
        </p:sp>
        <p:sp>
          <p:nvSpPr>
            <p:cNvPr id="270353" name="Oval 17">
              <a:hlinkClick r:id="" action="ppaction://hlinkshowjump?jump=previousslide"/>
            </p:cNvPr>
            <p:cNvSpPr>
              <a:spLocks noChangeArrowheads="1"/>
            </p:cNvSpPr>
            <p:nvPr/>
          </p:nvSpPr>
          <p:spPr bwMode="auto">
            <a:xfrm>
              <a:off x="566" y="4031"/>
              <a:ext cx="288" cy="288"/>
            </a:xfrm>
            <a:prstGeom prst="ellipse">
              <a:avLst/>
            </a:prstGeom>
            <a:solidFill>
              <a:srgbClr val="FF0000">
                <a:alpha val="0"/>
              </a:srgbClr>
            </a:solidFill>
            <a:ln>
              <a:noFill/>
            </a:ln>
            <a:effectLst/>
            <a:extLst>
              <a:ext uri="{91240B29-F687-4f45-9708-019B960494DF}">
                <a14:hiddenLine xmlns="" xmlns:a14="http://schemas.microsoft.com/office/drawing/2010/main" w="25400">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a:solidFill>
                  <a:srgbClr val="000000"/>
                </a:solidFill>
                <a:effectLst/>
                <a:latin typeface="Tahoma"/>
              </a:endParaRPr>
            </a:p>
          </p:txBody>
        </p:sp>
      </p:grpSp>
      <p:sp>
        <p:nvSpPr>
          <p:cNvPr id="16" name="Rectangle 61"/>
          <p:cNvSpPr>
            <a:spLocks noChangeArrowheads="1"/>
          </p:cNvSpPr>
          <p:nvPr userDrawn="1"/>
        </p:nvSpPr>
        <p:spPr bwMode="auto">
          <a:xfrm>
            <a:off x="833438" y="1449402"/>
            <a:ext cx="7472362" cy="4113198"/>
          </a:xfrm>
          <a:prstGeom prst="rect">
            <a:avLst/>
          </a:prstGeom>
          <a:gradFill rotWithShape="0">
            <a:gsLst>
              <a:gs pos="0">
                <a:srgbClr val="393939"/>
              </a:gs>
              <a:gs pos="100000">
                <a:srgbClr val="3C3C3C"/>
              </a:gs>
              <a:gs pos="78000">
                <a:schemeClr val="tx1"/>
              </a:gs>
              <a:gs pos="11000">
                <a:schemeClr val="tx1"/>
              </a:gs>
            </a:gsLst>
            <a:lin ang="5400000" scaled="1"/>
          </a:gradFill>
          <a:ln w="38100">
            <a:solidFill>
              <a:schemeClr val="tx1"/>
            </a:solidFill>
            <a:miter lim="800000"/>
            <a:headEnd/>
            <a:tailEnd/>
          </a:ln>
          <a:effectLst/>
          <a:extLst/>
        </p:spPr>
        <p:txBody>
          <a:bodyPr wrap="none" anchor="ctr"/>
          <a:lstStyle/>
          <a:p>
            <a:pPr algn="ctr" fontAlgn="auto">
              <a:spcBef>
                <a:spcPts val="0"/>
              </a:spcBef>
              <a:spcAft>
                <a:spcPts val="0"/>
              </a:spcAft>
            </a:pPr>
            <a:endParaRPr lang="en-US" altLang="en-US" sz="6600" b="1">
              <a:solidFill>
                <a:srgbClr val="000000"/>
              </a:solidFill>
              <a:effectLst>
                <a:outerShdw blurRad="38100" dist="38100" dir="2700000" algn="tl">
                  <a:srgbClr val="C0C0C0"/>
                </a:outerShdw>
              </a:effectLst>
              <a:latin typeface="Tahoma"/>
            </a:endParaRPr>
          </a:p>
        </p:txBody>
      </p:sp>
      <p:grpSp>
        <p:nvGrpSpPr>
          <p:cNvPr id="18" name="Group 14"/>
          <p:cNvGrpSpPr>
            <a:grpSpLocks/>
          </p:cNvGrpSpPr>
          <p:nvPr userDrawn="1"/>
        </p:nvGrpSpPr>
        <p:grpSpPr bwMode="auto">
          <a:xfrm rot="10800000">
            <a:off x="688976" y="6297613"/>
            <a:ext cx="457200" cy="458787"/>
            <a:chOff x="566" y="4031"/>
            <a:chExt cx="288" cy="289"/>
          </a:xfrm>
        </p:grpSpPr>
        <p:sp>
          <p:nvSpPr>
            <p:cNvPr id="19" name="Oval 15"/>
            <p:cNvSpPr>
              <a:spLocks noChangeArrowheads="1"/>
            </p:cNvSpPr>
            <p:nvPr/>
          </p:nvSpPr>
          <p:spPr bwMode="auto">
            <a:xfrm>
              <a:off x="566" y="4032"/>
              <a:ext cx="288" cy="288"/>
            </a:xfrm>
            <a:prstGeom prst="ellipse">
              <a:avLst/>
            </a:prstGeom>
            <a:gradFill rotWithShape="1">
              <a:gsLst>
                <a:gs pos="0">
                  <a:schemeClr val="accent1">
                    <a:alpha val="50000"/>
                  </a:schemeClr>
                </a:gs>
                <a:gs pos="100000">
                  <a:schemeClr val="accent1">
                    <a:gamma/>
                    <a:shade val="46275"/>
                    <a:invGamma/>
                  </a:schemeClr>
                </a:gs>
              </a:gsLst>
              <a:path path="shape">
                <a:fillToRect l="50000" t="50000" r="50000" b="50000"/>
              </a:path>
            </a:gradFill>
            <a:ln w="38100">
              <a:solidFill>
                <a:srgbClr val="333333"/>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a:solidFill>
                  <a:srgbClr val="000000"/>
                </a:solidFill>
                <a:effectLst/>
                <a:latin typeface="Tahoma"/>
              </a:endParaRPr>
            </a:p>
          </p:txBody>
        </p:sp>
        <p:sp>
          <p:nvSpPr>
            <p:cNvPr id="20" name="AutoShape 16"/>
            <p:cNvSpPr>
              <a:spLocks noChangeArrowheads="1"/>
            </p:cNvSpPr>
            <p:nvPr/>
          </p:nvSpPr>
          <p:spPr bwMode="auto">
            <a:xfrm>
              <a:off x="612" y="4090"/>
              <a:ext cx="182" cy="173"/>
            </a:xfrm>
            <a:prstGeom prst="leftArrow">
              <a:avLst>
                <a:gd name="adj1" fmla="val 54731"/>
                <a:gd name="adj2" fmla="val 47672"/>
              </a:avLst>
            </a:prstGeom>
            <a:solidFill>
              <a:srgbClr val="FFFF00">
                <a:alpha val="67000"/>
              </a:srgbClr>
            </a:solid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a:solidFill>
                  <a:srgbClr val="000000"/>
                </a:solidFill>
                <a:effectLst/>
                <a:latin typeface="Tahoma"/>
              </a:endParaRPr>
            </a:p>
          </p:txBody>
        </p:sp>
        <p:sp>
          <p:nvSpPr>
            <p:cNvPr id="21" name="Oval 17">
              <a:hlinkClick r:id="" action="ppaction://hlinkshowjump?jump=nextslide"/>
            </p:cNvPr>
            <p:cNvSpPr>
              <a:spLocks noChangeArrowheads="1"/>
            </p:cNvSpPr>
            <p:nvPr/>
          </p:nvSpPr>
          <p:spPr bwMode="auto">
            <a:xfrm>
              <a:off x="566" y="4031"/>
              <a:ext cx="288" cy="288"/>
            </a:xfrm>
            <a:prstGeom prst="ellipse">
              <a:avLst/>
            </a:prstGeom>
            <a:solidFill>
              <a:srgbClr val="FF0000">
                <a:alpha val="0"/>
              </a:srgbClr>
            </a:solidFill>
            <a:ln>
              <a:noFill/>
            </a:ln>
            <a:effectLst/>
            <a:extLst>
              <a:ext uri="{91240B29-F687-4f45-9708-019B960494DF}">
                <a14:hiddenLine xmlns="" xmlns:a14="http://schemas.microsoft.com/office/drawing/2010/main" w="25400">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a:solidFill>
                  <a:srgbClr val="000000"/>
                </a:solidFill>
                <a:effectLst/>
                <a:latin typeface="Tahoma"/>
              </a:endParaRPr>
            </a:p>
          </p:txBody>
        </p:sp>
      </p:grpSp>
    </p:spTree>
    <p:extLst>
      <p:ext uri="{BB962C8B-B14F-4D97-AF65-F5344CB8AC3E}">
        <p14:creationId xmlns:p14="http://schemas.microsoft.com/office/powerpoint/2010/main" val="1702885366"/>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ahoma" pitchFamily="34" charset="0"/>
        </a:defRPr>
      </a:lvl2pPr>
      <a:lvl3pPr algn="ctr" rtl="0" fontAlgn="base">
        <a:spcBef>
          <a:spcPct val="0"/>
        </a:spcBef>
        <a:spcAft>
          <a:spcPct val="0"/>
        </a:spcAft>
        <a:defRPr sz="4400">
          <a:solidFill>
            <a:schemeClr val="tx2"/>
          </a:solidFill>
          <a:latin typeface="Tahoma" pitchFamily="34" charset="0"/>
        </a:defRPr>
      </a:lvl3pPr>
      <a:lvl4pPr algn="ctr" rtl="0" fontAlgn="base">
        <a:spcBef>
          <a:spcPct val="0"/>
        </a:spcBef>
        <a:spcAft>
          <a:spcPct val="0"/>
        </a:spcAft>
        <a:defRPr sz="4400">
          <a:solidFill>
            <a:schemeClr val="tx2"/>
          </a:solidFill>
          <a:latin typeface="Tahoma" pitchFamily="34" charset="0"/>
        </a:defRPr>
      </a:lvl4pPr>
      <a:lvl5pPr algn="ctr" rtl="0" fontAlgn="base">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audio" Target="../media/audio5.wav"/><Relationship Id="rId3" Type="http://schemas.openxmlformats.org/officeDocument/2006/relationships/audio" Target="../media/audio1.wav"/><Relationship Id="rId7" Type="http://schemas.openxmlformats.org/officeDocument/2006/relationships/image" Target="../media/image5.png"/><Relationship Id="rId12" Type="http://schemas.openxmlformats.org/officeDocument/2006/relationships/audio" Target="../media/audio4.wav"/><Relationship Id="rId17" Type="http://schemas.openxmlformats.org/officeDocument/2006/relationships/image" Target="../media/image2.png"/><Relationship Id="rId2" Type="http://schemas.openxmlformats.org/officeDocument/2006/relationships/notesSlide" Target="../notesSlides/notesSlide3.xml"/><Relationship Id="rId16"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audio" Target="../media/audio3.wav"/><Relationship Id="rId15" Type="http://schemas.openxmlformats.org/officeDocument/2006/relationships/audio" Target="../media/audio7.wav"/><Relationship Id="rId10" Type="http://schemas.openxmlformats.org/officeDocument/2006/relationships/image" Target="../media/image8.png"/><Relationship Id="rId4" Type="http://schemas.openxmlformats.org/officeDocument/2006/relationships/audio" Target="../media/audio2.wav"/><Relationship Id="rId9" Type="http://schemas.openxmlformats.org/officeDocument/2006/relationships/image" Target="../media/image7.png"/><Relationship Id="rId14" Type="http://schemas.openxmlformats.org/officeDocument/2006/relationships/audio" Target="../media/audio6.wav"/></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audio" Target="../media/audio6.wav"/><Relationship Id="rId3" Type="http://schemas.openxmlformats.org/officeDocument/2006/relationships/audio" Target="../media/audio3.wav"/><Relationship Id="rId7" Type="http://schemas.openxmlformats.org/officeDocument/2006/relationships/image" Target="../media/image6.png"/><Relationship Id="rId12" Type="http://schemas.openxmlformats.org/officeDocument/2006/relationships/audio" Target="../media/audio5.wav"/><Relationship Id="rId2" Type="http://schemas.openxmlformats.org/officeDocument/2006/relationships/notesSlide" Target="../notesSlides/notesSlide4.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audio" Target="../media/audio4.wav"/><Relationship Id="rId5" Type="http://schemas.openxmlformats.org/officeDocument/2006/relationships/image" Target="../media/image4.jpg"/><Relationship Id="rId15" Type="http://schemas.openxmlformats.org/officeDocument/2006/relationships/image" Target="../media/image10.jpg"/><Relationship Id="rId10" Type="http://schemas.openxmlformats.org/officeDocument/2006/relationships/image" Target="../media/image9.jpg"/><Relationship Id="rId4" Type="http://schemas.openxmlformats.org/officeDocument/2006/relationships/audio" Target="../media/audio2.wav"/><Relationship Id="rId9" Type="http://schemas.openxmlformats.org/officeDocument/2006/relationships/image" Target="../media/image8.png"/><Relationship Id="rId14" Type="http://schemas.openxmlformats.org/officeDocument/2006/relationships/audio" Target="../media/audio7.wav"/></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audio" Target="../media/audio5.wav"/><Relationship Id="rId3" Type="http://schemas.openxmlformats.org/officeDocument/2006/relationships/audio" Target="../media/audio1.wav"/><Relationship Id="rId7" Type="http://schemas.openxmlformats.org/officeDocument/2006/relationships/image" Target="../media/image5.png"/><Relationship Id="rId12" Type="http://schemas.openxmlformats.org/officeDocument/2006/relationships/audio" Target="../media/audio4.wav"/><Relationship Id="rId17" Type="http://schemas.openxmlformats.org/officeDocument/2006/relationships/image" Target="../media/image2.png"/><Relationship Id="rId2" Type="http://schemas.openxmlformats.org/officeDocument/2006/relationships/notesSlide" Target="../notesSlides/notesSlide5.xml"/><Relationship Id="rId16"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audio" Target="../media/audio3.wav"/><Relationship Id="rId15" Type="http://schemas.openxmlformats.org/officeDocument/2006/relationships/audio" Target="../media/audio7.wav"/><Relationship Id="rId10" Type="http://schemas.openxmlformats.org/officeDocument/2006/relationships/image" Target="../media/image8.png"/><Relationship Id="rId4" Type="http://schemas.openxmlformats.org/officeDocument/2006/relationships/audio" Target="../media/audio2.wav"/><Relationship Id="rId9" Type="http://schemas.openxmlformats.org/officeDocument/2006/relationships/image" Target="../media/image7.png"/><Relationship Id="rId14" Type="http://schemas.openxmlformats.org/officeDocument/2006/relationships/audio" Target="../media/audio6.wav"/></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audio" Target="../media/audio5.wav"/><Relationship Id="rId3" Type="http://schemas.openxmlformats.org/officeDocument/2006/relationships/audio" Target="../media/audio1.wav"/><Relationship Id="rId7" Type="http://schemas.openxmlformats.org/officeDocument/2006/relationships/image" Target="../media/image5.png"/><Relationship Id="rId12" Type="http://schemas.openxmlformats.org/officeDocument/2006/relationships/audio" Target="../media/audio4.wav"/><Relationship Id="rId17" Type="http://schemas.openxmlformats.org/officeDocument/2006/relationships/image" Target="../media/image2.png"/><Relationship Id="rId2" Type="http://schemas.openxmlformats.org/officeDocument/2006/relationships/notesSlide" Target="../notesSlides/notesSlide6.xml"/><Relationship Id="rId16"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audio" Target="../media/audio3.wav"/><Relationship Id="rId15" Type="http://schemas.openxmlformats.org/officeDocument/2006/relationships/audio" Target="../media/audio7.wav"/><Relationship Id="rId10" Type="http://schemas.openxmlformats.org/officeDocument/2006/relationships/image" Target="../media/image8.png"/><Relationship Id="rId4" Type="http://schemas.openxmlformats.org/officeDocument/2006/relationships/audio" Target="../media/audio2.wav"/><Relationship Id="rId9" Type="http://schemas.openxmlformats.org/officeDocument/2006/relationships/image" Target="../media/image7.png"/><Relationship Id="rId14" Type="http://schemas.openxmlformats.org/officeDocument/2006/relationships/audio" Target="../media/audio6.wav"/></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audio" Target="../media/audio6.wav"/><Relationship Id="rId3" Type="http://schemas.openxmlformats.org/officeDocument/2006/relationships/audio" Target="../media/audio3.wav"/><Relationship Id="rId7" Type="http://schemas.openxmlformats.org/officeDocument/2006/relationships/image" Target="../media/image6.png"/><Relationship Id="rId12" Type="http://schemas.openxmlformats.org/officeDocument/2006/relationships/audio" Target="../media/audio5.wav"/><Relationship Id="rId2" Type="http://schemas.openxmlformats.org/officeDocument/2006/relationships/notesSlide" Target="../notesSlides/notesSlide7.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audio" Target="../media/audio4.wav"/><Relationship Id="rId5" Type="http://schemas.openxmlformats.org/officeDocument/2006/relationships/image" Target="../media/image4.jpg"/><Relationship Id="rId15" Type="http://schemas.openxmlformats.org/officeDocument/2006/relationships/image" Target="../media/image10.jpg"/><Relationship Id="rId10" Type="http://schemas.openxmlformats.org/officeDocument/2006/relationships/image" Target="../media/image9.jpg"/><Relationship Id="rId4" Type="http://schemas.openxmlformats.org/officeDocument/2006/relationships/audio" Target="../media/audio2.wav"/><Relationship Id="rId9" Type="http://schemas.openxmlformats.org/officeDocument/2006/relationships/image" Target="../media/image8.png"/><Relationship Id="rId14" Type="http://schemas.openxmlformats.org/officeDocument/2006/relationships/audio" Target="../media/audio7.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455003"/>
            <a:ext cx="7010400" cy="830997"/>
          </a:xfrm>
          <a:prstGeom prst="rect">
            <a:avLst/>
          </a:prstGeom>
          <a:noFill/>
        </p:spPr>
        <p:txBody>
          <a:bodyPr wrap="square" rtlCol="0">
            <a:spAutoFit/>
          </a:bodyPr>
          <a:lstStyle/>
          <a:p>
            <a:r>
              <a:rPr lang="en-US" sz="1600" dirty="0" smtClean="0"/>
              <a:t>For some of these questions, we interviewed 8 “college experts” on the </a:t>
            </a:r>
            <a:r>
              <a:rPr lang="en-US" sz="1600" i="1" dirty="0" smtClean="0"/>
              <a:t>Mission: Admission Team</a:t>
            </a:r>
            <a:r>
              <a:rPr lang="en-US" sz="1600" dirty="0" smtClean="0"/>
              <a:t> about the college decision process. For others, accurate information was obtained from college web sites.</a:t>
            </a:r>
            <a:endParaRPr lang="en-US" sz="1600" dirty="0"/>
          </a:p>
        </p:txBody>
      </p:sp>
      <p:sp>
        <p:nvSpPr>
          <p:cNvPr id="3" name="TextBox 2"/>
          <p:cNvSpPr txBox="1"/>
          <p:nvPr/>
        </p:nvSpPr>
        <p:spPr>
          <a:xfrm>
            <a:off x="1035050" y="4916269"/>
            <a:ext cx="7315200" cy="646331"/>
          </a:xfrm>
          <a:prstGeom prst="rect">
            <a:avLst/>
          </a:prstGeom>
          <a:noFill/>
        </p:spPr>
        <p:txBody>
          <a:bodyPr wrap="square" rtlCol="0">
            <a:spAutoFit/>
          </a:bodyPr>
          <a:lstStyle/>
          <a:p>
            <a:r>
              <a:rPr lang="en-US" dirty="0" smtClean="0"/>
              <a:t>Each round is worth 100 points. Try to guess all the correct  answers with your team!!!</a:t>
            </a:r>
            <a:endParaRPr lang="en-US" dirty="0"/>
          </a:p>
        </p:txBody>
      </p:sp>
    </p:spTree>
    <p:extLst>
      <p:ext uri="{BB962C8B-B14F-4D97-AF65-F5344CB8AC3E}">
        <p14:creationId xmlns:p14="http://schemas.microsoft.com/office/powerpoint/2010/main" val="3980114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 name="AutoShape 11"/>
          <p:cNvSpPr>
            <a:spLocks noChangeArrowheads="1"/>
          </p:cNvSpPr>
          <p:nvPr/>
        </p:nvSpPr>
        <p:spPr bwMode="auto">
          <a:xfrm>
            <a:off x="0" y="0"/>
            <a:ext cx="4391025" cy="6858000"/>
          </a:xfrm>
          <a:prstGeom prst="parallelogram">
            <a:avLst>
              <a:gd name="adj" fmla="val 25000"/>
            </a:avLst>
          </a:prstGeom>
          <a:gradFill rotWithShape="1">
            <a:gsLst>
              <a:gs pos="0">
                <a:schemeClr val="accent1">
                  <a:gamma/>
                  <a:shade val="46275"/>
                  <a:invGamma/>
                  <a:alpha val="0"/>
                </a:schemeClr>
              </a:gs>
              <a:gs pos="50000">
                <a:schemeClr val="accent1">
                  <a:alpha val="80000"/>
                </a:schemeClr>
              </a:gs>
              <a:gs pos="100000">
                <a:schemeClr val="accent1">
                  <a:gamma/>
                  <a:shade val="46275"/>
                  <a:invGamma/>
                  <a:alpha val="0"/>
                </a:schemeClr>
              </a:gs>
            </a:gsLst>
            <a:lin ang="5400000" scaled="1"/>
          </a:gradFill>
          <a:ln>
            <a:noFill/>
          </a:ln>
          <a:effectLst/>
          <a:extLst>
            <a:ext uri="{91240B29-F687-4f45-9708-019B960494DF}">
              <a14:hiddenLine xmlns="" xmlns:a14="http://schemas.microsoft.com/office/drawing/2010/main" w="38100" cmpd="dbl">
                <a:solidFill>
                  <a:srgbClr val="333399"/>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000" b="1" i="1">
              <a:solidFill>
                <a:srgbClr val="000066"/>
              </a:solidFill>
              <a:effectLst/>
            </a:endParaRPr>
          </a:p>
        </p:txBody>
      </p:sp>
      <p:sp>
        <p:nvSpPr>
          <p:cNvPr id="6156" name="AutoShape 12"/>
          <p:cNvSpPr>
            <a:spLocks noChangeArrowheads="1"/>
          </p:cNvSpPr>
          <p:nvPr/>
        </p:nvSpPr>
        <p:spPr bwMode="auto">
          <a:xfrm>
            <a:off x="4752975" y="0"/>
            <a:ext cx="4391025" cy="6858000"/>
          </a:xfrm>
          <a:prstGeom prst="parallelogram">
            <a:avLst>
              <a:gd name="adj" fmla="val 25000"/>
            </a:avLst>
          </a:prstGeom>
          <a:gradFill rotWithShape="1">
            <a:gsLst>
              <a:gs pos="0">
                <a:schemeClr val="accent1">
                  <a:gamma/>
                  <a:shade val="46275"/>
                  <a:invGamma/>
                  <a:alpha val="0"/>
                </a:schemeClr>
              </a:gs>
              <a:gs pos="50000">
                <a:schemeClr val="accent1">
                  <a:alpha val="80000"/>
                </a:schemeClr>
              </a:gs>
              <a:gs pos="100000">
                <a:schemeClr val="accent1">
                  <a:gamma/>
                  <a:shade val="46275"/>
                  <a:invGamma/>
                  <a:alpha val="0"/>
                </a:schemeClr>
              </a:gs>
            </a:gsLst>
            <a:lin ang="5400000" scaled="1"/>
          </a:gradFill>
          <a:ln>
            <a:noFill/>
          </a:ln>
          <a:effectLst/>
          <a:extLst>
            <a:ext uri="{91240B29-F687-4f45-9708-019B960494DF}">
              <a14:hiddenLine xmlns="" xmlns:a14="http://schemas.microsoft.com/office/drawing/2010/main" w="38100" cmpd="dbl">
                <a:solidFill>
                  <a:srgbClr val="333399"/>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i="1">
              <a:solidFill>
                <a:srgbClr val="000066"/>
              </a:solidFill>
              <a:effectLst/>
            </a:endParaRPr>
          </a:p>
        </p:txBody>
      </p:sp>
      <p:sp>
        <p:nvSpPr>
          <p:cNvPr id="6179" name="Rectangle 35"/>
          <p:cNvSpPr>
            <a:spLocks noChangeArrowheads="1"/>
          </p:cNvSpPr>
          <p:nvPr/>
        </p:nvSpPr>
        <p:spPr bwMode="auto">
          <a:xfrm>
            <a:off x="-30480" y="76200"/>
            <a:ext cx="31994475" cy="1371600"/>
          </a:xfrm>
          <a:prstGeom prst="rect">
            <a:avLst/>
          </a:prstGeom>
          <a:noFill/>
          <a:ln>
            <a:noFill/>
          </a:ln>
          <a:effectLst/>
          <a:extLst/>
        </p:spPr>
        <p:txBody>
          <a:bodyPr lIns="0" tIns="0" rIns="0" bIns="0" anchor="ctr"/>
          <a:lstStyle/>
          <a:p>
            <a:pPr algn="ctr"/>
            <a:r>
              <a:rPr lang="en-US" altLang="en-US" sz="2800" dirty="0">
                <a:solidFill>
                  <a:schemeClr val="bg1"/>
                </a:solidFill>
                <a:effectLst/>
                <a:latin typeface="Impact" pitchFamily="34" charset="0"/>
              </a:rPr>
              <a:t>FAMILY FEUD   FAMILY FEUD   FAMILY FEUD   FAMILY FEUD   FAMILY FEUD   FAMILY FEUD   FAMILY FEUD   FAMILY FEUD   FAMILY FEUD   FAMILY FEUD   FAMILY FEUD   FAMILY FEUD   FAMILY FEUD   FAMILY FEUD   FAMILY FEUD   FAMILY FEUD   FAMILY FE</a:t>
            </a:r>
          </a:p>
        </p:txBody>
      </p:sp>
      <p:sp>
        <p:nvSpPr>
          <p:cNvPr id="6180" name="Rectangle 36"/>
          <p:cNvSpPr>
            <a:spLocks noChangeArrowheads="1"/>
          </p:cNvSpPr>
          <p:nvPr/>
        </p:nvSpPr>
        <p:spPr bwMode="auto">
          <a:xfrm>
            <a:off x="-22850475" y="5257800"/>
            <a:ext cx="31994475" cy="1371600"/>
          </a:xfrm>
          <a:prstGeom prst="rect">
            <a:avLst/>
          </a:prstGeom>
          <a:gradFill rotWithShape="1">
            <a:gsLst>
              <a:gs pos="0">
                <a:srgbClr val="EDD15B">
                  <a:gamma/>
                  <a:shade val="46275"/>
                  <a:invGamma/>
                  <a:alpha val="0"/>
                </a:srgbClr>
              </a:gs>
              <a:gs pos="50000">
                <a:schemeClr val="bg1">
                  <a:alpha val="27000"/>
                </a:schemeClr>
              </a:gs>
              <a:gs pos="100000">
                <a:srgbClr val="EDD15B">
                  <a:gamma/>
                  <a:shade val="46275"/>
                  <a:invGamma/>
                  <a:alpha val="0"/>
                </a:srgbClr>
              </a:gs>
            </a:gsLst>
            <a:lin ang="5400000" scaled="1"/>
          </a:gradFill>
          <a:ln>
            <a:noFill/>
          </a:ln>
          <a:effectLst/>
          <a:extLst/>
        </p:spPr>
        <p:txBody>
          <a:bodyPr lIns="0" tIns="0" rIns="0" bIns="0" anchor="ctr"/>
          <a:lstStyle/>
          <a:p>
            <a:pPr algn="ctr"/>
            <a:r>
              <a:rPr lang="en-US" altLang="en-US" sz="2800" dirty="0">
                <a:solidFill>
                  <a:schemeClr val="bg1"/>
                </a:solidFill>
                <a:effectLst/>
                <a:latin typeface="Impact" pitchFamily="34" charset="0"/>
              </a:rPr>
              <a:t>FAMILY FEUD   FAMILY FEUD   FAMILY FEUD   FAMILY FEUD   FAMILY FEUD   FAMILY FEUD   FAMILY FEUD   FAMILY FEUD   FAMILY FEUD   FAMILY FEUD   FAMILY FEUD   FAMILY FEUD   FAMILY FEUD   FAMILY FEUD   FAMILY FEUD   FAMILY FEUD   FAMILY FE</a:t>
            </a:r>
          </a:p>
        </p:txBody>
      </p:sp>
      <p:pic>
        <p:nvPicPr>
          <p:cNvPr id="6164" name="Picture 2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8600" y="152400"/>
            <a:ext cx="9508583" cy="641643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advClick="0" advTm="25000">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6164"/>
                                        </p:tgtEl>
                                        <p:attrNameLst>
                                          <p:attrName>style.visibility</p:attrName>
                                        </p:attrNameLst>
                                      </p:cBhvr>
                                      <p:to>
                                        <p:strVal val="visible"/>
                                      </p:to>
                                    </p:set>
                                    <p:anim calcmode="lin" valueType="num">
                                      <p:cBhvr>
                                        <p:cTn id="7" dur="2000" fill="hold"/>
                                        <p:tgtEl>
                                          <p:spTgt spid="6164"/>
                                        </p:tgtEl>
                                        <p:attrNameLst>
                                          <p:attrName>ppt_w</p:attrName>
                                        </p:attrNameLst>
                                      </p:cBhvr>
                                      <p:tavLst>
                                        <p:tav tm="0">
                                          <p:val>
                                            <p:fltVal val="0"/>
                                          </p:val>
                                        </p:tav>
                                        <p:tav tm="100000">
                                          <p:val>
                                            <p:strVal val="#ppt_w"/>
                                          </p:val>
                                        </p:tav>
                                      </p:tavLst>
                                    </p:anim>
                                    <p:anim calcmode="lin" valueType="num">
                                      <p:cBhvr>
                                        <p:cTn id="8" dur="2000" fill="hold"/>
                                        <p:tgtEl>
                                          <p:spTgt spid="6164"/>
                                        </p:tgtEl>
                                        <p:attrNameLst>
                                          <p:attrName>ppt_h</p:attrName>
                                        </p:attrNameLst>
                                      </p:cBhvr>
                                      <p:tavLst>
                                        <p:tav tm="0">
                                          <p:val>
                                            <p:fltVal val="0"/>
                                          </p:val>
                                        </p:tav>
                                        <p:tav tm="100000">
                                          <p:val>
                                            <p:strVal val="#ppt_h"/>
                                          </p:val>
                                        </p:tav>
                                      </p:tavLst>
                                    </p:anim>
                                    <p:animEffect transition="in" filter="fade">
                                      <p:cBhvr>
                                        <p:cTn id="9" dur="2000"/>
                                        <p:tgtEl>
                                          <p:spTgt spid="6164"/>
                                        </p:tgtEl>
                                      </p:cBhvr>
                                    </p:animEffect>
                                  </p:childTnLst>
                                </p:cTn>
                              </p:par>
                              <p:par>
                                <p:cTn id="10" presetID="22" presetClass="entr" presetSubtype="1" fill="hold" nodeType="withEffect">
                                  <p:stCondLst>
                                    <p:cond delay="3500"/>
                                  </p:stCondLst>
                                  <p:childTnLst>
                                    <p:set>
                                      <p:cBhvr>
                                        <p:cTn id="11" dur="1" fill="hold">
                                          <p:stCondLst>
                                            <p:cond delay="0"/>
                                          </p:stCondLst>
                                        </p:cTn>
                                        <p:tgtEl>
                                          <p:spTgt spid="6155">
                                            <p:bg/>
                                          </p:spTgt>
                                        </p:tgtEl>
                                        <p:attrNameLst>
                                          <p:attrName>style.visibility</p:attrName>
                                        </p:attrNameLst>
                                      </p:cBhvr>
                                      <p:to>
                                        <p:strVal val="visible"/>
                                      </p:to>
                                    </p:set>
                                    <p:animEffect transition="in" filter="wipe(up)">
                                      <p:cBhvr>
                                        <p:cTn id="12" dur="500"/>
                                        <p:tgtEl>
                                          <p:spTgt spid="6155">
                                            <p:bg/>
                                          </p:spTgt>
                                        </p:tgtEl>
                                      </p:cBhvr>
                                    </p:animEffect>
                                  </p:childTnLst>
                                </p:cTn>
                              </p:par>
                              <p:par>
                                <p:cTn id="13" presetID="22" presetClass="entr" presetSubtype="4" fill="hold" nodeType="withEffect">
                                  <p:stCondLst>
                                    <p:cond delay="3500"/>
                                  </p:stCondLst>
                                  <p:iterate type="wd">
                                    <p:tmPct val="10000"/>
                                  </p:iterate>
                                  <p:childTnLst>
                                    <p:set>
                                      <p:cBhvr>
                                        <p:cTn id="14" dur="1" fill="hold">
                                          <p:stCondLst>
                                            <p:cond delay="0"/>
                                          </p:stCondLst>
                                        </p:cTn>
                                        <p:tgtEl>
                                          <p:spTgt spid="6156">
                                            <p:bg/>
                                          </p:spTgt>
                                        </p:tgtEl>
                                        <p:attrNameLst>
                                          <p:attrName>style.visibility</p:attrName>
                                        </p:attrNameLst>
                                      </p:cBhvr>
                                      <p:to>
                                        <p:strVal val="visible"/>
                                      </p:to>
                                    </p:set>
                                    <p:animEffect transition="in" filter="wipe(down)">
                                      <p:cBhvr>
                                        <p:cTn id="15" dur="500"/>
                                        <p:tgtEl>
                                          <p:spTgt spid="6156">
                                            <p:bg/>
                                          </p:spTgt>
                                        </p:tgtEl>
                                      </p:cBhvr>
                                    </p:animEffect>
                                  </p:childTnLst>
                                </p:cTn>
                              </p:par>
                              <p:par>
                                <p:cTn id="16" presetID="22" presetClass="exit" presetSubtype="4" fill="hold" nodeType="withEffect">
                                  <p:stCondLst>
                                    <p:cond delay="8600"/>
                                  </p:stCondLst>
                                  <p:childTnLst>
                                    <p:animEffect transition="out" filter="wipe(down)">
                                      <p:cBhvr>
                                        <p:cTn id="17" dur="500"/>
                                        <p:tgtEl>
                                          <p:spTgt spid="6155">
                                            <p:bg/>
                                          </p:spTgt>
                                        </p:tgtEl>
                                      </p:cBhvr>
                                    </p:animEffect>
                                    <p:set>
                                      <p:cBhvr>
                                        <p:cTn id="18" dur="1" fill="hold">
                                          <p:stCondLst>
                                            <p:cond delay="499"/>
                                          </p:stCondLst>
                                        </p:cTn>
                                        <p:tgtEl>
                                          <p:spTgt spid="6155">
                                            <p:bg/>
                                          </p:spTgt>
                                        </p:tgtEl>
                                        <p:attrNameLst>
                                          <p:attrName>style.visibility</p:attrName>
                                        </p:attrNameLst>
                                      </p:cBhvr>
                                      <p:to>
                                        <p:strVal val="hidden"/>
                                      </p:to>
                                    </p:set>
                                  </p:childTnLst>
                                </p:cTn>
                              </p:par>
                              <p:par>
                                <p:cTn id="19" presetID="22" presetClass="exit" presetSubtype="1" fill="hold" nodeType="withEffect">
                                  <p:stCondLst>
                                    <p:cond delay="8600"/>
                                  </p:stCondLst>
                                  <p:childTnLst>
                                    <p:animEffect transition="out" filter="wipe(up)">
                                      <p:cBhvr>
                                        <p:cTn id="20" dur="500"/>
                                        <p:tgtEl>
                                          <p:spTgt spid="6156">
                                            <p:bg/>
                                          </p:spTgt>
                                        </p:tgtEl>
                                      </p:cBhvr>
                                    </p:animEffect>
                                    <p:set>
                                      <p:cBhvr>
                                        <p:cTn id="21" dur="1" fill="hold">
                                          <p:stCondLst>
                                            <p:cond delay="499"/>
                                          </p:stCondLst>
                                        </p:cTn>
                                        <p:tgtEl>
                                          <p:spTgt spid="6156">
                                            <p:bg/>
                                          </p:spTgt>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6179"/>
                                        </p:tgtEl>
                                        <p:attrNameLst>
                                          <p:attrName>style.visibility</p:attrName>
                                        </p:attrNameLst>
                                      </p:cBhvr>
                                      <p:to>
                                        <p:strVal val="visible"/>
                                      </p:to>
                                    </p:set>
                                    <p:animEffect transition="in" filter="fade">
                                      <p:cBhvr>
                                        <p:cTn id="24" dur="2500"/>
                                        <p:tgtEl>
                                          <p:spTgt spid="6179"/>
                                        </p:tgtEl>
                                      </p:cBhvr>
                                    </p:animEffect>
                                  </p:childTnLst>
                                </p:cTn>
                              </p:par>
                              <p:par>
                                <p:cTn id="25" presetID="35" presetClass="path" presetSubtype="0" fill="hold" nodeType="withEffect">
                                  <p:stCondLst>
                                    <p:cond delay="0"/>
                                  </p:stCondLst>
                                  <p:childTnLst>
                                    <p:animMotion origin="layout" path="M 8.33333E-7 0.03007 L -2.49896 0.03007 " pathEditMode="fixed" rAng="0" ptsTypes="AA">
                                      <p:cBhvr>
                                        <p:cTn id="26" dur="11000" fill="hold"/>
                                        <p:tgtEl>
                                          <p:spTgt spid="6179"/>
                                        </p:tgtEl>
                                        <p:attrNameLst>
                                          <p:attrName>ppt_x</p:attrName>
                                          <p:attrName>ppt_y</p:attrName>
                                        </p:attrNameLst>
                                      </p:cBhvr>
                                      <p:rCtr x="-124948" y="0"/>
                                    </p:animMotion>
                                  </p:childTnLst>
                                </p:cTn>
                              </p:par>
                              <p:par>
                                <p:cTn id="27" presetID="10" presetClass="entr" presetSubtype="0" fill="hold" nodeType="withEffect">
                                  <p:stCondLst>
                                    <p:cond delay="0"/>
                                  </p:stCondLst>
                                  <p:childTnLst>
                                    <p:set>
                                      <p:cBhvr>
                                        <p:cTn id="28" dur="1" fill="hold">
                                          <p:stCondLst>
                                            <p:cond delay="0"/>
                                          </p:stCondLst>
                                        </p:cTn>
                                        <p:tgtEl>
                                          <p:spTgt spid="6180"/>
                                        </p:tgtEl>
                                        <p:attrNameLst>
                                          <p:attrName>style.visibility</p:attrName>
                                        </p:attrNameLst>
                                      </p:cBhvr>
                                      <p:to>
                                        <p:strVal val="visible"/>
                                      </p:to>
                                    </p:set>
                                    <p:animEffect transition="in" filter="fade">
                                      <p:cBhvr>
                                        <p:cTn id="29" dur="2500"/>
                                        <p:tgtEl>
                                          <p:spTgt spid="6180"/>
                                        </p:tgtEl>
                                      </p:cBhvr>
                                    </p:animEffect>
                                  </p:childTnLst>
                                </p:cTn>
                              </p:par>
                              <p:par>
                                <p:cTn id="30" presetID="63" presetClass="path" presetSubtype="0" fill="hold" nodeType="withEffect">
                                  <p:stCondLst>
                                    <p:cond delay="0"/>
                                  </p:stCondLst>
                                  <p:childTnLst>
                                    <p:animMotion origin="layout" path="M -8.33333E-7 -0.03098 L 2.49896 -0.03098 " pathEditMode="fixed" rAng="0" ptsTypes="AA">
                                      <p:cBhvr>
                                        <p:cTn id="31" dur="11000" fill="hold"/>
                                        <p:tgtEl>
                                          <p:spTgt spid="6180"/>
                                        </p:tgtEl>
                                        <p:attrNameLst>
                                          <p:attrName>ppt_x</p:attrName>
                                          <p:attrName>ppt_y</p:attrName>
                                        </p:attrNameLst>
                                      </p:cBhvr>
                                      <p:rCtr x="124948" y="0"/>
                                    </p:animMotion>
                                  </p:childTnLst>
                                </p:cTn>
                              </p:par>
                              <p:par>
                                <p:cTn id="32" presetID="10" presetClass="exit" presetSubtype="0" fill="hold" grpId="0" nodeType="withEffect">
                                  <p:stCondLst>
                                    <p:cond delay="9000"/>
                                  </p:stCondLst>
                                  <p:childTnLst>
                                    <p:animEffect transition="out" filter="fade">
                                      <p:cBhvr>
                                        <p:cTn id="33" dur="2000"/>
                                        <p:tgtEl>
                                          <p:spTgt spid="6179"/>
                                        </p:tgtEl>
                                      </p:cBhvr>
                                    </p:animEffect>
                                    <p:set>
                                      <p:cBhvr>
                                        <p:cTn id="34" dur="1" fill="hold">
                                          <p:stCondLst>
                                            <p:cond delay="1999"/>
                                          </p:stCondLst>
                                        </p:cTn>
                                        <p:tgtEl>
                                          <p:spTgt spid="6179"/>
                                        </p:tgtEl>
                                        <p:attrNameLst>
                                          <p:attrName>style.visibility</p:attrName>
                                        </p:attrNameLst>
                                      </p:cBhvr>
                                      <p:to>
                                        <p:strVal val="hidden"/>
                                      </p:to>
                                    </p:set>
                                  </p:childTnLst>
                                </p:cTn>
                              </p:par>
                              <p:par>
                                <p:cTn id="35" presetID="10" presetClass="exit" presetSubtype="0" fill="hold" grpId="0" nodeType="withEffect">
                                  <p:stCondLst>
                                    <p:cond delay="9000"/>
                                  </p:stCondLst>
                                  <p:childTnLst>
                                    <p:animEffect transition="out" filter="fade">
                                      <p:cBhvr>
                                        <p:cTn id="36" dur="2000"/>
                                        <p:tgtEl>
                                          <p:spTgt spid="6180"/>
                                        </p:tgtEl>
                                      </p:cBhvr>
                                    </p:animEffect>
                                    <p:set>
                                      <p:cBhvr>
                                        <p:cTn id="37" dur="1" fill="hold">
                                          <p:stCondLst>
                                            <p:cond delay="1999"/>
                                          </p:stCondLst>
                                        </p:cTn>
                                        <p:tgtEl>
                                          <p:spTgt spid="61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9" grpId="0"/>
      <p:bldP spid="61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110"/>
          <p:cNvPicPr>
            <a:picLocks/>
          </p:cNvPicPr>
          <p:nvPr/>
        </p:nvPicPr>
        <p:blipFill>
          <a:blip r:embed="rId6">
            <a:extLst>
              <a:ext uri="{28A0092B-C50C-407E-A947-70E740481C1C}">
                <a14:useLocalDpi xmlns:a14="http://schemas.microsoft.com/office/drawing/2010/main" val="0"/>
              </a:ext>
            </a:extLst>
          </a:blip>
          <a:stretch>
            <a:fillRect/>
          </a:stretch>
        </p:blipFill>
        <p:spPr>
          <a:xfrm>
            <a:off x="786384" y="1417320"/>
            <a:ext cx="7598664" cy="4187952"/>
          </a:xfrm>
          <a:prstGeom prst="rect">
            <a:avLst/>
          </a:prstGeom>
        </p:spPr>
      </p:pic>
      <p:sp>
        <p:nvSpPr>
          <p:cNvPr id="438274" name="Oval 2"/>
          <p:cNvSpPr>
            <a:spLocks noChangeArrowheads="1"/>
          </p:cNvSpPr>
          <p:nvPr/>
        </p:nvSpPr>
        <p:spPr bwMode="auto">
          <a:xfrm>
            <a:off x="8537575" y="6302375"/>
            <a:ext cx="457200" cy="457200"/>
          </a:xfrm>
          <a:prstGeom prst="ellipse">
            <a:avLst/>
          </a:prstGeom>
          <a:gradFill rotWithShape="1">
            <a:gsLst>
              <a:gs pos="0">
                <a:srgbClr val="FF0000">
                  <a:alpha val="50000"/>
                </a:srgbClr>
              </a:gs>
              <a:gs pos="100000">
                <a:srgbClr val="FF0000">
                  <a:gamma/>
                  <a:shade val="6275"/>
                  <a:invGamma/>
                </a:srgbClr>
              </a:gs>
            </a:gsLst>
            <a:path path="shape">
              <a:fillToRect l="50000" t="50000" r="50000" b="50000"/>
            </a:path>
          </a:gradFill>
          <a:ln w="254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75" name="Rectangle 3" descr="Small grid">
            <a:hlinkClick r:id="" action="ppaction://macro?name=Score_1"/>
          </p:cNvPr>
          <p:cNvSpPr>
            <a:spLocks noChangeAspect="1" noChangeArrowheads="1"/>
          </p:cNvSpPr>
          <p:nvPr/>
        </p:nvSpPr>
        <p:spPr bwMode="auto">
          <a:xfrm>
            <a:off x="36544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5</a:t>
            </a:r>
            <a:r>
              <a:rPr lang="en-US" altLang="en-US" sz="3200" dirty="0" smtClean="0">
                <a:solidFill>
                  <a:schemeClr val="bg1"/>
                </a:solidFill>
                <a:effectLst>
                  <a:outerShdw blurRad="38100" dist="38100" dir="2700000" algn="tl">
                    <a:srgbClr val="000000"/>
                  </a:outerShdw>
                </a:effectLst>
                <a:latin typeface="Impact" pitchFamily="34" charset="0"/>
              </a:rPr>
              <a:t>0</a:t>
            </a:r>
            <a:endParaRPr lang="en-US" altLang="en-US" sz="3200" dirty="0">
              <a:solidFill>
                <a:schemeClr val="bg1"/>
              </a:solidFill>
              <a:effectLst>
                <a:outerShdw blurRad="38100" dist="38100" dir="2700000" algn="tl">
                  <a:srgbClr val="000000"/>
                </a:outerShdw>
              </a:effectLst>
              <a:latin typeface="Impact" pitchFamily="34" charset="0"/>
            </a:endParaRPr>
          </a:p>
        </p:txBody>
      </p:sp>
      <p:sp>
        <p:nvSpPr>
          <p:cNvPr id="438276" name="Rectangle 4" descr="Small grid">
            <a:hlinkClick r:id="" action="ppaction://macro?name=Score_2"/>
          </p:cNvPr>
          <p:cNvSpPr>
            <a:spLocks noChangeAspect="1" noChangeArrowheads="1"/>
          </p:cNvSpPr>
          <p:nvPr/>
        </p:nvSpPr>
        <p:spPr bwMode="auto">
          <a:xfrm>
            <a:off x="36544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outerShdw blurRad="38100" dist="38100" dir="2700000" algn="tl">
                    <a:srgbClr val="000000"/>
                  </a:outerShdw>
                </a:effectLst>
                <a:latin typeface="Impact" pitchFamily="34" charset="0"/>
              </a:rPr>
              <a:t>25</a:t>
            </a:r>
            <a:endParaRPr lang="en-US" altLang="en-US" sz="3200" dirty="0">
              <a:solidFill>
                <a:schemeClr val="bg1"/>
              </a:solidFill>
              <a:effectLst>
                <a:outerShdw blurRad="38100" dist="38100" dir="2700000" algn="tl">
                  <a:srgbClr val="000000"/>
                </a:outerShdw>
              </a:effectLst>
              <a:latin typeface="Impact" pitchFamily="34" charset="0"/>
            </a:endParaRPr>
          </a:p>
        </p:txBody>
      </p:sp>
      <p:sp>
        <p:nvSpPr>
          <p:cNvPr id="438277" name="Rectangle 5" descr="Small grid">
            <a:hlinkClick r:id="" action="ppaction://macro?name=Score_3"/>
          </p:cNvPr>
          <p:cNvSpPr>
            <a:spLocks noChangeAspect="1" noChangeArrowheads="1"/>
          </p:cNvSpPr>
          <p:nvPr/>
        </p:nvSpPr>
        <p:spPr bwMode="auto">
          <a:xfrm>
            <a:off x="3654425" y="35925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outerShdw blurRad="38100" dist="38100" dir="2700000" algn="tl">
                    <a:srgbClr val="000000"/>
                  </a:outerShdw>
                </a:effectLst>
                <a:latin typeface="Impact" pitchFamily="34" charset="0"/>
              </a:rPr>
              <a:t>15</a:t>
            </a:r>
            <a:endParaRPr lang="en-US" altLang="en-US" sz="3200" dirty="0">
              <a:solidFill>
                <a:schemeClr val="bg1"/>
              </a:solidFill>
              <a:effectLst>
                <a:outerShdw blurRad="38100" dist="38100" dir="2700000" algn="tl">
                  <a:srgbClr val="000000"/>
                </a:outerShdw>
              </a:effectLst>
              <a:latin typeface="Impact" pitchFamily="34" charset="0"/>
            </a:endParaRPr>
          </a:p>
        </p:txBody>
      </p:sp>
      <p:sp>
        <p:nvSpPr>
          <p:cNvPr id="438278" name="Rectangle 6" descr="Small grid">
            <a:hlinkClick r:id="" action="ppaction://macro?name=Score_4"/>
          </p:cNvPr>
          <p:cNvSpPr>
            <a:spLocks noChangeAspect="1" noChangeArrowheads="1"/>
          </p:cNvSpPr>
          <p:nvPr/>
        </p:nvSpPr>
        <p:spPr bwMode="auto">
          <a:xfrm>
            <a:off x="3654425" y="463073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outerShdw blurRad="38100" dist="38100" dir="2700000" algn="tl">
                    <a:srgbClr val="000000"/>
                  </a:outerShdw>
                </a:effectLst>
                <a:latin typeface="Impact" pitchFamily="34" charset="0"/>
              </a:rPr>
              <a:t>10</a:t>
            </a:r>
            <a:endParaRPr lang="en-US" altLang="en-US" sz="3200" dirty="0">
              <a:solidFill>
                <a:schemeClr val="bg1"/>
              </a:solidFill>
              <a:effectLst>
                <a:outerShdw blurRad="38100" dist="38100" dir="2700000" algn="tl">
                  <a:srgbClr val="000000"/>
                </a:outerShdw>
              </a:effectLst>
              <a:latin typeface="Impact" pitchFamily="34" charset="0"/>
            </a:endParaRPr>
          </a:p>
        </p:txBody>
      </p:sp>
      <p:sp>
        <p:nvSpPr>
          <p:cNvPr id="438283" name="WordArt 11"/>
          <p:cNvSpPr>
            <a:spLocks noChangeArrowheads="1" noChangeShapeType="1" noTextEdit="1"/>
          </p:cNvSpPr>
          <p:nvPr/>
        </p:nvSpPr>
        <p:spPr bwMode="auto">
          <a:xfrm>
            <a:off x="7613650" y="171450"/>
            <a:ext cx="423863" cy="328613"/>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4" name="WordArt 12"/>
          <p:cNvSpPr>
            <a:spLocks noChangeArrowheads="1" noChangeShapeType="1" noTextEdit="1"/>
          </p:cNvSpPr>
          <p:nvPr/>
        </p:nvSpPr>
        <p:spPr bwMode="auto">
          <a:xfrm>
            <a:off x="8086725" y="171450"/>
            <a:ext cx="423863" cy="328613"/>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5" name="WordArt 13"/>
          <p:cNvSpPr>
            <a:spLocks noChangeArrowheads="1" noChangeShapeType="1" noTextEdit="1"/>
          </p:cNvSpPr>
          <p:nvPr/>
        </p:nvSpPr>
        <p:spPr bwMode="auto">
          <a:xfrm>
            <a:off x="8561388" y="171450"/>
            <a:ext cx="423862" cy="328613"/>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6" name="WordArt 14"/>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7" name="WordArt 15"/>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8" name="WordArt 16"/>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25400">
                  <a:solidFill>
                    <a:schemeClr val="tx1"/>
                  </a:solidFill>
                  <a:miter lim="800000"/>
                  <a:headEnd/>
                  <a:tailEnd/>
                </a:ln>
                <a:solidFill>
                  <a:srgbClr val="FF0000">
                    <a:alpha val="34000"/>
                  </a:srgbClr>
                </a:solidFill>
                <a:effectLst/>
                <a:latin typeface="Arial Black"/>
              </a:rPr>
              <a:t>X</a:t>
            </a:r>
          </a:p>
        </p:txBody>
      </p:sp>
      <p:sp>
        <p:nvSpPr>
          <p:cNvPr id="438289" name="Rectangle 17" descr="Small grid"/>
          <p:cNvSpPr>
            <a:spLocks noChangeArrowheads="1"/>
          </p:cNvSpPr>
          <p:nvPr/>
        </p:nvSpPr>
        <p:spPr bwMode="auto">
          <a:xfrm>
            <a:off x="8985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smtClean="0">
                <a:solidFill>
                  <a:schemeClr val="bg1"/>
                </a:solidFill>
                <a:effectLst/>
                <a:latin typeface="Impact" pitchFamily="34" charset="0"/>
              </a:rPr>
              <a:t>Cost</a:t>
            </a:r>
            <a:endParaRPr lang="en-US" altLang="en-US" sz="3300" dirty="0">
              <a:solidFill>
                <a:schemeClr val="bg1"/>
              </a:solidFill>
              <a:effectLst/>
              <a:latin typeface="Impact" pitchFamily="34" charset="0"/>
            </a:endParaRPr>
          </a:p>
        </p:txBody>
      </p:sp>
      <p:sp>
        <p:nvSpPr>
          <p:cNvPr id="438290" name="Rectangle 18" descr="Small grid"/>
          <p:cNvSpPr>
            <a:spLocks noChangeAspect="1" noChangeArrowheads="1"/>
          </p:cNvSpPr>
          <p:nvPr/>
        </p:nvSpPr>
        <p:spPr bwMode="auto">
          <a:xfrm>
            <a:off x="898525" y="25638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latin typeface="Impact" pitchFamily="34" charset="0"/>
              </a:rPr>
              <a:t>College Climate</a:t>
            </a:r>
            <a:endParaRPr lang="en-US" altLang="en-US" sz="3200" dirty="0">
              <a:solidFill>
                <a:schemeClr val="bg1"/>
              </a:solidFill>
              <a:effectLst/>
              <a:latin typeface="Impact" pitchFamily="34" charset="0"/>
            </a:endParaRPr>
          </a:p>
        </p:txBody>
      </p:sp>
      <p:sp>
        <p:nvSpPr>
          <p:cNvPr id="438291" name="Rectangle 19" descr="Small grid"/>
          <p:cNvSpPr>
            <a:spLocks noChangeAspect="1" noChangeArrowheads="1"/>
          </p:cNvSpPr>
          <p:nvPr/>
        </p:nvSpPr>
        <p:spPr bwMode="auto">
          <a:xfrm>
            <a:off x="898525" y="35925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dirty="0" smtClean="0">
                <a:solidFill>
                  <a:schemeClr val="bg1"/>
                </a:solidFill>
                <a:effectLst/>
                <a:latin typeface="Impact" pitchFamily="34" charset="0"/>
              </a:rPr>
              <a:t>Academic Options</a:t>
            </a:r>
            <a:endParaRPr lang="en-US" altLang="en-US" sz="2400" dirty="0">
              <a:solidFill>
                <a:schemeClr val="bg1"/>
              </a:solidFill>
              <a:effectLst/>
              <a:latin typeface="Impact" pitchFamily="34" charset="0"/>
            </a:endParaRPr>
          </a:p>
        </p:txBody>
      </p:sp>
      <p:sp>
        <p:nvSpPr>
          <p:cNvPr id="438292" name="Rectangle 20" descr="Small grid"/>
          <p:cNvSpPr>
            <a:spLocks noChangeAspect="1" noChangeArrowheads="1"/>
          </p:cNvSpPr>
          <p:nvPr/>
        </p:nvSpPr>
        <p:spPr bwMode="auto">
          <a:xfrm>
            <a:off x="898525" y="4630738"/>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smtClean="0">
                <a:solidFill>
                  <a:schemeClr val="bg1"/>
                </a:solidFill>
                <a:effectLst/>
                <a:latin typeface="Impact" pitchFamily="34" charset="0"/>
              </a:rPr>
              <a:t>Location</a:t>
            </a:r>
            <a:endParaRPr lang="en-US" altLang="en-US" sz="3300" dirty="0">
              <a:solidFill>
                <a:schemeClr val="bg1"/>
              </a:solidFill>
              <a:effectLst/>
              <a:latin typeface="Impact" pitchFamily="34" charset="0"/>
            </a:endParaRPr>
          </a:p>
        </p:txBody>
      </p:sp>
      <p:pic>
        <p:nvPicPr>
          <p:cNvPr id="438297" name="Picture 25" descr="1">
            <a:hlinkClick r:id="" action="ppaction://macro?name=Score_1"/>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2800" y="2782888"/>
            <a:ext cx="3705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438301" name="Picture 29" descr="4">
            <a:hlinkClick r:id="" action="ppaction://macro?name=Score_4"/>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02800" y="5895975"/>
            <a:ext cx="3705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438302" name="Picture 30" descr="3">
            <a:hlinkClick r:id="" action="ppaction://macro?name=Score_3"/>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02800" y="4857750"/>
            <a:ext cx="3705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438303" name="Picture 31" descr="2">
            <a:hlinkClick r:id="" action="ppaction://macro?name=Score_2"/>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02800" y="3824288"/>
            <a:ext cx="3705225" cy="96202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38305" name="Group 33"/>
          <p:cNvGrpSpPr>
            <a:grpSpLocks/>
          </p:cNvGrpSpPr>
          <p:nvPr/>
        </p:nvGrpSpPr>
        <p:grpSpPr bwMode="auto">
          <a:xfrm>
            <a:off x="9836150" y="-57150"/>
            <a:ext cx="7715250" cy="2333625"/>
            <a:chOff x="6192" y="-276"/>
            <a:chExt cx="4860" cy="1470"/>
          </a:xfrm>
        </p:grpSpPr>
        <p:grpSp>
          <p:nvGrpSpPr>
            <p:cNvPr id="438306" name="Group 34"/>
            <p:cNvGrpSpPr>
              <a:grpSpLocks/>
            </p:cNvGrpSpPr>
            <p:nvPr/>
          </p:nvGrpSpPr>
          <p:grpSpPr bwMode="auto">
            <a:xfrm>
              <a:off x="6192" y="-276"/>
              <a:ext cx="1404" cy="1470"/>
              <a:chOff x="6192" y="-276"/>
              <a:chExt cx="1404" cy="1470"/>
            </a:xfrm>
          </p:grpSpPr>
          <p:sp>
            <p:nvSpPr>
              <p:cNvPr id="438307" name="WordArt 35"/>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08" name="AutoShape 36"/>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09" name="AutoShape 37"/>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0" name="Group 38"/>
            <p:cNvGrpSpPr>
              <a:grpSpLocks/>
            </p:cNvGrpSpPr>
            <p:nvPr/>
          </p:nvGrpSpPr>
          <p:grpSpPr bwMode="auto">
            <a:xfrm>
              <a:off x="7920" y="-276"/>
              <a:ext cx="1404" cy="1470"/>
              <a:chOff x="6192" y="-276"/>
              <a:chExt cx="1404" cy="1470"/>
            </a:xfrm>
          </p:grpSpPr>
          <p:sp>
            <p:nvSpPr>
              <p:cNvPr id="438311" name="WordArt 39"/>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2" name="AutoShape 40"/>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3" name="AutoShape 41"/>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4" name="Group 42"/>
            <p:cNvGrpSpPr>
              <a:grpSpLocks/>
            </p:cNvGrpSpPr>
            <p:nvPr/>
          </p:nvGrpSpPr>
          <p:grpSpPr bwMode="auto">
            <a:xfrm>
              <a:off x="9648" y="-276"/>
              <a:ext cx="1404" cy="1470"/>
              <a:chOff x="6192" y="-276"/>
              <a:chExt cx="1404" cy="1470"/>
            </a:xfrm>
          </p:grpSpPr>
          <p:sp>
            <p:nvSpPr>
              <p:cNvPr id="438315" name="WordArt 43"/>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6" name="AutoShape 44"/>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7" name="AutoShape 45"/>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18" name="Group 46"/>
          <p:cNvGrpSpPr>
            <a:grpSpLocks/>
          </p:cNvGrpSpPr>
          <p:nvPr/>
        </p:nvGrpSpPr>
        <p:grpSpPr bwMode="auto">
          <a:xfrm>
            <a:off x="9839325" y="-57150"/>
            <a:ext cx="4972050" cy="2333625"/>
            <a:chOff x="6146" y="-2208"/>
            <a:chExt cx="3132" cy="1470"/>
          </a:xfrm>
        </p:grpSpPr>
        <p:grpSp>
          <p:nvGrpSpPr>
            <p:cNvPr id="438319" name="Group 47"/>
            <p:cNvGrpSpPr>
              <a:grpSpLocks/>
            </p:cNvGrpSpPr>
            <p:nvPr/>
          </p:nvGrpSpPr>
          <p:grpSpPr bwMode="auto">
            <a:xfrm>
              <a:off x="6146" y="-2208"/>
              <a:ext cx="1404" cy="1470"/>
              <a:chOff x="6192" y="-276"/>
              <a:chExt cx="1404" cy="1470"/>
            </a:xfrm>
          </p:grpSpPr>
          <p:sp>
            <p:nvSpPr>
              <p:cNvPr id="438320" name="WordArt 48"/>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1" name="AutoShape 49"/>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2" name="AutoShape 50"/>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23" name="Group 51"/>
            <p:cNvGrpSpPr>
              <a:grpSpLocks/>
            </p:cNvGrpSpPr>
            <p:nvPr/>
          </p:nvGrpSpPr>
          <p:grpSpPr bwMode="auto">
            <a:xfrm>
              <a:off x="7874" y="-2208"/>
              <a:ext cx="1404" cy="1470"/>
              <a:chOff x="6192" y="-276"/>
              <a:chExt cx="1404" cy="1470"/>
            </a:xfrm>
          </p:grpSpPr>
          <p:sp>
            <p:nvSpPr>
              <p:cNvPr id="438324" name="WordArt 52"/>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5" name="AutoShape 53"/>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6" name="AutoShape 54"/>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27" name="Group 55"/>
          <p:cNvGrpSpPr>
            <a:grpSpLocks/>
          </p:cNvGrpSpPr>
          <p:nvPr/>
        </p:nvGrpSpPr>
        <p:grpSpPr bwMode="auto">
          <a:xfrm>
            <a:off x="9836150" y="-57150"/>
            <a:ext cx="2228850" cy="2333625"/>
            <a:chOff x="6192" y="-276"/>
            <a:chExt cx="1404" cy="1470"/>
          </a:xfrm>
        </p:grpSpPr>
        <p:sp>
          <p:nvSpPr>
            <p:cNvPr id="438328" name="WordArt 56"/>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9" name="AutoShape 57"/>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0" name="AutoShape 58"/>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38331" name="Picture 59">
            <a:hlinkClick r:id="" action="ppaction://macro?name=Begin_Round"/>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1362075" y="6355556"/>
            <a:ext cx="952500" cy="357187"/>
          </a:xfrm>
          <a:prstGeom prst="rect">
            <a:avLst/>
          </a:prstGeom>
          <a:noFill/>
          <a:extLst>
            <a:ext uri="{909E8E84-426E-40dd-AFC4-6F175D3DCCD1}">
              <a14:hiddenFill xmlns="" xmlns:a14="http://schemas.microsoft.com/office/drawing/2010/main">
                <a:solidFill>
                  <a:srgbClr val="FFFFFF"/>
                </a:solidFill>
              </a14:hiddenFill>
            </a:ext>
          </a:extLst>
        </p:spPr>
      </p:pic>
      <p:sp>
        <p:nvSpPr>
          <p:cNvPr id="438336" name="Rectangle 64"/>
          <p:cNvSpPr>
            <a:spLocks noChangeArrowheads="1"/>
          </p:cNvSpPr>
          <p:nvPr/>
        </p:nvSpPr>
        <p:spPr bwMode="auto">
          <a:xfrm>
            <a:off x="7453313" y="0"/>
            <a:ext cx="1690687" cy="685800"/>
          </a:xfrm>
          <a:prstGeom prst="rect">
            <a:avLst/>
          </a:prstGeom>
          <a:solidFill>
            <a:schemeClr val="accent1">
              <a:alpha val="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8337" name="Group 65"/>
          <p:cNvGrpSpPr>
            <a:grpSpLocks/>
          </p:cNvGrpSpPr>
          <p:nvPr/>
        </p:nvGrpSpPr>
        <p:grpSpPr bwMode="auto">
          <a:xfrm>
            <a:off x="6394450" y="6324600"/>
            <a:ext cx="2139950" cy="533400"/>
            <a:chOff x="4028" y="3984"/>
            <a:chExt cx="1348" cy="336"/>
          </a:xfrm>
        </p:grpSpPr>
        <p:sp>
          <p:nvSpPr>
            <p:cNvPr id="438338" name="AutoShape 66">
              <a:hlinkClick r:id="" action="ppaction://noaction" highlightClick="1">
                <a:snd r:embed="rId12" name="cheering1.wav"/>
              </a:hlinkClick>
            </p:cNvPr>
            <p:cNvSpPr>
              <a:spLocks noChangeArrowheads="1"/>
            </p:cNvSpPr>
            <p:nvPr/>
          </p:nvSpPr>
          <p:spPr bwMode="auto">
            <a:xfrm>
              <a:off x="4536" y="3984"/>
              <a:ext cx="230" cy="230"/>
            </a:xfrm>
            <a:prstGeom prst="actionButtonSound">
              <a:avLst/>
            </a:prstGeom>
            <a:solidFill>
              <a:srgbClr val="99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9" name="AutoShape 67">
              <a:hlinkClick r:id="" action="ppaction://noaction" highlightClick="1">
                <a:snd r:embed="rId13" name="tpirhorns.wav"/>
              </a:hlinkClick>
            </p:cNvPr>
            <p:cNvSpPr>
              <a:spLocks noChangeArrowheads="1"/>
            </p:cNvSpPr>
            <p:nvPr/>
          </p:nvSpPr>
          <p:spPr bwMode="auto">
            <a:xfrm>
              <a:off x="4269" y="3984"/>
              <a:ext cx="230" cy="230"/>
            </a:xfrm>
            <a:prstGeom prst="actionButtonSound">
              <a:avLst/>
            </a:prstGeom>
            <a:solidFill>
              <a:srgbClr val="C0C0C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0" name="AutoShape 68">
              <a:hlinkClick r:id="" action="ppaction://noaction" highlightClick="1" endSnd="1"/>
            </p:cNvPr>
            <p:cNvSpPr>
              <a:spLocks noChangeArrowheads="1"/>
            </p:cNvSpPr>
            <p:nvPr/>
          </p:nvSpPr>
          <p:spPr bwMode="auto">
            <a:xfrm>
              <a:off x="5050" y="3984"/>
              <a:ext cx="230" cy="230"/>
            </a:xfrm>
            <a:prstGeom prst="actionButtonSound">
              <a:avLst/>
            </a:prstGeom>
            <a:solidFill>
              <a:srgbClr val="F6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1" name="Text Box 69"/>
            <p:cNvSpPr txBox="1">
              <a:spLocks noChangeArrowheads="1"/>
            </p:cNvSpPr>
            <p:nvPr/>
          </p:nvSpPr>
          <p:spPr bwMode="auto">
            <a:xfrm>
              <a:off x="4508" y="4185"/>
              <a:ext cx="288" cy="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Cheer</a:t>
              </a:r>
            </a:p>
          </p:txBody>
        </p:sp>
        <p:sp>
          <p:nvSpPr>
            <p:cNvPr id="438342" name="Text Box 70"/>
            <p:cNvSpPr txBox="1">
              <a:spLocks noChangeArrowheads="1"/>
            </p:cNvSpPr>
            <p:nvPr/>
          </p:nvSpPr>
          <p:spPr bwMode="auto">
            <a:xfrm>
              <a:off x="5007" y="4185"/>
              <a:ext cx="369" cy="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Silence</a:t>
              </a:r>
            </a:p>
          </p:txBody>
        </p:sp>
        <p:sp>
          <p:nvSpPr>
            <p:cNvPr id="438343" name="Text Box 71"/>
            <p:cNvSpPr txBox="1">
              <a:spLocks noChangeArrowheads="1"/>
            </p:cNvSpPr>
            <p:nvPr/>
          </p:nvSpPr>
          <p:spPr bwMode="auto">
            <a:xfrm>
              <a:off x="4253" y="4185"/>
              <a:ext cx="288" cy="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Lose</a:t>
              </a:r>
            </a:p>
          </p:txBody>
        </p:sp>
        <p:sp>
          <p:nvSpPr>
            <p:cNvPr id="438344" name="AutoShape 72">
              <a:hlinkClick r:id="" action="ppaction://noaction" highlightClick="1">
                <a:snd r:embed="rId14" name="TV Theme -  Family Feud short.wav"/>
              </a:hlinkClick>
            </p:cNvPr>
            <p:cNvSpPr>
              <a:spLocks noChangeArrowheads="1"/>
            </p:cNvSpPr>
            <p:nvPr/>
          </p:nvSpPr>
          <p:spPr bwMode="auto">
            <a:xfrm>
              <a:off x="4029" y="3984"/>
              <a:ext cx="230" cy="230"/>
            </a:xfrm>
            <a:prstGeom prst="actionButtonSound">
              <a:avLst/>
            </a:prstGeom>
            <a:solidFill>
              <a:srgbClr val="99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5" name="Text Box 73"/>
            <p:cNvSpPr txBox="1">
              <a:spLocks noChangeArrowheads="1"/>
            </p:cNvSpPr>
            <p:nvPr/>
          </p:nvSpPr>
          <p:spPr bwMode="auto">
            <a:xfrm>
              <a:off x="4028" y="4185"/>
              <a:ext cx="288" cy="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Win</a:t>
              </a:r>
            </a:p>
          </p:txBody>
        </p:sp>
        <p:sp>
          <p:nvSpPr>
            <p:cNvPr id="438346" name="AutoShape 74">
              <a:hlinkClick r:id="" action="ppaction://noaction" highlightClick="1">
                <a:snd r:embed="rId15" name="boo3.wav"/>
              </a:hlinkClick>
            </p:cNvPr>
            <p:cNvSpPr>
              <a:spLocks noChangeArrowheads="1"/>
            </p:cNvSpPr>
            <p:nvPr/>
          </p:nvSpPr>
          <p:spPr bwMode="auto">
            <a:xfrm>
              <a:off x="4776" y="3984"/>
              <a:ext cx="230" cy="230"/>
            </a:xfrm>
            <a:prstGeom prst="actionButtonSound">
              <a:avLst/>
            </a:prstGeom>
            <a:solidFill>
              <a:srgbClr val="C0C0C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7" name="Text Box 75"/>
            <p:cNvSpPr txBox="1">
              <a:spLocks noChangeArrowheads="1"/>
            </p:cNvSpPr>
            <p:nvPr/>
          </p:nvSpPr>
          <p:spPr bwMode="auto">
            <a:xfrm>
              <a:off x="4771" y="4185"/>
              <a:ext cx="288" cy="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Boo</a:t>
              </a:r>
            </a:p>
          </p:txBody>
        </p:sp>
      </p:grpSp>
      <p:sp>
        <p:nvSpPr>
          <p:cNvPr id="438348" name="Text Box 76"/>
          <p:cNvSpPr txBox="1">
            <a:spLocks noChangeArrowheads="1"/>
          </p:cNvSpPr>
          <p:nvPr/>
        </p:nvSpPr>
        <p:spPr bwMode="auto">
          <a:xfrm>
            <a:off x="152400" y="106363"/>
            <a:ext cx="1997075"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bg1"/>
                </a:solidFill>
                <a:effectLst>
                  <a:outerShdw blurRad="38100" dist="38100" dir="2700000" algn="tl">
                    <a:srgbClr val="000000"/>
                  </a:outerShdw>
                </a:effectLst>
                <a:latin typeface="Swis721 Hv BT" pitchFamily="34" charset="0"/>
              </a:rPr>
              <a:t>Round 1</a:t>
            </a:r>
          </a:p>
        </p:txBody>
      </p:sp>
      <p:sp>
        <p:nvSpPr>
          <p:cNvPr id="438335" name="Rectangle 63"/>
          <p:cNvSpPr>
            <a:spLocks noChangeArrowheads="1"/>
          </p:cNvSpPr>
          <p:nvPr/>
        </p:nvSpPr>
        <p:spPr bwMode="auto">
          <a:xfrm>
            <a:off x="9688513" y="-1447800"/>
            <a:ext cx="7472362" cy="4191016"/>
          </a:xfrm>
          <a:prstGeom prst="rect">
            <a:avLst/>
          </a:prstGeom>
          <a:gradFill rotWithShape="0">
            <a:gsLst>
              <a:gs pos="0">
                <a:srgbClr val="FFFFFF">
                  <a:gamma/>
                  <a:shade val="46275"/>
                  <a:invGamma/>
                </a:srgbClr>
              </a:gs>
              <a:gs pos="50000">
                <a:srgbClr val="FFFFFF">
                  <a:alpha val="70000"/>
                </a:srgbClr>
              </a:gs>
              <a:gs pos="100000">
                <a:srgbClr val="FFFFFF">
                  <a:gamma/>
                  <a:shade val="46275"/>
                  <a:invGamma/>
                </a:srgbClr>
              </a:gs>
            </a:gsLst>
            <a:lin ang="2700000" scaled="1"/>
          </a:gradFill>
          <a:ln w="381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normAutofit/>
          </a:bodyPr>
          <a:lstStyle/>
          <a:p>
            <a:pPr algn="ctr"/>
            <a:r>
              <a:rPr lang="en-US" altLang="en-US" sz="4400" b="1" dirty="0">
                <a:effectLst>
                  <a:outerShdw blurRad="38100" dist="38100" dir="2700000" algn="tl">
                    <a:srgbClr val="C0C0C0"/>
                  </a:outerShdw>
                </a:effectLst>
              </a:rPr>
              <a:t>What are the most important </a:t>
            </a:r>
            <a:r>
              <a:rPr lang="en-US" altLang="en-US" sz="4400" b="1" dirty="0" smtClean="0">
                <a:effectLst>
                  <a:outerShdw blurRad="38100" dist="38100" dir="2700000" algn="tl">
                    <a:srgbClr val="C0C0C0"/>
                  </a:outerShdw>
                </a:effectLst>
              </a:rPr>
              <a:t>college characteristics to consider when </a:t>
            </a:r>
            <a:r>
              <a:rPr lang="en-US" altLang="en-US" sz="4400" b="1" dirty="0">
                <a:effectLst>
                  <a:outerShdw blurRad="38100" dist="38100" dir="2700000" algn="tl">
                    <a:srgbClr val="C0C0C0"/>
                  </a:outerShdw>
                </a:effectLst>
              </a:rPr>
              <a:t>choosing which </a:t>
            </a:r>
            <a:r>
              <a:rPr lang="en-US" altLang="en-US" sz="4400" b="1" dirty="0" smtClean="0">
                <a:effectLst>
                  <a:outerShdw blurRad="38100" dist="38100" dir="2700000" algn="tl">
                    <a:srgbClr val="C0C0C0"/>
                  </a:outerShdw>
                </a:effectLst>
              </a:rPr>
              <a:t>college to </a:t>
            </a:r>
            <a:r>
              <a:rPr lang="en-US" altLang="en-US" sz="4400" b="1" dirty="0">
                <a:effectLst>
                  <a:outerShdw blurRad="38100" dist="38100" dir="2700000" algn="tl">
                    <a:srgbClr val="C0C0C0"/>
                  </a:outerShdw>
                </a:effectLst>
              </a:rPr>
              <a:t>attend?</a:t>
            </a:r>
          </a:p>
          <a:p>
            <a:pPr algn="ctr"/>
            <a:endParaRPr lang="en-US" altLang="en-US" sz="4400" b="1" dirty="0">
              <a:effectLst>
                <a:outerShdw blurRad="38100" dist="38100" dir="2700000" algn="tl">
                  <a:srgbClr val="C0C0C0"/>
                </a:outerShdw>
              </a:effectLst>
            </a:endParaRPr>
          </a:p>
        </p:txBody>
      </p:sp>
      <p:pic>
        <p:nvPicPr>
          <p:cNvPr id="78" name="Picture 100">
            <a:hlinkClick r:id="" action="ppaction://macro?name=Begin_Round"/>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2552700" y="6355556"/>
            <a:ext cx="952500" cy="357187"/>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38332" name="Group 60"/>
          <p:cNvGrpSpPr>
            <a:grpSpLocks/>
          </p:cNvGrpSpPr>
          <p:nvPr/>
        </p:nvGrpSpPr>
        <p:grpSpPr bwMode="auto">
          <a:xfrm>
            <a:off x="9688513" y="2743216"/>
            <a:ext cx="7472362" cy="4113198"/>
            <a:chOff x="-4707" y="1776"/>
            <a:chExt cx="4707" cy="2567"/>
          </a:xfrm>
        </p:grpSpPr>
        <p:sp>
          <p:nvSpPr>
            <p:cNvPr id="438333" name="Rectangle 61"/>
            <p:cNvSpPr>
              <a:spLocks noChangeArrowheads="1"/>
            </p:cNvSpPr>
            <p:nvPr/>
          </p:nvSpPr>
          <p:spPr bwMode="auto">
            <a:xfrm>
              <a:off x="-4707" y="1776"/>
              <a:ext cx="4707" cy="2567"/>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438334" name="Picture 62"/>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4032" y="1935"/>
              <a:ext cx="3363" cy="2248"/>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val="3621035590"/>
      </p:ext>
    </p:extLst>
  </p:cSld>
  <p:clrMapOvr>
    <a:masterClrMapping/>
  </p:clrMapOvr>
  <p:transition advClick="0">
    <p:push/>
    <p:sndAc>
      <p:stSnd>
        <p:snd r:embed="rId3" name="TV Theme -  Family Feud transi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0.96736 -0.19098 L -0.96736 -0.19098 " pathEditMode="fixed" rAng="0" ptsTypes="AA">
                                      <p:cBhvr>
                                        <p:cTn id="6" dur="10" fill="hold"/>
                                        <p:tgtEl>
                                          <p:spTgt spid="438332"/>
                                        </p:tgtEl>
                                        <p:attrNameLst>
                                          <p:attrName>ppt_x</p:attrName>
                                          <p:attrName>ppt_y</p:attrName>
                                        </p:attrNameLst>
                                      </p:cBhvr>
                                      <p:rCtr x="0" y="0"/>
                                    </p:animMotion>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0"/>
                                          </p:stCondLst>
                                        </p:cTn>
                                        <p:tgtEl>
                                          <p:spTgt spid="438289"/>
                                        </p:tgtEl>
                                        <p:attrNameLst>
                                          <p:attrName>style.visibility</p:attrName>
                                        </p:attrNameLst>
                                      </p:cBhvr>
                                      <p:to>
                                        <p:strVal val="visible"/>
                                      </p:to>
                                    </p:set>
                                  </p:childTnLst>
                                </p:cTn>
                              </p:par>
                            </p:childTnLst>
                          </p:cTn>
                        </p:par>
                        <p:par>
                          <p:cTn id="10" fill="hold">
                            <p:stCondLst>
                              <p:cond delay="10"/>
                            </p:stCondLst>
                            <p:childTnLst>
                              <p:par>
                                <p:cTn id="11" presetID="1" presetClass="entr" presetSubtype="0" fill="hold" grpId="0" nodeType="afterEffect">
                                  <p:stCondLst>
                                    <p:cond delay="0"/>
                                  </p:stCondLst>
                                  <p:childTnLst>
                                    <p:set>
                                      <p:cBhvr>
                                        <p:cTn id="12" dur="1" fill="hold">
                                          <p:stCondLst>
                                            <p:cond delay="0"/>
                                          </p:stCondLst>
                                        </p:cTn>
                                        <p:tgtEl>
                                          <p:spTgt spid="438290"/>
                                        </p:tgtEl>
                                        <p:attrNameLst>
                                          <p:attrName>style.visibility</p:attrName>
                                        </p:attrNameLst>
                                      </p:cBhvr>
                                      <p:to>
                                        <p:strVal val="visible"/>
                                      </p:to>
                                    </p:set>
                                  </p:childTnLst>
                                </p:cTn>
                              </p:par>
                            </p:childTnLst>
                          </p:cTn>
                        </p:par>
                        <p:par>
                          <p:cTn id="13" fill="hold">
                            <p:stCondLst>
                              <p:cond delay="10"/>
                            </p:stCondLst>
                            <p:childTnLst>
                              <p:par>
                                <p:cTn id="14" presetID="1" presetClass="entr" presetSubtype="0" fill="hold" grpId="0" nodeType="afterEffect">
                                  <p:stCondLst>
                                    <p:cond delay="0"/>
                                  </p:stCondLst>
                                  <p:childTnLst>
                                    <p:set>
                                      <p:cBhvr>
                                        <p:cTn id="15" dur="1" fill="hold">
                                          <p:stCondLst>
                                            <p:cond delay="0"/>
                                          </p:stCondLst>
                                        </p:cTn>
                                        <p:tgtEl>
                                          <p:spTgt spid="438291"/>
                                        </p:tgtEl>
                                        <p:attrNameLst>
                                          <p:attrName>style.visibility</p:attrName>
                                        </p:attrNameLst>
                                      </p:cBhvr>
                                      <p:to>
                                        <p:strVal val="visible"/>
                                      </p:to>
                                    </p:set>
                                  </p:childTnLst>
                                </p:cTn>
                              </p:par>
                            </p:childTnLst>
                          </p:cTn>
                        </p:par>
                        <p:par>
                          <p:cTn id="16" fill="hold">
                            <p:stCondLst>
                              <p:cond delay="10"/>
                            </p:stCondLst>
                            <p:childTnLst>
                              <p:par>
                                <p:cTn id="17" presetID="1" presetClass="entr" presetSubtype="0" fill="hold" grpId="0" nodeType="afterEffect">
                                  <p:stCondLst>
                                    <p:cond delay="0"/>
                                  </p:stCondLst>
                                  <p:childTnLst>
                                    <p:set>
                                      <p:cBhvr>
                                        <p:cTn id="18" dur="1" fill="hold">
                                          <p:stCondLst>
                                            <p:cond delay="0"/>
                                          </p:stCondLst>
                                        </p:cTn>
                                        <p:tgtEl>
                                          <p:spTgt spid="43829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82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82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827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8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38286"/>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42" presetClass="path" presetSubtype="0" fill="hold" nodeType="withEffect">
                                  <p:stCondLst>
                                    <p:cond delay="0"/>
                                  </p:stCondLst>
                                  <p:childTnLst>
                                    <p:animMotion origin="layout" path="M -0.69688 0.34699 L -0.69688 0.34699 " pathEditMode="fixed" rAng="0" ptsTypes="AA">
                                      <p:cBhvr>
                                        <p:cTn id="33" dur="10" fill="hold"/>
                                        <p:tgtEl>
                                          <p:spTgt spid="438327"/>
                                        </p:tgtEl>
                                        <p:attrNameLst>
                                          <p:attrName>ppt_x</p:attrName>
                                          <p:attrName>ppt_y</p:attrName>
                                        </p:attrNameLst>
                                      </p:cBhvr>
                                      <p:rCtr x="0" y="0"/>
                                    </p:animMotion>
                                  </p:childTnLst>
                                </p:cTn>
                              </p:par>
                              <p:par>
                                <p:cTn id="34" presetID="3" presetClass="entr" presetSubtype="0" fill="hold" grpId="0" nodeType="withEffect">
                                  <p:stCondLst>
                                    <p:cond delay="0"/>
                                  </p:stCondLst>
                                  <p:childTnLst>
                                    <p:set>
                                      <p:cBhvr>
                                        <p:cTn id="35" dur="1" fill="hold">
                                          <p:stCondLst>
                                            <p:cond delay="0"/>
                                          </p:stCondLst>
                                        </p:cTn>
                                        <p:tgtEl>
                                          <p:spTgt spid="438283"/>
                                        </p:tgtEl>
                                        <p:attrNameLst>
                                          <p:attrName>style.visibility</p:attrName>
                                        </p:attrNameLst>
                                      </p:cBhvr>
                                      <p:to>
                                        <p:strVal val="visible"/>
                                      </p:to>
                                    </p:set>
                                  </p:childTnLst>
                                </p:cTn>
                              </p:par>
                              <p:par>
                                <p:cTn id="36" presetID="3" presetClass="exit" presetSubtype="0" fill="hold" grpId="0" nodeType="withEffect">
                                  <p:stCondLst>
                                    <p:cond delay="0"/>
                                  </p:stCondLst>
                                  <p:childTnLst>
                                    <p:set>
                                      <p:cBhvr>
                                        <p:cTn id="37" dur="1" fill="hold">
                                          <p:stCondLst>
                                            <p:cond delay="0"/>
                                          </p:stCondLst>
                                        </p:cTn>
                                        <p:tgtEl>
                                          <p:spTgt spid="438286"/>
                                        </p:tgtEl>
                                        <p:attrNameLst>
                                          <p:attrName>style.visibility</p:attrName>
                                        </p:attrNameLst>
                                      </p:cBhvr>
                                      <p:to>
                                        <p:strVal val="hidden"/>
                                      </p:to>
                                    </p:set>
                                  </p:childTnLst>
                                </p:cTn>
                              </p:par>
                              <p:par>
                                <p:cTn id="38" presetID="3" presetClass="entr" presetSubtype="0" fill="hold" grpId="0" nodeType="withEffect">
                                  <p:stCondLst>
                                    <p:cond delay="0"/>
                                  </p:stCondLst>
                                  <p:childTnLst>
                                    <p:set>
                                      <p:cBhvr>
                                        <p:cTn id="39" dur="1" fill="hold">
                                          <p:stCondLst>
                                            <p:cond delay="0"/>
                                          </p:stCondLst>
                                        </p:cTn>
                                        <p:tgtEl>
                                          <p:spTgt spid="438287"/>
                                        </p:tgtEl>
                                        <p:attrNameLst>
                                          <p:attrName>style.visibility</p:attrName>
                                        </p:attrNameLst>
                                      </p:cBhvr>
                                      <p:to>
                                        <p:strVal val="visible"/>
                                      </p:to>
                                    </p:set>
                                  </p:childTnLst>
                                </p:cTn>
                              </p:par>
                              <p:par>
                                <p:cTn id="40" presetID="10" presetClass="entr" presetSubtype="0" fill="hold" nodeType="withEffect">
                                  <p:stCondLst>
                                    <p:cond delay="0"/>
                                  </p:stCondLst>
                                  <p:childTnLst>
                                    <p:set>
                                      <p:cBhvr>
                                        <p:cTn id="41" dur="1" fill="hold">
                                          <p:stCondLst>
                                            <p:cond delay="0"/>
                                          </p:stCondLst>
                                        </p:cTn>
                                        <p:tgtEl>
                                          <p:spTgt spid="438327"/>
                                        </p:tgtEl>
                                        <p:attrNameLst>
                                          <p:attrName>style.visibility</p:attrName>
                                        </p:attrNameLst>
                                      </p:cBhvr>
                                      <p:to>
                                        <p:strVal val="visible"/>
                                      </p:to>
                                    </p:set>
                                    <p:animEffect transition="in" filter="fade">
                                      <p:cBhvr>
                                        <p:cTn id="42" dur="200"/>
                                        <p:tgtEl>
                                          <p:spTgt spid="438327"/>
                                        </p:tgtEl>
                                      </p:cBhvr>
                                    </p:animEffect>
                                  </p:childTnLst>
                                  <p:subTnLst>
                                    <p:audio>
                                      <p:cMediaNode>
                                        <p:cTn display="0" masterRel="sameClick">
                                          <p:stCondLst>
                                            <p:cond evt="begin" delay="0">
                                              <p:tn val="40"/>
                                            </p:cond>
                                          </p:stCondLst>
                                          <p:endCondLst>
                                            <p:cond evt="onStopAudio" delay="0">
                                              <p:tgtEl>
                                                <p:sldTgt/>
                                              </p:tgtEl>
                                            </p:cond>
                                          </p:endCondLst>
                                        </p:cTn>
                                        <p:tgtEl>
                                          <p:sndTgt r:embed="rId4" name="Buzzer.wav"/>
                                        </p:tgtEl>
                                      </p:cMediaNode>
                                    </p:audio>
                                  </p:subTnLst>
                                </p:cTn>
                              </p:par>
                            </p:childTnLst>
                          </p:cTn>
                        </p:par>
                        <p:par>
                          <p:cTn id="43" fill="hold" nodeType="afterGroup">
                            <p:stCondLst>
                              <p:cond delay="200"/>
                            </p:stCondLst>
                            <p:childTnLst>
                              <p:par>
                                <p:cTn id="44" presetID="10" presetClass="exit" presetSubtype="0" fill="hold" nodeType="afterEffect">
                                  <p:stCondLst>
                                    <p:cond delay="500"/>
                                  </p:stCondLst>
                                  <p:childTnLst>
                                    <p:animEffect transition="out" filter="fade">
                                      <p:cBhvr>
                                        <p:cTn id="45" dur="200"/>
                                        <p:tgtEl>
                                          <p:spTgt spid="438327"/>
                                        </p:tgtEl>
                                      </p:cBhvr>
                                    </p:animEffect>
                                    <p:set>
                                      <p:cBhvr>
                                        <p:cTn id="46" dur="1" fill="hold">
                                          <p:stCondLst>
                                            <p:cond delay="199"/>
                                          </p:stCondLst>
                                        </p:cTn>
                                        <p:tgtEl>
                                          <p:spTgt spid="438327"/>
                                        </p:tgtEl>
                                        <p:attrNameLst>
                                          <p:attrName>style.visibility</p:attrName>
                                        </p:attrNameLst>
                                      </p:cBhvr>
                                      <p:to>
                                        <p:strVal val="hidden"/>
                                      </p:to>
                                    </p:set>
                                  </p:childTnLst>
                                </p:cTn>
                              </p:par>
                            </p:childTnLst>
                          </p:cTn>
                        </p:par>
                      </p:childTnLst>
                    </p:cTn>
                  </p:par>
                </p:childTnLst>
              </p:cTn>
              <p:nextCondLst>
                <p:cond evt="onClick" delay="0">
                  <p:tgtEl>
                    <p:spTgt spid="438286"/>
                  </p:tgtEl>
                </p:cond>
              </p:nextCondLst>
            </p:seq>
            <p:seq concurrent="1" nextAc="seek">
              <p:cTn id="47" restart="whenNotActive" fill="hold" evtFilter="cancelBubble" nodeType="interactiveSeq">
                <p:stCondLst>
                  <p:cond evt="onClick" delay="0">
                    <p:tgtEl>
                      <p:spTgt spid="438287"/>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42" presetClass="path" presetSubtype="0" fill="hold" nodeType="withEffect">
                                  <p:stCondLst>
                                    <p:cond delay="0"/>
                                  </p:stCondLst>
                                  <p:childTnLst>
                                    <p:animMotion origin="layout" path="M -0.84723 0.34699 L -0.84723 0.34699 " pathEditMode="fixed" rAng="0" ptsTypes="AA">
                                      <p:cBhvr>
                                        <p:cTn id="51" dur="10" fill="hold"/>
                                        <p:tgtEl>
                                          <p:spTgt spid="438318"/>
                                        </p:tgtEl>
                                        <p:attrNameLst>
                                          <p:attrName>ppt_x</p:attrName>
                                          <p:attrName>ppt_y</p:attrName>
                                        </p:attrNameLst>
                                      </p:cBhvr>
                                      <p:rCtr x="0" y="0"/>
                                    </p:animMotion>
                                  </p:childTnLst>
                                </p:cTn>
                              </p:par>
                              <p:par>
                                <p:cTn id="52" presetID="3" presetClass="entr" presetSubtype="0" fill="hold" grpId="0" nodeType="withEffect">
                                  <p:stCondLst>
                                    <p:cond delay="0"/>
                                  </p:stCondLst>
                                  <p:childTnLst>
                                    <p:set>
                                      <p:cBhvr>
                                        <p:cTn id="53" dur="1" fill="hold">
                                          <p:stCondLst>
                                            <p:cond delay="0"/>
                                          </p:stCondLst>
                                        </p:cTn>
                                        <p:tgtEl>
                                          <p:spTgt spid="438284"/>
                                        </p:tgtEl>
                                        <p:attrNameLst>
                                          <p:attrName>style.visibility</p:attrName>
                                        </p:attrNameLst>
                                      </p:cBhvr>
                                      <p:to>
                                        <p:strVal val="visible"/>
                                      </p:to>
                                    </p:set>
                                  </p:childTnLst>
                                </p:cTn>
                              </p:par>
                              <p:par>
                                <p:cTn id="54" presetID="3" presetClass="exit" presetSubtype="0" fill="hold" grpId="1" nodeType="withEffect">
                                  <p:stCondLst>
                                    <p:cond delay="0"/>
                                  </p:stCondLst>
                                  <p:childTnLst>
                                    <p:set>
                                      <p:cBhvr>
                                        <p:cTn id="55" dur="1" fill="hold">
                                          <p:stCondLst>
                                            <p:cond delay="0"/>
                                          </p:stCondLst>
                                        </p:cTn>
                                        <p:tgtEl>
                                          <p:spTgt spid="438287"/>
                                        </p:tgtEl>
                                        <p:attrNameLst>
                                          <p:attrName>style.visibility</p:attrName>
                                        </p:attrNameLst>
                                      </p:cBhvr>
                                      <p:to>
                                        <p:strVal val="hidden"/>
                                      </p:to>
                                    </p:set>
                                  </p:childTnLst>
                                </p:cTn>
                              </p:par>
                              <p:par>
                                <p:cTn id="56" presetID="3" presetClass="entr" presetSubtype="0" fill="hold" grpId="0" nodeType="withEffect">
                                  <p:stCondLst>
                                    <p:cond delay="0"/>
                                  </p:stCondLst>
                                  <p:childTnLst>
                                    <p:set>
                                      <p:cBhvr>
                                        <p:cTn id="57" dur="1" fill="hold">
                                          <p:stCondLst>
                                            <p:cond delay="0"/>
                                          </p:stCondLst>
                                        </p:cTn>
                                        <p:tgtEl>
                                          <p:spTgt spid="438288"/>
                                        </p:tgtEl>
                                        <p:attrNameLst>
                                          <p:attrName>style.visibility</p:attrName>
                                        </p:attrNameLst>
                                      </p:cBhvr>
                                      <p:to>
                                        <p:strVal val="visible"/>
                                      </p:to>
                                    </p:set>
                                  </p:childTnLst>
                                </p:cTn>
                              </p:par>
                              <p:par>
                                <p:cTn id="58" presetID="10" presetClass="entr" presetSubtype="0" fill="hold" nodeType="withEffect">
                                  <p:stCondLst>
                                    <p:cond delay="0"/>
                                  </p:stCondLst>
                                  <p:childTnLst>
                                    <p:set>
                                      <p:cBhvr>
                                        <p:cTn id="59" dur="1" fill="hold">
                                          <p:stCondLst>
                                            <p:cond delay="0"/>
                                          </p:stCondLst>
                                        </p:cTn>
                                        <p:tgtEl>
                                          <p:spTgt spid="438318"/>
                                        </p:tgtEl>
                                        <p:attrNameLst>
                                          <p:attrName>style.visibility</p:attrName>
                                        </p:attrNameLst>
                                      </p:cBhvr>
                                      <p:to>
                                        <p:strVal val="visible"/>
                                      </p:to>
                                    </p:set>
                                    <p:animEffect transition="in" filter="fade">
                                      <p:cBhvr>
                                        <p:cTn id="60" dur="200"/>
                                        <p:tgtEl>
                                          <p:spTgt spid="438318"/>
                                        </p:tgtEl>
                                      </p:cBhvr>
                                    </p:animEffect>
                                  </p:childTnLst>
                                  <p:subTnLst>
                                    <p:audio>
                                      <p:cMediaNode>
                                        <p:cTn display="0" masterRel="sameClick">
                                          <p:stCondLst>
                                            <p:cond evt="begin" delay="0">
                                              <p:tn val="58"/>
                                            </p:cond>
                                          </p:stCondLst>
                                          <p:endCondLst>
                                            <p:cond evt="onStopAudio" delay="0">
                                              <p:tgtEl>
                                                <p:sldTgt/>
                                              </p:tgtEl>
                                            </p:cond>
                                          </p:endCondLst>
                                        </p:cTn>
                                        <p:tgtEl>
                                          <p:sndTgt r:embed="rId4" name="Buzzer.wav"/>
                                        </p:tgtEl>
                                      </p:cMediaNode>
                                    </p:audio>
                                  </p:subTnLst>
                                </p:cTn>
                              </p:par>
                            </p:childTnLst>
                          </p:cTn>
                        </p:par>
                        <p:par>
                          <p:cTn id="61" fill="hold" nodeType="afterGroup">
                            <p:stCondLst>
                              <p:cond delay="200"/>
                            </p:stCondLst>
                            <p:childTnLst>
                              <p:par>
                                <p:cTn id="62" presetID="10" presetClass="exit" presetSubtype="0" fill="hold" nodeType="afterEffect">
                                  <p:stCondLst>
                                    <p:cond delay="500"/>
                                  </p:stCondLst>
                                  <p:childTnLst>
                                    <p:animEffect transition="out" filter="fade">
                                      <p:cBhvr>
                                        <p:cTn id="63" dur="200"/>
                                        <p:tgtEl>
                                          <p:spTgt spid="438318"/>
                                        </p:tgtEl>
                                      </p:cBhvr>
                                    </p:animEffect>
                                    <p:set>
                                      <p:cBhvr>
                                        <p:cTn id="64" dur="1" fill="hold">
                                          <p:stCondLst>
                                            <p:cond delay="199"/>
                                          </p:stCondLst>
                                        </p:cTn>
                                        <p:tgtEl>
                                          <p:spTgt spid="438318"/>
                                        </p:tgtEl>
                                        <p:attrNameLst>
                                          <p:attrName>style.visibility</p:attrName>
                                        </p:attrNameLst>
                                      </p:cBhvr>
                                      <p:to>
                                        <p:strVal val="hidden"/>
                                      </p:to>
                                    </p:set>
                                  </p:childTnLst>
                                </p:cTn>
                              </p:par>
                            </p:childTnLst>
                          </p:cTn>
                        </p:par>
                      </p:childTnLst>
                    </p:cTn>
                  </p:par>
                </p:childTnLst>
              </p:cTn>
              <p:nextCondLst>
                <p:cond evt="onClick" delay="0">
                  <p:tgtEl>
                    <p:spTgt spid="438287"/>
                  </p:tgtEl>
                </p:cond>
              </p:nextCondLst>
            </p:seq>
            <p:seq concurrent="1" nextAc="seek">
              <p:cTn id="65" restart="whenNotActive" fill="hold" evtFilter="cancelBubble" nodeType="interactiveSeq">
                <p:stCondLst>
                  <p:cond evt="onClick" delay="0">
                    <p:tgtEl>
                      <p:spTgt spid="438288"/>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42" presetClass="path" presetSubtype="0" fill="hold" nodeType="withEffect">
                                  <p:stCondLst>
                                    <p:cond delay="0"/>
                                  </p:stCondLst>
                                  <p:childTnLst>
                                    <p:animMotion origin="layout" path="M -0.99688 0.34699 L -0.99688 0.34699 " pathEditMode="fixed" rAng="0" ptsTypes="AA">
                                      <p:cBhvr>
                                        <p:cTn id="69" dur="10" fill="hold"/>
                                        <p:tgtEl>
                                          <p:spTgt spid="438305"/>
                                        </p:tgtEl>
                                        <p:attrNameLst>
                                          <p:attrName>ppt_x</p:attrName>
                                          <p:attrName>ppt_y</p:attrName>
                                        </p:attrNameLst>
                                      </p:cBhvr>
                                      <p:rCtr x="0" y="0"/>
                                    </p:animMotion>
                                  </p:childTnLst>
                                </p:cTn>
                              </p:par>
                              <p:par>
                                <p:cTn id="70" presetID="3" presetClass="entr" presetSubtype="0" fill="hold" grpId="0" nodeType="withEffect">
                                  <p:stCondLst>
                                    <p:cond delay="0"/>
                                  </p:stCondLst>
                                  <p:childTnLst>
                                    <p:set>
                                      <p:cBhvr>
                                        <p:cTn id="71" dur="1" fill="hold">
                                          <p:stCondLst>
                                            <p:cond delay="0"/>
                                          </p:stCondLst>
                                        </p:cTn>
                                        <p:tgtEl>
                                          <p:spTgt spid="438285"/>
                                        </p:tgtEl>
                                        <p:attrNameLst>
                                          <p:attrName>style.visibility</p:attrName>
                                        </p:attrNameLst>
                                      </p:cBhvr>
                                      <p:to>
                                        <p:strVal val="visible"/>
                                      </p:to>
                                    </p:set>
                                  </p:childTnLst>
                                </p:cTn>
                              </p:par>
                              <p:par>
                                <p:cTn id="72" presetID="10" presetClass="entr" presetSubtype="0" fill="hold" nodeType="withEffect">
                                  <p:stCondLst>
                                    <p:cond delay="0"/>
                                  </p:stCondLst>
                                  <p:childTnLst>
                                    <p:set>
                                      <p:cBhvr>
                                        <p:cTn id="73" dur="1" fill="hold">
                                          <p:stCondLst>
                                            <p:cond delay="0"/>
                                          </p:stCondLst>
                                        </p:cTn>
                                        <p:tgtEl>
                                          <p:spTgt spid="438305"/>
                                        </p:tgtEl>
                                        <p:attrNameLst>
                                          <p:attrName>style.visibility</p:attrName>
                                        </p:attrNameLst>
                                      </p:cBhvr>
                                      <p:to>
                                        <p:strVal val="visible"/>
                                      </p:to>
                                    </p:set>
                                    <p:animEffect transition="in" filter="fade">
                                      <p:cBhvr>
                                        <p:cTn id="74" dur="200"/>
                                        <p:tgtEl>
                                          <p:spTgt spid="438305"/>
                                        </p:tgtEl>
                                      </p:cBhvr>
                                    </p:animEffect>
                                  </p:childTnLst>
                                  <p:subTnLst>
                                    <p:audio>
                                      <p:cMediaNode>
                                        <p:cTn display="0" masterRel="sameClick">
                                          <p:stCondLst>
                                            <p:cond evt="begin" delay="0">
                                              <p:tn val="72"/>
                                            </p:cond>
                                          </p:stCondLst>
                                          <p:endCondLst>
                                            <p:cond evt="onStopAudio" delay="0">
                                              <p:tgtEl>
                                                <p:sldTgt/>
                                              </p:tgtEl>
                                            </p:cond>
                                          </p:endCondLst>
                                        </p:cTn>
                                        <p:tgtEl>
                                          <p:sndTgt r:embed="rId4" name="Buzzer.wav"/>
                                        </p:tgtEl>
                                      </p:cMediaNode>
                                    </p:audio>
                                  </p:subTnLst>
                                </p:cTn>
                              </p:par>
                            </p:childTnLst>
                          </p:cTn>
                        </p:par>
                        <p:par>
                          <p:cTn id="75" fill="hold" nodeType="afterGroup">
                            <p:stCondLst>
                              <p:cond delay="200"/>
                            </p:stCondLst>
                            <p:childTnLst>
                              <p:par>
                                <p:cTn id="76" presetID="10" presetClass="exit" presetSubtype="0" fill="hold" nodeType="afterEffect">
                                  <p:stCondLst>
                                    <p:cond delay="500"/>
                                  </p:stCondLst>
                                  <p:childTnLst>
                                    <p:animEffect transition="out" filter="fade">
                                      <p:cBhvr>
                                        <p:cTn id="77" dur="200"/>
                                        <p:tgtEl>
                                          <p:spTgt spid="438305"/>
                                        </p:tgtEl>
                                      </p:cBhvr>
                                    </p:animEffect>
                                    <p:set>
                                      <p:cBhvr>
                                        <p:cTn id="78" dur="1" fill="hold">
                                          <p:stCondLst>
                                            <p:cond delay="199"/>
                                          </p:stCondLst>
                                        </p:cTn>
                                        <p:tgtEl>
                                          <p:spTgt spid="438305"/>
                                        </p:tgtEl>
                                        <p:attrNameLst>
                                          <p:attrName>style.visibility</p:attrName>
                                        </p:attrNameLst>
                                      </p:cBhvr>
                                      <p:to>
                                        <p:strVal val="hidden"/>
                                      </p:to>
                                    </p:set>
                                  </p:childTnLst>
                                </p:cTn>
                              </p:par>
                            </p:childTnLst>
                          </p:cTn>
                        </p:par>
                      </p:childTnLst>
                    </p:cTn>
                  </p:par>
                </p:childTnLst>
              </p:cTn>
              <p:nextCondLst>
                <p:cond evt="onClick" delay="0">
                  <p:tgtEl>
                    <p:spTgt spid="438288"/>
                  </p:tgtEl>
                </p:cond>
              </p:nextCondLst>
            </p:seq>
            <p:seq concurrent="1" nextAc="seek">
              <p:cTn id="79" restart="whenNotActive" fill="hold" evtFilter="cancelBubble" nodeType="interactiveSeq">
                <p:stCondLst>
                  <p:cond evt="onClick" delay="0">
                    <p:tgtEl>
                      <p:spTgt spid="438297"/>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12" presetClass="exit" presetSubtype="1" fill="hold" nodeType="clickEffect">
                                  <p:stCondLst>
                                    <p:cond delay="0"/>
                                  </p:stCondLst>
                                  <p:childTnLst>
                                    <p:animEffect transition="out" filter="slide(fromTop)">
                                      <p:cBhvr>
                                        <p:cTn id="83" dur="300"/>
                                        <p:tgtEl>
                                          <p:spTgt spid="438297"/>
                                        </p:tgtEl>
                                      </p:cBhvr>
                                    </p:animEffect>
                                    <p:set>
                                      <p:cBhvr>
                                        <p:cTn id="84" dur="1" fill="hold">
                                          <p:stCondLst>
                                            <p:cond delay="299"/>
                                          </p:stCondLst>
                                        </p:cTn>
                                        <p:tgtEl>
                                          <p:spTgt spid="438297"/>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7"/>
                  </p:tgtEl>
                </p:cond>
              </p:nextCondLst>
            </p:seq>
            <p:seq concurrent="1" nextAc="seek">
              <p:cTn id="85" restart="whenNotActive" fill="hold" evtFilter="cancelBubble" nodeType="interactiveSeq">
                <p:stCondLst>
                  <p:cond evt="onClick" delay="0">
                    <p:tgtEl>
                      <p:spTgt spid="438301"/>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12" presetClass="exit" presetSubtype="1" fill="hold" nodeType="clickEffect">
                                  <p:stCondLst>
                                    <p:cond delay="0"/>
                                  </p:stCondLst>
                                  <p:childTnLst>
                                    <p:animEffect transition="out" filter="slide(fromTop)">
                                      <p:cBhvr>
                                        <p:cTn id="89" dur="300"/>
                                        <p:tgtEl>
                                          <p:spTgt spid="438301"/>
                                        </p:tgtEl>
                                      </p:cBhvr>
                                    </p:animEffect>
                                    <p:set>
                                      <p:cBhvr>
                                        <p:cTn id="90" dur="1" fill="hold">
                                          <p:stCondLst>
                                            <p:cond delay="299"/>
                                          </p:stCondLst>
                                        </p:cTn>
                                        <p:tgtEl>
                                          <p:spTgt spid="438301"/>
                                        </p:tgtEl>
                                        <p:attrNameLst>
                                          <p:attrName>style.visibility</p:attrName>
                                        </p:attrNameLst>
                                      </p:cBhvr>
                                      <p:to>
                                        <p:strVal val="hidden"/>
                                      </p:to>
                                    </p:set>
                                  </p:childTnLst>
                                  <p:subTnLst>
                                    <p:audio>
                                      <p:cMediaNode>
                                        <p:cTn display="0" masterRel="sameClick">
                                          <p:stCondLst>
                                            <p:cond evt="begin" delay="0">
                                              <p:tn val="88"/>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1"/>
                  </p:tgtEl>
                </p:cond>
              </p:nextCondLst>
            </p:seq>
            <p:seq concurrent="1" nextAc="seek">
              <p:cTn id="91" restart="whenNotActive" fill="hold" evtFilter="cancelBubble" nodeType="interactiveSeq">
                <p:stCondLst>
                  <p:cond evt="onClick" delay="0">
                    <p:tgtEl>
                      <p:spTgt spid="438302"/>
                    </p:tgtEl>
                  </p:cond>
                </p:stCondLst>
                <p:endSync evt="end" delay="0">
                  <p:rtn val="all"/>
                </p:endSync>
                <p:childTnLst>
                  <p:par>
                    <p:cTn id="92" fill="hold" nodeType="clickPar">
                      <p:stCondLst>
                        <p:cond delay="0"/>
                      </p:stCondLst>
                      <p:childTnLst>
                        <p:par>
                          <p:cTn id="93" fill="hold" nodeType="withGroup">
                            <p:stCondLst>
                              <p:cond delay="0"/>
                            </p:stCondLst>
                            <p:childTnLst>
                              <p:par>
                                <p:cTn id="94" presetID="12" presetClass="exit" presetSubtype="1" fill="hold" nodeType="clickEffect">
                                  <p:stCondLst>
                                    <p:cond delay="0"/>
                                  </p:stCondLst>
                                  <p:childTnLst>
                                    <p:animEffect transition="out" filter="slide(fromTop)">
                                      <p:cBhvr>
                                        <p:cTn id="95" dur="400"/>
                                        <p:tgtEl>
                                          <p:spTgt spid="438302"/>
                                        </p:tgtEl>
                                      </p:cBhvr>
                                    </p:animEffect>
                                    <p:set>
                                      <p:cBhvr>
                                        <p:cTn id="96" dur="1" fill="hold">
                                          <p:stCondLst>
                                            <p:cond delay="399"/>
                                          </p:stCondLst>
                                        </p:cTn>
                                        <p:tgtEl>
                                          <p:spTgt spid="438302"/>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2"/>
                  </p:tgtEl>
                </p:cond>
              </p:nextCondLst>
            </p:seq>
            <p:seq concurrent="1" nextAc="seek">
              <p:cTn id="97" restart="whenNotActive" fill="hold" evtFilter="cancelBubble" nodeType="interactiveSeq">
                <p:stCondLst>
                  <p:cond evt="onClick" delay="0">
                    <p:tgtEl>
                      <p:spTgt spid="438303"/>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12" presetClass="exit" presetSubtype="1" fill="hold" nodeType="clickEffect">
                                  <p:stCondLst>
                                    <p:cond delay="0"/>
                                  </p:stCondLst>
                                  <p:childTnLst>
                                    <p:animEffect transition="out" filter="slide(fromTop)">
                                      <p:cBhvr>
                                        <p:cTn id="101" dur="300"/>
                                        <p:tgtEl>
                                          <p:spTgt spid="438303"/>
                                        </p:tgtEl>
                                      </p:cBhvr>
                                    </p:animEffect>
                                    <p:set>
                                      <p:cBhvr>
                                        <p:cTn id="102" dur="1" fill="hold">
                                          <p:stCondLst>
                                            <p:cond delay="299"/>
                                          </p:stCondLst>
                                        </p:cTn>
                                        <p:tgtEl>
                                          <p:spTgt spid="438303"/>
                                        </p:tgtEl>
                                        <p:attrNameLst>
                                          <p:attrName>style.visibility</p:attrName>
                                        </p:attrNameLst>
                                      </p:cBhvr>
                                      <p:to>
                                        <p:strVal val="hidden"/>
                                      </p:to>
                                    </p:set>
                                  </p:childTnLst>
                                  <p:subTnLst>
                                    <p:audio>
                                      <p:cMediaNode>
                                        <p:cTn display="0" masterRel="sameClick">
                                          <p:stCondLst>
                                            <p:cond evt="begin" delay="0">
                                              <p:tn val="100"/>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3"/>
                  </p:tgtEl>
                </p:cond>
              </p:nextCondLst>
            </p:seq>
            <p:seq concurrent="1" nextAc="seek">
              <p:cTn id="103" restart="whenNotActive" fill="hold" evtFilter="cancelBubble" nodeType="interactiveSeq">
                <p:stCondLst>
                  <p:cond evt="onClick" delay="0">
                    <p:tgtEl>
                      <p:spTgt spid="438331"/>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42" presetClass="path" presetSubtype="0" fill="hold" nodeType="clickEffect">
                                  <p:stCondLst>
                                    <p:cond delay="0"/>
                                  </p:stCondLst>
                                  <p:childTnLst>
                                    <p:animMotion origin="layout" path="M -0.97014 -0.19352 L -0.97014 -0.19352 " pathEditMode="fixed" rAng="0" ptsTypes="AA">
                                      <p:cBhvr>
                                        <p:cTn id="107" dur="10" fill="hold"/>
                                        <p:tgtEl>
                                          <p:spTgt spid="438297"/>
                                        </p:tgtEl>
                                        <p:attrNameLst>
                                          <p:attrName>ppt_x</p:attrName>
                                          <p:attrName>ppt_y</p:attrName>
                                        </p:attrNameLst>
                                      </p:cBhvr>
                                      <p:rCtr x="0" y="0"/>
                                    </p:animMotion>
                                  </p:childTnLst>
                                </p:cTn>
                              </p:par>
                              <p:par>
                                <p:cTn id="108" presetID="42" presetClass="path" presetSubtype="0" fill="hold" nodeType="withEffect">
                                  <p:stCondLst>
                                    <p:cond delay="0"/>
                                  </p:stCondLst>
                                  <p:childTnLst>
                                    <p:animMotion origin="layout" path="M -0.97014 -0.19352 L -0.97014 -0.19352 " pathEditMode="fixed" rAng="0" ptsTypes="AA">
                                      <p:cBhvr>
                                        <p:cTn id="109" dur="10" fill="hold"/>
                                        <p:tgtEl>
                                          <p:spTgt spid="438303"/>
                                        </p:tgtEl>
                                        <p:attrNameLst>
                                          <p:attrName>ppt_x</p:attrName>
                                          <p:attrName>ppt_y</p:attrName>
                                        </p:attrNameLst>
                                      </p:cBhvr>
                                      <p:rCtr x="0" y="0"/>
                                    </p:animMotion>
                                  </p:childTnLst>
                                </p:cTn>
                              </p:par>
                              <p:par>
                                <p:cTn id="110" presetID="42" presetClass="path" presetSubtype="0" fill="hold" nodeType="withEffect">
                                  <p:stCondLst>
                                    <p:cond delay="0"/>
                                  </p:stCondLst>
                                  <p:childTnLst>
                                    <p:animMotion origin="layout" path="M -0.97014 -0.19353 L -0.97014 -0.19353 " pathEditMode="fixed" rAng="0" ptsTypes="AA">
                                      <p:cBhvr>
                                        <p:cTn id="111" dur="10" fill="hold"/>
                                        <p:tgtEl>
                                          <p:spTgt spid="438302"/>
                                        </p:tgtEl>
                                        <p:attrNameLst>
                                          <p:attrName>ppt_x</p:attrName>
                                          <p:attrName>ppt_y</p:attrName>
                                        </p:attrNameLst>
                                      </p:cBhvr>
                                      <p:rCtr x="0" y="0"/>
                                    </p:animMotion>
                                  </p:childTnLst>
                                </p:cTn>
                              </p:par>
                              <p:par>
                                <p:cTn id="112" presetID="42" presetClass="path" presetSubtype="0" fill="hold" nodeType="withEffect">
                                  <p:stCondLst>
                                    <p:cond delay="0"/>
                                  </p:stCondLst>
                                  <p:childTnLst>
                                    <p:animMotion origin="layout" path="M -0.97014 -0.19353 L -0.97014 -0.19353 " pathEditMode="fixed" rAng="0" ptsTypes="AA">
                                      <p:cBhvr>
                                        <p:cTn id="113" dur="10" fill="hold"/>
                                        <p:tgtEl>
                                          <p:spTgt spid="438301"/>
                                        </p:tgtEl>
                                        <p:attrNameLst>
                                          <p:attrName>ppt_x</p:attrName>
                                          <p:attrName>ppt_y</p:attrName>
                                        </p:attrNameLst>
                                      </p:cBhvr>
                                      <p:rCtr x="0" y="0"/>
                                    </p:animMotion>
                                  </p:childTnLst>
                                </p:cTn>
                              </p:par>
                              <p:par>
                                <p:cTn id="114" presetID="42" presetClass="path" presetSubtype="0" fill="hold" grpId="1" nodeType="withEffect">
                                  <p:stCondLst>
                                    <p:cond delay="0"/>
                                  </p:stCondLst>
                                  <p:iterate type="lt">
                                    <p:tmPct val="0"/>
                                  </p:iterate>
                                  <p:childTnLst>
                                    <p:animMotion origin="layout" path="M -0.96737 0.41436 L -0.96737 0.41436 " pathEditMode="fixed" rAng="0" ptsTypes="AA">
                                      <p:cBhvr>
                                        <p:cTn id="115" dur="10" fill="hold"/>
                                        <p:tgtEl>
                                          <p:spTgt spid="438335">
                                            <p:bg/>
                                          </p:spTgt>
                                        </p:tgtEl>
                                        <p:attrNameLst>
                                          <p:attrName>ppt_x</p:attrName>
                                          <p:attrName>ppt_y</p:attrName>
                                        </p:attrNameLst>
                                      </p:cBhvr>
                                      <p:rCtr x="0" y="0"/>
                                    </p:animMotion>
                                  </p:childTnLst>
                                </p:cTn>
                              </p:par>
                              <p:par>
                                <p:cTn id="116" presetID="42" presetClass="path" presetSubtype="0" fill="hold" grpId="1" nodeType="withEffect">
                                  <p:stCondLst>
                                    <p:cond delay="0"/>
                                  </p:stCondLst>
                                  <p:iterate type="lt">
                                    <p:tmPct val="0"/>
                                  </p:iterate>
                                  <p:childTnLst>
                                    <p:animMotion origin="layout" path="M -0.9764 0.41436 L -0.9764 0.41436 " pathEditMode="fixed" rAng="0" ptsTypes="AA">
                                      <p:cBhvr>
                                        <p:cTn id="117" dur="10" fill="hold"/>
                                        <p:tgtEl>
                                          <p:spTgt spid="438335">
                                            <p:txEl>
                                              <p:pRg st="0" end="0"/>
                                            </p:txEl>
                                          </p:spTgt>
                                        </p:tgtEl>
                                        <p:attrNameLst>
                                          <p:attrName>ppt_x</p:attrName>
                                          <p:attrName>ppt_y</p:attrName>
                                        </p:attrNameLst>
                                      </p:cBhvr>
                                      <p:rCtr x="0" y="0"/>
                                    </p:animMotion>
                                  </p:childTnLst>
                                </p:cTn>
                              </p:par>
                              <p:par>
                                <p:cTn id="118" presetID="1" presetClass="exit" presetSubtype="0" fill="hold" grpId="2" nodeType="withEffect">
                                  <p:stCondLst>
                                    <p:cond delay="0"/>
                                  </p:stCondLst>
                                  <p:childTnLst>
                                    <p:set>
                                      <p:cBhvr>
                                        <p:cTn id="119" dur="1" fill="hold">
                                          <p:stCondLst>
                                            <p:cond delay="0"/>
                                          </p:stCondLst>
                                        </p:cTn>
                                        <p:tgtEl>
                                          <p:spTgt spid="438335">
                                            <p:txEl>
                                              <p:pRg st="0" end="0"/>
                                            </p:txEl>
                                          </p:spTgt>
                                        </p:tgtEl>
                                        <p:attrNameLst>
                                          <p:attrName>style.visibility</p:attrName>
                                        </p:attrNameLst>
                                      </p:cBhvr>
                                      <p:to>
                                        <p:strVal val="hidden"/>
                                      </p:to>
                                    </p:set>
                                  </p:childTnLst>
                                </p:cTn>
                              </p:par>
                              <p:par>
                                <p:cTn id="120" presetID="1" presetClass="exit" presetSubtype="0" fill="hold" grpId="2" nodeType="withEffect">
                                  <p:stCondLst>
                                    <p:cond delay="0"/>
                                  </p:stCondLst>
                                  <p:childTnLst>
                                    <p:set>
                                      <p:cBhvr>
                                        <p:cTn id="121" dur="1" fill="hold">
                                          <p:stCondLst>
                                            <p:cond delay="0"/>
                                          </p:stCondLst>
                                        </p:cTn>
                                        <p:tgtEl>
                                          <p:spTgt spid="438335">
                                            <p:bg/>
                                          </p:spTgt>
                                        </p:tgtEl>
                                        <p:attrNameLst>
                                          <p:attrName>style.visibility</p:attrName>
                                        </p:attrNameLst>
                                      </p:cBhvr>
                                      <p:to>
                                        <p:strVal val="hidden"/>
                                      </p:to>
                                    </p:set>
                                  </p:childTnLst>
                                </p:cTn>
                              </p:par>
                            </p:childTnLst>
                          </p:cTn>
                        </p:par>
                        <p:par>
                          <p:cTn id="122" fill="hold" nodeType="afterGroup">
                            <p:stCondLst>
                              <p:cond delay="10"/>
                            </p:stCondLst>
                            <p:childTnLst>
                              <p:par>
                                <p:cTn id="123" presetID="12" presetClass="exit" presetSubtype="1" fill="hold" nodeType="afterEffect">
                                  <p:stCondLst>
                                    <p:cond delay="0"/>
                                  </p:stCondLst>
                                  <p:childTnLst>
                                    <p:animEffect transition="out" filter="slide(fromTop)">
                                      <p:cBhvr>
                                        <p:cTn id="124" dur="1000"/>
                                        <p:tgtEl>
                                          <p:spTgt spid="438332"/>
                                        </p:tgtEl>
                                      </p:cBhvr>
                                    </p:animEffect>
                                    <p:set>
                                      <p:cBhvr>
                                        <p:cTn id="125" dur="1" fill="hold">
                                          <p:stCondLst>
                                            <p:cond delay="999"/>
                                          </p:stCondLst>
                                        </p:cTn>
                                        <p:tgtEl>
                                          <p:spTgt spid="438332"/>
                                        </p:tgtEl>
                                        <p:attrNameLst>
                                          <p:attrName>style.visibility</p:attrName>
                                        </p:attrNameLst>
                                      </p:cBhvr>
                                      <p:to>
                                        <p:strVal val="hidden"/>
                                      </p:to>
                                    </p:set>
                                  </p:childTnLst>
                                </p:cTn>
                              </p:par>
                            </p:childTnLst>
                          </p:cTn>
                        </p:par>
                        <p:par>
                          <p:cTn id="126" fill="hold" nodeType="afterGroup">
                            <p:stCondLst>
                              <p:cond delay="1010"/>
                            </p:stCondLst>
                            <p:childTnLst>
                              <p:par>
                                <p:cTn id="127" presetID="10" presetClass="entr" presetSubtype="0" fill="hold" grpId="5" nodeType="afterEffect">
                                  <p:stCondLst>
                                    <p:cond delay="490"/>
                                  </p:stCondLst>
                                  <p:childTnLst>
                                    <p:set>
                                      <p:cBhvr>
                                        <p:cTn id="128" dur="1" fill="hold">
                                          <p:stCondLst>
                                            <p:cond delay="0"/>
                                          </p:stCondLst>
                                        </p:cTn>
                                        <p:tgtEl>
                                          <p:spTgt spid="438335">
                                            <p:bg/>
                                          </p:spTgt>
                                        </p:tgtEl>
                                        <p:attrNameLst>
                                          <p:attrName>style.visibility</p:attrName>
                                        </p:attrNameLst>
                                      </p:cBhvr>
                                      <p:to>
                                        <p:strVal val="visible"/>
                                      </p:to>
                                    </p:set>
                                    <p:animEffect transition="in" filter="fade">
                                      <p:cBhvr>
                                        <p:cTn id="129" dur="500"/>
                                        <p:tgtEl>
                                          <p:spTgt spid="438335">
                                            <p:bg/>
                                          </p:spTgt>
                                        </p:tgtEl>
                                      </p:cBhvr>
                                    </p:animEffect>
                                  </p:childTnLst>
                                </p:cTn>
                              </p:par>
                            </p:childTnLst>
                          </p:cTn>
                        </p:par>
                        <p:par>
                          <p:cTn id="130" fill="hold" nodeType="afterGroup">
                            <p:stCondLst>
                              <p:cond delay="2000"/>
                            </p:stCondLst>
                            <p:childTnLst>
                              <p:par>
                                <p:cTn id="131" presetID="10" presetClass="entr" presetSubtype="0" fill="hold" grpId="4" nodeType="afterEffect">
                                  <p:stCondLst>
                                    <p:cond delay="0"/>
                                  </p:stCondLst>
                                  <p:iterate type="lt">
                                    <p:tmPct val="0"/>
                                  </p:iterate>
                                  <p:childTnLst>
                                    <p:set>
                                      <p:cBhvr>
                                        <p:cTn id="132" dur="1" fill="hold">
                                          <p:stCondLst>
                                            <p:cond delay="0"/>
                                          </p:stCondLst>
                                        </p:cTn>
                                        <p:tgtEl>
                                          <p:spTgt spid="438335">
                                            <p:txEl>
                                              <p:pRg st="0" end="0"/>
                                            </p:txEl>
                                          </p:spTgt>
                                        </p:tgtEl>
                                        <p:attrNameLst>
                                          <p:attrName>style.visibility</p:attrName>
                                        </p:attrNameLst>
                                      </p:cBhvr>
                                      <p:to>
                                        <p:strVal val="visible"/>
                                      </p:to>
                                    </p:set>
                                    <p:animEffect transition="in" filter="fade">
                                      <p:cBhvr>
                                        <p:cTn id="133" dur="500"/>
                                        <p:tgtEl>
                                          <p:spTgt spid="438335">
                                            <p:txEl>
                                              <p:pRg st="0" end="0"/>
                                            </p:txEl>
                                          </p:spTgt>
                                        </p:tgtEl>
                                      </p:cBhvr>
                                    </p:animEffect>
                                  </p:childTnLst>
                                </p:cTn>
                              </p:par>
                            </p:childTnLst>
                          </p:cTn>
                        </p:par>
                        <p:par>
                          <p:cTn id="134" fill="hold" nodeType="afterGroup">
                            <p:stCondLst>
                              <p:cond delay="2500"/>
                            </p:stCondLst>
                            <p:childTnLst>
                              <p:par>
                                <p:cTn id="135" presetID="27" presetClass="entr" presetSubtype="0" fill="hold" grpId="3" nodeType="afterEffect">
                                  <p:stCondLst>
                                    <p:cond delay="0"/>
                                  </p:stCondLst>
                                  <p:iterate type="lt">
                                    <p:tmPct val="50000"/>
                                  </p:iterate>
                                  <p:childTnLst>
                                    <p:set>
                                      <p:cBhvr>
                                        <p:cTn id="136" dur="1" fill="hold">
                                          <p:stCondLst>
                                            <p:cond delay="0"/>
                                          </p:stCondLst>
                                        </p:cTn>
                                        <p:tgtEl>
                                          <p:spTgt spid="438335">
                                            <p:txEl>
                                              <p:pRg st="0" end="0"/>
                                            </p:txEl>
                                          </p:spTgt>
                                        </p:tgtEl>
                                        <p:attrNameLst>
                                          <p:attrName>style.visibility</p:attrName>
                                        </p:attrNameLst>
                                      </p:cBhvr>
                                      <p:to>
                                        <p:strVal val="visible"/>
                                      </p:to>
                                    </p:set>
                                    <p:anim calcmode="discrete" valueType="clr">
                                      <p:cBhvr override="childStyle">
                                        <p:cTn id="137" dur="80"/>
                                        <p:tgtEl>
                                          <p:spTgt spid="438335">
                                            <p:txEl>
                                              <p:pRg st="0" end="0"/>
                                            </p:txEl>
                                          </p:spTgt>
                                        </p:tgtEl>
                                        <p:attrNameLst>
                                          <p:attrName>style.color</p:attrName>
                                        </p:attrNameLst>
                                      </p:cBhvr>
                                      <p:tavLst>
                                        <p:tav tm="0">
                                          <p:val>
                                            <p:clrVal>
                                              <a:srgbClr val="CC9900"/>
                                            </p:clrVal>
                                          </p:val>
                                        </p:tav>
                                        <p:tav tm="50000">
                                          <p:val>
                                            <p:clrVal>
                                              <a:srgbClr val="663300"/>
                                            </p:clrVal>
                                          </p:val>
                                        </p:tav>
                                      </p:tavLst>
                                    </p:anim>
                                    <p:anim calcmode="discrete" valueType="clr">
                                      <p:cBhvr>
                                        <p:cTn id="138" dur="80"/>
                                        <p:tgtEl>
                                          <p:spTgt spid="438335">
                                            <p:txEl>
                                              <p:pRg st="0" end="0"/>
                                            </p:txEl>
                                          </p:spTgt>
                                        </p:tgtEl>
                                        <p:attrNameLst>
                                          <p:attrName>fillcolor</p:attrName>
                                        </p:attrNameLst>
                                      </p:cBhvr>
                                      <p:tavLst>
                                        <p:tav tm="0">
                                          <p:val>
                                            <p:clrVal>
                                              <a:schemeClr val="accent2"/>
                                            </p:clrVal>
                                          </p:val>
                                        </p:tav>
                                        <p:tav tm="50000">
                                          <p:val>
                                            <p:clrVal>
                                              <a:schemeClr val="hlink"/>
                                            </p:clrVal>
                                          </p:val>
                                        </p:tav>
                                      </p:tavLst>
                                    </p:anim>
                                    <p:set>
                                      <p:cBhvr>
                                        <p:cTn id="139" dur="80"/>
                                        <p:tgtEl>
                                          <p:spTgt spid="438335">
                                            <p:txEl>
                                              <p:pRg st="0" end="0"/>
                                            </p:txEl>
                                          </p:spTgt>
                                        </p:tgtEl>
                                        <p:attrNameLst>
                                          <p:attrName>fill.type</p:attrName>
                                        </p:attrNameLst>
                                      </p:cBhvr>
                                      <p:to>
                                        <p:strVal val="solid"/>
                                      </p:to>
                                    </p:set>
                                  </p:childTnLst>
                                </p:cTn>
                              </p:par>
                            </p:childTnLst>
                          </p:cTn>
                        </p:par>
                      </p:childTnLst>
                    </p:cTn>
                  </p:par>
                </p:childTnLst>
              </p:cTn>
              <p:nextCondLst>
                <p:cond evt="onClick" delay="0">
                  <p:tgtEl>
                    <p:spTgt spid="438331"/>
                  </p:tgtEl>
                </p:cond>
              </p:nextCondLst>
            </p:seq>
            <p:seq concurrent="1" nextAc="seek">
              <p:cTn id="140" restart="whenNotActive" fill="hold" evtFilter="cancelBubble" nodeType="interactiveSeq">
                <p:stCondLst>
                  <p:cond evt="onClick" delay="0">
                    <p:tgtEl>
                      <p:spTgt spid="438336"/>
                    </p:tgtEl>
                  </p:cond>
                </p:stCondLst>
                <p:endSync evt="end" delay="0">
                  <p:rtn val="all"/>
                </p:endSync>
                <p:childTnLst>
                  <p:par>
                    <p:cTn id="141" fill="hold" nodeType="clickPar">
                      <p:stCondLst>
                        <p:cond delay="0"/>
                      </p:stCondLst>
                      <p:childTnLst>
                        <p:par>
                          <p:cTn id="142" fill="hold" nodeType="withGroup">
                            <p:stCondLst>
                              <p:cond delay="0"/>
                            </p:stCondLst>
                            <p:childTnLst>
                              <p:par>
                                <p:cTn id="143" presetID="3" presetClass="entr" presetSubtype="0" fill="hold" grpId="1" nodeType="clickEffect">
                                  <p:stCondLst>
                                    <p:cond delay="0"/>
                                  </p:stCondLst>
                                  <p:childTnLst>
                                    <p:set>
                                      <p:cBhvr>
                                        <p:cTn id="144" dur="1" fill="hold">
                                          <p:stCondLst>
                                            <p:cond delay="0"/>
                                          </p:stCondLst>
                                        </p:cTn>
                                        <p:tgtEl>
                                          <p:spTgt spid="438286"/>
                                        </p:tgtEl>
                                        <p:attrNameLst>
                                          <p:attrName>style.visibility</p:attrName>
                                        </p:attrNameLst>
                                      </p:cBhvr>
                                      <p:to>
                                        <p:strVal val="visible"/>
                                      </p:to>
                                    </p:set>
                                  </p:childTnLst>
                                </p:cTn>
                              </p:par>
                              <p:par>
                                <p:cTn id="145" presetID="3" presetClass="exit" presetSubtype="0" fill="hold" grpId="2" nodeType="withEffect">
                                  <p:stCondLst>
                                    <p:cond delay="0"/>
                                  </p:stCondLst>
                                  <p:childTnLst>
                                    <p:set>
                                      <p:cBhvr>
                                        <p:cTn id="146" dur="1" fill="hold">
                                          <p:stCondLst>
                                            <p:cond delay="0"/>
                                          </p:stCondLst>
                                        </p:cTn>
                                        <p:tgtEl>
                                          <p:spTgt spid="438287"/>
                                        </p:tgtEl>
                                        <p:attrNameLst>
                                          <p:attrName>style.visibility</p:attrName>
                                        </p:attrNameLst>
                                      </p:cBhvr>
                                      <p:to>
                                        <p:strVal val="hidden"/>
                                      </p:to>
                                    </p:set>
                                  </p:childTnLst>
                                </p:cTn>
                              </p:par>
                              <p:par>
                                <p:cTn id="147" presetID="3" presetClass="exit" presetSubtype="0" fill="hold" grpId="1" nodeType="withEffect">
                                  <p:stCondLst>
                                    <p:cond delay="0"/>
                                  </p:stCondLst>
                                  <p:childTnLst>
                                    <p:set>
                                      <p:cBhvr>
                                        <p:cTn id="148" dur="1" fill="hold">
                                          <p:stCondLst>
                                            <p:cond delay="0"/>
                                          </p:stCondLst>
                                        </p:cTn>
                                        <p:tgtEl>
                                          <p:spTgt spid="438288"/>
                                        </p:tgtEl>
                                        <p:attrNameLst>
                                          <p:attrName>style.visibility</p:attrName>
                                        </p:attrNameLst>
                                      </p:cBhvr>
                                      <p:to>
                                        <p:strVal val="hidden"/>
                                      </p:to>
                                    </p:set>
                                  </p:childTnLst>
                                </p:cTn>
                              </p:par>
                              <p:par>
                                <p:cTn id="149" presetID="3" presetClass="exit" presetSubtype="0" fill="hold" grpId="1" nodeType="withEffect">
                                  <p:stCondLst>
                                    <p:cond delay="0"/>
                                  </p:stCondLst>
                                  <p:childTnLst>
                                    <p:set>
                                      <p:cBhvr>
                                        <p:cTn id="150" dur="1" fill="hold">
                                          <p:stCondLst>
                                            <p:cond delay="0"/>
                                          </p:stCondLst>
                                        </p:cTn>
                                        <p:tgtEl>
                                          <p:spTgt spid="438283"/>
                                        </p:tgtEl>
                                        <p:attrNameLst>
                                          <p:attrName>style.visibility</p:attrName>
                                        </p:attrNameLst>
                                      </p:cBhvr>
                                      <p:to>
                                        <p:strVal val="hidden"/>
                                      </p:to>
                                    </p:set>
                                  </p:childTnLst>
                                </p:cTn>
                              </p:par>
                              <p:par>
                                <p:cTn id="151" presetID="3" presetClass="exit" presetSubtype="0" fill="hold" grpId="1" nodeType="withEffect">
                                  <p:stCondLst>
                                    <p:cond delay="0"/>
                                  </p:stCondLst>
                                  <p:childTnLst>
                                    <p:set>
                                      <p:cBhvr>
                                        <p:cTn id="152" dur="1" fill="hold">
                                          <p:stCondLst>
                                            <p:cond delay="0"/>
                                          </p:stCondLst>
                                        </p:cTn>
                                        <p:tgtEl>
                                          <p:spTgt spid="438284"/>
                                        </p:tgtEl>
                                        <p:attrNameLst>
                                          <p:attrName>style.visibility</p:attrName>
                                        </p:attrNameLst>
                                      </p:cBhvr>
                                      <p:to>
                                        <p:strVal val="hidden"/>
                                      </p:to>
                                    </p:set>
                                  </p:childTnLst>
                                </p:cTn>
                              </p:par>
                              <p:par>
                                <p:cTn id="153" presetID="3" presetClass="exit" presetSubtype="0" fill="hold" grpId="1" nodeType="withEffect">
                                  <p:stCondLst>
                                    <p:cond delay="0"/>
                                  </p:stCondLst>
                                  <p:childTnLst>
                                    <p:set>
                                      <p:cBhvr>
                                        <p:cTn id="154" dur="1" fill="hold">
                                          <p:stCondLst>
                                            <p:cond delay="0"/>
                                          </p:stCondLst>
                                        </p:cTn>
                                        <p:tgtEl>
                                          <p:spTgt spid="438285"/>
                                        </p:tgtEl>
                                        <p:attrNameLst>
                                          <p:attrName>style.visibility</p:attrName>
                                        </p:attrNameLst>
                                      </p:cBhvr>
                                      <p:to>
                                        <p:strVal val="hidden"/>
                                      </p:to>
                                    </p:set>
                                  </p:childTnLst>
                                </p:cTn>
                              </p:par>
                            </p:childTnLst>
                          </p:cTn>
                        </p:par>
                      </p:childTnLst>
                    </p:cTn>
                  </p:par>
                </p:childTnLst>
              </p:cTn>
              <p:nextCondLst>
                <p:cond evt="onClick" delay="0">
                  <p:tgtEl>
                    <p:spTgt spid="438336"/>
                  </p:tgtEl>
                </p:cond>
              </p:nextCondLst>
            </p:seq>
            <p:seq concurrent="1" nextAc="seek">
              <p:cTn id="155" restart="whenNotActive" fill="hold" evtFilter="cancelBubble" nodeType="interactiveSeq">
                <p:stCondLst>
                  <p:cond evt="onClick" delay="0">
                    <p:tgtEl>
                      <p:spTgt spid="78"/>
                    </p:tgtEl>
                  </p:cond>
                </p:stCondLst>
                <p:endSync evt="end" delay="0">
                  <p:rtn val="all"/>
                </p:endSync>
                <p:childTnLst>
                  <p:par>
                    <p:cTn id="156" fill="hold">
                      <p:stCondLst>
                        <p:cond delay="0"/>
                      </p:stCondLst>
                      <p:childTnLst>
                        <p:par>
                          <p:cTn id="157" fill="hold">
                            <p:stCondLst>
                              <p:cond delay="0"/>
                            </p:stCondLst>
                            <p:childTnLst>
                              <p:par>
                                <p:cTn id="158" presetID="10" presetClass="exit" presetSubtype="0" fill="hold" grpId="0" nodeType="afterEffect">
                                  <p:stCondLst>
                                    <p:cond delay="0"/>
                                  </p:stCondLst>
                                  <p:iterate type="lt">
                                    <p:tmPct val="0"/>
                                  </p:iterate>
                                  <p:childTnLst>
                                    <p:animEffect transition="out" filter="fade">
                                      <p:cBhvr>
                                        <p:cTn id="159" dur="500"/>
                                        <p:tgtEl>
                                          <p:spTgt spid="438335">
                                            <p:txEl>
                                              <p:pRg st="0" end="0"/>
                                            </p:txEl>
                                          </p:spTgt>
                                        </p:tgtEl>
                                      </p:cBhvr>
                                    </p:animEffect>
                                    <p:set>
                                      <p:cBhvr>
                                        <p:cTn id="160" dur="1" fill="hold">
                                          <p:stCondLst>
                                            <p:cond delay="499"/>
                                          </p:stCondLst>
                                        </p:cTn>
                                        <p:tgtEl>
                                          <p:spTgt spid="438335">
                                            <p:txEl>
                                              <p:pRg st="0" end="0"/>
                                            </p:txEl>
                                          </p:spTgt>
                                        </p:tgtEl>
                                        <p:attrNameLst>
                                          <p:attrName>style.visibility</p:attrName>
                                        </p:attrNameLst>
                                      </p:cBhvr>
                                      <p:to>
                                        <p:strVal val="hidden"/>
                                      </p:to>
                                    </p:set>
                                  </p:childTnLst>
                                </p:cTn>
                              </p:par>
                            </p:childTnLst>
                          </p:cTn>
                        </p:par>
                        <p:par>
                          <p:cTn id="161" fill="hold">
                            <p:stCondLst>
                              <p:cond delay="500"/>
                            </p:stCondLst>
                            <p:childTnLst>
                              <p:par>
                                <p:cTn id="162" presetID="10" presetClass="exit" presetSubtype="0" fill="hold" grpId="0" nodeType="afterEffect">
                                  <p:stCondLst>
                                    <p:cond delay="0"/>
                                  </p:stCondLst>
                                  <p:iterate type="lt">
                                    <p:tmPct val="0"/>
                                  </p:iterate>
                                  <p:childTnLst>
                                    <p:animEffect transition="out" filter="fade">
                                      <p:cBhvr>
                                        <p:cTn id="163" dur="500"/>
                                        <p:tgtEl>
                                          <p:spTgt spid="438335">
                                            <p:bg/>
                                          </p:spTgt>
                                        </p:tgtEl>
                                      </p:cBhvr>
                                    </p:animEffect>
                                    <p:set>
                                      <p:cBhvr>
                                        <p:cTn id="164" dur="1" fill="hold">
                                          <p:stCondLst>
                                            <p:cond delay="499"/>
                                          </p:stCondLst>
                                        </p:cTn>
                                        <p:tgtEl>
                                          <p:spTgt spid="438335">
                                            <p:bg/>
                                          </p:spTgt>
                                        </p:tgtEl>
                                        <p:attrNameLst>
                                          <p:attrName>style.visibility</p:attrName>
                                        </p:attrNameLst>
                                      </p:cBhvr>
                                      <p:to>
                                        <p:strVal val="hidden"/>
                                      </p:to>
                                    </p:set>
                                  </p:childTnLst>
                                </p:cTn>
                              </p:par>
                            </p:childTnLst>
                          </p:cTn>
                        </p:par>
                      </p:childTnLst>
                    </p:cTn>
                  </p:par>
                </p:childTnLst>
              </p:cTn>
              <p:nextCondLst>
                <p:cond evt="onClick" delay="0">
                  <p:tgtEl>
                    <p:spTgt spid="78"/>
                  </p:tgtEl>
                </p:cond>
              </p:nextCondLst>
            </p:seq>
          </p:childTnLst>
        </p:cTn>
      </p:par>
    </p:tnLst>
    <p:bldLst>
      <p:bldP spid="438275" grpId="0" animBg="1"/>
      <p:bldP spid="438276" grpId="0" animBg="1"/>
      <p:bldP spid="438277" grpId="0" animBg="1"/>
      <p:bldP spid="438278" grpId="0" animBg="1"/>
      <p:bldP spid="438283" grpId="0" animBg="1"/>
      <p:bldP spid="438283" grpId="1" animBg="1"/>
      <p:bldP spid="438284" grpId="0" animBg="1"/>
      <p:bldP spid="438284" grpId="1" animBg="1"/>
      <p:bldP spid="438285" grpId="0" animBg="1"/>
      <p:bldP spid="438285" grpId="1" animBg="1"/>
      <p:bldP spid="438286" grpId="0" animBg="1"/>
      <p:bldP spid="438286" grpId="1" animBg="1"/>
      <p:bldP spid="438287" grpId="0" animBg="1"/>
      <p:bldP spid="438287" grpId="1" animBg="1"/>
      <p:bldP spid="438287" grpId="2" animBg="1"/>
      <p:bldP spid="438288" grpId="0" animBg="1"/>
      <p:bldP spid="438288" grpId="1" animBg="1"/>
      <p:bldP spid="438289" grpId="0" animBg="1"/>
      <p:bldP spid="438290" grpId="0" animBg="1"/>
      <p:bldP spid="438291" grpId="0" animBg="1"/>
      <p:bldP spid="438292" grpId="0" animBg="1"/>
      <p:bldP spid="438335" grpId="0" build="allAtOnce" animBg="1" autoUpdateAnimBg="0"/>
      <p:bldP spid="438335" grpId="1" build="allAtOnce" animBg="1" autoUpdateAnimBg="0"/>
      <p:bldP spid="438335" grpId="2" build="allAtOnce" animBg="1" autoUpdateAnimBg="0"/>
      <p:bldP spid="438335" grpId="3" build="allAtOnce" autoUpdateAnimBg="0"/>
      <p:bldP spid="438335" grpId="4" build="allAtOnce" autoUpdateAnimBg="0"/>
      <p:bldP spid="438335" grpId="5"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110"/>
          <p:cNvPicPr>
            <a:picLocks/>
          </p:cNvPicPr>
          <p:nvPr/>
        </p:nvPicPr>
        <p:blipFill>
          <a:blip r:embed="rId5">
            <a:extLst>
              <a:ext uri="{28A0092B-C50C-407E-A947-70E740481C1C}">
                <a14:useLocalDpi xmlns:a14="http://schemas.microsoft.com/office/drawing/2010/main" val="0"/>
              </a:ext>
            </a:extLst>
          </a:blip>
          <a:stretch>
            <a:fillRect/>
          </a:stretch>
        </p:blipFill>
        <p:spPr>
          <a:xfrm>
            <a:off x="786384" y="1417320"/>
            <a:ext cx="7598664" cy="4187952"/>
          </a:xfrm>
          <a:prstGeom prst="rect">
            <a:avLst/>
          </a:prstGeom>
        </p:spPr>
      </p:pic>
      <p:sp>
        <p:nvSpPr>
          <p:cNvPr id="438274" name="Oval 2"/>
          <p:cNvSpPr>
            <a:spLocks noChangeArrowheads="1"/>
          </p:cNvSpPr>
          <p:nvPr/>
        </p:nvSpPr>
        <p:spPr bwMode="auto">
          <a:xfrm>
            <a:off x="8537575" y="6302375"/>
            <a:ext cx="457200" cy="457200"/>
          </a:xfrm>
          <a:prstGeom prst="ellipse">
            <a:avLst/>
          </a:prstGeom>
          <a:gradFill rotWithShape="1">
            <a:gsLst>
              <a:gs pos="0">
                <a:srgbClr val="FF0000">
                  <a:alpha val="50000"/>
                </a:srgbClr>
              </a:gs>
              <a:gs pos="100000">
                <a:srgbClr val="FF0000">
                  <a:gamma/>
                  <a:shade val="6275"/>
                  <a:invGamma/>
                </a:srgbClr>
              </a:gs>
            </a:gsLst>
            <a:path path="shape">
              <a:fillToRect l="50000" t="50000" r="50000" b="50000"/>
            </a:path>
          </a:gradFill>
          <a:ln w="254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75" name="Rectangle 3" descr="Small grid">
            <a:hlinkClick r:id="" action="ppaction://macro?name=Score_1"/>
          </p:cNvPr>
          <p:cNvSpPr>
            <a:spLocks noChangeAspect="1" noChangeArrowheads="1"/>
          </p:cNvSpPr>
          <p:nvPr/>
        </p:nvSpPr>
        <p:spPr bwMode="auto">
          <a:xfrm>
            <a:off x="36544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outerShdw blurRad="38100" dist="38100" dir="2700000" algn="tl">
                    <a:srgbClr val="000000"/>
                  </a:outerShdw>
                </a:effectLst>
                <a:latin typeface="Impact" pitchFamily="34" charset="0"/>
              </a:rPr>
              <a:t>35</a:t>
            </a:r>
            <a:endParaRPr lang="en-US" altLang="en-US" sz="3200" dirty="0">
              <a:solidFill>
                <a:schemeClr val="bg1"/>
              </a:solidFill>
              <a:effectLst>
                <a:outerShdw blurRad="38100" dist="38100" dir="2700000" algn="tl">
                  <a:srgbClr val="000000"/>
                </a:outerShdw>
              </a:effectLst>
              <a:latin typeface="Impact" pitchFamily="34" charset="0"/>
            </a:endParaRPr>
          </a:p>
        </p:txBody>
      </p:sp>
      <p:sp>
        <p:nvSpPr>
          <p:cNvPr id="438276" name="Rectangle 4" descr="Small grid">
            <a:hlinkClick r:id="" action="ppaction://macro?name=Score_2"/>
          </p:cNvPr>
          <p:cNvSpPr>
            <a:spLocks noChangeAspect="1" noChangeArrowheads="1"/>
          </p:cNvSpPr>
          <p:nvPr/>
        </p:nvSpPr>
        <p:spPr bwMode="auto">
          <a:xfrm>
            <a:off x="36544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outerShdw blurRad="38100" dist="38100" dir="2700000" algn="tl">
                    <a:srgbClr val="000000"/>
                  </a:outerShdw>
                </a:effectLst>
                <a:latin typeface="Impact" pitchFamily="34" charset="0"/>
              </a:rPr>
              <a:t>30</a:t>
            </a:r>
            <a:endParaRPr lang="en-US" altLang="en-US" sz="3200" dirty="0">
              <a:solidFill>
                <a:schemeClr val="bg1"/>
              </a:solidFill>
              <a:effectLst>
                <a:outerShdw blurRad="38100" dist="38100" dir="2700000" algn="tl">
                  <a:srgbClr val="000000"/>
                </a:outerShdw>
              </a:effectLst>
              <a:latin typeface="Impact" pitchFamily="34" charset="0"/>
            </a:endParaRPr>
          </a:p>
        </p:txBody>
      </p:sp>
      <p:sp>
        <p:nvSpPr>
          <p:cNvPr id="438277" name="Rectangle 5" descr="Small grid">
            <a:hlinkClick r:id="" action="ppaction://macro?name=Score_3"/>
          </p:cNvPr>
          <p:cNvSpPr>
            <a:spLocks noChangeAspect="1" noChangeArrowheads="1"/>
          </p:cNvSpPr>
          <p:nvPr/>
        </p:nvSpPr>
        <p:spPr bwMode="auto">
          <a:xfrm>
            <a:off x="3654425" y="35925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outerShdw blurRad="38100" dist="38100" dir="2700000" algn="tl">
                    <a:srgbClr val="000000"/>
                  </a:outerShdw>
                </a:effectLst>
                <a:latin typeface="Impact" pitchFamily="34" charset="0"/>
              </a:rPr>
              <a:t>20</a:t>
            </a:r>
            <a:endParaRPr lang="en-US" altLang="en-US" sz="3200" dirty="0">
              <a:solidFill>
                <a:schemeClr val="bg1"/>
              </a:solidFill>
              <a:effectLst>
                <a:outerShdw blurRad="38100" dist="38100" dir="2700000" algn="tl">
                  <a:srgbClr val="000000"/>
                </a:outerShdw>
              </a:effectLst>
              <a:latin typeface="Impact" pitchFamily="34" charset="0"/>
            </a:endParaRPr>
          </a:p>
        </p:txBody>
      </p:sp>
      <p:sp>
        <p:nvSpPr>
          <p:cNvPr id="438278" name="Rectangle 6" descr="Small grid">
            <a:hlinkClick r:id="" action="ppaction://macro?name=Score_4"/>
          </p:cNvPr>
          <p:cNvSpPr>
            <a:spLocks noChangeAspect="1" noChangeArrowheads="1"/>
          </p:cNvSpPr>
          <p:nvPr/>
        </p:nvSpPr>
        <p:spPr bwMode="auto">
          <a:xfrm>
            <a:off x="3654425" y="463073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outerShdw blurRad="38100" dist="38100" dir="2700000" algn="tl">
                    <a:srgbClr val="000000"/>
                  </a:outerShdw>
                </a:effectLst>
                <a:latin typeface="Impact" pitchFamily="34" charset="0"/>
              </a:rPr>
              <a:t>15</a:t>
            </a:r>
            <a:endParaRPr lang="en-US" altLang="en-US" sz="3200" dirty="0">
              <a:solidFill>
                <a:schemeClr val="bg1"/>
              </a:solidFill>
              <a:effectLst>
                <a:outerShdw blurRad="38100" dist="38100" dir="2700000" algn="tl">
                  <a:srgbClr val="000000"/>
                </a:outerShdw>
              </a:effectLst>
              <a:latin typeface="Impact" pitchFamily="34" charset="0"/>
            </a:endParaRPr>
          </a:p>
        </p:txBody>
      </p:sp>
      <p:sp>
        <p:nvSpPr>
          <p:cNvPr id="438283" name="WordArt 11"/>
          <p:cNvSpPr>
            <a:spLocks noChangeArrowheads="1" noChangeShapeType="1" noTextEdit="1"/>
          </p:cNvSpPr>
          <p:nvPr/>
        </p:nvSpPr>
        <p:spPr bwMode="auto">
          <a:xfrm>
            <a:off x="7613650" y="171450"/>
            <a:ext cx="423863" cy="328613"/>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4" name="WordArt 12"/>
          <p:cNvSpPr>
            <a:spLocks noChangeArrowheads="1" noChangeShapeType="1" noTextEdit="1"/>
          </p:cNvSpPr>
          <p:nvPr/>
        </p:nvSpPr>
        <p:spPr bwMode="auto">
          <a:xfrm>
            <a:off x="8086725" y="171450"/>
            <a:ext cx="423863" cy="328613"/>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5" name="WordArt 13"/>
          <p:cNvSpPr>
            <a:spLocks noChangeArrowheads="1" noChangeShapeType="1" noTextEdit="1"/>
          </p:cNvSpPr>
          <p:nvPr/>
        </p:nvSpPr>
        <p:spPr bwMode="auto">
          <a:xfrm>
            <a:off x="8561388" y="171450"/>
            <a:ext cx="423862" cy="328613"/>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6" name="WordArt 14"/>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7" name="WordArt 15"/>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8" name="WordArt 16"/>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25400">
                  <a:solidFill>
                    <a:schemeClr val="tx1"/>
                  </a:solidFill>
                  <a:miter lim="800000"/>
                  <a:headEnd/>
                  <a:tailEnd/>
                </a:ln>
                <a:solidFill>
                  <a:srgbClr val="FF0000">
                    <a:alpha val="34000"/>
                  </a:srgbClr>
                </a:solidFill>
                <a:effectLst/>
                <a:latin typeface="Arial Black"/>
              </a:rPr>
              <a:t>X</a:t>
            </a:r>
          </a:p>
        </p:txBody>
      </p:sp>
      <p:sp>
        <p:nvSpPr>
          <p:cNvPr id="438289" name="Rectangle 17" descr="Small grid"/>
          <p:cNvSpPr>
            <a:spLocks noChangeArrowheads="1"/>
          </p:cNvSpPr>
          <p:nvPr/>
        </p:nvSpPr>
        <p:spPr bwMode="auto">
          <a:xfrm>
            <a:off x="8985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smtClean="0">
                <a:solidFill>
                  <a:schemeClr val="bg1"/>
                </a:solidFill>
                <a:effectLst/>
                <a:latin typeface="Impact" pitchFamily="34" charset="0"/>
              </a:rPr>
              <a:t>Make a Budget</a:t>
            </a:r>
            <a:endParaRPr lang="en-US" altLang="en-US" sz="3300" dirty="0">
              <a:solidFill>
                <a:schemeClr val="bg1"/>
              </a:solidFill>
              <a:effectLst/>
              <a:latin typeface="Impact" pitchFamily="34" charset="0"/>
            </a:endParaRPr>
          </a:p>
        </p:txBody>
      </p:sp>
      <p:sp>
        <p:nvSpPr>
          <p:cNvPr id="438290" name="Rectangle 18" descr="Small grid"/>
          <p:cNvSpPr>
            <a:spLocks noChangeAspect="1" noChangeArrowheads="1"/>
          </p:cNvSpPr>
          <p:nvPr/>
        </p:nvSpPr>
        <p:spPr bwMode="auto">
          <a:xfrm>
            <a:off x="898525" y="25638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latin typeface="Impact" pitchFamily="34" charset="0"/>
              </a:rPr>
              <a:t>Tour Campuses</a:t>
            </a:r>
            <a:endParaRPr lang="en-US" altLang="en-US" sz="3200" dirty="0">
              <a:solidFill>
                <a:schemeClr val="bg1"/>
              </a:solidFill>
              <a:effectLst/>
              <a:latin typeface="Impact" pitchFamily="34" charset="0"/>
            </a:endParaRPr>
          </a:p>
        </p:txBody>
      </p:sp>
      <p:sp>
        <p:nvSpPr>
          <p:cNvPr id="438291" name="Rectangle 19" descr="Small grid"/>
          <p:cNvSpPr>
            <a:spLocks noChangeAspect="1" noChangeArrowheads="1"/>
          </p:cNvSpPr>
          <p:nvPr/>
        </p:nvSpPr>
        <p:spPr bwMode="auto">
          <a:xfrm>
            <a:off x="898525" y="35925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dirty="0" smtClean="0">
                <a:solidFill>
                  <a:schemeClr val="bg1"/>
                </a:solidFill>
                <a:effectLst/>
                <a:latin typeface="Impact" pitchFamily="34" charset="0"/>
              </a:rPr>
              <a:t>Research Colleges</a:t>
            </a:r>
            <a:endParaRPr lang="en-US" altLang="en-US" sz="2400" dirty="0">
              <a:solidFill>
                <a:schemeClr val="bg1"/>
              </a:solidFill>
              <a:effectLst/>
              <a:latin typeface="Impact" pitchFamily="34" charset="0"/>
            </a:endParaRPr>
          </a:p>
        </p:txBody>
      </p:sp>
      <p:sp>
        <p:nvSpPr>
          <p:cNvPr id="438292" name="Rectangle 20" descr="Small grid"/>
          <p:cNvSpPr>
            <a:spLocks noChangeAspect="1" noChangeArrowheads="1"/>
          </p:cNvSpPr>
          <p:nvPr/>
        </p:nvSpPr>
        <p:spPr bwMode="auto">
          <a:xfrm>
            <a:off x="898525" y="4630738"/>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dirty="0" smtClean="0">
                <a:solidFill>
                  <a:schemeClr val="bg1"/>
                </a:solidFill>
                <a:effectLst/>
                <a:latin typeface="Impact" pitchFamily="34" charset="0"/>
              </a:rPr>
              <a:t>Discuss Decisions</a:t>
            </a:r>
          </a:p>
          <a:p>
            <a:pPr algn="ctr"/>
            <a:r>
              <a:rPr lang="en-US" altLang="en-US" sz="2800" dirty="0" smtClean="0">
                <a:solidFill>
                  <a:schemeClr val="bg1"/>
                </a:solidFill>
                <a:effectLst/>
                <a:latin typeface="Impact" pitchFamily="34" charset="0"/>
              </a:rPr>
              <a:t>With Others</a:t>
            </a:r>
            <a:endParaRPr lang="en-US" altLang="en-US" sz="2800" dirty="0">
              <a:solidFill>
                <a:schemeClr val="bg1"/>
              </a:solidFill>
              <a:effectLst/>
              <a:latin typeface="Impact" pitchFamily="34" charset="0"/>
            </a:endParaRPr>
          </a:p>
        </p:txBody>
      </p:sp>
      <p:pic>
        <p:nvPicPr>
          <p:cNvPr id="438297" name="Picture 25" descr="1">
            <a:hlinkClick r:id="" action="ppaction://macro?name=Score_1"/>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2800" y="2782888"/>
            <a:ext cx="3705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438301" name="Picture 29" descr="4">
            <a:hlinkClick r:id="" action="ppaction://macro?name=Score_4"/>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2800" y="5895975"/>
            <a:ext cx="3705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438302" name="Picture 30" descr="3">
            <a:hlinkClick r:id="" action="ppaction://macro?name=Score_3"/>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02800" y="4857750"/>
            <a:ext cx="3705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438303" name="Picture 31" descr="2">
            <a:hlinkClick r:id="" action="ppaction://macro?name=Score_2"/>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02800" y="3824288"/>
            <a:ext cx="3705225" cy="96202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38305" name="Group 33"/>
          <p:cNvGrpSpPr>
            <a:grpSpLocks/>
          </p:cNvGrpSpPr>
          <p:nvPr/>
        </p:nvGrpSpPr>
        <p:grpSpPr bwMode="auto">
          <a:xfrm>
            <a:off x="9836150" y="-57150"/>
            <a:ext cx="7715250" cy="2333625"/>
            <a:chOff x="6192" y="-276"/>
            <a:chExt cx="4860" cy="1470"/>
          </a:xfrm>
        </p:grpSpPr>
        <p:grpSp>
          <p:nvGrpSpPr>
            <p:cNvPr id="438306" name="Group 34"/>
            <p:cNvGrpSpPr>
              <a:grpSpLocks/>
            </p:cNvGrpSpPr>
            <p:nvPr/>
          </p:nvGrpSpPr>
          <p:grpSpPr bwMode="auto">
            <a:xfrm>
              <a:off x="6192" y="-276"/>
              <a:ext cx="1404" cy="1470"/>
              <a:chOff x="6192" y="-276"/>
              <a:chExt cx="1404" cy="1470"/>
            </a:xfrm>
          </p:grpSpPr>
          <p:sp>
            <p:nvSpPr>
              <p:cNvPr id="438307" name="WordArt 35"/>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08" name="AutoShape 36"/>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09" name="AutoShape 37"/>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0" name="Group 38"/>
            <p:cNvGrpSpPr>
              <a:grpSpLocks/>
            </p:cNvGrpSpPr>
            <p:nvPr/>
          </p:nvGrpSpPr>
          <p:grpSpPr bwMode="auto">
            <a:xfrm>
              <a:off x="7920" y="-276"/>
              <a:ext cx="1404" cy="1470"/>
              <a:chOff x="6192" y="-276"/>
              <a:chExt cx="1404" cy="1470"/>
            </a:xfrm>
          </p:grpSpPr>
          <p:sp>
            <p:nvSpPr>
              <p:cNvPr id="438311" name="WordArt 39"/>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2" name="AutoShape 40"/>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3" name="AutoShape 41"/>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4" name="Group 42"/>
            <p:cNvGrpSpPr>
              <a:grpSpLocks/>
            </p:cNvGrpSpPr>
            <p:nvPr/>
          </p:nvGrpSpPr>
          <p:grpSpPr bwMode="auto">
            <a:xfrm>
              <a:off x="9648" y="-276"/>
              <a:ext cx="1404" cy="1470"/>
              <a:chOff x="6192" y="-276"/>
              <a:chExt cx="1404" cy="1470"/>
            </a:xfrm>
          </p:grpSpPr>
          <p:sp>
            <p:nvSpPr>
              <p:cNvPr id="438315" name="WordArt 43"/>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6" name="AutoShape 44"/>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7" name="AutoShape 45"/>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18" name="Group 46"/>
          <p:cNvGrpSpPr>
            <a:grpSpLocks/>
          </p:cNvGrpSpPr>
          <p:nvPr/>
        </p:nvGrpSpPr>
        <p:grpSpPr bwMode="auto">
          <a:xfrm>
            <a:off x="9839325" y="-57150"/>
            <a:ext cx="4972050" cy="2333625"/>
            <a:chOff x="6146" y="-2208"/>
            <a:chExt cx="3132" cy="1470"/>
          </a:xfrm>
        </p:grpSpPr>
        <p:grpSp>
          <p:nvGrpSpPr>
            <p:cNvPr id="438319" name="Group 47"/>
            <p:cNvGrpSpPr>
              <a:grpSpLocks/>
            </p:cNvGrpSpPr>
            <p:nvPr/>
          </p:nvGrpSpPr>
          <p:grpSpPr bwMode="auto">
            <a:xfrm>
              <a:off x="6146" y="-2208"/>
              <a:ext cx="1404" cy="1470"/>
              <a:chOff x="6192" y="-276"/>
              <a:chExt cx="1404" cy="1470"/>
            </a:xfrm>
          </p:grpSpPr>
          <p:sp>
            <p:nvSpPr>
              <p:cNvPr id="438320" name="WordArt 48"/>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1" name="AutoShape 49"/>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2" name="AutoShape 50"/>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23" name="Group 51"/>
            <p:cNvGrpSpPr>
              <a:grpSpLocks/>
            </p:cNvGrpSpPr>
            <p:nvPr/>
          </p:nvGrpSpPr>
          <p:grpSpPr bwMode="auto">
            <a:xfrm>
              <a:off x="7874" y="-2208"/>
              <a:ext cx="1404" cy="1470"/>
              <a:chOff x="6192" y="-276"/>
              <a:chExt cx="1404" cy="1470"/>
            </a:xfrm>
          </p:grpSpPr>
          <p:sp>
            <p:nvSpPr>
              <p:cNvPr id="438324" name="WordArt 52"/>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5" name="AutoShape 53"/>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6" name="AutoShape 54"/>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27" name="Group 55"/>
          <p:cNvGrpSpPr>
            <a:grpSpLocks/>
          </p:cNvGrpSpPr>
          <p:nvPr/>
        </p:nvGrpSpPr>
        <p:grpSpPr bwMode="auto">
          <a:xfrm>
            <a:off x="9836150" y="-57150"/>
            <a:ext cx="2228850" cy="2333625"/>
            <a:chOff x="6192" y="-276"/>
            <a:chExt cx="1404" cy="1470"/>
          </a:xfrm>
        </p:grpSpPr>
        <p:sp>
          <p:nvSpPr>
            <p:cNvPr id="438328" name="WordArt 56"/>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9" name="AutoShape 57"/>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0" name="AutoShape 58"/>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38331" name="Picture 59">
            <a:hlinkClick r:id="" action="ppaction://macro?name=Begin_Round"/>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1362075" y="6355556"/>
            <a:ext cx="952500" cy="357187"/>
          </a:xfrm>
          <a:prstGeom prst="rect">
            <a:avLst/>
          </a:prstGeom>
          <a:noFill/>
          <a:extLst>
            <a:ext uri="{909E8E84-426E-40dd-AFC4-6F175D3DCCD1}">
              <a14:hiddenFill xmlns="" xmlns:a14="http://schemas.microsoft.com/office/drawing/2010/main">
                <a:solidFill>
                  <a:srgbClr val="FFFFFF"/>
                </a:solidFill>
              </a14:hiddenFill>
            </a:ext>
          </a:extLst>
        </p:spPr>
      </p:pic>
      <p:sp>
        <p:nvSpPr>
          <p:cNvPr id="438336" name="Rectangle 64"/>
          <p:cNvSpPr>
            <a:spLocks noChangeArrowheads="1"/>
          </p:cNvSpPr>
          <p:nvPr/>
        </p:nvSpPr>
        <p:spPr bwMode="auto">
          <a:xfrm>
            <a:off x="7453313" y="0"/>
            <a:ext cx="1690687" cy="685800"/>
          </a:xfrm>
          <a:prstGeom prst="rect">
            <a:avLst/>
          </a:prstGeom>
          <a:solidFill>
            <a:schemeClr val="accent1">
              <a:alpha val="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8337" name="Group 65"/>
          <p:cNvGrpSpPr>
            <a:grpSpLocks/>
          </p:cNvGrpSpPr>
          <p:nvPr/>
        </p:nvGrpSpPr>
        <p:grpSpPr bwMode="auto">
          <a:xfrm>
            <a:off x="6394450" y="6324600"/>
            <a:ext cx="2139950" cy="533400"/>
            <a:chOff x="4028" y="3984"/>
            <a:chExt cx="1348" cy="336"/>
          </a:xfrm>
        </p:grpSpPr>
        <p:sp>
          <p:nvSpPr>
            <p:cNvPr id="438338" name="AutoShape 66">
              <a:hlinkClick r:id="" action="ppaction://noaction" highlightClick="1">
                <a:snd r:embed="rId11" name="cheering1.wav"/>
              </a:hlinkClick>
            </p:cNvPr>
            <p:cNvSpPr>
              <a:spLocks noChangeArrowheads="1"/>
            </p:cNvSpPr>
            <p:nvPr/>
          </p:nvSpPr>
          <p:spPr bwMode="auto">
            <a:xfrm>
              <a:off x="4536" y="3984"/>
              <a:ext cx="230" cy="230"/>
            </a:xfrm>
            <a:prstGeom prst="actionButtonSound">
              <a:avLst/>
            </a:prstGeom>
            <a:solidFill>
              <a:srgbClr val="99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9" name="AutoShape 67">
              <a:hlinkClick r:id="" action="ppaction://noaction" highlightClick="1">
                <a:snd r:embed="rId12" name="tpirhorns.wav"/>
              </a:hlinkClick>
            </p:cNvPr>
            <p:cNvSpPr>
              <a:spLocks noChangeArrowheads="1"/>
            </p:cNvSpPr>
            <p:nvPr/>
          </p:nvSpPr>
          <p:spPr bwMode="auto">
            <a:xfrm>
              <a:off x="4269" y="3984"/>
              <a:ext cx="230" cy="230"/>
            </a:xfrm>
            <a:prstGeom prst="actionButtonSound">
              <a:avLst/>
            </a:prstGeom>
            <a:solidFill>
              <a:srgbClr val="C0C0C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0" name="AutoShape 68">
              <a:hlinkClick r:id="" action="ppaction://noaction" highlightClick="1" endSnd="1"/>
            </p:cNvPr>
            <p:cNvSpPr>
              <a:spLocks noChangeArrowheads="1"/>
            </p:cNvSpPr>
            <p:nvPr/>
          </p:nvSpPr>
          <p:spPr bwMode="auto">
            <a:xfrm>
              <a:off x="5050" y="3984"/>
              <a:ext cx="230" cy="230"/>
            </a:xfrm>
            <a:prstGeom prst="actionButtonSound">
              <a:avLst/>
            </a:prstGeom>
            <a:solidFill>
              <a:srgbClr val="F6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1" name="Text Box 69"/>
            <p:cNvSpPr txBox="1">
              <a:spLocks noChangeArrowheads="1"/>
            </p:cNvSpPr>
            <p:nvPr/>
          </p:nvSpPr>
          <p:spPr bwMode="auto">
            <a:xfrm>
              <a:off x="4508" y="4185"/>
              <a:ext cx="288" cy="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Cheer</a:t>
              </a:r>
            </a:p>
          </p:txBody>
        </p:sp>
        <p:sp>
          <p:nvSpPr>
            <p:cNvPr id="438342" name="Text Box 70"/>
            <p:cNvSpPr txBox="1">
              <a:spLocks noChangeArrowheads="1"/>
            </p:cNvSpPr>
            <p:nvPr/>
          </p:nvSpPr>
          <p:spPr bwMode="auto">
            <a:xfrm>
              <a:off x="5007" y="4185"/>
              <a:ext cx="369" cy="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Silence</a:t>
              </a:r>
            </a:p>
          </p:txBody>
        </p:sp>
        <p:sp>
          <p:nvSpPr>
            <p:cNvPr id="438343" name="Text Box 71"/>
            <p:cNvSpPr txBox="1">
              <a:spLocks noChangeArrowheads="1"/>
            </p:cNvSpPr>
            <p:nvPr/>
          </p:nvSpPr>
          <p:spPr bwMode="auto">
            <a:xfrm>
              <a:off x="4253" y="4185"/>
              <a:ext cx="288" cy="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Lose</a:t>
              </a:r>
            </a:p>
          </p:txBody>
        </p:sp>
        <p:sp>
          <p:nvSpPr>
            <p:cNvPr id="438344" name="AutoShape 72">
              <a:hlinkClick r:id="" action="ppaction://noaction" highlightClick="1">
                <a:snd r:embed="rId13" name="TV Theme -  Family Feud short.wav"/>
              </a:hlinkClick>
            </p:cNvPr>
            <p:cNvSpPr>
              <a:spLocks noChangeArrowheads="1"/>
            </p:cNvSpPr>
            <p:nvPr/>
          </p:nvSpPr>
          <p:spPr bwMode="auto">
            <a:xfrm>
              <a:off x="4029" y="3984"/>
              <a:ext cx="230" cy="230"/>
            </a:xfrm>
            <a:prstGeom prst="actionButtonSound">
              <a:avLst/>
            </a:prstGeom>
            <a:solidFill>
              <a:srgbClr val="99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5" name="Text Box 73"/>
            <p:cNvSpPr txBox="1">
              <a:spLocks noChangeArrowheads="1"/>
            </p:cNvSpPr>
            <p:nvPr/>
          </p:nvSpPr>
          <p:spPr bwMode="auto">
            <a:xfrm>
              <a:off x="4028" y="4185"/>
              <a:ext cx="288" cy="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Win</a:t>
              </a:r>
            </a:p>
          </p:txBody>
        </p:sp>
        <p:sp>
          <p:nvSpPr>
            <p:cNvPr id="438346" name="AutoShape 74">
              <a:hlinkClick r:id="" action="ppaction://noaction" highlightClick="1">
                <a:snd r:embed="rId14" name="boo3.wav"/>
              </a:hlinkClick>
            </p:cNvPr>
            <p:cNvSpPr>
              <a:spLocks noChangeArrowheads="1"/>
            </p:cNvSpPr>
            <p:nvPr/>
          </p:nvSpPr>
          <p:spPr bwMode="auto">
            <a:xfrm>
              <a:off x="4776" y="3984"/>
              <a:ext cx="230" cy="230"/>
            </a:xfrm>
            <a:prstGeom prst="actionButtonSound">
              <a:avLst/>
            </a:prstGeom>
            <a:solidFill>
              <a:srgbClr val="C0C0C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7" name="Text Box 75"/>
            <p:cNvSpPr txBox="1">
              <a:spLocks noChangeArrowheads="1"/>
            </p:cNvSpPr>
            <p:nvPr/>
          </p:nvSpPr>
          <p:spPr bwMode="auto">
            <a:xfrm>
              <a:off x="4771" y="4185"/>
              <a:ext cx="288" cy="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Boo</a:t>
              </a:r>
            </a:p>
          </p:txBody>
        </p:sp>
      </p:grpSp>
      <p:sp>
        <p:nvSpPr>
          <p:cNvPr id="438348" name="Text Box 76"/>
          <p:cNvSpPr txBox="1">
            <a:spLocks noChangeArrowheads="1"/>
          </p:cNvSpPr>
          <p:nvPr/>
        </p:nvSpPr>
        <p:spPr bwMode="auto">
          <a:xfrm>
            <a:off x="152400" y="106363"/>
            <a:ext cx="1997075"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bg1"/>
                </a:solidFill>
                <a:effectLst>
                  <a:outerShdw blurRad="38100" dist="38100" dir="2700000" algn="tl">
                    <a:srgbClr val="000000"/>
                  </a:outerShdw>
                </a:effectLst>
                <a:latin typeface="Swis721 Hv BT" pitchFamily="34" charset="0"/>
              </a:rPr>
              <a:t>Round </a:t>
            </a:r>
            <a:r>
              <a:rPr lang="en-US" altLang="en-US" sz="3200" dirty="0" smtClean="0">
                <a:solidFill>
                  <a:schemeClr val="bg1"/>
                </a:solidFill>
                <a:effectLst>
                  <a:outerShdw blurRad="38100" dist="38100" dir="2700000" algn="tl">
                    <a:srgbClr val="000000"/>
                  </a:outerShdw>
                </a:effectLst>
                <a:latin typeface="Swis721 Hv BT" pitchFamily="34" charset="0"/>
              </a:rPr>
              <a:t>2</a:t>
            </a:r>
            <a:endParaRPr lang="en-US" altLang="en-US" sz="3200" dirty="0">
              <a:solidFill>
                <a:schemeClr val="bg1"/>
              </a:solidFill>
              <a:effectLst>
                <a:outerShdw blurRad="38100" dist="38100" dir="2700000" algn="tl">
                  <a:srgbClr val="000000"/>
                </a:outerShdw>
              </a:effectLst>
              <a:latin typeface="Swis721 Hv BT" pitchFamily="34" charset="0"/>
            </a:endParaRPr>
          </a:p>
        </p:txBody>
      </p:sp>
      <p:sp>
        <p:nvSpPr>
          <p:cNvPr id="438335" name="Rectangle 63"/>
          <p:cNvSpPr>
            <a:spLocks noChangeArrowheads="1"/>
          </p:cNvSpPr>
          <p:nvPr/>
        </p:nvSpPr>
        <p:spPr bwMode="auto">
          <a:xfrm>
            <a:off x="9688513" y="-1447800"/>
            <a:ext cx="7472362" cy="4191016"/>
          </a:xfrm>
          <a:prstGeom prst="rect">
            <a:avLst/>
          </a:prstGeom>
          <a:gradFill rotWithShape="0">
            <a:gsLst>
              <a:gs pos="0">
                <a:srgbClr val="FFFFFF">
                  <a:gamma/>
                  <a:shade val="46275"/>
                  <a:invGamma/>
                </a:srgbClr>
              </a:gs>
              <a:gs pos="50000">
                <a:srgbClr val="FFFFFF">
                  <a:alpha val="70000"/>
                </a:srgbClr>
              </a:gs>
              <a:gs pos="100000">
                <a:srgbClr val="FFFFFF">
                  <a:gamma/>
                  <a:shade val="46275"/>
                  <a:invGamma/>
                </a:srgbClr>
              </a:gs>
            </a:gsLst>
            <a:lin ang="2700000" scaled="1"/>
          </a:gradFill>
          <a:ln w="381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normAutofit/>
          </a:bodyPr>
          <a:lstStyle/>
          <a:p>
            <a:pPr algn="ctr"/>
            <a:r>
              <a:rPr lang="en-US" altLang="en-US" sz="4400" b="1" dirty="0">
                <a:effectLst>
                  <a:outerShdw blurRad="38100" dist="38100" dir="2700000" algn="tl">
                    <a:srgbClr val="C0C0C0"/>
                  </a:outerShdw>
                </a:effectLst>
              </a:rPr>
              <a:t>What are the most important steps in the college decision-making process</a:t>
            </a:r>
            <a:r>
              <a:rPr lang="en-US" altLang="en-US" sz="4400" b="1" dirty="0" smtClean="0">
                <a:effectLst>
                  <a:outerShdw blurRad="38100" dist="38100" dir="2700000" algn="tl">
                    <a:srgbClr val="C0C0C0"/>
                  </a:outerShdw>
                </a:effectLst>
              </a:rPr>
              <a:t>?</a:t>
            </a:r>
            <a:endParaRPr lang="en-US" altLang="en-US" sz="4400" b="1" dirty="0">
              <a:effectLst>
                <a:outerShdw blurRad="38100" dist="38100" dir="2700000" algn="tl">
                  <a:srgbClr val="C0C0C0"/>
                </a:outerShdw>
              </a:effectLst>
            </a:endParaRPr>
          </a:p>
        </p:txBody>
      </p:sp>
      <p:pic>
        <p:nvPicPr>
          <p:cNvPr id="78" name="Picture 100">
            <a:hlinkClick r:id="" action="ppaction://macro?name=Begin_Round"/>
          </p:cNvPr>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2552700" y="6355556"/>
            <a:ext cx="952500" cy="357187"/>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38332" name="Group 60"/>
          <p:cNvGrpSpPr>
            <a:grpSpLocks/>
          </p:cNvGrpSpPr>
          <p:nvPr/>
        </p:nvGrpSpPr>
        <p:grpSpPr bwMode="auto">
          <a:xfrm>
            <a:off x="9688513" y="2743216"/>
            <a:ext cx="7472362" cy="4113198"/>
            <a:chOff x="-4707" y="1776"/>
            <a:chExt cx="4707" cy="2567"/>
          </a:xfrm>
        </p:grpSpPr>
        <p:sp>
          <p:nvSpPr>
            <p:cNvPr id="438333" name="Rectangle 61"/>
            <p:cNvSpPr>
              <a:spLocks noChangeArrowheads="1"/>
            </p:cNvSpPr>
            <p:nvPr/>
          </p:nvSpPr>
          <p:spPr bwMode="auto">
            <a:xfrm>
              <a:off x="-4707" y="1776"/>
              <a:ext cx="4707" cy="2567"/>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438334" name="Picture 62"/>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4032" y="1935"/>
              <a:ext cx="3363" cy="2248"/>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val="1067379615"/>
      </p:ext>
    </p:extLst>
  </p:cSld>
  <p:clrMapOvr>
    <a:masterClrMapping/>
  </p:clrMapOvr>
  <p:transition advClick="0">
    <p:push/>
    <p:sndAc>
      <p:stSnd>
        <p:snd r:embed="rId3" name="TV Theme -  Family Feud transi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0.96736 -0.19098 L -0.96736 -0.19098 " pathEditMode="fixed" rAng="0" ptsTypes="AA">
                                      <p:cBhvr>
                                        <p:cTn id="6" dur="10" fill="hold"/>
                                        <p:tgtEl>
                                          <p:spTgt spid="438332"/>
                                        </p:tgtEl>
                                        <p:attrNameLst>
                                          <p:attrName>ppt_x</p:attrName>
                                          <p:attrName>ppt_y</p:attrName>
                                        </p:attrNameLst>
                                      </p:cBhvr>
                                      <p:rCtr x="0" y="0"/>
                                    </p:animMotion>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0"/>
                                          </p:stCondLst>
                                        </p:cTn>
                                        <p:tgtEl>
                                          <p:spTgt spid="438289"/>
                                        </p:tgtEl>
                                        <p:attrNameLst>
                                          <p:attrName>style.visibility</p:attrName>
                                        </p:attrNameLst>
                                      </p:cBhvr>
                                      <p:to>
                                        <p:strVal val="visible"/>
                                      </p:to>
                                    </p:set>
                                  </p:childTnLst>
                                </p:cTn>
                              </p:par>
                            </p:childTnLst>
                          </p:cTn>
                        </p:par>
                        <p:par>
                          <p:cTn id="10" fill="hold">
                            <p:stCondLst>
                              <p:cond delay="10"/>
                            </p:stCondLst>
                            <p:childTnLst>
                              <p:par>
                                <p:cTn id="11" presetID="1" presetClass="entr" presetSubtype="0" fill="hold" grpId="0" nodeType="afterEffect">
                                  <p:stCondLst>
                                    <p:cond delay="0"/>
                                  </p:stCondLst>
                                  <p:childTnLst>
                                    <p:set>
                                      <p:cBhvr>
                                        <p:cTn id="12" dur="1" fill="hold">
                                          <p:stCondLst>
                                            <p:cond delay="0"/>
                                          </p:stCondLst>
                                        </p:cTn>
                                        <p:tgtEl>
                                          <p:spTgt spid="438290"/>
                                        </p:tgtEl>
                                        <p:attrNameLst>
                                          <p:attrName>style.visibility</p:attrName>
                                        </p:attrNameLst>
                                      </p:cBhvr>
                                      <p:to>
                                        <p:strVal val="visible"/>
                                      </p:to>
                                    </p:set>
                                  </p:childTnLst>
                                </p:cTn>
                              </p:par>
                            </p:childTnLst>
                          </p:cTn>
                        </p:par>
                        <p:par>
                          <p:cTn id="13" fill="hold">
                            <p:stCondLst>
                              <p:cond delay="10"/>
                            </p:stCondLst>
                            <p:childTnLst>
                              <p:par>
                                <p:cTn id="14" presetID="1" presetClass="entr" presetSubtype="0" fill="hold" grpId="0" nodeType="afterEffect">
                                  <p:stCondLst>
                                    <p:cond delay="0"/>
                                  </p:stCondLst>
                                  <p:childTnLst>
                                    <p:set>
                                      <p:cBhvr>
                                        <p:cTn id="15" dur="1" fill="hold">
                                          <p:stCondLst>
                                            <p:cond delay="0"/>
                                          </p:stCondLst>
                                        </p:cTn>
                                        <p:tgtEl>
                                          <p:spTgt spid="438291"/>
                                        </p:tgtEl>
                                        <p:attrNameLst>
                                          <p:attrName>style.visibility</p:attrName>
                                        </p:attrNameLst>
                                      </p:cBhvr>
                                      <p:to>
                                        <p:strVal val="visible"/>
                                      </p:to>
                                    </p:set>
                                  </p:childTnLst>
                                </p:cTn>
                              </p:par>
                            </p:childTnLst>
                          </p:cTn>
                        </p:par>
                        <p:par>
                          <p:cTn id="16" fill="hold">
                            <p:stCondLst>
                              <p:cond delay="10"/>
                            </p:stCondLst>
                            <p:childTnLst>
                              <p:par>
                                <p:cTn id="17" presetID="1" presetClass="entr" presetSubtype="0" fill="hold" grpId="0" nodeType="afterEffect">
                                  <p:stCondLst>
                                    <p:cond delay="0"/>
                                  </p:stCondLst>
                                  <p:childTnLst>
                                    <p:set>
                                      <p:cBhvr>
                                        <p:cTn id="18" dur="1" fill="hold">
                                          <p:stCondLst>
                                            <p:cond delay="0"/>
                                          </p:stCondLst>
                                        </p:cTn>
                                        <p:tgtEl>
                                          <p:spTgt spid="43829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82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82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827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8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38286"/>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42" presetClass="path" presetSubtype="0" fill="hold" nodeType="withEffect">
                                  <p:stCondLst>
                                    <p:cond delay="0"/>
                                  </p:stCondLst>
                                  <p:childTnLst>
                                    <p:animMotion origin="layout" path="M -0.69688 0.34699 L -0.69688 0.34699 " pathEditMode="fixed" rAng="0" ptsTypes="AA">
                                      <p:cBhvr>
                                        <p:cTn id="33" dur="10" fill="hold"/>
                                        <p:tgtEl>
                                          <p:spTgt spid="438327"/>
                                        </p:tgtEl>
                                        <p:attrNameLst>
                                          <p:attrName>ppt_x</p:attrName>
                                          <p:attrName>ppt_y</p:attrName>
                                        </p:attrNameLst>
                                      </p:cBhvr>
                                      <p:rCtr x="0" y="0"/>
                                    </p:animMotion>
                                  </p:childTnLst>
                                </p:cTn>
                              </p:par>
                              <p:par>
                                <p:cTn id="34" presetID="3" presetClass="entr" presetSubtype="0" fill="hold" grpId="0" nodeType="withEffect">
                                  <p:stCondLst>
                                    <p:cond delay="0"/>
                                  </p:stCondLst>
                                  <p:childTnLst>
                                    <p:set>
                                      <p:cBhvr>
                                        <p:cTn id="35" dur="1" fill="hold">
                                          <p:stCondLst>
                                            <p:cond delay="0"/>
                                          </p:stCondLst>
                                        </p:cTn>
                                        <p:tgtEl>
                                          <p:spTgt spid="438283"/>
                                        </p:tgtEl>
                                        <p:attrNameLst>
                                          <p:attrName>style.visibility</p:attrName>
                                        </p:attrNameLst>
                                      </p:cBhvr>
                                      <p:to>
                                        <p:strVal val="visible"/>
                                      </p:to>
                                    </p:set>
                                  </p:childTnLst>
                                </p:cTn>
                              </p:par>
                              <p:par>
                                <p:cTn id="36" presetID="3" presetClass="exit" presetSubtype="0" fill="hold" grpId="0" nodeType="withEffect">
                                  <p:stCondLst>
                                    <p:cond delay="0"/>
                                  </p:stCondLst>
                                  <p:childTnLst>
                                    <p:set>
                                      <p:cBhvr>
                                        <p:cTn id="37" dur="1" fill="hold">
                                          <p:stCondLst>
                                            <p:cond delay="0"/>
                                          </p:stCondLst>
                                        </p:cTn>
                                        <p:tgtEl>
                                          <p:spTgt spid="438286"/>
                                        </p:tgtEl>
                                        <p:attrNameLst>
                                          <p:attrName>style.visibility</p:attrName>
                                        </p:attrNameLst>
                                      </p:cBhvr>
                                      <p:to>
                                        <p:strVal val="hidden"/>
                                      </p:to>
                                    </p:set>
                                  </p:childTnLst>
                                </p:cTn>
                              </p:par>
                              <p:par>
                                <p:cTn id="38" presetID="3" presetClass="entr" presetSubtype="0" fill="hold" grpId="0" nodeType="withEffect">
                                  <p:stCondLst>
                                    <p:cond delay="0"/>
                                  </p:stCondLst>
                                  <p:childTnLst>
                                    <p:set>
                                      <p:cBhvr>
                                        <p:cTn id="39" dur="1" fill="hold">
                                          <p:stCondLst>
                                            <p:cond delay="0"/>
                                          </p:stCondLst>
                                        </p:cTn>
                                        <p:tgtEl>
                                          <p:spTgt spid="438287"/>
                                        </p:tgtEl>
                                        <p:attrNameLst>
                                          <p:attrName>style.visibility</p:attrName>
                                        </p:attrNameLst>
                                      </p:cBhvr>
                                      <p:to>
                                        <p:strVal val="visible"/>
                                      </p:to>
                                    </p:set>
                                  </p:childTnLst>
                                </p:cTn>
                              </p:par>
                              <p:par>
                                <p:cTn id="40" presetID="10" presetClass="entr" presetSubtype="0" fill="hold" nodeType="withEffect">
                                  <p:stCondLst>
                                    <p:cond delay="0"/>
                                  </p:stCondLst>
                                  <p:childTnLst>
                                    <p:set>
                                      <p:cBhvr>
                                        <p:cTn id="41" dur="1" fill="hold">
                                          <p:stCondLst>
                                            <p:cond delay="0"/>
                                          </p:stCondLst>
                                        </p:cTn>
                                        <p:tgtEl>
                                          <p:spTgt spid="438327"/>
                                        </p:tgtEl>
                                        <p:attrNameLst>
                                          <p:attrName>style.visibility</p:attrName>
                                        </p:attrNameLst>
                                      </p:cBhvr>
                                      <p:to>
                                        <p:strVal val="visible"/>
                                      </p:to>
                                    </p:set>
                                    <p:animEffect transition="in" filter="fade">
                                      <p:cBhvr>
                                        <p:cTn id="42" dur="200"/>
                                        <p:tgtEl>
                                          <p:spTgt spid="438327"/>
                                        </p:tgtEl>
                                      </p:cBhvr>
                                    </p:animEffect>
                                  </p:childTnLst>
                                  <p:subTnLst>
                                    <p:audio>
                                      <p:cMediaNode>
                                        <p:cTn display="0" masterRel="sameClick">
                                          <p:stCondLst>
                                            <p:cond evt="begin" delay="0">
                                              <p:tn val="40"/>
                                            </p:cond>
                                          </p:stCondLst>
                                          <p:endCondLst>
                                            <p:cond evt="onStopAudio" delay="0">
                                              <p:tgtEl>
                                                <p:sldTgt/>
                                              </p:tgtEl>
                                            </p:cond>
                                          </p:endCondLst>
                                        </p:cTn>
                                        <p:tgtEl>
                                          <p:sndTgt r:embed="rId4" name="Buzzer.wav"/>
                                        </p:tgtEl>
                                      </p:cMediaNode>
                                    </p:audio>
                                  </p:subTnLst>
                                </p:cTn>
                              </p:par>
                            </p:childTnLst>
                          </p:cTn>
                        </p:par>
                        <p:par>
                          <p:cTn id="43" fill="hold" nodeType="afterGroup">
                            <p:stCondLst>
                              <p:cond delay="200"/>
                            </p:stCondLst>
                            <p:childTnLst>
                              <p:par>
                                <p:cTn id="44" presetID="10" presetClass="exit" presetSubtype="0" fill="hold" nodeType="afterEffect">
                                  <p:stCondLst>
                                    <p:cond delay="500"/>
                                  </p:stCondLst>
                                  <p:childTnLst>
                                    <p:animEffect transition="out" filter="fade">
                                      <p:cBhvr>
                                        <p:cTn id="45" dur="200"/>
                                        <p:tgtEl>
                                          <p:spTgt spid="438327"/>
                                        </p:tgtEl>
                                      </p:cBhvr>
                                    </p:animEffect>
                                    <p:set>
                                      <p:cBhvr>
                                        <p:cTn id="46" dur="1" fill="hold">
                                          <p:stCondLst>
                                            <p:cond delay="199"/>
                                          </p:stCondLst>
                                        </p:cTn>
                                        <p:tgtEl>
                                          <p:spTgt spid="438327"/>
                                        </p:tgtEl>
                                        <p:attrNameLst>
                                          <p:attrName>style.visibility</p:attrName>
                                        </p:attrNameLst>
                                      </p:cBhvr>
                                      <p:to>
                                        <p:strVal val="hidden"/>
                                      </p:to>
                                    </p:set>
                                  </p:childTnLst>
                                </p:cTn>
                              </p:par>
                            </p:childTnLst>
                          </p:cTn>
                        </p:par>
                      </p:childTnLst>
                    </p:cTn>
                  </p:par>
                </p:childTnLst>
              </p:cTn>
              <p:nextCondLst>
                <p:cond evt="onClick" delay="0">
                  <p:tgtEl>
                    <p:spTgt spid="438286"/>
                  </p:tgtEl>
                </p:cond>
              </p:nextCondLst>
            </p:seq>
            <p:seq concurrent="1" nextAc="seek">
              <p:cTn id="47" restart="whenNotActive" fill="hold" evtFilter="cancelBubble" nodeType="interactiveSeq">
                <p:stCondLst>
                  <p:cond evt="onClick" delay="0">
                    <p:tgtEl>
                      <p:spTgt spid="438287"/>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42" presetClass="path" presetSubtype="0" fill="hold" nodeType="withEffect">
                                  <p:stCondLst>
                                    <p:cond delay="0"/>
                                  </p:stCondLst>
                                  <p:childTnLst>
                                    <p:animMotion origin="layout" path="M -0.84723 0.34699 L -0.84723 0.34699 " pathEditMode="fixed" rAng="0" ptsTypes="AA">
                                      <p:cBhvr>
                                        <p:cTn id="51" dur="10" fill="hold"/>
                                        <p:tgtEl>
                                          <p:spTgt spid="438318"/>
                                        </p:tgtEl>
                                        <p:attrNameLst>
                                          <p:attrName>ppt_x</p:attrName>
                                          <p:attrName>ppt_y</p:attrName>
                                        </p:attrNameLst>
                                      </p:cBhvr>
                                      <p:rCtr x="0" y="0"/>
                                    </p:animMotion>
                                  </p:childTnLst>
                                </p:cTn>
                              </p:par>
                              <p:par>
                                <p:cTn id="52" presetID="3" presetClass="entr" presetSubtype="0" fill="hold" grpId="0" nodeType="withEffect">
                                  <p:stCondLst>
                                    <p:cond delay="0"/>
                                  </p:stCondLst>
                                  <p:childTnLst>
                                    <p:set>
                                      <p:cBhvr>
                                        <p:cTn id="53" dur="1" fill="hold">
                                          <p:stCondLst>
                                            <p:cond delay="0"/>
                                          </p:stCondLst>
                                        </p:cTn>
                                        <p:tgtEl>
                                          <p:spTgt spid="438284"/>
                                        </p:tgtEl>
                                        <p:attrNameLst>
                                          <p:attrName>style.visibility</p:attrName>
                                        </p:attrNameLst>
                                      </p:cBhvr>
                                      <p:to>
                                        <p:strVal val="visible"/>
                                      </p:to>
                                    </p:set>
                                  </p:childTnLst>
                                </p:cTn>
                              </p:par>
                              <p:par>
                                <p:cTn id="54" presetID="3" presetClass="exit" presetSubtype="0" fill="hold" grpId="1" nodeType="withEffect">
                                  <p:stCondLst>
                                    <p:cond delay="0"/>
                                  </p:stCondLst>
                                  <p:childTnLst>
                                    <p:set>
                                      <p:cBhvr>
                                        <p:cTn id="55" dur="1" fill="hold">
                                          <p:stCondLst>
                                            <p:cond delay="0"/>
                                          </p:stCondLst>
                                        </p:cTn>
                                        <p:tgtEl>
                                          <p:spTgt spid="438287"/>
                                        </p:tgtEl>
                                        <p:attrNameLst>
                                          <p:attrName>style.visibility</p:attrName>
                                        </p:attrNameLst>
                                      </p:cBhvr>
                                      <p:to>
                                        <p:strVal val="hidden"/>
                                      </p:to>
                                    </p:set>
                                  </p:childTnLst>
                                </p:cTn>
                              </p:par>
                              <p:par>
                                <p:cTn id="56" presetID="3" presetClass="entr" presetSubtype="0" fill="hold" grpId="0" nodeType="withEffect">
                                  <p:stCondLst>
                                    <p:cond delay="0"/>
                                  </p:stCondLst>
                                  <p:childTnLst>
                                    <p:set>
                                      <p:cBhvr>
                                        <p:cTn id="57" dur="1" fill="hold">
                                          <p:stCondLst>
                                            <p:cond delay="0"/>
                                          </p:stCondLst>
                                        </p:cTn>
                                        <p:tgtEl>
                                          <p:spTgt spid="438288"/>
                                        </p:tgtEl>
                                        <p:attrNameLst>
                                          <p:attrName>style.visibility</p:attrName>
                                        </p:attrNameLst>
                                      </p:cBhvr>
                                      <p:to>
                                        <p:strVal val="visible"/>
                                      </p:to>
                                    </p:set>
                                  </p:childTnLst>
                                </p:cTn>
                              </p:par>
                              <p:par>
                                <p:cTn id="58" presetID="10" presetClass="entr" presetSubtype="0" fill="hold" nodeType="withEffect">
                                  <p:stCondLst>
                                    <p:cond delay="0"/>
                                  </p:stCondLst>
                                  <p:childTnLst>
                                    <p:set>
                                      <p:cBhvr>
                                        <p:cTn id="59" dur="1" fill="hold">
                                          <p:stCondLst>
                                            <p:cond delay="0"/>
                                          </p:stCondLst>
                                        </p:cTn>
                                        <p:tgtEl>
                                          <p:spTgt spid="438318"/>
                                        </p:tgtEl>
                                        <p:attrNameLst>
                                          <p:attrName>style.visibility</p:attrName>
                                        </p:attrNameLst>
                                      </p:cBhvr>
                                      <p:to>
                                        <p:strVal val="visible"/>
                                      </p:to>
                                    </p:set>
                                    <p:animEffect transition="in" filter="fade">
                                      <p:cBhvr>
                                        <p:cTn id="60" dur="200"/>
                                        <p:tgtEl>
                                          <p:spTgt spid="438318"/>
                                        </p:tgtEl>
                                      </p:cBhvr>
                                    </p:animEffect>
                                  </p:childTnLst>
                                  <p:subTnLst>
                                    <p:audio>
                                      <p:cMediaNode>
                                        <p:cTn display="0" masterRel="sameClick">
                                          <p:stCondLst>
                                            <p:cond evt="begin" delay="0">
                                              <p:tn val="58"/>
                                            </p:cond>
                                          </p:stCondLst>
                                          <p:endCondLst>
                                            <p:cond evt="onStopAudio" delay="0">
                                              <p:tgtEl>
                                                <p:sldTgt/>
                                              </p:tgtEl>
                                            </p:cond>
                                          </p:endCondLst>
                                        </p:cTn>
                                        <p:tgtEl>
                                          <p:sndTgt r:embed="rId4" name="Buzzer.wav"/>
                                        </p:tgtEl>
                                      </p:cMediaNode>
                                    </p:audio>
                                  </p:subTnLst>
                                </p:cTn>
                              </p:par>
                            </p:childTnLst>
                          </p:cTn>
                        </p:par>
                        <p:par>
                          <p:cTn id="61" fill="hold" nodeType="afterGroup">
                            <p:stCondLst>
                              <p:cond delay="200"/>
                            </p:stCondLst>
                            <p:childTnLst>
                              <p:par>
                                <p:cTn id="62" presetID="10" presetClass="exit" presetSubtype="0" fill="hold" nodeType="afterEffect">
                                  <p:stCondLst>
                                    <p:cond delay="500"/>
                                  </p:stCondLst>
                                  <p:childTnLst>
                                    <p:animEffect transition="out" filter="fade">
                                      <p:cBhvr>
                                        <p:cTn id="63" dur="200"/>
                                        <p:tgtEl>
                                          <p:spTgt spid="438318"/>
                                        </p:tgtEl>
                                      </p:cBhvr>
                                    </p:animEffect>
                                    <p:set>
                                      <p:cBhvr>
                                        <p:cTn id="64" dur="1" fill="hold">
                                          <p:stCondLst>
                                            <p:cond delay="199"/>
                                          </p:stCondLst>
                                        </p:cTn>
                                        <p:tgtEl>
                                          <p:spTgt spid="438318"/>
                                        </p:tgtEl>
                                        <p:attrNameLst>
                                          <p:attrName>style.visibility</p:attrName>
                                        </p:attrNameLst>
                                      </p:cBhvr>
                                      <p:to>
                                        <p:strVal val="hidden"/>
                                      </p:to>
                                    </p:set>
                                  </p:childTnLst>
                                </p:cTn>
                              </p:par>
                            </p:childTnLst>
                          </p:cTn>
                        </p:par>
                      </p:childTnLst>
                    </p:cTn>
                  </p:par>
                </p:childTnLst>
              </p:cTn>
              <p:nextCondLst>
                <p:cond evt="onClick" delay="0">
                  <p:tgtEl>
                    <p:spTgt spid="438287"/>
                  </p:tgtEl>
                </p:cond>
              </p:nextCondLst>
            </p:seq>
            <p:seq concurrent="1" nextAc="seek">
              <p:cTn id="65" restart="whenNotActive" fill="hold" evtFilter="cancelBubble" nodeType="interactiveSeq">
                <p:stCondLst>
                  <p:cond evt="onClick" delay="0">
                    <p:tgtEl>
                      <p:spTgt spid="438288"/>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42" presetClass="path" presetSubtype="0" fill="hold" nodeType="withEffect">
                                  <p:stCondLst>
                                    <p:cond delay="0"/>
                                  </p:stCondLst>
                                  <p:childTnLst>
                                    <p:animMotion origin="layout" path="M -0.99688 0.34699 L -0.99688 0.34699 " pathEditMode="fixed" rAng="0" ptsTypes="AA">
                                      <p:cBhvr>
                                        <p:cTn id="69" dur="10" fill="hold"/>
                                        <p:tgtEl>
                                          <p:spTgt spid="438305"/>
                                        </p:tgtEl>
                                        <p:attrNameLst>
                                          <p:attrName>ppt_x</p:attrName>
                                          <p:attrName>ppt_y</p:attrName>
                                        </p:attrNameLst>
                                      </p:cBhvr>
                                      <p:rCtr x="0" y="0"/>
                                    </p:animMotion>
                                  </p:childTnLst>
                                </p:cTn>
                              </p:par>
                              <p:par>
                                <p:cTn id="70" presetID="3" presetClass="entr" presetSubtype="0" fill="hold" grpId="0" nodeType="withEffect">
                                  <p:stCondLst>
                                    <p:cond delay="0"/>
                                  </p:stCondLst>
                                  <p:childTnLst>
                                    <p:set>
                                      <p:cBhvr>
                                        <p:cTn id="71" dur="1" fill="hold">
                                          <p:stCondLst>
                                            <p:cond delay="0"/>
                                          </p:stCondLst>
                                        </p:cTn>
                                        <p:tgtEl>
                                          <p:spTgt spid="438285"/>
                                        </p:tgtEl>
                                        <p:attrNameLst>
                                          <p:attrName>style.visibility</p:attrName>
                                        </p:attrNameLst>
                                      </p:cBhvr>
                                      <p:to>
                                        <p:strVal val="visible"/>
                                      </p:to>
                                    </p:set>
                                  </p:childTnLst>
                                </p:cTn>
                              </p:par>
                              <p:par>
                                <p:cTn id="72" presetID="10" presetClass="entr" presetSubtype="0" fill="hold" nodeType="withEffect">
                                  <p:stCondLst>
                                    <p:cond delay="0"/>
                                  </p:stCondLst>
                                  <p:childTnLst>
                                    <p:set>
                                      <p:cBhvr>
                                        <p:cTn id="73" dur="1" fill="hold">
                                          <p:stCondLst>
                                            <p:cond delay="0"/>
                                          </p:stCondLst>
                                        </p:cTn>
                                        <p:tgtEl>
                                          <p:spTgt spid="438305"/>
                                        </p:tgtEl>
                                        <p:attrNameLst>
                                          <p:attrName>style.visibility</p:attrName>
                                        </p:attrNameLst>
                                      </p:cBhvr>
                                      <p:to>
                                        <p:strVal val="visible"/>
                                      </p:to>
                                    </p:set>
                                    <p:animEffect transition="in" filter="fade">
                                      <p:cBhvr>
                                        <p:cTn id="74" dur="200"/>
                                        <p:tgtEl>
                                          <p:spTgt spid="438305"/>
                                        </p:tgtEl>
                                      </p:cBhvr>
                                    </p:animEffect>
                                  </p:childTnLst>
                                  <p:subTnLst>
                                    <p:audio>
                                      <p:cMediaNode>
                                        <p:cTn display="0" masterRel="sameClick">
                                          <p:stCondLst>
                                            <p:cond evt="begin" delay="0">
                                              <p:tn val="72"/>
                                            </p:cond>
                                          </p:stCondLst>
                                          <p:endCondLst>
                                            <p:cond evt="onStopAudio" delay="0">
                                              <p:tgtEl>
                                                <p:sldTgt/>
                                              </p:tgtEl>
                                            </p:cond>
                                          </p:endCondLst>
                                        </p:cTn>
                                        <p:tgtEl>
                                          <p:sndTgt r:embed="rId4" name="Buzzer.wav"/>
                                        </p:tgtEl>
                                      </p:cMediaNode>
                                    </p:audio>
                                  </p:subTnLst>
                                </p:cTn>
                              </p:par>
                            </p:childTnLst>
                          </p:cTn>
                        </p:par>
                        <p:par>
                          <p:cTn id="75" fill="hold" nodeType="afterGroup">
                            <p:stCondLst>
                              <p:cond delay="200"/>
                            </p:stCondLst>
                            <p:childTnLst>
                              <p:par>
                                <p:cTn id="76" presetID="10" presetClass="exit" presetSubtype="0" fill="hold" nodeType="afterEffect">
                                  <p:stCondLst>
                                    <p:cond delay="500"/>
                                  </p:stCondLst>
                                  <p:childTnLst>
                                    <p:animEffect transition="out" filter="fade">
                                      <p:cBhvr>
                                        <p:cTn id="77" dur="200"/>
                                        <p:tgtEl>
                                          <p:spTgt spid="438305"/>
                                        </p:tgtEl>
                                      </p:cBhvr>
                                    </p:animEffect>
                                    <p:set>
                                      <p:cBhvr>
                                        <p:cTn id="78" dur="1" fill="hold">
                                          <p:stCondLst>
                                            <p:cond delay="199"/>
                                          </p:stCondLst>
                                        </p:cTn>
                                        <p:tgtEl>
                                          <p:spTgt spid="438305"/>
                                        </p:tgtEl>
                                        <p:attrNameLst>
                                          <p:attrName>style.visibility</p:attrName>
                                        </p:attrNameLst>
                                      </p:cBhvr>
                                      <p:to>
                                        <p:strVal val="hidden"/>
                                      </p:to>
                                    </p:set>
                                  </p:childTnLst>
                                </p:cTn>
                              </p:par>
                            </p:childTnLst>
                          </p:cTn>
                        </p:par>
                      </p:childTnLst>
                    </p:cTn>
                  </p:par>
                </p:childTnLst>
              </p:cTn>
              <p:nextCondLst>
                <p:cond evt="onClick" delay="0">
                  <p:tgtEl>
                    <p:spTgt spid="438288"/>
                  </p:tgtEl>
                </p:cond>
              </p:nextCondLst>
            </p:seq>
            <p:seq concurrent="1" nextAc="seek">
              <p:cTn id="79" restart="whenNotActive" fill="hold" evtFilter="cancelBubble" nodeType="interactiveSeq">
                <p:stCondLst>
                  <p:cond evt="onClick" delay="0">
                    <p:tgtEl>
                      <p:spTgt spid="438297"/>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12" presetClass="exit" presetSubtype="1" fill="hold" nodeType="clickEffect">
                                  <p:stCondLst>
                                    <p:cond delay="0"/>
                                  </p:stCondLst>
                                  <p:childTnLst>
                                    <p:animEffect transition="out" filter="slide(fromTop)">
                                      <p:cBhvr>
                                        <p:cTn id="83" dur="300"/>
                                        <p:tgtEl>
                                          <p:spTgt spid="438297"/>
                                        </p:tgtEl>
                                      </p:cBhvr>
                                    </p:animEffect>
                                    <p:set>
                                      <p:cBhvr>
                                        <p:cTn id="84" dur="1" fill="hold">
                                          <p:stCondLst>
                                            <p:cond delay="299"/>
                                          </p:stCondLst>
                                        </p:cTn>
                                        <p:tgtEl>
                                          <p:spTgt spid="438297"/>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3" name="Ping.wav"/>
                                        </p:tgtEl>
                                      </p:cMediaNode>
                                    </p:audio>
                                  </p:subTnLst>
                                </p:cTn>
                              </p:par>
                            </p:childTnLst>
                          </p:cTn>
                        </p:par>
                      </p:childTnLst>
                    </p:cTn>
                  </p:par>
                </p:childTnLst>
              </p:cTn>
              <p:nextCondLst>
                <p:cond evt="onClick" delay="0">
                  <p:tgtEl>
                    <p:spTgt spid="438297"/>
                  </p:tgtEl>
                </p:cond>
              </p:nextCondLst>
            </p:seq>
            <p:seq concurrent="1" nextAc="seek">
              <p:cTn id="85" restart="whenNotActive" fill="hold" evtFilter="cancelBubble" nodeType="interactiveSeq">
                <p:stCondLst>
                  <p:cond evt="onClick" delay="0">
                    <p:tgtEl>
                      <p:spTgt spid="438301"/>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12" presetClass="exit" presetSubtype="1" fill="hold" nodeType="clickEffect">
                                  <p:stCondLst>
                                    <p:cond delay="0"/>
                                  </p:stCondLst>
                                  <p:childTnLst>
                                    <p:animEffect transition="out" filter="slide(fromTop)">
                                      <p:cBhvr>
                                        <p:cTn id="89" dur="300"/>
                                        <p:tgtEl>
                                          <p:spTgt spid="438301"/>
                                        </p:tgtEl>
                                      </p:cBhvr>
                                    </p:animEffect>
                                    <p:set>
                                      <p:cBhvr>
                                        <p:cTn id="90" dur="1" fill="hold">
                                          <p:stCondLst>
                                            <p:cond delay="299"/>
                                          </p:stCondLst>
                                        </p:cTn>
                                        <p:tgtEl>
                                          <p:spTgt spid="438301"/>
                                        </p:tgtEl>
                                        <p:attrNameLst>
                                          <p:attrName>style.visibility</p:attrName>
                                        </p:attrNameLst>
                                      </p:cBhvr>
                                      <p:to>
                                        <p:strVal val="hidden"/>
                                      </p:to>
                                    </p:set>
                                  </p:childTnLst>
                                  <p:subTnLst>
                                    <p:audio>
                                      <p:cMediaNode>
                                        <p:cTn display="0" masterRel="sameClick">
                                          <p:stCondLst>
                                            <p:cond evt="begin" delay="0">
                                              <p:tn val="88"/>
                                            </p:cond>
                                          </p:stCondLst>
                                          <p:endCondLst>
                                            <p:cond evt="onStopAudio" delay="0">
                                              <p:tgtEl>
                                                <p:sldTgt/>
                                              </p:tgtEl>
                                            </p:cond>
                                          </p:endCondLst>
                                        </p:cTn>
                                        <p:tgtEl>
                                          <p:sndTgt r:embed="rId3" name="Ping.wav"/>
                                        </p:tgtEl>
                                      </p:cMediaNode>
                                    </p:audio>
                                  </p:subTnLst>
                                </p:cTn>
                              </p:par>
                            </p:childTnLst>
                          </p:cTn>
                        </p:par>
                      </p:childTnLst>
                    </p:cTn>
                  </p:par>
                </p:childTnLst>
              </p:cTn>
              <p:nextCondLst>
                <p:cond evt="onClick" delay="0">
                  <p:tgtEl>
                    <p:spTgt spid="438301"/>
                  </p:tgtEl>
                </p:cond>
              </p:nextCondLst>
            </p:seq>
            <p:seq concurrent="1" nextAc="seek">
              <p:cTn id="91" restart="whenNotActive" fill="hold" evtFilter="cancelBubble" nodeType="interactiveSeq">
                <p:stCondLst>
                  <p:cond evt="onClick" delay="0">
                    <p:tgtEl>
                      <p:spTgt spid="438302"/>
                    </p:tgtEl>
                  </p:cond>
                </p:stCondLst>
                <p:endSync evt="end" delay="0">
                  <p:rtn val="all"/>
                </p:endSync>
                <p:childTnLst>
                  <p:par>
                    <p:cTn id="92" fill="hold" nodeType="clickPar">
                      <p:stCondLst>
                        <p:cond delay="0"/>
                      </p:stCondLst>
                      <p:childTnLst>
                        <p:par>
                          <p:cTn id="93" fill="hold" nodeType="withGroup">
                            <p:stCondLst>
                              <p:cond delay="0"/>
                            </p:stCondLst>
                            <p:childTnLst>
                              <p:par>
                                <p:cTn id="94" presetID="12" presetClass="exit" presetSubtype="1" fill="hold" nodeType="clickEffect">
                                  <p:stCondLst>
                                    <p:cond delay="0"/>
                                  </p:stCondLst>
                                  <p:childTnLst>
                                    <p:animEffect transition="out" filter="slide(fromTop)">
                                      <p:cBhvr>
                                        <p:cTn id="95" dur="400"/>
                                        <p:tgtEl>
                                          <p:spTgt spid="438302"/>
                                        </p:tgtEl>
                                      </p:cBhvr>
                                    </p:animEffect>
                                    <p:set>
                                      <p:cBhvr>
                                        <p:cTn id="96" dur="1" fill="hold">
                                          <p:stCondLst>
                                            <p:cond delay="399"/>
                                          </p:stCondLst>
                                        </p:cTn>
                                        <p:tgtEl>
                                          <p:spTgt spid="438302"/>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3" name="Ping.wav"/>
                                        </p:tgtEl>
                                      </p:cMediaNode>
                                    </p:audio>
                                  </p:subTnLst>
                                </p:cTn>
                              </p:par>
                            </p:childTnLst>
                          </p:cTn>
                        </p:par>
                      </p:childTnLst>
                    </p:cTn>
                  </p:par>
                </p:childTnLst>
              </p:cTn>
              <p:nextCondLst>
                <p:cond evt="onClick" delay="0">
                  <p:tgtEl>
                    <p:spTgt spid="438302"/>
                  </p:tgtEl>
                </p:cond>
              </p:nextCondLst>
            </p:seq>
            <p:seq concurrent="1" nextAc="seek">
              <p:cTn id="97" restart="whenNotActive" fill="hold" evtFilter="cancelBubble" nodeType="interactiveSeq">
                <p:stCondLst>
                  <p:cond evt="onClick" delay="0">
                    <p:tgtEl>
                      <p:spTgt spid="438303"/>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12" presetClass="exit" presetSubtype="1" fill="hold" nodeType="clickEffect">
                                  <p:stCondLst>
                                    <p:cond delay="0"/>
                                  </p:stCondLst>
                                  <p:childTnLst>
                                    <p:animEffect transition="out" filter="slide(fromTop)">
                                      <p:cBhvr>
                                        <p:cTn id="101" dur="300"/>
                                        <p:tgtEl>
                                          <p:spTgt spid="438303"/>
                                        </p:tgtEl>
                                      </p:cBhvr>
                                    </p:animEffect>
                                    <p:set>
                                      <p:cBhvr>
                                        <p:cTn id="102" dur="1" fill="hold">
                                          <p:stCondLst>
                                            <p:cond delay="299"/>
                                          </p:stCondLst>
                                        </p:cTn>
                                        <p:tgtEl>
                                          <p:spTgt spid="438303"/>
                                        </p:tgtEl>
                                        <p:attrNameLst>
                                          <p:attrName>style.visibility</p:attrName>
                                        </p:attrNameLst>
                                      </p:cBhvr>
                                      <p:to>
                                        <p:strVal val="hidden"/>
                                      </p:to>
                                    </p:set>
                                  </p:childTnLst>
                                  <p:subTnLst>
                                    <p:audio>
                                      <p:cMediaNode>
                                        <p:cTn display="0" masterRel="sameClick">
                                          <p:stCondLst>
                                            <p:cond evt="begin" delay="0">
                                              <p:tn val="100"/>
                                            </p:cond>
                                          </p:stCondLst>
                                          <p:endCondLst>
                                            <p:cond evt="onStopAudio" delay="0">
                                              <p:tgtEl>
                                                <p:sldTgt/>
                                              </p:tgtEl>
                                            </p:cond>
                                          </p:endCondLst>
                                        </p:cTn>
                                        <p:tgtEl>
                                          <p:sndTgt r:embed="rId3" name="Ping.wav"/>
                                        </p:tgtEl>
                                      </p:cMediaNode>
                                    </p:audio>
                                  </p:subTnLst>
                                </p:cTn>
                              </p:par>
                            </p:childTnLst>
                          </p:cTn>
                        </p:par>
                      </p:childTnLst>
                    </p:cTn>
                  </p:par>
                </p:childTnLst>
              </p:cTn>
              <p:nextCondLst>
                <p:cond evt="onClick" delay="0">
                  <p:tgtEl>
                    <p:spTgt spid="438303"/>
                  </p:tgtEl>
                </p:cond>
              </p:nextCondLst>
            </p:seq>
            <p:seq concurrent="1" nextAc="seek">
              <p:cTn id="103" restart="whenNotActive" fill="hold" evtFilter="cancelBubble" nodeType="interactiveSeq">
                <p:stCondLst>
                  <p:cond evt="onClick" delay="0">
                    <p:tgtEl>
                      <p:spTgt spid="438331"/>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42" presetClass="path" presetSubtype="0" fill="hold" nodeType="clickEffect">
                                  <p:stCondLst>
                                    <p:cond delay="0"/>
                                  </p:stCondLst>
                                  <p:childTnLst>
                                    <p:animMotion origin="layout" path="M -0.97014 -0.19352 L -0.97014 -0.19352 " pathEditMode="fixed" rAng="0" ptsTypes="AA">
                                      <p:cBhvr>
                                        <p:cTn id="107" dur="10" fill="hold"/>
                                        <p:tgtEl>
                                          <p:spTgt spid="438297"/>
                                        </p:tgtEl>
                                        <p:attrNameLst>
                                          <p:attrName>ppt_x</p:attrName>
                                          <p:attrName>ppt_y</p:attrName>
                                        </p:attrNameLst>
                                      </p:cBhvr>
                                      <p:rCtr x="0" y="0"/>
                                    </p:animMotion>
                                  </p:childTnLst>
                                </p:cTn>
                              </p:par>
                              <p:par>
                                <p:cTn id="108" presetID="42" presetClass="path" presetSubtype="0" fill="hold" nodeType="withEffect">
                                  <p:stCondLst>
                                    <p:cond delay="0"/>
                                  </p:stCondLst>
                                  <p:childTnLst>
                                    <p:animMotion origin="layout" path="M -0.97014 -0.19352 L -0.97014 -0.19352 " pathEditMode="fixed" rAng="0" ptsTypes="AA">
                                      <p:cBhvr>
                                        <p:cTn id="109" dur="10" fill="hold"/>
                                        <p:tgtEl>
                                          <p:spTgt spid="438303"/>
                                        </p:tgtEl>
                                        <p:attrNameLst>
                                          <p:attrName>ppt_x</p:attrName>
                                          <p:attrName>ppt_y</p:attrName>
                                        </p:attrNameLst>
                                      </p:cBhvr>
                                      <p:rCtr x="0" y="0"/>
                                    </p:animMotion>
                                  </p:childTnLst>
                                </p:cTn>
                              </p:par>
                              <p:par>
                                <p:cTn id="110" presetID="42" presetClass="path" presetSubtype="0" fill="hold" nodeType="withEffect">
                                  <p:stCondLst>
                                    <p:cond delay="0"/>
                                  </p:stCondLst>
                                  <p:childTnLst>
                                    <p:animMotion origin="layout" path="M -0.97014 -0.19353 L -0.97014 -0.19353 " pathEditMode="fixed" rAng="0" ptsTypes="AA">
                                      <p:cBhvr>
                                        <p:cTn id="111" dur="10" fill="hold"/>
                                        <p:tgtEl>
                                          <p:spTgt spid="438302"/>
                                        </p:tgtEl>
                                        <p:attrNameLst>
                                          <p:attrName>ppt_x</p:attrName>
                                          <p:attrName>ppt_y</p:attrName>
                                        </p:attrNameLst>
                                      </p:cBhvr>
                                      <p:rCtr x="0" y="0"/>
                                    </p:animMotion>
                                  </p:childTnLst>
                                </p:cTn>
                              </p:par>
                              <p:par>
                                <p:cTn id="112" presetID="42" presetClass="path" presetSubtype="0" fill="hold" nodeType="withEffect">
                                  <p:stCondLst>
                                    <p:cond delay="0"/>
                                  </p:stCondLst>
                                  <p:childTnLst>
                                    <p:animMotion origin="layout" path="M -0.97014 -0.19353 L -0.97014 -0.19353 " pathEditMode="fixed" rAng="0" ptsTypes="AA">
                                      <p:cBhvr>
                                        <p:cTn id="113" dur="10" fill="hold"/>
                                        <p:tgtEl>
                                          <p:spTgt spid="438301"/>
                                        </p:tgtEl>
                                        <p:attrNameLst>
                                          <p:attrName>ppt_x</p:attrName>
                                          <p:attrName>ppt_y</p:attrName>
                                        </p:attrNameLst>
                                      </p:cBhvr>
                                      <p:rCtr x="0" y="0"/>
                                    </p:animMotion>
                                  </p:childTnLst>
                                </p:cTn>
                              </p:par>
                              <p:par>
                                <p:cTn id="114" presetID="42" presetClass="path" presetSubtype="0" fill="hold" grpId="1" nodeType="withEffect">
                                  <p:stCondLst>
                                    <p:cond delay="0"/>
                                  </p:stCondLst>
                                  <p:iterate type="lt">
                                    <p:tmPct val="0"/>
                                  </p:iterate>
                                  <p:childTnLst>
                                    <p:animMotion origin="layout" path="M -0.96737 0.41436 L -0.96737 0.41436 " pathEditMode="fixed" rAng="0" ptsTypes="AA">
                                      <p:cBhvr>
                                        <p:cTn id="115" dur="10" fill="hold"/>
                                        <p:tgtEl>
                                          <p:spTgt spid="438335">
                                            <p:bg/>
                                          </p:spTgt>
                                        </p:tgtEl>
                                        <p:attrNameLst>
                                          <p:attrName>ppt_x</p:attrName>
                                          <p:attrName>ppt_y</p:attrName>
                                        </p:attrNameLst>
                                      </p:cBhvr>
                                      <p:rCtr x="0" y="0"/>
                                    </p:animMotion>
                                  </p:childTnLst>
                                </p:cTn>
                              </p:par>
                              <p:par>
                                <p:cTn id="116" presetID="42" presetClass="path" presetSubtype="0" fill="hold" grpId="1" nodeType="withEffect">
                                  <p:stCondLst>
                                    <p:cond delay="0"/>
                                  </p:stCondLst>
                                  <p:iterate type="lt">
                                    <p:tmPct val="0"/>
                                  </p:iterate>
                                  <p:childTnLst>
                                    <p:animMotion origin="layout" path="M -0.9764 0.41436 L -0.9764 0.41436 " pathEditMode="fixed" rAng="0" ptsTypes="AA">
                                      <p:cBhvr>
                                        <p:cTn id="117" dur="10" fill="hold"/>
                                        <p:tgtEl>
                                          <p:spTgt spid="438335">
                                            <p:txEl>
                                              <p:pRg st="0" end="0"/>
                                            </p:txEl>
                                          </p:spTgt>
                                        </p:tgtEl>
                                        <p:attrNameLst>
                                          <p:attrName>ppt_x</p:attrName>
                                          <p:attrName>ppt_y</p:attrName>
                                        </p:attrNameLst>
                                      </p:cBhvr>
                                      <p:rCtr x="0" y="0"/>
                                    </p:animMotion>
                                  </p:childTnLst>
                                </p:cTn>
                              </p:par>
                              <p:par>
                                <p:cTn id="118" presetID="1" presetClass="exit" presetSubtype="0" fill="hold" grpId="2" nodeType="withEffect">
                                  <p:stCondLst>
                                    <p:cond delay="0"/>
                                  </p:stCondLst>
                                  <p:childTnLst>
                                    <p:set>
                                      <p:cBhvr>
                                        <p:cTn id="119" dur="1" fill="hold">
                                          <p:stCondLst>
                                            <p:cond delay="0"/>
                                          </p:stCondLst>
                                        </p:cTn>
                                        <p:tgtEl>
                                          <p:spTgt spid="438335">
                                            <p:txEl>
                                              <p:pRg st="0" end="0"/>
                                            </p:txEl>
                                          </p:spTgt>
                                        </p:tgtEl>
                                        <p:attrNameLst>
                                          <p:attrName>style.visibility</p:attrName>
                                        </p:attrNameLst>
                                      </p:cBhvr>
                                      <p:to>
                                        <p:strVal val="hidden"/>
                                      </p:to>
                                    </p:set>
                                  </p:childTnLst>
                                </p:cTn>
                              </p:par>
                              <p:par>
                                <p:cTn id="120" presetID="1" presetClass="exit" presetSubtype="0" fill="hold" grpId="2" nodeType="withEffect">
                                  <p:stCondLst>
                                    <p:cond delay="0"/>
                                  </p:stCondLst>
                                  <p:childTnLst>
                                    <p:set>
                                      <p:cBhvr>
                                        <p:cTn id="121" dur="1" fill="hold">
                                          <p:stCondLst>
                                            <p:cond delay="0"/>
                                          </p:stCondLst>
                                        </p:cTn>
                                        <p:tgtEl>
                                          <p:spTgt spid="438335">
                                            <p:bg/>
                                          </p:spTgt>
                                        </p:tgtEl>
                                        <p:attrNameLst>
                                          <p:attrName>style.visibility</p:attrName>
                                        </p:attrNameLst>
                                      </p:cBhvr>
                                      <p:to>
                                        <p:strVal val="hidden"/>
                                      </p:to>
                                    </p:set>
                                  </p:childTnLst>
                                </p:cTn>
                              </p:par>
                            </p:childTnLst>
                          </p:cTn>
                        </p:par>
                        <p:par>
                          <p:cTn id="122" fill="hold" nodeType="afterGroup">
                            <p:stCondLst>
                              <p:cond delay="10"/>
                            </p:stCondLst>
                            <p:childTnLst>
                              <p:par>
                                <p:cTn id="123" presetID="12" presetClass="exit" presetSubtype="1" fill="hold" nodeType="afterEffect">
                                  <p:stCondLst>
                                    <p:cond delay="0"/>
                                  </p:stCondLst>
                                  <p:childTnLst>
                                    <p:animEffect transition="out" filter="slide(fromTop)">
                                      <p:cBhvr>
                                        <p:cTn id="124" dur="1000"/>
                                        <p:tgtEl>
                                          <p:spTgt spid="438332"/>
                                        </p:tgtEl>
                                      </p:cBhvr>
                                    </p:animEffect>
                                    <p:set>
                                      <p:cBhvr>
                                        <p:cTn id="125" dur="1" fill="hold">
                                          <p:stCondLst>
                                            <p:cond delay="999"/>
                                          </p:stCondLst>
                                        </p:cTn>
                                        <p:tgtEl>
                                          <p:spTgt spid="438332"/>
                                        </p:tgtEl>
                                        <p:attrNameLst>
                                          <p:attrName>style.visibility</p:attrName>
                                        </p:attrNameLst>
                                      </p:cBhvr>
                                      <p:to>
                                        <p:strVal val="hidden"/>
                                      </p:to>
                                    </p:set>
                                  </p:childTnLst>
                                </p:cTn>
                              </p:par>
                            </p:childTnLst>
                          </p:cTn>
                        </p:par>
                        <p:par>
                          <p:cTn id="126" fill="hold" nodeType="afterGroup">
                            <p:stCondLst>
                              <p:cond delay="1010"/>
                            </p:stCondLst>
                            <p:childTnLst>
                              <p:par>
                                <p:cTn id="127" presetID="10" presetClass="entr" presetSubtype="0" fill="hold" grpId="5" nodeType="afterEffect">
                                  <p:stCondLst>
                                    <p:cond delay="490"/>
                                  </p:stCondLst>
                                  <p:childTnLst>
                                    <p:set>
                                      <p:cBhvr>
                                        <p:cTn id="128" dur="1" fill="hold">
                                          <p:stCondLst>
                                            <p:cond delay="0"/>
                                          </p:stCondLst>
                                        </p:cTn>
                                        <p:tgtEl>
                                          <p:spTgt spid="438335">
                                            <p:bg/>
                                          </p:spTgt>
                                        </p:tgtEl>
                                        <p:attrNameLst>
                                          <p:attrName>style.visibility</p:attrName>
                                        </p:attrNameLst>
                                      </p:cBhvr>
                                      <p:to>
                                        <p:strVal val="visible"/>
                                      </p:to>
                                    </p:set>
                                    <p:animEffect transition="in" filter="fade">
                                      <p:cBhvr>
                                        <p:cTn id="129" dur="500"/>
                                        <p:tgtEl>
                                          <p:spTgt spid="438335">
                                            <p:bg/>
                                          </p:spTgt>
                                        </p:tgtEl>
                                      </p:cBhvr>
                                    </p:animEffect>
                                  </p:childTnLst>
                                </p:cTn>
                              </p:par>
                            </p:childTnLst>
                          </p:cTn>
                        </p:par>
                        <p:par>
                          <p:cTn id="130" fill="hold" nodeType="afterGroup">
                            <p:stCondLst>
                              <p:cond delay="2000"/>
                            </p:stCondLst>
                            <p:childTnLst>
                              <p:par>
                                <p:cTn id="131" presetID="10" presetClass="entr" presetSubtype="0" fill="hold" grpId="4" nodeType="afterEffect">
                                  <p:stCondLst>
                                    <p:cond delay="0"/>
                                  </p:stCondLst>
                                  <p:iterate type="lt">
                                    <p:tmPct val="0"/>
                                  </p:iterate>
                                  <p:childTnLst>
                                    <p:set>
                                      <p:cBhvr>
                                        <p:cTn id="132" dur="1" fill="hold">
                                          <p:stCondLst>
                                            <p:cond delay="0"/>
                                          </p:stCondLst>
                                        </p:cTn>
                                        <p:tgtEl>
                                          <p:spTgt spid="438335">
                                            <p:txEl>
                                              <p:pRg st="0" end="0"/>
                                            </p:txEl>
                                          </p:spTgt>
                                        </p:tgtEl>
                                        <p:attrNameLst>
                                          <p:attrName>style.visibility</p:attrName>
                                        </p:attrNameLst>
                                      </p:cBhvr>
                                      <p:to>
                                        <p:strVal val="visible"/>
                                      </p:to>
                                    </p:set>
                                    <p:animEffect transition="in" filter="fade">
                                      <p:cBhvr>
                                        <p:cTn id="133" dur="500"/>
                                        <p:tgtEl>
                                          <p:spTgt spid="438335">
                                            <p:txEl>
                                              <p:pRg st="0" end="0"/>
                                            </p:txEl>
                                          </p:spTgt>
                                        </p:tgtEl>
                                      </p:cBhvr>
                                    </p:animEffect>
                                  </p:childTnLst>
                                </p:cTn>
                              </p:par>
                            </p:childTnLst>
                          </p:cTn>
                        </p:par>
                        <p:par>
                          <p:cTn id="134" fill="hold" nodeType="afterGroup">
                            <p:stCondLst>
                              <p:cond delay="2500"/>
                            </p:stCondLst>
                            <p:childTnLst>
                              <p:par>
                                <p:cTn id="135" presetID="27" presetClass="entr" presetSubtype="0" fill="hold" grpId="3" nodeType="afterEffect">
                                  <p:stCondLst>
                                    <p:cond delay="0"/>
                                  </p:stCondLst>
                                  <p:iterate type="lt">
                                    <p:tmPct val="50000"/>
                                  </p:iterate>
                                  <p:childTnLst>
                                    <p:set>
                                      <p:cBhvr>
                                        <p:cTn id="136" dur="1" fill="hold">
                                          <p:stCondLst>
                                            <p:cond delay="0"/>
                                          </p:stCondLst>
                                        </p:cTn>
                                        <p:tgtEl>
                                          <p:spTgt spid="438335">
                                            <p:txEl>
                                              <p:pRg st="0" end="0"/>
                                            </p:txEl>
                                          </p:spTgt>
                                        </p:tgtEl>
                                        <p:attrNameLst>
                                          <p:attrName>style.visibility</p:attrName>
                                        </p:attrNameLst>
                                      </p:cBhvr>
                                      <p:to>
                                        <p:strVal val="visible"/>
                                      </p:to>
                                    </p:set>
                                    <p:anim calcmode="discrete" valueType="clr">
                                      <p:cBhvr override="childStyle">
                                        <p:cTn id="137" dur="80"/>
                                        <p:tgtEl>
                                          <p:spTgt spid="438335">
                                            <p:txEl>
                                              <p:pRg st="0" end="0"/>
                                            </p:txEl>
                                          </p:spTgt>
                                        </p:tgtEl>
                                        <p:attrNameLst>
                                          <p:attrName>style.color</p:attrName>
                                        </p:attrNameLst>
                                      </p:cBhvr>
                                      <p:tavLst>
                                        <p:tav tm="0">
                                          <p:val>
                                            <p:clrVal>
                                              <a:srgbClr val="CC9900"/>
                                            </p:clrVal>
                                          </p:val>
                                        </p:tav>
                                        <p:tav tm="50000">
                                          <p:val>
                                            <p:clrVal>
                                              <a:srgbClr val="663300"/>
                                            </p:clrVal>
                                          </p:val>
                                        </p:tav>
                                      </p:tavLst>
                                    </p:anim>
                                    <p:anim calcmode="discrete" valueType="clr">
                                      <p:cBhvr>
                                        <p:cTn id="138" dur="80"/>
                                        <p:tgtEl>
                                          <p:spTgt spid="438335">
                                            <p:txEl>
                                              <p:pRg st="0" end="0"/>
                                            </p:txEl>
                                          </p:spTgt>
                                        </p:tgtEl>
                                        <p:attrNameLst>
                                          <p:attrName>fillcolor</p:attrName>
                                        </p:attrNameLst>
                                      </p:cBhvr>
                                      <p:tavLst>
                                        <p:tav tm="0">
                                          <p:val>
                                            <p:clrVal>
                                              <a:schemeClr val="accent2"/>
                                            </p:clrVal>
                                          </p:val>
                                        </p:tav>
                                        <p:tav tm="50000">
                                          <p:val>
                                            <p:clrVal>
                                              <a:schemeClr val="hlink"/>
                                            </p:clrVal>
                                          </p:val>
                                        </p:tav>
                                      </p:tavLst>
                                    </p:anim>
                                    <p:set>
                                      <p:cBhvr>
                                        <p:cTn id="139" dur="80"/>
                                        <p:tgtEl>
                                          <p:spTgt spid="438335">
                                            <p:txEl>
                                              <p:pRg st="0" end="0"/>
                                            </p:txEl>
                                          </p:spTgt>
                                        </p:tgtEl>
                                        <p:attrNameLst>
                                          <p:attrName>fill.type</p:attrName>
                                        </p:attrNameLst>
                                      </p:cBhvr>
                                      <p:to>
                                        <p:strVal val="solid"/>
                                      </p:to>
                                    </p:set>
                                  </p:childTnLst>
                                </p:cTn>
                              </p:par>
                            </p:childTnLst>
                          </p:cTn>
                        </p:par>
                      </p:childTnLst>
                    </p:cTn>
                  </p:par>
                </p:childTnLst>
              </p:cTn>
              <p:nextCondLst>
                <p:cond evt="onClick" delay="0">
                  <p:tgtEl>
                    <p:spTgt spid="438331"/>
                  </p:tgtEl>
                </p:cond>
              </p:nextCondLst>
            </p:seq>
            <p:seq concurrent="1" nextAc="seek">
              <p:cTn id="140" restart="whenNotActive" fill="hold" evtFilter="cancelBubble" nodeType="interactiveSeq">
                <p:stCondLst>
                  <p:cond evt="onClick" delay="0">
                    <p:tgtEl>
                      <p:spTgt spid="438336"/>
                    </p:tgtEl>
                  </p:cond>
                </p:stCondLst>
                <p:endSync evt="end" delay="0">
                  <p:rtn val="all"/>
                </p:endSync>
                <p:childTnLst>
                  <p:par>
                    <p:cTn id="141" fill="hold" nodeType="clickPar">
                      <p:stCondLst>
                        <p:cond delay="0"/>
                      </p:stCondLst>
                      <p:childTnLst>
                        <p:par>
                          <p:cTn id="142" fill="hold" nodeType="withGroup">
                            <p:stCondLst>
                              <p:cond delay="0"/>
                            </p:stCondLst>
                            <p:childTnLst>
                              <p:par>
                                <p:cTn id="143" presetID="3" presetClass="entr" presetSubtype="0" fill="hold" grpId="1" nodeType="clickEffect">
                                  <p:stCondLst>
                                    <p:cond delay="0"/>
                                  </p:stCondLst>
                                  <p:childTnLst>
                                    <p:set>
                                      <p:cBhvr>
                                        <p:cTn id="144" dur="1" fill="hold">
                                          <p:stCondLst>
                                            <p:cond delay="0"/>
                                          </p:stCondLst>
                                        </p:cTn>
                                        <p:tgtEl>
                                          <p:spTgt spid="438286"/>
                                        </p:tgtEl>
                                        <p:attrNameLst>
                                          <p:attrName>style.visibility</p:attrName>
                                        </p:attrNameLst>
                                      </p:cBhvr>
                                      <p:to>
                                        <p:strVal val="visible"/>
                                      </p:to>
                                    </p:set>
                                  </p:childTnLst>
                                </p:cTn>
                              </p:par>
                              <p:par>
                                <p:cTn id="145" presetID="3" presetClass="exit" presetSubtype="0" fill="hold" grpId="2" nodeType="withEffect">
                                  <p:stCondLst>
                                    <p:cond delay="0"/>
                                  </p:stCondLst>
                                  <p:childTnLst>
                                    <p:set>
                                      <p:cBhvr>
                                        <p:cTn id="146" dur="1" fill="hold">
                                          <p:stCondLst>
                                            <p:cond delay="0"/>
                                          </p:stCondLst>
                                        </p:cTn>
                                        <p:tgtEl>
                                          <p:spTgt spid="438287"/>
                                        </p:tgtEl>
                                        <p:attrNameLst>
                                          <p:attrName>style.visibility</p:attrName>
                                        </p:attrNameLst>
                                      </p:cBhvr>
                                      <p:to>
                                        <p:strVal val="hidden"/>
                                      </p:to>
                                    </p:set>
                                  </p:childTnLst>
                                </p:cTn>
                              </p:par>
                              <p:par>
                                <p:cTn id="147" presetID="3" presetClass="exit" presetSubtype="0" fill="hold" grpId="1" nodeType="withEffect">
                                  <p:stCondLst>
                                    <p:cond delay="0"/>
                                  </p:stCondLst>
                                  <p:childTnLst>
                                    <p:set>
                                      <p:cBhvr>
                                        <p:cTn id="148" dur="1" fill="hold">
                                          <p:stCondLst>
                                            <p:cond delay="0"/>
                                          </p:stCondLst>
                                        </p:cTn>
                                        <p:tgtEl>
                                          <p:spTgt spid="438288"/>
                                        </p:tgtEl>
                                        <p:attrNameLst>
                                          <p:attrName>style.visibility</p:attrName>
                                        </p:attrNameLst>
                                      </p:cBhvr>
                                      <p:to>
                                        <p:strVal val="hidden"/>
                                      </p:to>
                                    </p:set>
                                  </p:childTnLst>
                                </p:cTn>
                              </p:par>
                              <p:par>
                                <p:cTn id="149" presetID="3" presetClass="exit" presetSubtype="0" fill="hold" grpId="1" nodeType="withEffect">
                                  <p:stCondLst>
                                    <p:cond delay="0"/>
                                  </p:stCondLst>
                                  <p:childTnLst>
                                    <p:set>
                                      <p:cBhvr>
                                        <p:cTn id="150" dur="1" fill="hold">
                                          <p:stCondLst>
                                            <p:cond delay="0"/>
                                          </p:stCondLst>
                                        </p:cTn>
                                        <p:tgtEl>
                                          <p:spTgt spid="438283"/>
                                        </p:tgtEl>
                                        <p:attrNameLst>
                                          <p:attrName>style.visibility</p:attrName>
                                        </p:attrNameLst>
                                      </p:cBhvr>
                                      <p:to>
                                        <p:strVal val="hidden"/>
                                      </p:to>
                                    </p:set>
                                  </p:childTnLst>
                                </p:cTn>
                              </p:par>
                              <p:par>
                                <p:cTn id="151" presetID="3" presetClass="exit" presetSubtype="0" fill="hold" grpId="1" nodeType="withEffect">
                                  <p:stCondLst>
                                    <p:cond delay="0"/>
                                  </p:stCondLst>
                                  <p:childTnLst>
                                    <p:set>
                                      <p:cBhvr>
                                        <p:cTn id="152" dur="1" fill="hold">
                                          <p:stCondLst>
                                            <p:cond delay="0"/>
                                          </p:stCondLst>
                                        </p:cTn>
                                        <p:tgtEl>
                                          <p:spTgt spid="438284"/>
                                        </p:tgtEl>
                                        <p:attrNameLst>
                                          <p:attrName>style.visibility</p:attrName>
                                        </p:attrNameLst>
                                      </p:cBhvr>
                                      <p:to>
                                        <p:strVal val="hidden"/>
                                      </p:to>
                                    </p:set>
                                  </p:childTnLst>
                                </p:cTn>
                              </p:par>
                              <p:par>
                                <p:cTn id="153" presetID="3" presetClass="exit" presetSubtype="0" fill="hold" grpId="1" nodeType="withEffect">
                                  <p:stCondLst>
                                    <p:cond delay="0"/>
                                  </p:stCondLst>
                                  <p:childTnLst>
                                    <p:set>
                                      <p:cBhvr>
                                        <p:cTn id="154" dur="1" fill="hold">
                                          <p:stCondLst>
                                            <p:cond delay="0"/>
                                          </p:stCondLst>
                                        </p:cTn>
                                        <p:tgtEl>
                                          <p:spTgt spid="438285"/>
                                        </p:tgtEl>
                                        <p:attrNameLst>
                                          <p:attrName>style.visibility</p:attrName>
                                        </p:attrNameLst>
                                      </p:cBhvr>
                                      <p:to>
                                        <p:strVal val="hidden"/>
                                      </p:to>
                                    </p:set>
                                  </p:childTnLst>
                                </p:cTn>
                              </p:par>
                            </p:childTnLst>
                          </p:cTn>
                        </p:par>
                      </p:childTnLst>
                    </p:cTn>
                  </p:par>
                </p:childTnLst>
              </p:cTn>
              <p:nextCondLst>
                <p:cond evt="onClick" delay="0">
                  <p:tgtEl>
                    <p:spTgt spid="438336"/>
                  </p:tgtEl>
                </p:cond>
              </p:nextCondLst>
            </p:seq>
            <p:seq concurrent="1" nextAc="seek">
              <p:cTn id="155" restart="whenNotActive" fill="hold" evtFilter="cancelBubble" nodeType="interactiveSeq">
                <p:stCondLst>
                  <p:cond evt="onClick" delay="0">
                    <p:tgtEl>
                      <p:spTgt spid="78"/>
                    </p:tgtEl>
                  </p:cond>
                </p:stCondLst>
                <p:endSync evt="end" delay="0">
                  <p:rtn val="all"/>
                </p:endSync>
                <p:childTnLst>
                  <p:par>
                    <p:cTn id="156" fill="hold">
                      <p:stCondLst>
                        <p:cond delay="0"/>
                      </p:stCondLst>
                      <p:childTnLst>
                        <p:par>
                          <p:cTn id="157" fill="hold">
                            <p:stCondLst>
                              <p:cond delay="0"/>
                            </p:stCondLst>
                            <p:childTnLst>
                              <p:par>
                                <p:cTn id="158" presetID="10" presetClass="exit" presetSubtype="0" fill="hold" grpId="0" nodeType="afterEffect">
                                  <p:stCondLst>
                                    <p:cond delay="0"/>
                                  </p:stCondLst>
                                  <p:iterate type="lt">
                                    <p:tmPct val="0"/>
                                  </p:iterate>
                                  <p:childTnLst>
                                    <p:animEffect transition="out" filter="fade">
                                      <p:cBhvr>
                                        <p:cTn id="159" dur="500"/>
                                        <p:tgtEl>
                                          <p:spTgt spid="438335">
                                            <p:txEl>
                                              <p:pRg st="0" end="0"/>
                                            </p:txEl>
                                          </p:spTgt>
                                        </p:tgtEl>
                                      </p:cBhvr>
                                    </p:animEffect>
                                    <p:set>
                                      <p:cBhvr>
                                        <p:cTn id="160" dur="1" fill="hold">
                                          <p:stCondLst>
                                            <p:cond delay="499"/>
                                          </p:stCondLst>
                                        </p:cTn>
                                        <p:tgtEl>
                                          <p:spTgt spid="438335">
                                            <p:txEl>
                                              <p:pRg st="0" end="0"/>
                                            </p:txEl>
                                          </p:spTgt>
                                        </p:tgtEl>
                                        <p:attrNameLst>
                                          <p:attrName>style.visibility</p:attrName>
                                        </p:attrNameLst>
                                      </p:cBhvr>
                                      <p:to>
                                        <p:strVal val="hidden"/>
                                      </p:to>
                                    </p:set>
                                  </p:childTnLst>
                                </p:cTn>
                              </p:par>
                            </p:childTnLst>
                          </p:cTn>
                        </p:par>
                        <p:par>
                          <p:cTn id="161" fill="hold">
                            <p:stCondLst>
                              <p:cond delay="500"/>
                            </p:stCondLst>
                            <p:childTnLst>
                              <p:par>
                                <p:cTn id="162" presetID="10" presetClass="exit" presetSubtype="0" fill="hold" grpId="0" nodeType="afterEffect">
                                  <p:stCondLst>
                                    <p:cond delay="0"/>
                                  </p:stCondLst>
                                  <p:iterate type="lt">
                                    <p:tmPct val="0"/>
                                  </p:iterate>
                                  <p:childTnLst>
                                    <p:animEffect transition="out" filter="fade">
                                      <p:cBhvr>
                                        <p:cTn id="163" dur="500"/>
                                        <p:tgtEl>
                                          <p:spTgt spid="438335">
                                            <p:bg/>
                                          </p:spTgt>
                                        </p:tgtEl>
                                      </p:cBhvr>
                                    </p:animEffect>
                                    <p:set>
                                      <p:cBhvr>
                                        <p:cTn id="164" dur="1" fill="hold">
                                          <p:stCondLst>
                                            <p:cond delay="499"/>
                                          </p:stCondLst>
                                        </p:cTn>
                                        <p:tgtEl>
                                          <p:spTgt spid="438335">
                                            <p:bg/>
                                          </p:spTgt>
                                        </p:tgtEl>
                                        <p:attrNameLst>
                                          <p:attrName>style.visibility</p:attrName>
                                        </p:attrNameLst>
                                      </p:cBhvr>
                                      <p:to>
                                        <p:strVal val="hidden"/>
                                      </p:to>
                                    </p:set>
                                  </p:childTnLst>
                                </p:cTn>
                              </p:par>
                            </p:childTnLst>
                          </p:cTn>
                        </p:par>
                      </p:childTnLst>
                    </p:cTn>
                  </p:par>
                </p:childTnLst>
              </p:cTn>
              <p:nextCondLst>
                <p:cond evt="onClick" delay="0">
                  <p:tgtEl>
                    <p:spTgt spid="78"/>
                  </p:tgtEl>
                </p:cond>
              </p:nextCondLst>
            </p:seq>
          </p:childTnLst>
        </p:cTn>
      </p:par>
    </p:tnLst>
    <p:bldLst>
      <p:bldP spid="438275" grpId="0" animBg="1"/>
      <p:bldP spid="438276" grpId="0" animBg="1"/>
      <p:bldP spid="438277" grpId="0" animBg="1"/>
      <p:bldP spid="438278" grpId="0" animBg="1"/>
      <p:bldP spid="438283" grpId="0" animBg="1"/>
      <p:bldP spid="438283" grpId="1" animBg="1"/>
      <p:bldP spid="438284" grpId="0" animBg="1"/>
      <p:bldP spid="438284" grpId="1" animBg="1"/>
      <p:bldP spid="438285" grpId="0" animBg="1"/>
      <p:bldP spid="438285" grpId="1" animBg="1"/>
      <p:bldP spid="438286" grpId="0" animBg="1"/>
      <p:bldP spid="438286" grpId="1" animBg="1"/>
      <p:bldP spid="438287" grpId="0" animBg="1"/>
      <p:bldP spid="438287" grpId="1" animBg="1"/>
      <p:bldP spid="438287" grpId="2" animBg="1"/>
      <p:bldP spid="438288" grpId="0" animBg="1"/>
      <p:bldP spid="438288" grpId="1" animBg="1"/>
      <p:bldP spid="438289" grpId="0" animBg="1"/>
      <p:bldP spid="438290" grpId="0" animBg="1"/>
      <p:bldP spid="438291" grpId="0" animBg="1"/>
      <p:bldP spid="438292" grpId="0" animBg="1"/>
      <p:bldP spid="438335" grpId="0" build="allAtOnce" animBg="1" autoUpdateAnimBg="0"/>
      <p:bldP spid="438335" grpId="1" build="allAtOnce" animBg="1" autoUpdateAnimBg="0"/>
      <p:bldP spid="438335" grpId="2" build="allAtOnce" animBg="1" autoUpdateAnimBg="0"/>
      <p:bldP spid="438335" grpId="3" build="allAtOnce" autoUpdateAnimBg="0"/>
      <p:bldP spid="438335" grpId="4" build="allAtOnce" autoUpdateAnimBg="0"/>
      <p:bldP spid="438335" grpId="5"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110"/>
          <p:cNvPicPr>
            <a:picLocks/>
          </p:cNvPicPr>
          <p:nvPr/>
        </p:nvPicPr>
        <p:blipFill>
          <a:blip r:embed="rId6">
            <a:extLst>
              <a:ext uri="{28A0092B-C50C-407E-A947-70E740481C1C}">
                <a14:useLocalDpi xmlns:a14="http://schemas.microsoft.com/office/drawing/2010/main" val="0"/>
              </a:ext>
            </a:extLst>
          </a:blip>
          <a:stretch>
            <a:fillRect/>
          </a:stretch>
        </p:blipFill>
        <p:spPr>
          <a:xfrm>
            <a:off x="786384" y="1417320"/>
            <a:ext cx="7598664" cy="4187952"/>
          </a:xfrm>
          <a:prstGeom prst="rect">
            <a:avLst/>
          </a:prstGeom>
        </p:spPr>
      </p:pic>
      <p:sp>
        <p:nvSpPr>
          <p:cNvPr id="438274" name="Oval 2"/>
          <p:cNvSpPr>
            <a:spLocks noChangeArrowheads="1"/>
          </p:cNvSpPr>
          <p:nvPr/>
        </p:nvSpPr>
        <p:spPr bwMode="auto">
          <a:xfrm>
            <a:off x="8537575" y="6302375"/>
            <a:ext cx="457200" cy="457200"/>
          </a:xfrm>
          <a:prstGeom prst="ellipse">
            <a:avLst/>
          </a:prstGeom>
          <a:gradFill rotWithShape="1">
            <a:gsLst>
              <a:gs pos="0">
                <a:srgbClr val="FF0000">
                  <a:alpha val="50000"/>
                </a:srgbClr>
              </a:gs>
              <a:gs pos="100000">
                <a:srgbClr val="FF0000">
                  <a:gamma/>
                  <a:shade val="6275"/>
                  <a:invGamma/>
                </a:srgbClr>
              </a:gs>
            </a:gsLst>
            <a:path path="shape">
              <a:fillToRect l="50000" t="50000" r="50000" b="50000"/>
            </a:path>
          </a:gradFill>
          <a:ln w="254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75" name="Rectangle 3" descr="Small grid">
            <a:hlinkClick r:id="" action="ppaction://macro?name=Score_1"/>
          </p:cNvPr>
          <p:cNvSpPr>
            <a:spLocks noChangeAspect="1" noChangeArrowheads="1"/>
          </p:cNvSpPr>
          <p:nvPr/>
        </p:nvSpPr>
        <p:spPr bwMode="auto">
          <a:xfrm>
            <a:off x="36544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outerShdw blurRad="38100" dist="38100" dir="2700000" algn="tl">
                    <a:srgbClr val="000000"/>
                  </a:outerShdw>
                </a:effectLst>
                <a:latin typeface="Impact" pitchFamily="34" charset="0"/>
              </a:rPr>
              <a:t>40</a:t>
            </a:r>
            <a:endParaRPr lang="en-US" altLang="en-US" sz="3200" dirty="0">
              <a:solidFill>
                <a:schemeClr val="bg1"/>
              </a:solidFill>
              <a:effectLst>
                <a:outerShdw blurRad="38100" dist="38100" dir="2700000" algn="tl">
                  <a:srgbClr val="000000"/>
                </a:outerShdw>
              </a:effectLst>
              <a:latin typeface="Impact" pitchFamily="34" charset="0"/>
            </a:endParaRPr>
          </a:p>
        </p:txBody>
      </p:sp>
      <p:sp>
        <p:nvSpPr>
          <p:cNvPr id="438276" name="Rectangle 4" descr="Small grid">
            <a:hlinkClick r:id="" action="ppaction://macro?name=Score_2"/>
          </p:cNvPr>
          <p:cNvSpPr>
            <a:spLocks noChangeAspect="1" noChangeArrowheads="1"/>
          </p:cNvSpPr>
          <p:nvPr/>
        </p:nvSpPr>
        <p:spPr bwMode="auto">
          <a:xfrm>
            <a:off x="36544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outerShdw blurRad="38100" dist="38100" dir="2700000" algn="tl">
                    <a:srgbClr val="000000"/>
                  </a:outerShdw>
                </a:effectLst>
                <a:latin typeface="Impact" pitchFamily="34" charset="0"/>
              </a:rPr>
              <a:t>30</a:t>
            </a:r>
            <a:endParaRPr lang="en-US" altLang="en-US" sz="3200" dirty="0">
              <a:solidFill>
                <a:schemeClr val="bg1"/>
              </a:solidFill>
              <a:effectLst>
                <a:outerShdw blurRad="38100" dist="38100" dir="2700000" algn="tl">
                  <a:srgbClr val="000000"/>
                </a:outerShdw>
              </a:effectLst>
              <a:latin typeface="Impact" pitchFamily="34" charset="0"/>
            </a:endParaRPr>
          </a:p>
        </p:txBody>
      </p:sp>
      <p:sp>
        <p:nvSpPr>
          <p:cNvPr id="438277" name="Rectangle 5" descr="Small grid">
            <a:hlinkClick r:id="" action="ppaction://macro?name=Score_3"/>
          </p:cNvPr>
          <p:cNvSpPr>
            <a:spLocks noChangeAspect="1" noChangeArrowheads="1"/>
          </p:cNvSpPr>
          <p:nvPr/>
        </p:nvSpPr>
        <p:spPr bwMode="auto">
          <a:xfrm>
            <a:off x="3654425" y="35925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outerShdw blurRad="38100" dist="38100" dir="2700000" algn="tl">
                    <a:srgbClr val="000000"/>
                  </a:outerShdw>
                </a:effectLst>
                <a:latin typeface="Impact" pitchFamily="34" charset="0"/>
              </a:rPr>
              <a:t>20</a:t>
            </a:r>
            <a:endParaRPr lang="en-US" altLang="en-US" sz="3200" dirty="0">
              <a:solidFill>
                <a:schemeClr val="bg1"/>
              </a:solidFill>
              <a:effectLst>
                <a:outerShdw blurRad="38100" dist="38100" dir="2700000" algn="tl">
                  <a:srgbClr val="000000"/>
                </a:outerShdw>
              </a:effectLst>
              <a:latin typeface="Impact" pitchFamily="34" charset="0"/>
            </a:endParaRPr>
          </a:p>
        </p:txBody>
      </p:sp>
      <p:sp>
        <p:nvSpPr>
          <p:cNvPr id="438278" name="Rectangle 6" descr="Small grid">
            <a:hlinkClick r:id="" action="ppaction://macro?name=Score_4"/>
          </p:cNvPr>
          <p:cNvSpPr>
            <a:spLocks noChangeAspect="1" noChangeArrowheads="1"/>
          </p:cNvSpPr>
          <p:nvPr/>
        </p:nvSpPr>
        <p:spPr bwMode="auto">
          <a:xfrm>
            <a:off x="3654425" y="463073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outerShdw blurRad="38100" dist="38100" dir="2700000" algn="tl">
                    <a:srgbClr val="000000"/>
                  </a:outerShdw>
                </a:effectLst>
                <a:latin typeface="Impact" pitchFamily="34" charset="0"/>
              </a:rPr>
              <a:t>10</a:t>
            </a:r>
            <a:endParaRPr lang="en-US" altLang="en-US" sz="3200" dirty="0">
              <a:solidFill>
                <a:schemeClr val="bg1"/>
              </a:solidFill>
              <a:effectLst>
                <a:outerShdw blurRad="38100" dist="38100" dir="2700000" algn="tl">
                  <a:srgbClr val="000000"/>
                </a:outerShdw>
              </a:effectLst>
              <a:latin typeface="Impact" pitchFamily="34" charset="0"/>
            </a:endParaRPr>
          </a:p>
        </p:txBody>
      </p:sp>
      <p:sp>
        <p:nvSpPr>
          <p:cNvPr id="438283" name="WordArt 11"/>
          <p:cNvSpPr>
            <a:spLocks noChangeArrowheads="1" noChangeShapeType="1" noTextEdit="1"/>
          </p:cNvSpPr>
          <p:nvPr/>
        </p:nvSpPr>
        <p:spPr bwMode="auto">
          <a:xfrm>
            <a:off x="7613650" y="171450"/>
            <a:ext cx="423863" cy="328613"/>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4" name="WordArt 12"/>
          <p:cNvSpPr>
            <a:spLocks noChangeArrowheads="1" noChangeShapeType="1" noTextEdit="1"/>
          </p:cNvSpPr>
          <p:nvPr/>
        </p:nvSpPr>
        <p:spPr bwMode="auto">
          <a:xfrm>
            <a:off x="8086725" y="171450"/>
            <a:ext cx="423863" cy="328613"/>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5" name="WordArt 13"/>
          <p:cNvSpPr>
            <a:spLocks noChangeArrowheads="1" noChangeShapeType="1" noTextEdit="1"/>
          </p:cNvSpPr>
          <p:nvPr/>
        </p:nvSpPr>
        <p:spPr bwMode="auto">
          <a:xfrm>
            <a:off x="8561388" y="171450"/>
            <a:ext cx="423862" cy="328613"/>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6" name="WordArt 14"/>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7" name="WordArt 15"/>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8" name="WordArt 16"/>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25400">
                  <a:solidFill>
                    <a:schemeClr val="tx1"/>
                  </a:solidFill>
                  <a:miter lim="800000"/>
                  <a:headEnd/>
                  <a:tailEnd/>
                </a:ln>
                <a:solidFill>
                  <a:srgbClr val="FF0000">
                    <a:alpha val="34000"/>
                  </a:srgbClr>
                </a:solidFill>
                <a:effectLst/>
                <a:latin typeface="Arial Black"/>
              </a:rPr>
              <a:t>X</a:t>
            </a:r>
          </a:p>
        </p:txBody>
      </p:sp>
      <p:sp>
        <p:nvSpPr>
          <p:cNvPr id="438289" name="Rectangle 17" descr="Small grid"/>
          <p:cNvSpPr>
            <a:spLocks noChangeArrowheads="1"/>
          </p:cNvSpPr>
          <p:nvPr/>
        </p:nvSpPr>
        <p:spPr bwMode="auto">
          <a:xfrm>
            <a:off x="8985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dirty="0" smtClean="0">
                <a:solidFill>
                  <a:schemeClr val="bg1"/>
                </a:solidFill>
                <a:effectLst/>
                <a:latin typeface="Impact" pitchFamily="34" charset="0"/>
              </a:rPr>
              <a:t>College Counselors</a:t>
            </a:r>
            <a:endParaRPr lang="en-US" altLang="en-US" sz="2400" dirty="0">
              <a:solidFill>
                <a:schemeClr val="bg1"/>
              </a:solidFill>
              <a:effectLst/>
              <a:latin typeface="Impact" pitchFamily="34" charset="0"/>
            </a:endParaRPr>
          </a:p>
        </p:txBody>
      </p:sp>
      <p:sp>
        <p:nvSpPr>
          <p:cNvPr id="438290" name="Rectangle 18" descr="Small grid"/>
          <p:cNvSpPr>
            <a:spLocks noChangeAspect="1" noChangeArrowheads="1"/>
          </p:cNvSpPr>
          <p:nvPr/>
        </p:nvSpPr>
        <p:spPr bwMode="auto">
          <a:xfrm>
            <a:off x="898525" y="25638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smtClean="0">
                <a:solidFill>
                  <a:schemeClr val="bg1"/>
                </a:solidFill>
                <a:effectLst/>
                <a:latin typeface="Impact" pitchFamily="34" charset="0"/>
              </a:rPr>
              <a:t>Family</a:t>
            </a:r>
            <a:endParaRPr lang="en-US" altLang="en-US" sz="3300" dirty="0">
              <a:solidFill>
                <a:schemeClr val="bg1"/>
              </a:solidFill>
              <a:effectLst/>
              <a:latin typeface="Impact" pitchFamily="34" charset="0"/>
            </a:endParaRPr>
          </a:p>
        </p:txBody>
      </p:sp>
      <p:sp>
        <p:nvSpPr>
          <p:cNvPr id="438291" name="Rectangle 19" descr="Small grid"/>
          <p:cNvSpPr>
            <a:spLocks noChangeAspect="1" noChangeArrowheads="1"/>
          </p:cNvSpPr>
          <p:nvPr/>
        </p:nvSpPr>
        <p:spPr bwMode="auto">
          <a:xfrm>
            <a:off x="898525" y="35925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smtClean="0">
                <a:solidFill>
                  <a:schemeClr val="bg1"/>
                </a:solidFill>
                <a:effectLst/>
                <a:latin typeface="Impact" pitchFamily="34" charset="0"/>
              </a:rPr>
              <a:t>Teachers</a:t>
            </a:r>
            <a:endParaRPr lang="en-US" altLang="en-US" sz="3300" dirty="0">
              <a:solidFill>
                <a:schemeClr val="bg1"/>
              </a:solidFill>
              <a:effectLst/>
              <a:latin typeface="Impact" pitchFamily="34" charset="0"/>
            </a:endParaRPr>
          </a:p>
        </p:txBody>
      </p:sp>
      <p:sp>
        <p:nvSpPr>
          <p:cNvPr id="438292" name="Rectangle 20" descr="Small grid"/>
          <p:cNvSpPr>
            <a:spLocks noChangeAspect="1" noChangeArrowheads="1"/>
          </p:cNvSpPr>
          <p:nvPr/>
        </p:nvSpPr>
        <p:spPr bwMode="auto">
          <a:xfrm>
            <a:off x="898525" y="4630738"/>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smtClean="0">
                <a:solidFill>
                  <a:schemeClr val="bg1"/>
                </a:solidFill>
                <a:effectLst/>
                <a:latin typeface="Impact" pitchFamily="34" charset="0"/>
              </a:rPr>
              <a:t>College Alumni</a:t>
            </a:r>
            <a:endParaRPr lang="en-US" altLang="en-US" sz="3300" dirty="0">
              <a:solidFill>
                <a:schemeClr val="bg1"/>
              </a:solidFill>
              <a:effectLst/>
              <a:latin typeface="Impact" pitchFamily="34" charset="0"/>
            </a:endParaRPr>
          </a:p>
        </p:txBody>
      </p:sp>
      <p:pic>
        <p:nvPicPr>
          <p:cNvPr id="438297" name="Picture 25" descr="1">
            <a:hlinkClick r:id="" action="ppaction://macro?name=Score_1"/>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2800" y="2782888"/>
            <a:ext cx="3705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438301" name="Picture 29" descr="4">
            <a:hlinkClick r:id="" action="ppaction://macro?name=Score_4"/>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02800" y="5895975"/>
            <a:ext cx="3705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438302" name="Picture 30" descr="3">
            <a:hlinkClick r:id="" action="ppaction://macro?name=Score_3"/>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02800" y="4857750"/>
            <a:ext cx="3705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438303" name="Picture 31" descr="2">
            <a:hlinkClick r:id="" action="ppaction://macro?name=Score_2"/>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02800" y="3824288"/>
            <a:ext cx="3705225" cy="96202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38305" name="Group 33"/>
          <p:cNvGrpSpPr>
            <a:grpSpLocks/>
          </p:cNvGrpSpPr>
          <p:nvPr/>
        </p:nvGrpSpPr>
        <p:grpSpPr bwMode="auto">
          <a:xfrm>
            <a:off x="9836150" y="-57150"/>
            <a:ext cx="7715250" cy="2333625"/>
            <a:chOff x="6192" y="-276"/>
            <a:chExt cx="4860" cy="1470"/>
          </a:xfrm>
        </p:grpSpPr>
        <p:grpSp>
          <p:nvGrpSpPr>
            <p:cNvPr id="438306" name="Group 34"/>
            <p:cNvGrpSpPr>
              <a:grpSpLocks/>
            </p:cNvGrpSpPr>
            <p:nvPr/>
          </p:nvGrpSpPr>
          <p:grpSpPr bwMode="auto">
            <a:xfrm>
              <a:off x="6192" y="-276"/>
              <a:ext cx="1404" cy="1470"/>
              <a:chOff x="6192" y="-276"/>
              <a:chExt cx="1404" cy="1470"/>
            </a:xfrm>
          </p:grpSpPr>
          <p:sp>
            <p:nvSpPr>
              <p:cNvPr id="438307" name="WordArt 35"/>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08" name="AutoShape 36"/>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09" name="AutoShape 37"/>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0" name="Group 38"/>
            <p:cNvGrpSpPr>
              <a:grpSpLocks/>
            </p:cNvGrpSpPr>
            <p:nvPr/>
          </p:nvGrpSpPr>
          <p:grpSpPr bwMode="auto">
            <a:xfrm>
              <a:off x="7920" y="-276"/>
              <a:ext cx="1404" cy="1470"/>
              <a:chOff x="6192" y="-276"/>
              <a:chExt cx="1404" cy="1470"/>
            </a:xfrm>
          </p:grpSpPr>
          <p:sp>
            <p:nvSpPr>
              <p:cNvPr id="438311" name="WordArt 39"/>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2" name="AutoShape 40"/>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3" name="AutoShape 41"/>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4" name="Group 42"/>
            <p:cNvGrpSpPr>
              <a:grpSpLocks/>
            </p:cNvGrpSpPr>
            <p:nvPr/>
          </p:nvGrpSpPr>
          <p:grpSpPr bwMode="auto">
            <a:xfrm>
              <a:off x="9648" y="-276"/>
              <a:ext cx="1404" cy="1470"/>
              <a:chOff x="6192" y="-276"/>
              <a:chExt cx="1404" cy="1470"/>
            </a:xfrm>
          </p:grpSpPr>
          <p:sp>
            <p:nvSpPr>
              <p:cNvPr id="438315" name="WordArt 43"/>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6" name="AutoShape 44"/>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7" name="AutoShape 45"/>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18" name="Group 46"/>
          <p:cNvGrpSpPr>
            <a:grpSpLocks/>
          </p:cNvGrpSpPr>
          <p:nvPr/>
        </p:nvGrpSpPr>
        <p:grpSpPr bwMode="auto">
          <a:xfrm>
            <a:off x="9839325" y="-57150"/>
            <a:ext cx="4972050" cy="2333625"/>
            <a:chOff x="6146" y="-2208"/>
            <a:chExt cx="3132" cy="1470"/>
          </a:xfrm>
        </p:grpSpPr>
        <p:grpSp>
          <p:nvGrpSpPr>
            <p:cNvPr id="438319" name="Group 47"/>
            <p:cNvGrpSpPr>
              <a:grpSpLocks/>
            </p:cNvGrpSpPr>
            <p:nvPr/>
          </p:nvGrpSpPr>
          <p:grpSpPr bwMode="auto">
            <a:xfrm>
              <a:off x="6146" y="-2208"/>
              <a:ext cx="1404" cy="1470"/>
              <a:chOff x="6192" y="-276"/>
              <a:chExt cx="1404" cy="1470"/>
            </a:xfrm>
          </p:grpSpPr>
          <p:sp>
            <p:nvSpPr>
              <p:cNvPr id="438320" name="WordArt 48"/>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1" name="AutoShape 49"/>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2" name="AutoShape 50"/>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23" name="Group 51"/>
            <p:cNvGrpSpPr>
              <a:grpSpLocks/>
            </p:cNvGrpSpPr>
            <p:nvPr/>
          </p:nvGrpSpPr>
          <p:grpSpPr bwMode="auto">
            <a:xfrm>
              <a:off x="7874" y="-2208"/>
              <a:ext cx="1404" cy="1470"/>
              <a:chOff x="6192" y="-276"/>
              <a:chExt cx="1404" cy="1470"/>
            </a:xfrm>
          </p:grpSpPr>
          <p:sp>
            <p:nvSpPr>
              <p:cNvPr id="438324" name="WordArt 52"/>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5" name="AutoShape 53"/>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6" name="AutoShape 54"/>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27" name="Group 55"/>
          <p:cNvGrpSpPr>
            <a:grpSpLocks/>
          </p:cNvGrpSpPr>
          <p:nvPr/>
        </p:nvGrpSpPr>
        <p:grpSpPr bwMode="auto">
          <a:xfrm>
            <a:off x="9836150" y="-57150"/>
            <a:ext cx="2228850" cy="2333625"/>
            <a:chOff x="6192" y="-276"/>
            <a:chExt cx="1404" cy="1470"/>
          </a:xfrm>
        </p:grpSpPr>
        <p:sp>
          <p:nvSpPr>
            <p:cNvPr id="438328" name="WordArt 56"/>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9" name="AutoShape 57"/>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0" name="AutoShape 58"/>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38331" name="Picture 59">
            <a:hlinkClick r:id="" action="ppaction://macro?name=Begin_Round"/>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1362075" y="6355556"/>
            <a:ext cx="952500" cy="357187"/>
          </a:xfrm>
          <a:prstGeom prst="rect">
            <a:avLst/>
          </a:prstGeom>
          <a:noFill/>
          <a:extLst>
            <a:ext uri="{909E8E84-426E-40dd-AFC4-6F175D3DCCD1}">
              <a14:hiddenFill xmlns="" xmlns:a14="http://schemas.microsoft.com/office/drawing/2010/main">
                <a:solidFill>
                  <a:srgbClr val="FFFFFF"/>
                </a:solidFill>
              </a14:hiddenFill>
            </a:ext>
          </a:extLst>
        </p:spPr>
      </p:pic>
      <p:sp>
        <p:nvSpPr>
          <p:cNvPr id="438336" name="Rectangle 64"/>
          <p:cNvSpPr>
            <a:spLocks noChangeArrowheads="1"/>
          </p:cNvSpPr>
          <p:nvPr/>
        </p:nvSpPr>
        <p:spPr bwMode="auto">
          <a:xfrm>
            <a:off x="7453313" y="0"/>
            <a:ext cx="1690687" cy="685800"/>
          </a:xfrm>
          <a:prstGeom prst="rect">
            <a:avLst/>
          </a:prstGeom>
          <a:solidFill>
            <a:schemeClr val="accent1">
              <a:alpha val="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8337" name="Group 65"/>
          <p:cNvGrpSpPr>
            <a:grpSpLocks/>
          </p:cNvGrpSpPr>
          <p:nvPr/>
        </p:nvGrpSpPr>
        <p:grpSpPr bwMode="auto">
          <a:xfrm>
            <a:off x="6394450" y="6324600"/>
            <a:ext cx="2139950" cy="533400"/>
            <a:chOff x="4028" y="3984"/>
            <a:chExt cx="1348" cy="336"/>
          </a:xfrm>
        </p:grpSpPr>
        <p:sp>
          <p:nvSpPr>
            <p:cNvPr id="438338" name="AutoShape 66">
              <a:hlinkClick r:id="" action="ppaction://noaction" highlightClick="1">
                <a:snd r:embed="rId12" name="cheering1.wav"/>
              </a:hlinkClick>
            </p:cNvPr>
            <p:cNvSpPr>
              <a:spLocks noChangeArrowheads="1"/>
            </p:cNvSpPr>
            <p:nvPr/>
          </p:nvSpPr>
          <p:spPr bwMode="auto">
            <a:xfrm>
              <a:off x="4536" y="3984"/>
              <a:ext cx="230" cy="230"/>
            </a:xfrm>
            <a:prstGeom prst="actionButtonSound">
              <a:avLst/>
            </a:prstGeom>
            <a:solidFill>
              <a:srgbClr val="99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9" name="AutoShape 67">
              <a:hlinkClick r:id="" action="ppaction://noaction" highlightClick="1">
                <a:snd r:embed="rId13" name="tpirhorns.wav"/>
              </a:hlinkClick>
            </p:cNvPr>
            <p:cNvSpPr>
              <a:spLocks noChangeArrowheads="1"/>
            </p:cNvSpPr>
            <p:nvPr/>
          </p:nvSpPr>
          <p:spPr bwMode="auto">
            <a:xfrm>
              <a:off x="4269" y="3984"/>
              <a:ext cx="230" cy="230"/>
            </a:xfrm>
            <a:prstGeom prst="actionButtonSound">
              <a:avLst/>
            </a:prstGeom>
            <a:solidFill>
              <a:srgbClr val="C0C0C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0" name="AutoShape 68">
              <a:hlinkClick r:id="" action="ppaction://noaction" highlightClick="1" endSnd="1"/>
            </p:cNvPr>
            <p:cNvSpPr>
              <a:spLocks noChangeArrowheads="1"/>
            </p:cNvSpPr>
            <p:nvPr/>
          </p:nvSpPr>
          <p:spPr bwMode="auto">
            <a:xfrm>
              <a:off x="5050" y="3984"/>
              <a:ext cx="230" cy="230"/>
            </a:xfrm>
            <a:prstGeom prst="actionButtonSound">
              <a:avLst/>
            </a:prstGeom>
            <a:solidFill>
              <a:srgbClr val="F6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1" name="Text Box 69"/>
            <p:cNvSpPr txBox="1">
              <a:spLocks noChangeArrowheads="1"/>
            </p:cNvSpPr>
            <p:nvPr/>
          </p:nvSpPr>
          <p:spPr bwMode="auto">
            <a:xfrm>
              <a:off x="4508" y="4185"/>
              <a:ext cx="288" cy="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Cheer</a:t>
              </a:r>
            </a:p>
          </p:txBody>
        </p:sp>
        <p:sp>
          <p:nvSpPr>
            <p:cNvPr id="438342" name="Text Box 70"/>
            <p:cNvSpPr txBox="1">
              <a:spLocks noChangeArrowheads="1"/>
            </p:cNvSpPr>
            <p:nvPr/>
          </p:nvSpPr>
          <p:spPr bwMode="auto">
            <a:xfrm>
              <a:off x="5007" y="4185"/>
              <a:ext cx="369" cy="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Silence</a:t>
              </a:r>
            </a:p>
          </p:txBody>
        </p:sp>
        <p:sp>
          <p:nvSpPr>
            <p:cNvPr id="438343" name="Text Box 71"/>
            <p:cNvSpPr txBox="1">
              <a:spLocks noChangeArrowheads="1"/>
            </p:cNvSpPr>
            <p:nvPr/>
          </p:nvSpPr>
          <p:spPr bwMode="auto">
            <a:xfrm>
              <a:off x="4253" y="4185"/>
              <a:ext cx="288" cy="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Lose</a:t>
              </a:r>
            </a:p>
          </p:txBody>
        </p:sp>
        <p:sp>
          <p:nvSpPr>
            <p:cNvPr id="438344" name="AutoShape 72">
              <a:hlinkClick r:id="" action="ppaction://noaction" highlightClick="1">
                <a:snd r:embed="rId14" name="TV Theme -  Family Feud short.wav"/>
              </a:hlinkClick>
            </p:cNvPr>
            <p:cNvSpPr>
              <a:spLocks noChangeArrowheads="1"/>
            </p:cNvSpPr>
            <p:nvPr/>
          </p:nvSpPr>
          <p:spPr bwMode="auto">
            <a:xfrm>
              <a:off x="4029" y="3984"/>
              <a:ext cx="230" cy="230"/>
            </a:xfrm>
            <a:prstGeom prst="actionButtonSound">
              <a:avLst/>
            </a:prstGeom>
            <a:solidFill>
              <a:srgbClr val="99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5" name="Text Box 73"/>
            <p:cNvSpPr txBox="1">
              <a:spLocks noChangeArrowheads="1"/>
            </p:cNvSpPr>
            <p:nvPr/>
          </p:nvSpPr>
          <p:spPr bwMode="auto">
            <a:xfrm>
              <a:off x="4028" y="4185"/>
              <a:ext cx="288" cy="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Win</a:t>
              </a:r>
            </a:p>
          </p:txBody>
        </p:sp>
        <p:sp>
          <p:nvSpPr>
            <p:cNvPr id="438346" name="AutoShape 74">
              <a:hlinkClick r:id="" action="ppaction://noaction" highlightClick="1">
                <a:snd r:embed="rId15" name="boo3.wav"/>
              </a:hlinkClick>
            </p:cNvPr>
            <p:cNvSpPr>
              <a:spLocks noChangeArrowheads="1"/>
            </p:cNvSpPr>
            <p:nvPr/>
          </p:nvSpPr>
          <p:spPr bwMode="auto">
            <a:xfrm>
              <a:off x="4776" y="3984"/>
              <a:ext cx="230" cy="230"/>
            </a:xfrm>
            <a:prstGeom prst="actionButtonSound">
              <a:avLst/>
            </a:prstGeom>
            <a:solidFill>
              <a:srgbClr val="C0C0C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7" name="Text Box 75"/>
            <p:cNvSpPr txBox="1">
              <a:spLocks noChangeArrowheads="1"/>
            </p:cNvSpPr>
            <p:nvPr/>
          </p:nvSpPr>
          <p:spPr bwMode="auto">
            <a:xfrm>
              <a:off x="4771" y="4185"/>
              <a:ext cx="288" cy="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Boo</a:t>
              </a:r>
            </a:p>
          </p:txBody>
        </p:sp>
      </p:grpSp>
      <p:sp>
        <p:nvSpPr>
          <p:cNvPr id="438348" name="Text Box 76"/>
          <p:cNvSpPr txBox="1">
            <a:spLocks noChangeArrowheads="1"/>
          </p:cNvSpPr>
          <p:nvPr/>
        </p:nvSpPr>
        <p:spPr bwMode="auto">
          <a:xfrm>
            <a:off x="152400" y="106363"/>
            <a:ext cx="1997075"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bg1"/>
                </a:solidFill>
                <a:effectLst>
                  <a:outerShdw blurRad="38100" dist="38100" dir="2700000" algn="tl">
                    <a:srgbClr val="000000"/>
                  </a:outerShdw>
                </a:effectLst>
                <a:latin typeface="Swis721 Hv BT" pitchFamily="34" charset="0"/>
              </a:rPr>
              <a:t>Round 3</a:t>
            </a:r>
          </a:p>
        </p:txBody>
      </p:sp>
      <p:sp>
        <p:nvSpPr>
          <p:cNvPr id="438335" name="Rectangle 63"/>
          <p:cNvSpPr>
            <a:spLocks noChangeArrowheads="1"/>
          </p:cNvSpPr>
          <p:nvPr/>
        </p:nvSpPr>
        <p:spPr bwMode="auto">
          <a:xfrm>
            <a:off x="9688513" y="-1447800"/>
            <a:ext cx="7472362" cy="4191016"/>
          </a:xfrm>
          <a:prstGeom prst="rect">
            <a:avLst/>
          </a:prstGeom>
          <a:gradFill rotWithShape="0">
            <a:gsLst>
              <a:gs pos="0">
                <a:srgbClr val="FFFFFF">
                  <a:gamma/>
                  <a:shade val="46275"/>
                  <a:invGamma/>
                </a:srgbClr>
              </a:gs>
              <a:gs pos="50000">
                <a:srgbClr val="FFFFFF">
                  <a:alpha val="70000"/>
                </a:srgbClr>
              </a:gs>
              <a:gs pos="100000">
                <a:srgbClr val="FFFFFF">
                  <a:gamma/>
                  <a:shade val="46275"/>
                  <a:invGamma/>
                </a:srgbClr>
              </a:gs>
            </a:gsLst>
            <a:lin ang="2700000" scaled="1"/>
          </a:gradFill>
          <a:ln w="381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normAutofit/>
          </a:bodyPr>
          <a:lstStyle/>
          <a:p>
            <a:pPr algn="ctr"/>
            <a:r>
              <a:rPr lang="en-US" altLang="en-US" sz="4400" b="1" dirty="0">
                <a:effectLst>
                  <a:outerShdw blurRad="38100" dist="38100" dir="2700000" algn="tl">
                    <a:srgbClr val="C0C0C0"/>
                  </a:outerShdw>
                </a:effectLst>
              </a:rPr>
              <a:t>Who are the most important people to support you in your college decision? </a:t>
            </a:r>
          </a:p>
          <a:p>
            <a:pPr algn="ctr"/>
            <a:endParaRPr lang="en-US" altLang="en-US" sz="4400" b="1" dirty="0">
              <a:effectLst>
                <a:outerShdw blurRad="38100" dist="38100" dir="2700000" algn="tl">
                  <a:srgbClr val="C0C0C0"/>
                </a:outerShdw>
              </a:effectLst>
            </a:endParaRPr>
          </a:p>
        </p:txBody>
      </p:sp>
      <p:pic>
        <p:nvPicPr>
          <p:cNvPr id="78" name="Picture 100">
            <a:hlinkClick r:id="" action="ppaction://macro?name=Begin_Round"/>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2552700" y="6355556"/>
            <a:ext cx="952500" cy="357187"/>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38332" name="Group 60"/>
          <p:cNvGrpSpPr>
            <a:grpSpLocks/>
          </p:cNvGrpSpPr>
          <p:nvPr/>
        </p:nvGrpSpPr>
        <p:grpSpPr bwMode="auto">
          <a:xfrm>
            <a:off x="9688513" y="2743216"/>
            <a:ext cx="7472362" cy="4113198"/>
            <a:chOff x="-4707" y="1776"/>
            <a:chExt cx="4707" cy="2567"/>
          </a:xfrm>
        </p:grpSpPr>
        <p:sp>
          <p:nvSpPr>
            <p:cNvPr id="438333" name="Rectangle 61"/>
            <p:cNvSpPr>
              <a:spLocks noChangeArrowheads="1"/>
            </p:cNvSpPr>
            <p:nvPr/>
          </p:nvSpPr>
          <p:spPr bwMode="auto">
            <a:xfrm>
              <a:off x="-4707" y="1776"/>
              <a:ext cx="4707" cy="2567"/>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438334" name="Picture 62"/>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4032" y="1935"/>
              <a:ext cx="3363" cy="2248"/>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val="2069095977"/>
      </p:ext>
    </p:extLst>
  </p:cSld>
  <p:clrMapOvr>
    <a:masterClrMapping/>
  </p:clrMapOvr>
  <p:transition advClick="0">
    <p:push/>
    <p:sndAc>
      <p:stSnd>
        <p:snd r:embed="rId3" name="TV Theme -  Family Feud transi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0.96736 -0.19098 L -0.96736 -0.19098 " pathEditMode="fixed" rAng="0" ptsTypes="AA">
                                      <p:cBhvr>
                                        <p:cTn id="6" dur="10" fill="hold"/>
                                        <p:tgtEl>
                                          <p:spTgt spid="438332"/>
                                        </p:tgtEl>
                                        <p:attrNameLst>
                                          <p:attrName>ppt_x</p:attrName>
                                          <p:attrName>ppt_y</p:attrName>
                                        </p:attrNameLst>
                                      </p:cBhvr>
                                      <p:rCtr x="0" y="0"/>
                                    </p:animMotion>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0"/>
                                          </p:stCondLst>
                                        </p:cTn>
                                        <p:tgtEl>
                                          <p:spTgt spid="438289"/>
                                        </p:tgtEl>
                                        <p:attrNameLst>
                                          <p:attrName>style.visibility</p:attrName>
                                        </p:attrNameLst>
                                      </p:cBhvr>
                                      <p:to>
                                        <p:strVal val="visible"/>
                                      </p:to>
                                    </p:set>
                                  </p:childTnLst>
                                </p:cTn>
                              </p:par>
                            </p:childTnLst>
                          </p:cTn>
                        </p:par>
                        <p:par>
                          <p:cTn id="10" fill="hold">
                            <p:stCondLst>
                              <p:cond delay="10"/>
                            </p:stCondLst>
                            <p:childTnLst>
                              <p:par>
                                <p:cTn id="11" presetID="1" presetClass="entr" presetSubtype="0" fill="hold" grpId="0" nodeType="afterEffect">
                                  <p:stCondLst>
                                    <p:cond delay="0"/>
                                  </p:stCondLst>
                                  <p:childTnLst>
                                    <p:set>
                                      <p:cBhvr>
                                        <p:cTn id="12" dur="1" fill="hold">
                                          <p:stCondLst>
                                            <p:cond delay="0"/>
                                          </p:stCondLst>
                                        </p:cTn>
                                        <p:tgtEl>
                                          <p:spTgt spid="438290"/>
                                        </p:tgtEl>
                                        <p:attrNameLst>
                                          <p:attrName>style.visibility</p:attrName>
                                        </p:attrNameLst>
                                      </p:cBhvr>
                                      <p:to>
                                        <p:strVal val="visible"/>
                                      </p:to>
                                    </p:set>
                                  </p:childTnLst>
                                </p:cTn>
                              </p:par>
                            </p:childTnLst>
                          </p:cTn>
                        </p:par>
                        <p:par>
                          <p:cTn id="13" fill="hold">
                            <p:stCondLst>
                              <p:cond delay="10"/>
                            </p:stCondLst>
                            <p:childTnLst>
                              <p:par>
                                <p:cTn id="14" presetID="1" presetClass="entr" presetSubtype="0" fill="hold" grpId="0" nodeType="afterEffect">
                                  <p:stCondLst>
                                    <p:cond delay="0"/>
                                  </p:stCondLst>
                                  <p:childTnLst>
                                    <p:set>
                                      <p:cBhvr>
                                        <p:cTn id="15" dur="1" fill="hold">
                                          <p:stCondLst>
                                            <p:cond delay="0"/>
                                          </p:stCondLst>
                                        </p:cTn>
                                        <p:tgtEl>
                                          <p:spTgt spid="438291"/>
                                        </p:tgtEl>
                                        <p:attrNameLst>
                                          <p:attrName>style.visibility</p:attrName>
                                        </p:attrNameLst>
                                      </p:cBhvr>
                                      <p:to>
                                        <p:strVal val="visible"/>
                                      </p:to>
                                    </p:set>
                                  </p:childTnLst>
                                </p:cTn>
                              </p:par>
                            </p:childTnLst>
                          </p:cTn>
                        </p:par>
                        <p:par>
                          <p:cTn id="16" fill="hold">
                            <p:stCondLst>
                              <p:cond delay="10"/>
                            </p:stCondLst>
                            <p:childTnLst>
                              <p:par>
                                <p:cTn id="17" presetID="1" presetClass="entr" presetSubtype="0" fill="hold" grpId="0" nodeType="afterEffect">
                                  <p:stCondLst>
                                    <p:cond delay="0"/>
                                  </p:stCondLst>
                                  <p:childTnLst>
                                    <p:set>
                                      <p:cBhvr>
                                        <p:cTn id="18" dur="1" fill="hold">
                                          <p:stCondLst>
                                            <p:cond delay="0"/>
                                          </p:stCondLst>
                                        </p:cTn>
                                        <p:tgtEl>
                                          <p:spTgt spid="43829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82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82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827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8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38286"/>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42" presetClass="path" presetSubtype="0" fill="hold" nodeType="withEffect">
                                  <p:stCondLst>
                                    <p:cond delay="0"/>
                                  </p:stCondLst>
                                  <p:childTnLst>
                                    <p:animMotion origin="layout" path="M -0.69688 0.34699 L -0.69688 0.34699 " pathEditMode="fixed" rAng="0" ptsTypes="AA">
                                      <p:cBhvr>
                                        <p:cTn id="33" dur="10" fill="hold"/>
                                        <p:tgtEl>
                                          <p:spTgt spid="438327"/>
                                        </p:tgtEl>
                                        <p:attrNameLst>
                                          <p:attrName>ppt_x</p:attrName>
                                          <p:attrName>ppt_y</p:attrName>
                                        </p:attrNameLst>
                                      </p:cBhvr>
                                      <p:rCtr x="0" y="0"/>
                                    </p:animMotion>
                                  </p:childTnLst>
                                </p:cTn>
                              </p:par>
                              <p:par>
                                <p:cTn id="34" presetID="3" presetClass="entr" presetSubtype="0" fill="hold" grpId="0" nodeType="withEffect">
                                  <p:stCondLst>
                                    <p:cond delay="0"/>
                                  </p:stCondLst>
                                  <p:childTnLst>
                                    <p:set>
                                      <p:cBhvr>
                                        <p:cTn id="35" dur="1" fill="hold">
                                          <p:stCondLst>
                                            <p:cond delay="0"/>
                                          </p:stCondLst>
                                        </p:cTn>
                                        <p:tgtEl>
                                          <p:spTgt spid="438283"/>
                                        </p:tgtEl>
                                        <p:attrNameLst>
                                          <p:attrName>style.visibility</p:attrName>
                                        </p:attrNameLst>
                                      </p:cBhvr>
                                      <p:to>
                                        <p:strVal val="visible"/>
                                      </p:to>
                                    </p:set>
                                  </p:childTnLst>
                                </p:cTn>
                              </p:par>
                              <p:par>
                                <p:cTn id="36" presetID="3" presetClass="exit" presetSubtype="0" fill="hold" grpId="0" nodeType="withEffect">
                                  <p:stCondLst>
                                    <p:cond delay="0"/>
                                  </p:stCondLst>
                                  <p:childTnLst>
                                    <p:set>
                                      <p:cBhvr>
                                        <p:cTn id="37" dur="1" fill="hold">
                                          <p:stCondLst>
                                            <p:cond delay="0"/>
                                          </p:stCondLst>
                                        </p:cTn>
                                        <p:tgtEl>
                                          <p:spTgt spid="438286"/>
                                        </p:tgtEl>
                                        <p:attrNameLst>
                                          <p:attrName>style.visibility</p:attrName>
                                        </p:attrNameLst>
                                      </p:cBhvr>
                                      <p:to>
                                        <p:strVal val="hidden"/>
                                      </p:to>
                                    </p:set>
                                  </p:childTnLst>
                                </p:cTn>
                              </p:par>
                              <p:par>
                                <p:cTn id="38" presetID="3" presetClass="entr" presetSubtype="0" fill="hold" grpId="0" nodeType="withEffect">
                                  <p:stCondLst>
                                    <p:cond delay="0"/>
                                  </p:stCondLst>
                                  <p:childTnLst>
                                    <p:set>
                                      <p:cBhvr>
                                        <p:cTn id="39" dur="1" fill="hold">
                                          <p:stCondLst>
                                            <p:cond delay="0"/>
                                          </p:stCondLst>
                                        </p:cTn>
                                        <p:tgtEl>
                                          <p:spTgt spid="438287"/>
                                        </p:tgtEl>
                                        <p:attrNameLst>
                                          <p:attrName>style.visibility</p:attrName>
                                        </p:attrNameLst>
                                      </p:cBhvr>
                                      <p:to>
                                        <p:strVal val="visible"/>
                                      </p:to>
                                    </p:set>
                                  </p:childTnLst>
                                </p:cTn>
                              </p:par>
                              <p:par>
                                <p:cTn id="40" presetID="10" presetClass="entr" presetSubtype="0" fill="hold" nodeType="withEffect">
                                  <p:stCondLst>
                                    <p:cond delay="0"/>
                                  </p:stCondLst>
                                  <p:childTnLst>
                                    <p:set>
                                      <p:cBhvr>
                                        <p:cTn id="41" dur="1" fill="hold">
                                          <p:stCondLst>
                                            <p:cond delay="0"/>
                                          </p:stCondLst>
                                        </p:cTn>
                                        <p:tgtEl>
                                          <p:spTgt spid="438327"/>
                                        </p:tgtEl>
                                        <p:attrNameLst>
                                          <p:attrName>style.visibility</p:attrName>
                                        </p:attrNameLst>
                                      </p:cBhvr>
                                      <p:to>
                                        <p:strVal val="visible"/>
                                      </p:to>
                                    </p:set>
                                    <p:animEffect transition="in" filter="fade">
                                      <p:cBhvr>
                                        <p:cTn id="42" dur="200"/>
                                        <p:tgtEl>
                                          <p:spTgt spid="438327"/>
                                        </p:tgtEl>
                                      </p:cBhvr>
                                    </p:animEffect>
                                  </p:childTnLst>
                                  <p:subTnLst>
                                    <p:audio>
                                      <p:cMediaNode>
                                        <p:cTn display="0" masterRel="sameClick">
                                          <p:stCondLst>
                                            <p:cond evt="begin" delay="0">
                                              <p:tn val="40"/>
                                            </p:cond>
                                          </p:stCondLst>
                                          <p:endCondLst>
                                            <p:cond evt="onStopAudio" delay="0">
                                              <p:tgtEl>
                                                <p:sldTgt/>
                                              </p:tgtEl>
                                            </p:cond>
                                          </p:endCondLst>
                                        </p:cTn>
                                        <p:tgtEl>
                                          <p:sndTgt r:embed="rId4" name="Buzzer.wav"/>
                                        </p:tgtEl>
                                      </p:cMediaNode>
                                    </p:audio>
                                  </p:subTnLst>
                                </p:cTn>
                              </p:par>
                            </p:childTnLst>
                          </p:cTn>
                        </p:par>
                        <p:par>
                          <p:cTn id="43" fill="hold" nodeType="afterGroup">
                            <p:stCondLst>
                              <p:cond delay="200"/>
                            </p:stCondLst>
                            <p:childTnLst>
                              <p:par>
                                <p:cTn id="44" presetID="10" presetClass="exit" presetSubtype="0" fill="hold" nodeType="afterEffect">
                                  <p:stCondLst>
                                    <p:cond delay="500"/>
                                  </p:stCondLst>
                                  <p:childTnLst>
                                    <p:animEffect transition="out" filter="fade">
                                      <p:cBhvr>
                                        <p:cTn id="45" dur="200"/>
                                        <p:tgtEl>
                                          <p:spTgt spid="438327"/>
                                        </p:tgtEl>
                                      </p:cBhvr>
                                    </p:animEffect>
                                    <p:set>
                                      <p:cBhvr>
                                        <p:cTn id="46" dur="1" fill="hold">
                                          <p:stCondLst>
                                            <p:cond delay="199"/>
                                          </p:stCondLst>
                                        </p:cTn>
                                        <p:tgtEl>
                                          <p:spTgt spid="438327"/>
                                        </p:tgtEl>
                                        <p:attrNameLst>
                                          <p:attrName>style.visibility</p:attrName>
                                        </p:attrNameLst>
                                      </p:cBhvr>
                                      <p:to>
                                        <p:strVal val="hidden"/>
                                      </p:to>
                                    </p:set>
                                  </p:childTnLst>
                                </p:cTn>
                              </p:par>
                            </p:childTnLst>
                          </p:cTn>
                        </p:par>
                      </p:childTnLst>
                    </p:cTn>
                  </p:par>
                </p:childTnLst>
              </p:cTn>
              <p:nextCondLst>
                <p:cond evt="onClick" delay="0">
                  <p:tgtEl>
                    <p:spTgt spid="438286"/>
                  </p:tgtEl>
                </p:cond>
              </p:nextCondLst>
            </p:seq>
            <p:seq concurrent="1" nextAc="seek">
              <p:cTn id="47" restart="whenNotActive" fill="hold" evtFilter="cancelBubble" nodeType="interactiveSeq">
                <p:stCondLst>
                  <p:cond evt="onClick" delay="0">
                    <p:tgtEl>
                      <p:spTgt spid="438287"/>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42" presetClass="path" presetSubtype="0" fill="hold" nodeType="withEffect">
                                  <p:stCondLst>
                                    <p:cond delay="0"/>
                                  </p:stCondLst>
                                  <p:childTnLst>
                                    <p:animMotion origin="layout" path="M -0.84723 0.34699 L -0.84723 0.34699 " pathEditMode="fixed" rAng="0" ptsTypes="AA">
                                      <p:cBhvr>
                                        <p:cTn id="51" dur="10" fill="hold"/>
                                        <p:tgtEl>
                                          <p:spTgt spid="438318"/>
                                        </p:tgtEl>
                                        <p:attrNameLst>
                                          <p:attrName>ppt_x</p:attrName>
                                          <p:attrName>ppt_y</p:attrName>
                                        </p:attrNameLst>
                                      </p:cBhvr>
                                      <p:rCtr x="0" y="0"/>
                                    </p:animMotion>
                                  </p:childTnLst>
                                </p:cTn>
                              </p:par>
                              <p:par>
                                <p:cTn id="52" presetID="3" presetClass="entr" presetSubtype="0" fill="hold" grpId="0" nodeType="withEffect">
                                  <p:stCondLst>
                                    <p:cond delay="0"/>
                                  </p:stCondLst>
                                  <p:childTnLst>
                                    <p:set>
                                      <p:cBhvr>
                                        <p:cTn id="53" dur="1" fill="hold">
                                          <p:stCondLst>
                                            <p:cond delay="0"/>
                                          </p:stCondLst>
                                        </p:cTn>
                                        <p:tgtEl>
                                          <p:spTgt spid="438284"/>
                                        </p:tgtEl>
                                        <p:attrNameLst>
                                          <p:attrName>style.visibility</p:attrName>
                                        </p:attrNameLst>
                                      </p:cBhvr>
                                      <p:to>
                                        <p:strVal val="visible"/>
                                      </p:to>
                                    </p:set>
                                  </p:childTnLst>
                                </p:cTn>
                              </p:par>
                              <p:par>
                                <p:cTn id="54" presetID="3" presetClass="exit" presetSubtype="0" fill="hold" grpId="1" nodeType="withEffect">
                                  <p:stCondLst>
                                    <p:cond delay="0"/>
                                  </p:stCondLst>
                                  <p:childTnLst>
                                    <p:set>
                                      <p:cBhvr>
                                        <p:cTn id="55" dur="1" fill="hold">
                                          <p:stCondLst>
                                            <p:cond delay="0"/>
                                          </p:stCondLst>
                                        </p:cTn>
                                        <p:tgtEl>
                                          <p:spTgt spid="438287"/>
                                        </p:tgtEl>
                                        <p:attrNameLst>
                                          <p:attrName>style.visibility</p:attrName>
                                        </p:attrNameLst>
                                      </p:cBhvr>
                                      <p:to>
                                        <p:strVal val="hidden"/>
                                      </p:to>
                                    </p:set>
                                  </p:childTnLst>
                                </p:cTn>
                              </p:par>
                              <p:par>
                                <p:cTn id="56" presetID="3" presetClass="entr" presetSubtype="0" fill="hold" grpId="0" nodeType="withEffect">
                                  <p:stCondLst>
                                    <p:cond delay="0"/>
                                  </p:stCondLst>
                                  <p:childTnLst>
                                    <p:set>
                                      <p:cBhvr>
                                        <p:cTn id="57" dur="1" fill="hold">
                                          <p:stCondLst>
                                            <p:cond delay="0"/>
                                          </p:stCondLst>
                                        </p:cTn>
                                        <p:tgtEl>
                                          <p:spTgt spid="438288"/>
                                        </p:tgtEl>
                                        <p:attrNameLst>
                                          <p:attrName>style.visibility</p:attrName>
                                        </p:attrNameLst>
                                      </p:cBhvr>
                                      <p:to>
                                        <p:strVal val="visible"/>
                                      </p:to>
                                    </p:set>
                                  </p:childTnLst>
                                </p:cTn>
                              </p:par>
                              <p:par>
                                <p:cTn id="58" presetID="10" presetClass="entr" presetSubtype="0" fill="hold" nodeType="withEffect">
                                  <p:stCondLst>
                                    <p:cond delay="0"/>
                                  </p:stCondLst>
                                  <p:childTnLst>
                                    <p:set>
                                      <p:cBhvr>
                                        <p:cTn id="59" dur="1" fill="hold">
                                          <p:stCondLst>
                                            <p:cond delay="0"/>
                                          </p:stCondLst>
                                        </p:cTn>
                                        <p:tgtEl>
                                          <p:spTgt spid="438318"/>
                                        </p:tgtEl>
                                        <p:attrNameLst>
                                          <p:attrName>style.visibility</p:attrName>
                                        </p:attrNameLst>
                                      </p:cBhvr>
                                      <p:to>
                                        <p:strVal val="visible"/>
                                      </p:to>
                                    </p:set>
                                    <p:animEffect transition="in" filter="fade">
                                      <p:cBhvr>
                                        <p:cTn id="60" dur="200"/>
                                        <p:tgtEl>
                                          <p:spTgt spid="438318"/>
                                        </p:tgtEl>
                                      </p:cBhvr>
                                    </p:animEffect>
                                  </p:childTnLst>
                                  <p:subTnLst>
                                    <p:audio>
                                      <p:cMediaNode>
                                        <p:cTn display="0" masterRel="sameClick">
                                          <p:stCondLst>
                                            <p:cond evt="begin" delay="0">
                                              <p:tn val="58"/>
                                            </p:cond>
                                          </p:stCondLst>
                                          <p:endCondLst>
                                            <p:cond evt="onStopAudio" delay="0">
                                              <p:tgtEl>
                                                <p:sldTgt/>
                                              </p:tgtEl>
                                            </p:cond>
                                          </p:endCondLst>
                                        </p:cTn>
                                        <p:tgtEl>
                                          <p:sndTgt r:embed="rId4" name="Buzzer.wav"/>
                                        </p:tgtEl>
                                      </p:cMediaNode>
                                    </p:audio>
                                  </p:subTnLst>
                                </p:cTn>
                              </p:par>
                            </p:childTnLst>
                          </p:cTn>
                        </p:par>
                        <p:par>
                          <p:cTn id="61" fill="hold" nodeType="afterGroup">
                            <p:stCondLst>
                              <p:cond delay="200"/>
                            </p:stCondLst>
                            <p:childTnLst>
                              <p:par>
                                <p:cTn id="62" presetID="10" presetClass="exit" presetSubtype="0" fill="hold" nodeType="afterEffect">
                                  <p:stCondLst>
                                    <p:cond delay="500"/>
                                  </p:stCondLst>
                                  <p:childTnLst>
                                    <p:animEffect transition="out" filter="fade">
                                      <p:cBhvr>
                                        <p:cTn id="63" dur="200"/>
                                        <p:tgtEl>
                                          <p:spTgt spid="438318"/>
                                        </p:tgtEl>
                                      </p:cBhvr>
                                    </p:animEffect>
                                    <p:set>
                                      <p:cBhvr>
                                        <p:cTn id="64" dur="1" fill="hold">
                                          <p:stCondLst>
                                            <p:cond delay="199"/>
                                          </p:stCondLst>
                                        </p:cTn>
                                        <p:tgtEl>
                                          <p:spTgt spid="438318"/>
                                        </p:tgtEl>
                                        <p:attrNameLst>
                                          <p:attrName>style.visibility</p:attrName>
                                        </p:attrNameLst>
                                      </p:cBhvr>
                                      <p:to>
                                        <p:strVal val="hidden"/>
                                      </p:to>
                                    </p:set>
                                  </p:childTnLst>
                                </p:cTn>
                              </p:par>
                            </p:childTnLst>
                          </p:cTn>
                        </p:par>
                      </p:childTnLst>
                    </p:cTn>
                  </p:par>
                </p:childTnLst>
              </p:cTn>
              <p:nextCondLst>
                <p:cond evt="onClick" delay="0">
                  <p:tgtEl>
                    <p:spTgt spid="438287"/>
                  </p:tgtEl>
                </p:cond>
              </p:nextCondLst>
            </p:seq>
            <p:seq concurrent="1" nextAc="seek">
              <p:cTn id="65" restart="whenNotActive" fill="hold" evtFilter="cancelBubble" nodeType="interactiveSeq">
                <p:stCondLst>
                  <p:cond evt="onClick" delay="0">
                    <p:tgtEl>
                      <p:spTgt spid="438288"/>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42" presetClass="path" presetSubtype="0" fill="hold" nodeType="withEffect">
                                  <p:stCondLst>
                                    <p:cond delay="0"/>
                                  </p:stCondLst>
                                  <p:childTnLst>
                                    <p:animMotion origin="layout" path="M -0.99688 0.34699 L -0.99688 0.34699 " pathEditMode="fixed" rAng="0" ptsTypes="AA">
                                      <p:cBhvr>
                                        <p:cTn id="69" dur="10" fill="hold"/>
                                        <p:tgtEl>
                                          <p:spTgt spid="438305"/>
                                        </p:tgtEl>
                                        <p:attrNameLst>
                                          <p:attrName>ppt_x</p:attrName>
                                          <p:attrName>ppt_y</p:attrName>
                                        </p:attrNameLst>
                                      </p:cBhvr>
                                      <p:rCtr x="0" y="0"/>
                                    </p:animMotion>
                                  </p:childTnLst>
                                </p:cTn>
                              </p:par>
                              <p:par>
                                <p:cTn id="70" presetID="3" presetClass="entr" presetSubtype="0" fill="hold" grpId="0" nodeType="withEffect">
                                  <p:stCondLst>
                                    <p:cond delay="0"/>
                                  </p:stCondLst>
                                  <p:childTnLst>
                                    <p:set>
                                      <p:cBhvr>
                                        <p:cTn id="71" dur="1" fill="hold">
                                          <p:stCondLst>
                                            <p:cond delay="0"/>
                                          </p:stCondLst>
                                        </p:cTn>
                                        <p:tgtEl>
                                          <p:spTgt spid="438285"/>
                                        </p:tgtEl>
                                        <p:attrNameLst>
                                          <p:attrName>style.visibility</p:attrName>
                                        </p:attrNameLst>
                                      </p:cBhvr>
                                      <p:to>
                                        <p:strVal val="visible"/>
                                      </p:to>
                                    </p:set>
                                  </p:childTnLst>
                                </p:cTn>
                              </p:par>
                              <p:par>
                                <p:cTn id="72" presetID="10" presetClass="entr" presetSubtype="0" fill="hold" nodeType="withEffect">
                                  <p:stCondLst>
                                    <p:cond delay="0"/>
                                  </p:stCondLst>
                                  <p:childTnLst>
                                    <p:set>
                                      <p:cBhvr>
                                        <p:cTn id="73" dur="1" fill="hold">
                                          <p:stCondLst>
                                            <p:cond delay="0"/>
                                          </p:stCondLst>
                                        </p:cTn>
                                        <p:tgtEl>
                                          <p:spTgt spid="438305"/>
                                        </p:tgtEl>
                                        <p:attrNameLst>
                                          <p:attrName>style.visibility</p:attrName>
                                        </p:attrNameLst>
                                      </p:cBhvr>
                                      <p:to>
                                        <p:strVal val="visible"/>
                                      </p:to>
                                    </p:set>
                                    <p:animEffect transition="in" filter="fade">
                                      <p:cBhvr>
                                        <p:cTn id="74" dur="200"/>
                                        <p:tgtEl>
                                          <p:spTgt spid="438305"/>
                                        </p:tgtEl>
                                      </p:cBhvr>
                                    </p:animEffect>
                                  </p:childTnLst>
                                  <p:subTnLst>
                                    <p:audio>
                                      <p:cMediaNode>
                                        <p:cTn display="0" masterRel="sameClick">
                                          <p:stCondLst>
                                            <p:cond evt="begin" delay="0">
                                              <p:tn val="72"/>
                                            </p:cond>
                                          </p:stCondLst>
                                          <p:endCondLst>
                                            <p:cond evt="onStopAudio" delay="0">
                                              <p:tgtEl>
                                                <p:sldTgt/>
                                              </p:tgtEl>
                                            </p:cond>
                                          </p:endCondLst>
                                        </p:cTn>
                                        <p:tgtEl>
                                          <p:sndTgt r:embed="rId4" name="Buzzer.wav"/>
                                        </p:tgtEl>
                                      </p:cMediaNode>
                                    </p:audio>
                                  </p:subTnLst>
                                </p:cTn>
                              </p:par>
                            </p:childTnLst>
                          </p:cTn>
                        </p:par>
                        <p:par>
                          <p:cTn id="75" fill="hold" nodeType="afterGroup">
                            <p:stCondLst>
                              <p:cond delay="200"/>
                            </p:stCondLst>
                            <p:childTnLst>
                              <p:par>
                                <p:cTn id="76" presetID="10" presetClass="exit" presetSubtype="0" fill="hold" nodeType="afterEffect">
                                  <p:stCondLst>
                                    <p:cond delay="500"/>
                                  </p:stCondLst>
                                  <p:childTnLst>
                                    <p:animEffect transition="out" filter="fade">
                                      <p:cBhvr>
                                        <p:cTn id="77" dur="200"/>
                                        <p:tgtEl>
                                          <p:spTgt spid="438305"/>
                                        </p:tgtEl>
                                      </p:cBhvr>
                                    </p:animEffect>
                                    <p:set>
                                      <p:cBhvr>
                                        <p:cTn id="78" dur="1" fill="hold">
                                          <p:stCondLst>
                                            <p:cond delay="199"/>
                                          </p:stCondLst>
                                        </p:cTn>
                                        <p:tgtEl>
                                          <p:spTgt spid="438305"/>
                                        </p:tgtEl>
                                        <p:attrNameLst>
                                          <p:attrName>style.visibility</p:attrName>
                                        </p:attrNameLst>
                                      </p:cBhvr>
                                      <p:to>
                                        <p:strVal val="hidden"/>
                                      </p:to>
                                    </p:set>
                                  </p:childTnLst>
                                </p:cTn>
                              </p:par>
                            </p:childTnLst>
                          </p:cTn>
                        </p:par>
                      </p:childTnLst>
                    </p:cTn>
                  </p:par>
                </p:childTnLst>
              </p:cTn>
              <p:nextCondLst>
                <p:cond evt="onClick" delay="0">
                  <p:tgtEl>
                    <p:spTgt spid="438288"/>
                  </p:tgtEl>
                </p:cond>
              </p:nextCondLst>
            </p:seq>
            <p:seq concurrent="1" nextAc="seek">
              <p:cTn id="79" restart="whenNotActive" fill="hold" evtFilter="cancelBubble" nodeType="interactiveSeq">
                <p:stCondLst>
                  <p:cond evt="onClick" delay="0">
                    <p:tgtEl>
                      <p:spTgt spid="438297"/>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12" presetClass="exit" presetSubtype="1" fill="hold" nodeType="clickEffect">
                                  <p:stCondLst>
                                    <p:cond delay="0"/>
                                  </p:stCondLst>
                                  <p:childTnLst>
                                    <p:animEffect transition="out" filter="slide(fromTop)">
                                      <p:cBhvr>
                                        <p:cTn id="83" dur="300"/>
                                        <p:tgtEl>
                                          <p:spTgt spid="438297"/>
                                        </p:tgtEl>
                                      </p:cBhvr>
                                    </p:animEffect>
                                    <p:set>
                                      <p:cBhvr>
                                        <p:cTn id="84" dur="1" fill="hold">
                                          <p:stCondLst>
                                            <p:cond delay="299"/>
                                          </p:stCondLst>
                                        </p:cTn>
                                        <p:tgtEl>
                                          <p:spTgt spid="438297"/>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7"/>
                  </p:tgtEl>
                </p:cond>
              </p:nextCondLst>
            </p:seq>
            <p:seq concurrent="1" nextAc="seek">
              <p:cTn id="85" restart="whenNotActive" fill="hold" evtFilter="cancelBubble" nodeType="interactiveSeq">
                <p:stCondLst>
                  <p:cond evt="onClick" delay="0">
                    <p:tgtEl>
                      <p:spTgt spid="438301"/>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12" presetClass="exit" presetSubtype="1" fill="hold" nodeType="clickEffect">
                                  <p:stCondLst>
                                    <p:cond delay="0"/>
                                  </p:stCondLst>
                                  <p:childTnLst>
                                    <p:animEffect transition="out" filter="slide(fromTop)">
                                      <p:cBhvr>
                                        <p:cTn id="89" dur="300"/>
                                        <p:tgtEl>
                                          <p:spTgt spid="438301"/>
                                        </p:tgtEl>
                                      </p:cBhvr>
                                    </p:animEffect>
                                    <p:set>
                                      <p:cBhvr>
                                        <p:cTn id="90" dur="1" fill="hold">
                                          <p:stCondLst>
                                            <p:cond delay="299"/>
                                          </p:stCondLst>
                                        </p:cTn>
                                        <p:tgtEl>
                                          <p:spTgt spid="438301"/>
                                        </p:tgtEl>
                                        <p:attrNameLst>
                                          <p:attrName>style.visibility</p:attrName>
                                        </p:attrNameLst>
                                      </p:cBhvr>
                                      <p:to>
                                        <p:strVal val="hidden"/>
                                      </p:to>
                                    </p:set>
                                  </p:childTnLst>
                                  <p:subTnLst>
                                    <p:audio>
                                      <p:cMediaNode>
                                        <p:cTn display="0" masterRel="sameClick">
                                          <p:stCondLst>
                                            <p:cond evt="begin" delay="0">
                                              <p:tn val="88"/>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1"/>
                  </p:tgtEl>
                </p:cond>
              </p:nextCondLst>
            </p:seq>
            <p:seq concurrent="1" nextAc="seek">
              <p:cTn id="91" restart="whenNotActive" fill="hold" evtFilter="cancelBubble" nodeType="interactiveSeq">
                <p:stCondLst>
                  <p:cond evt="onClick" delay="0">
                    <p:tgtEl>
                      <p:spTgt spid="438302"/>
                    </p:tgtEl>
                  </p:cond>
                </p:stCondLst>
                <p:endSync evt="end" delay="0">
                  <p:rtn val="all"/>
                </p:endSync>
                <p:childTnLst>
                  <p:par>
                    <p:cTn id="92" fill="hold" nodeType="clickPar">
                      <p:stCondLst>
                        <p:cond delay="0"/>
                      </p:stCondLst>
                      <p:childTnLst>
                        <p:par>
                          <p:cTn id="93" fill="hold" nodeType="withGroup">
                            <p:stCondLst>
                              <p:cond delay="0"/>
                            </p:stCondLst>
                            <p:childTnLst>
                              <p:par>
                                <p:cTn id="94" presetID="12" presetClass="exit" presetSubtype="1" fill="hold" nodeType="clickEffect">
                                  <p:stCondLst>
                                    <p:cond delay="0"/>
                                  </p:stCondLst>
                                  <p:childTnLst>
                                    <p:animEffect transition="out" filter="slide(fromTop)">
                                      <p:cBhvr>
                                        <p:cTn id="95" dur="400"/>
                                        <p:tgtEl>
                                          <p:spTgt spid="438302"/>
                                        </p:tgtEl>
                                      </p:cBhvr>
                                    </p:animEffect>
                                    <p:set>
                                      <p:cBhvr>
                                        <p:cTn id="96" dur="1" fill="hold">
                                          <p:stCondLst>
                                            <p:cond delay="399"/>
                                          </p:stCondLst>
                                        </p:cTn>
                                        <p:tgtEl>
                                          <p:spTgt spid="438302"/>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2"/>
                  </p:tgtEl>
                </p:cond>
              </p:nextCondLst>
            </p:seq>
            <p:seq concurrent="1" nextAc="seek">
              <p:cTn id="97" restart="whenNotActive" fill="hold" evtFilter="cancelBubble" nodeType="interactiveSeq">
                <p:stCondLst>
                  <p:cond evt="onClick" delay="0">
                    <p:tgtEl>
                      <p:spTgt spid="438303"/>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12" presetClass="exit" presetSubtype="1" fill="hold" nodeType="clickEffect">
                                  <p:stCondLst>
                                    <p:cond delay="0"/>
                                  </p:stCondLst>
                                  <p:childTnLst>
                                    <p:animEffect transition="out" filter="slide(fromTop)">
                                      <p:cBhvr>
                                        <p:cTn id="101" dur="300"/>
                                        <p:tgtEl>
                                          <p:spTgt spid="438303"/>
                                        </p:tgtEl>
                                      </p:cBhvr>
                                    </p:animEffect>
                                    <p:set>
                                      <p:cBhvr>
                                        <p:cTn id="102" dur="1" fill="hold">
                                          <p:stCondLst>
                                            <p:cond delay="299"/>
                                          </p:stCondLst>
                                        </p:cTn>
                                        <p:tgtEl>
                                          <p:spTgt spid="438303"/>
                                        </p:tgtEl>
                                        <p:attrNameLst>
                                          <p:attrName>style.visibility</p:attrName>
                                        </p:attrNameLst>
                                      </p:cBhvr>
                                      <p:to>
                                        <p:strVal val="hidden"/>
                                      </p:to>
                                    </p:set>
                                  </p:childTnLst>
                                  <p:subTnLst>
                                    <p:audio>
                                      <p:cMediaNode>
                                        <p:cTn display="0" masterRel="sameClick">
                                          <p:stCondLst>
                                            <p:cond evt="begin" delay="0">
                                              <p:tn val="100"/>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3"/>
                  </p:tgtEl>
                </p:cond>
              </p:nextCondLst>
            </p:seq>
            <p:seq concurrent="1" nextAc="seek">
              <p:cTn id="103" restart="whenNotActive" fill="hold" evtFilter="cancelBubble" nodeType="interactiveSeq">
                <p:stCondLst>
                  <p:cond evt="onClick" delay="0">
                    <p:tgtEl>
                      <p:spTgt spid="438331"/>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42" presetClass="path" presetSubtype="0" fill="hold" nodeType="clickEffect">
                                  <p:stCondLst>
                                    <p:cond delay="0"/>
                                  </p:stCondLst>
                                  <p:childTnLst>
                                    <p:animMotion origin="layout" path="M -0.97014 -0.19352 L -0.97014 -0.19352 " pathEditMode="fixed" rAng="0" ptsTypes="AA">
                                      <p:cBhvr>
                                        <p:cTn id="107" dur="10" fill="hold"/>
                                        <p:tgtEl>
                                          <p:spTgt spid="438297"/>
                                        </p:tgtEl>
                                        <p:attrNameLst>
                                          <p:attrName>ppt_x</p:attrName>
                                          <p:attrName>ppt_y</p:attrName>
                                        </p:attrNameLst>
                                      </p:cBhvr>
                                      <p:rCtr x="0" y="0"/>
                                    </p:animMotion>
                                  </p:childTnLst>
                                </p:cTn>
                              </p:par>
                              <p:par>
                                <p:cTn id="108" presetID="42" presetClass="path" presetSubtype="0" fill="hold" nodeType="withEffect">
                                  <p:stCondLst>
                                    <p:cond delay="0"/>
                                  </p:stCondLst>
                                  <p:childTnLst>
                                    <p:animMotion origin="layout" path="M -0.97014 -0.19352 L -0.97014 -0.19352 " pathEditMode="fixed" rAng="0" ptsTypes="AA">
                                      <p:cBhvr>
                                        <p:cTn id="109" dur="10" fill="hold"/>
                                        <p:tgtEl>
                                          <p:spTgt spid="438303"/>
                                        </p:tgtEl>
                                        <p:attrNameLst>
                                          <p:attrName>ppt_x</p:attrName>
                                          <p:attrName>ppt_y</p:attrName>
                                        </p:attrNameLst>
                                      </p:cBhvr>
                                      <p:rCtr x="0" y="0"/>
                                    </p:animMotion>
                                  </p:childTnLst>
                                </p:cTn>
                              </p:par>
                              <p:par>
                                <p:cTn id="110" presetID="42" presetClass="path" presetSubtype="0" fill="hold" nodeType="withEffect">
                                  <p:stCondLst>
                                    <p:cond delay="0"/>
                                  </p:stCondLst>
                                  <p:childTnLst>
                                    <p:animMotion origin="layout" path="M -0.97014 -0.19353 L -0.97014 -0.19353 " pathEditMode="fixed" rAng="0" ptsTypes="AA">
                                      <p:cBhvr>
                                        <p:cTn id="111" dur="10" fill="hold"/>
                                        <p:tgtEl>
                                          <p:spTgt spid="438302"/>
                                        </p:tgtEl>
                                        <p:attrNameLst>
                                          <p:attrName>ppt_x</p:attrName>
                                          <p:attrName>ppt_y</p:attrName>
                                        </p:attrNameLst>
                                      </p:cBhvr>
                                      <p:rCtr x="0" y="0"/>
                                    </p:animMotion>
                                  </p:childTnLst>
                                </p:cTn>
                              </p:par>
                              <p:par>
                                <p:cTn id="112" presetID="42" presetClass="path" presetSubtype="0" fill="hold" nodeType="withEffect">
                                  <p:stCondLst>
                                    <p:cond delay="0"/>
                                  </p:stCondLst>
                                  <p:childTnLst>
                                    <p:animMotion origin="layout" path="M -0.97014 -0.19353 L -0.97014 -0.19353 " pathEditMode="fixed" rAng="0" ptsTypes="AA">
                                      <p:cBhvr>
                                        <p:cTn id="113" dur="10" fill="hold"/>
                                        <p:tgtEl>
                                          <p:spTgt spid="438301"/>
                                        </p:tgtEl>
                                        <p:attrNameLst>
                                          <p:attrName>ppt_x</p:attrName>
                                          <p:attrName>ppt_y</p:attrName>
                                        </p:attrNameLst>
                                      </p:cBhvr>
                                      <p:rCtr x="0" y="0"/>
                                    </p:animMotion>
                                  </p:childTnLst>
                                </p:cTn>
                              </p:par>
                              <p:par>
                                <p:cTn id="114" presetID="42" presetClass="path" presetSubtype="0" fill="hold" grpId="1" nodeType="withEffect">
                                  <p:stCondLst>
                                    <p:cond delay="0"/>
                                  </p:stCondLst>
                                  <p:iterate type="lt">
                                    <p:tmPct val="0"/>
                                  </p:iterate>
                                  <p:childTnLst>
                                    <p:animMotion origin="layout" path="M -0.96737 0.41436 L -0.96737 0.41436 " pathEditMode="fixed" rAng="0" ptsTypes="AA">
                                      <p:cBhvr>
                                        <p:cTn id="115" dur="10" fill="hold"/>
                                        <p:tgtEl>
                                          <p:spTgt spid="438335">
                                            <p:bg/>
                                          </p:spTgt>
                                        </p:tgtEl>
                                        <p:attrNameLst>
                                          <p:attrName>ppt_x</p:attrName>
                                          <p:attrName>ppt_y</p:attrName>
                                        </p:attrNameLst>
                                      </p:cBhvr>
                                      <p:rCtr x="0" y="0"/>
                                    </p:animMotion>
                                  </p:childTnLst>
                                </p:cTn>
                              </p:par>
                              <p:par>
                                <p:cTn id="116" presetID="42" presetClass="path" presetSubtype="0" fill="hold" grpId="1" nodeType="withEffect">
                                  <p:stCondLst>
                                    <p:cond delay="0"/>
                                  </p:stCondLst>
                                  <p:iterate type="lt">
                                    <p:tmPct val="0"/>
                                  </p:iterate>
                                  <p:childTnLst>
                                    <p:animMotion origin="layout" path="M -0.9764 0.41436 L -0.9764 0.41436 " pathEditMode="fixed" rAng="0" ptsTypes="AA">
                                      <p:cBhvr>
                                        <p:cTn id="117" dur="10" fill="hold"/>
                                        <p:tgtEl>
                                          <p:spTgt spid="438335">
                                            <p:txEl>
                                              <p:pRg st="0" end="0"/>
                                            </p:txEl>
                                          </p:spTgt>
                                        </p:tgtEl>
                                        <p:attrNameLst>
                                          <p:attrName>ppt_x</p:attrName>
                                          <p:attrName>ppt_y</p:attrName>
                                        </p:attrNameLst>
                                      </p:cBhvr>
                                      <p:rCtr x="0" y="0"/>
                                    </p:animMotion>
                                  </p:childTnLst>
                                </p:cTn>
                              </p:par>
                              <p:par>
                                <p:cTn id="118" presetID="1" presetClass="exit" presetSubtype="0" fill="hold" grpId="2" nodeType="withEffect">
                                  <p:stCondLst>
                                    <p:cond delay="0"/>
                                  </p:stCondLst>
                                  <p:childTnLst>
                                    <p:set>
                                      <p:cBhvr>
                                        <p:cTn id="119" dur="1" fill="hold">
                                          <p:stCondLst>
                                            <p:cond delay="0"/>
                                          </p:stCondLst>
                                        </p:cTn>
                                        <p:tgtEl>
                                          <p:spTgt spid="438335">
                                            <p:txEl>
                                              <p:pRg st="0" end="0"/>
                                            </p:txEl>
                                          </p:spTgt>
                                        </p:tgtEl>
                                        <p:attrNameLst>
                                          <p:attrName>style.visibility</p:attrName>
                                        </p:attrNameLst>
                                      </p:cBhvr>
                                      <p:to>
                                        <p:strVal val="hidden"/>
                                      </p:to>
                                    </p:set>
                                  </p:childTnLst>
                                </p:cTn>
                              </p:par>
                              <p:par>
                                <p:cTn id="120" presetID="1" presetClass="exit" presetSubtype="0" fill="hold" grpId="2" nodeType="withEffect">
                                  <p:stCondLst>
                                    <p:cond delay="0"/>
                                  </p:stCondLst>
                                  <p:childTnLst>
                                    <p:set>
                                      <p:cBhvr>
                                        <p:cTn id="121" dur="1" fill="hold">
                                          <p:stCondLst>
                                            <p:cond delay="0"/>
                                          </p:stCondLst>
                                        </p:cTn>
                                        <p:tgtEl>
                                          <p:spTgt spid="438335">
                                            <p:bg/>
                                          </p:spTgt>
                                        </p:tgtEl>
                                        <p:attrNameLst>
                                          <p:attrName>style.visibility</p:attrName>
                                        </p:attrNameLst>
                                      </p:cBhvr>
                                      <p:to>
                                        <p:strVal val="hidden"/>
                                      </p:to>
                                    </p:set>
                                  </p:childTnLst>
                                </p:cTn>
                              </p:par>
                            </p:childTnLst>
                          </p:cTn>
                        </p:par>
                        <p:par>
                          <p:cTn id="122" fill="hold" nodeType="afterGroup">
                            <p:stCondLst>
                              <p:cond delay="10"/>
                            </p:stCondLst>
                            <p:childTnLst>
                              <p:par>
                                <p:cTn id="123" presetID="12" presetClass="exit" presetSubtype="1" fill="hold" nodeType="afterEffect">
                                  <p:stCondLst>
                                    <p:cond delay="0"/>
                                  </p:stCondLst>
                                  <p:childTnLst>
                                    <p:animEffect transition="out" filter="slide(fromTop)">
                                      <p:cBhvr>
                                        <p:cTn id="124" dur="1000"/>
                                        <p:tgtEl>
                                          <p:spTgt spid="438332"/>
                                        </p:tgtEl>
                                      </p:cBhvr>
                                    </p:animEffect>
                                    <p:set>
                                      <p:cBhvr>
                                        <p:cTn id="125" dur="1" fill="hold">
                                          <p:stCondLst>
                                            <p:cond delay="999"/>
                                          </p:stCondLst>
                                        </p:cTn>
                                        <p:tgtEl>
                                          <p:spTgt spid="438332"/>
                                        </p:tgtEl>
                                        <p:attrNameLst>
                                          <p:attrName>style.visibility</p:attrName>
                                        </p:attrNameLst>
                                      </p:cBhvr>
                                      <p:to>
                                        <p:strVal val="hidden"/>
                                      </p:to>
                                    </p:set>
                                  </p:childTnLst>
                                </p:cTn>
                              </p:par>
                            </p:childTnLst>
                          </p:cTn>
                        </p:par>
                        <p:par>
                          <p:cTn id="126" fill="hold" nodeType="afterGroup">
                            <p:stCondLst>
                              <p:cond delay="1010"/>
                            </p:stCondLst>
                            <p:childTnLst>
                              <p:par>
                                <p:cTn id="127" presetID="10" presetClass="entr" presetSubtype="0" fill="hold" grpId="5" nodeType="afterEffect">
                                  <p:stCondLst>
                                    <p:cond delay="490"/>
                                  </p:stCondLst>
                                  <p:childTnLst>
                                    <p:set>
                                      <p:cBhvr>
                                        <p:cTn id="128" dur="1" fill="hold">
                                          <p:stCondLst>
                                            <p:cond delay="0"/>
                                          </p:stCondLst>
                                        </p:cTn>
                                        <p:tgtEl>
                                          <p:spTgt spid="438335">
                                            <p:bg/>
                                          </p:spTgt>
                                        </p:tgtEl>
                                        <p:attrNameLst>
                                          <p:attrName>style.visibility</p:attrName>
                                        </p:attrNameLst>
                                      </p:cBhvr>
                                      <p:to>
                                        <p:strVal val="visible"/>
                                      </p:to>
                                    </p:set>
                                    <p:animEffect transition="in" filter="fade">
                                      <p:cBhvr>
                                        <p:cTn id="129" dur="500"/>
                                        <p:tgtEl>
                                          <p:spTgt spid="438335">
                                            <p:bg/>
                                          </p:spTgt>
                                        </p:tgtEl>
                                      </p:cBhvr>
                                    </p:animEffect>
                                  </p:childTnLst>
                                </p:cTn>
                              </p:par>
                            </p:childTnLst>
                          </p:cTn>
                        </p:par>
                        <p:par>
                          <p:cTn id="130" fill="hold" nodeType="afterGroup">
                            <p:stCondLst>
                              <p:cond delay="2000"/>
                            </p:stCondLst>
                            <p:childTnLst>
                              <p:par>
                                <p:cTn id="131" presetID="10" presetClass="entr" presetSubtype="0" fill="hold" grpId="4" nodeType="afterEffect">
                                  <p:stCondLst>
                                    <p:cond delay="0"/>
                                  </p:stCondLst>
                                  <p:iterate type="lt">
                                    <p:tmPct val="0"/>
                                  </p:iterate>
                                  <p:childTnLst>
                                    <p:set>
                                      <p:cBhvr>
                                        <p:cTn id="132" dur="1" fill="hold">
                                          <p:stCondLst>
                                            <p:cond delay="0"/>
                                          </p:stCondLst>
                                        </p:cTn>
                                        <p:tgtEl>
                                          <p:spTgt spid="438335">
                                            <p:txEl>
                                              <p:pRg st="0" end="0"/>
                                            </p:txEl>
                                          </p:spTgt>
                                        </p:tgtEl>
                                        <p:attrNameLst>
                                          <p:attrName>style.visibility</p:attrName>
                                        </p:attrNameLst>
                                      </p:cBhvr>
                                      <p:to>
                                        <p:strVal val="visible"/>
                                      </p:to>
                                    </p:set>
                                    <p:animEffect transition="in" filter="fade">
                                      <p:cBhvr>
                                        <p:cTn id="133" dur="500"/>
                                        <p:tgtEl>
                                          <p:spTgt spid="438335">
                                            <p:txEl>
                                              <p:pRg st="0" end="0"/>
                                            </p:txEl>
                                          </p:spTgt>
                                        </p:tgtEl>
                                      </p:cBhvr>
                                    </p:animEffect>
                                  </p:childTnLst>
                                </p:cTn>
                              </p:par>
                            </p:childTnLst>
                          </p:cTn>
                        </p:par>
                        <p:par>
                          <p:cTn id="134" fill="hold" nodeType="afterGroup">
                            <p:stCondLst>
                              <p:cond delay="2500"/>
                            </p:stCondLst>
                            <p:childTnLst>
                              <p:par>
                                <p:cTn id="135" presetID="27" presetClass="entr" presetSubtype="0" fill="hold" grpId="3" nodeType="afterEffect">
                                  <p:stCondLst>
                                    <p:cond delay="0"/>
                                  </p:stCondLst>
                                  <p:iterate type="lt">
                                    <p:tmPct val="50000"/>
                                  </p:iterate>
                                  <p:childTnLst>
                                    <p:set>
                                      <p:cBhvr>
                                        <p:cTn id="136" dur="1" fill="hold">
                                          <p:stCondLst>
                                            <p:cond delay="0"/>
                                          </p:stCondLst>
                                        </p:cTn>
                                        <p:tgtEl>
                                          <p:spTgt spid="438335">
                                            <p:txEl>
                                              <p:pRg st="0" end="0"/>
                                            </p:txEl>
                                          </p:spTgt>
                                        </p:tgtEl>
                                        <p:attrNameLst>
                                          <p:attrName>style.visibility</p:attrName>
                                        </p:attrNameLst>
                                      </p:cBhvr>
                                      <p:to>
                                        <p:strVal val="visible"/>
                                      </p:to>
                                    </p:set>
                                    <p:anim calcmode="discrete" valueType="clr">
                                      <p:cBhvr override="childStyle">
                                        <p:cTn id="137" dur="80"/>
                                        <p:tgtEl>
                                          <p:spTgt spid="438335">
                                            <p:txEl>
                                              <p:pRg st="0" end="0"/>
                                            </p:txEl>
                                          </p:spTgt>
                                        </p:tgtEl>
                                        <p:attrNameLst>
                                          <p:attrName>style.color</p:attrName>
                                        </p:attrNameLst>
                                      </p:cBhvr>
                                      <p:tavLst>
                                        <p:tav tm="0">
                                          <p:val>
                                            <p:clrVal>
                                              <a:srgbClr val="CC9900"/>
                                            </p:clrVal>
                                          </p:val>
                                        </p:tav>
                                        <p:tav tm="50000">
                                          <p:val>
                                            <p:clrVal>
                                              <a:srgbClr val="663300"/>
                                            </p:clrVal>
                                          </p:val>
                                        </p:tav>
                                      </p:tavLst>
                                    </p:anim>
                                    <p:anim calcmode="discrete" valueType="clr">
                                      <p:cBhvr>
                                        <p:cTn id="138" dur="80"/>
                                        <p:tgtEl>
                                          <p:spTgt spid="438335">
                                            <p:txEl>
                                              <p:pRg st="0" end="0"/>
                                            </p:txEl>
                                          </p:spTgt>
                                        </p:tgtEl>
                                        <p:attrNameLst>
                                          <p:attrName>fillcolor</p:attrName>
                                        </p:attrNameLst>
                                      </p:cBhvr>
                                      <p:tavLst>
                                        <p:tav tm="0">
                                          <p:val>
                                            <p:clrVal>
                                              <a:schemeClr val="accent2"/>
                                            </p:clrVal>
                                          </p:val>
                                        </p:tav>
                                        <p:tav tm="50000">
                                          <p:val>
                                            <p:clrVal>
                                              <a:schemeClr val="hlink"/>
                                            </p:clrVal>
                                          </p:val>
                                        </p:tav>
                                      </p:tavLst>
                                    </p:anim>
                                    <p:set>
                                      <p:cBhvr>
                                        <p:cTn id="139" dur="80"/>
                                        <p:tgtEl>
                                          <p:spTgt spid="438335">
                                            <p:txEl>
                                              <p:pRg st="0" end="0"/>
                                            </p:txEl>
                                          </p:spTgt>
                                        </p:tgtEl>
                                        <p:attrNameLst>
                                          <p:attrName>fill.type</p:attrName>
                                        </p:attrNameLst>
                                      </p:cBhvr>
                                      <p:to>
                                        <p:strVal val="solid"/>
                                      </p:to>
                                    </p:set>
                                  </p:childTnLst>
                                </p:cTn>
                              </p:par>
                            </p:childTnLst>
                          </p:cTn>
                        </p:par>
                      </p:childTnLst>
                    </p:cTn>
                  </p:par>
                </p:childTnLst>
              </p:cTn>
              <p:nextCondLst>
                <p:cond evt="onClick" delay="0">
                  <p:tgtEl>
                    <p:spTgt spid="438331"/>
                  </p:tgtEl>
                </p:cond>
              </p:nextCondLst>
            </p:seq>
            <p:seq concurrent="1" nextAc="seek">
              <p:cTn id="140" restart="whenNotActive" fill="hold" evtFilter="cancelBubble" nodeType="interactiveSeq">
                <p:stCondLst>
                  <p:cond evt="onClick" delay="0">
                    <p:tgtEl>
                      <p:spTgt spid="438336"/>
                    </p:tgtEl>
                  </p:cond>
                </p:stCondLst>
                <p:endSync evt="end" delay="0">
                  <p:rtn val="all"/>
                </p:endSync>
                <p:childTnLst>
                  <p:par>
                    <p:cTn id="141" fill="hold" nodeType="clickPar">
                      <p:stCondLst>
                        <p:cond delay="0"/>
                      </p:stCondLst>
                      <p:childTnLst>
                        <p:par>
                          <p:cTn id="142" fill="hold" nodeType="withGroup">
                            <p:stCondLst>
                              <p:cond delay="0"/>
                            </p:stCondLst>
                            <p:childTnLst>
                              <p:par>
                                <p:cTn id="143" presetID="3" presetClass="entr" presetSubtype="0" fill="hold" grpId="1" nodeType="clickEffect">
                                  <p:stCondLst>
                                    <p:cond delay="0"/>
                                  </p:stCondLst>
                                  <p:childTnLst>
                                    <p:set>
                                      <p:cBhvr>
                                        <p:cTn id="144" dur="1" fill="hold">
                                          <p:stCondLst>
                                            <p:cond delay="0"/>
                                          </p:stCondLst>
                                        </p:cTn>
                                        <p:tgtEl>
                                          <p:spTgt spid="438286"/>
                                        </p:tgtEl>
                                        <p:attrNameLst>
                                          <p:attrName>style.visibility</p:attrName>
                                        </p:attrNameLst>
                                      </p:cBhvr>
                                      <p:to>
                                        <p:strVal val="visible"/>
                                      </p:to>
                                    </p:set>
                                  </p:childTnLst>
                                </p:cTn>
                              </p:par>
                              <p:par>
                                <p:cTn id="145" presetID="3" presetClass="exit" presetSubtype="0" fill="hold" grpId="2" nodeType="withEffect">
                                  <p:stCondLst>
                                    <p:cond delay="0"/>
                                  </p:stCondLst>
                                  <p:childTnLst>
                                    <p:set>
                                      <p:cBhvr>
                                        <p:cTn id="146" dur="1" fill="hold">
                                          <p:stCondLst>
                                            <p:cond delay="0"/>
                                          </p:stCondLst>
                                        </p:cTn>
                                        <p:tgtEl>
                                          <p:spTgt spid="438287"/>
                                        </p:tgtEl>
                                        <p:attrNameLst>
                                          <p:attrName>style.visibility</p:attrName>
                                        </p:attrNameLst>
                                      </p:cBhvr>
                                      <p:to>
                                        <p:strVal val="hidden"/>
                                      </p:to>
                                    </p:set>
                                  </p:childTnLst>
                                </p:cTn>
                              </p:par>
                              <p:par>
                                <p:cTn id="147" presetID="3" presetClass="exit" presetSubtype="0" fill="hold" grpId="1" nodeType="withEffect">
                                  <p:stCondLst>
                                    <p:cond delay="0"/>
                                  </p:stCondLst>
                                  <p:childTnLst>
                                    <p:set>
                                      <p:cBhvr>
                                        <p:cTn id="148" dur="1" fill="hold">
                                          <p:stCondLst>
                                            <p:cond delay="0"/>
                                          </p:stCondLst>
                                        </p:cTn>
                                        <p:tgtEl>
                                          <p:spTgt spid="438288"/>
                                        </p:tgtEl>
                                        <p:attrNameLst>
                                          <p:attrName>style.visibility</p:attrName>
                                        </p:attrNameLst>
                                      </p:cBhvr>
                                      <p:to>
                                        <p:strVal val="hidden"/>
                                      </p:to>
                                    </p:set>
                                  </p:childTnLst>
                                </p:cTn>
                              </p:par>
                              <p:par>
                                <p:cTn id="149" presetID="3" presetClass="exit" presetSubtype="0" fill="hold" grpId="1" nodeType="withEffect">
                                  <p:stCondLst>
                                    <p:cond delay="0"/>
                                  </p:stCondLst>
                                  <p:childTnLst>
                                    <p:set>
                                      <p:cBhvr>
                                        <p:cTn id="150" dur="1" fill="hold">
                                          <p:stCondLst>
                                            <p:cond delay="0"/>
                                          </p:stCondLst>
                                        </p:cTn>
                                        <p:tgtEl>
                                          <p:spTgt spid="438283"/>
                                        </p:tgtEl>
                                        <p:attrNameLst>
                                          <p:attrName>style.visibility</p:attrName>
                                        </p:attrNameLst>
                                      </p:cBhvr>
                                      <p:to>
                                        <p:strVal val="hidden"/>
                                      </p:to>
                                    </p:set>
                                  </p:childTnLst>
                                </p:cTn>
                              </p:par>
                              <p:par>
                                <p:cTn id="151" presetID="3" presetClass="exit" presetSubtype="0" fill="hold" grpId="1" nodeType="withEffect">
                                  <p:stCondLst>
                                    <p:cond delay="0"/>
                                  </p:stCondLst>
                                  <p:childTnLst>
                                    <p:set>
                                      <p:cBhvr>
                                        <p:cTn id="152" dur="1" fill="hold">
                                          <p:stCondLst>
                                            <p:cond delay="0"/>
                                          </p:stCondLst>
                                        </p:cTn>
                                        <p:tgtEl>
                                          <p:spTgt spid="438284"/>
                                        </p:tgtEl>
                                        <p:attrNameLst>
                                          <p:attrName>style.visibility</p:attrName>
                                        </p:attrNameLst>
                                      </p:cBhvr>
                                      <p:to>
                                        <p:strVal val="hidden"/>
                                      </p:to>
                                    </p:set>
                                  </p:childTnLst>
                                </p:cTn>
                              </p:par>
                              <p:par>
                                <p:cTn id="153" presetID="3" presetClass="exit" presetSubtype="0" fill="hold" grpId="1" nodeType="withEffect">
                                  <p:stCondLst>
                                    <p:cond delay="0"/>
                                  </p:stCondLst>
                                  <p:childTnLst>
                                    <p:set>
                                      <p:cBhvr>
                                        <p:cTn id="154" dur="1" fill="hold">
                                          <p:stCondLst>
                                            <p:cond delay="0"/>
                                          </p:stCondLst>
                                        </p:cTn>
                                        <p:tgtEl>
                                          <p:spTgt spid="438285"/>
                                        </p:tgtEl>
                                        <p:attrNameLst>
                                          <p:attrName>style.visibility</p:attrName>
                                        </p:attrNameLst>
                                      </p:cBhvr>
                                      <p:to>
                                        <p:strVal val="hidden"/>
                                      </p:to>
                                    </p:set>
                                  </p:childTnLst>
                                </p:cTn>
                              </p:par>
                            </p:childTnLst>
                          </p:cTn>
                        </p:par>
                      </p:childTnLst>
                    </p:cTn>
                  </p:par>
                </p:childTnLst>
              </p:cTn>
              <p:nextCondLst>
                <p:cond evt="onClick" delay="0">
                  <p:tgtEl>
                    <p:spTgt spid="438336"/>
                  </p:tgtEl>
                </p:cond>
              </p:nextCondLst>
            </p:seq>
            <p:seq concurrent="1" nextAc="seek">
              <p:cTn id="155" restart="whenNotActive" fill="hold" evtFilter="cancelBubble" nodeType="interactiveSeq">
                <p:stCondLst>
                  <p:cond evt="onClick" delay="0">
                    <p:tgtEl>
                      <p:spTgt spid="78"/>
                    </p:tgtEl>
                  </p:cond>
                </p:stCondLst>
                <p:endSync evt="end" delay="0">
                  <p:rtn val="all"/>
                </p:endSync>
                <p:childTnLst>
                  <p:par>
                    <p:cTn id="156" fill="hold">
                      <p:stCondLst>
                        <p:cond delay="0"/>
                      </p:stCondLst>
                      <p:childTnLst>
                        <p:par>
                          <p:cTn id="157" fill="hold">
                            <p:stCondLst>
                              <p:cond delay="0"/>
                            </p:stCondLst>
                            <p:childTnLst>
                              <p:par>
                                <p:cTn id="158" presetID="10" presetClass="exit" presetSubtype="0" fill="hold" grpId="0" nodeType="afterEffect">
                                  <p:stCondLst>
                                    <p:cond delay="0"/>
                                  </p:stCondLst>
                                  <p:iterate type="lt">
                                    <p:tmPct val="0"/>
                                  </p:iterate>
                                  <p:childTnLst>
                                    <p:animEffect transition="out" filter="fade">
                                      <p:cBhvr>
                                        <p:cTn id="159" dur="500"/>
                                        <p:tgtEl>
                                          <p:spTgt spid="438335">
                                            <p:txEl>
                                              <p:pRg st="0" end="0"/>
                                            </p:txEl>
                                          </p:spTgt>
                                        </p:tgtEl>
                                      </p:cBhvr>
                                    </p:animEffect>
                                    <p:set>
                                      <p:cBhvr>
                                        <p:cTn id="160" dur="1" fill="hold">
                                          <p:stCondLst>
                                            <p:cond delay="499"/>
                                          </p:stCondLst>
                                        </p:cTn>
                                        <p:tgtEl>
                                          <p:spTgt spid="438335">
                                            <p:txEl>
                                              <p:pRg st="0" end="0"/>
                                            </p:txEl>
                                          </p:spTgt>
                                        </p:tgtEl>
                                        <p:attrNameLst>
                                          <p:attrName>style.visibility</p:attrName>
                                        </p:attrNameLst>
                                      </p:cBhvr>
                                      <p:to>
                                        <p:strVal val="hidden"/>
                                      </p:to>
                                    </p:set>
                                  </p:childTnLst>
                                </p:cTn>
                              </p:par>
                            </p:childTnLst>
                          </p:cTn>
                        </p:par>
                        <p:par>
                          <p:cTn id="161" fill="hold">
                            <p:stCondLst>
                              <p:cond delay="500"/>
                            </p:stCondLst>
                            <p:childTnLst>
                              <p:par>
                                <p:cTn id="162" presetID="10" presetClass="exit" presetSubtype="0" fill="hold" grpId="0" nodeType="afterEffect">
                                  <p:stCondLst>
                                    <p:cond delay="0"/>
                                  </p:stCondLst>
                                  <p:iterate type="lt">
                                    <p:tmPct val="0"/>
                                  </p:iterate>
                                  <p:childTnLst>
                                    <p:animEffect transition="out" filter="fade">
                                      <p:cBhvr>
                                        <p:cTn id="163" dur="500"/>
                                        <p:tgtEl>
                                          <p:spTgt spid="438335">
                                            <p:bg/>
                                          </p:spTgt>
                                        </p:tgtEl>
                                      </p:cBhvr>
                                    </p:animEffect>
                                    <p:set>
                                      <p:cBhvr>
                                        <p:cTn id="164" dur="1" fill="hold">
                                          <p:stCondLst>
                                            <p:cond delay="499"/>
                                          </p:stCondLst>
                                        </p:cTn>
                                        <p:tgtEl>
                                          <p:spTgt spid="438335">
                                            <p:bg/>
                                          </p:spTgt>
                                        </p:tgtEl>
                                        <p:attrNameLst>
                                          <p:attrName>style.visibility</p:attrName>
                                        </p:attrNameLst>
                                      </p:cBhvr>
                                      <p:to>
                                        <p:strVal val="hidden"/>
                                      </p:to>
                                    </p:set>
                                  </p:childTnLst>
                                </p:cTn>
                              </p:par>
                            </p:childTnLst>
                          </p:cTn>
                        </p:par>
                      </p:childTnLst>
                    </p:cTn>
                  </p:par>
                </p:childTnLst>
              </p:cTn>
              <p:nextCondLst>
                <p:cond evt="onClick" delay="0">
                  <p:tgtEl>
                    <p:spTgt spid="78"/>
                  </p:tgtEl>
                </p:cond>
              </p:nextCondLst>
            </p:seq>
          </p:childTnLst>
        </p:cTn>
      </p:par>
    </p:tnLst>
    <p:bldLst>
      <p:bldP spid="438275" grpId="0" animBg="1"/>
      <p:bldP spid="438276" grpId="0" animBg="1"/>
      <p:bldP spid="438277" grpId="0" animBg="1"/>
      <p:bldP spid="438278" grpId="0" animBg="1"/>
      <p:bldP spid="438283" grpId="0" animBg="1"/>
      <p:bldP spid="438283" grpId="1" animBg="1"/>
      <p:bldP spid="438284" grpId="0" animBg="1"/>
      <p:bldP spid="438284" grpId="1" animBg="1"/>
      <p:bldP spid="438285" grpId="0" animBg="1"/>
      <p:bldP spid="438285" grpId="1" animBg="1"/>
      <p:bldP spid="438286" grpId="0" animBg="1"/>
      <p:bldP spid="438286" grpId="1" animBg="1"/>
      <p:bldP spid="438287" grpId="0" animBg="1"/>
      <p:bldP spid="438287" grpId="1" animBg="1"/>
      <p:bldP spid="438287" grpId="2" animBg="1"/>
      <p:bldP spid="438288" grpId="0" animBg="1"/>
      <p:bldP spid="438288" grpId="1" animBg="1"/>
      <p:bldP spid="438289" grpId="0" animBg="1"/>
      <p:bldP spid="438290" grpId="0" animBg="1"/>
      <p:bldP spid="438291" grpId="0" animBg="1"/>
      <p:bldP spid="438292" grpId="0" animBg="1"/>
      <p:bldP spid="438335" grpId="0" build="allAtOnce" animBg="1" autoUpdateAnimBg="0"/>
      <p:bldP spid="438335" grpId="1" build="allAtOnce" animBg="1" autoUpdateAnimBg="0"/>
      <p:bldP spid="438335" grpId="2" build="allAtOnce" animBg="1" autoUpdateAnimBg="0"/>
      <p:bldP spid="438335" grpId="3" build="allAtOnce" autoUpdateAnimBg="0"/>
      <p:bldP spid="438335" grpId="4" build="allAtOnce" autoUpdateAnimBg="0"/>
      <p:bldP spid="438335" grpId="5"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110"/>
          <p:cNvPicPr>
            <a:picLocks/>
          </p:cNvPicPr>
          <p:nvPr/>
        </p:nvPicPr>
        <p:blipFill>
          <a:blip r:embed="rId6">
            <a:extLst>
              <a:ext uri="{28A0092B-C50C-407E-A947-70E740481C1C}">
                <a14:useLocalDpi xmlns:a14="http://schemas.microsoft.com/office/drawing/2010/main" val="0"/>
              </a:ext>
            </a:extLst>
          </a:blip>
          <a:stretch>
            <a:fillRect/>
          </a:stretch>
        </p:blipFill>
        <p:spPr>
          <a:xfrm>
            <a:off x="786384" y="1417320"/>
            <a:ext cx="7598664" cy="4187952"/>
          </a:xfrm>
          <a:prstGeom prst="rect">
            <a:avLst/>
          </a:prstGeom>
        </p:spPr>
      </p:pic>
      <p:sp>
        <p:nvSpPr>
          <p:cNvPr id="438274" name="Oval 2"/>
          <p:cNvSpPr>
            <a:spLocks noChangeArrowheads="1"/>
          </p:cNvSpPr>
          <p:nvPr/>
        </p:nvSpPr>
        <p:spPr bwMode="auto">
          <a:xfrm>
            <a:off x="8537575" y="6302375"/>
            <a:ext cx="457200" cy="457200"/>
          </a:xfrm>
          <a:prstGeom prst="ellipse">
            <a:avLst/>
          </a:prstGeom>
          <a:gradFill rotWithShape="1">
            <a:gsLst>
              <a:gs pos="0">
                <a:srgbClr val="FF0000">
                  <a:alpha val="50000"/>
                </a:srgbClr>
              </a:gs>
              <a:gs pos="100000">
                <a:srgbClr val="FF0000">
                  <a:gamma/>
                  <a:shade val="6275"/>
                  <a:invGamma/>
                </a:srgbClr>
              </a:gs>
            </a:gsLst>
            <a:path path="shape">
              <a:fillToRect l="50000" t="50000" r="50000" b="50000"/>
            </a:path>
          </a:gradFill>
          <a:ln w="254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75" name="Rectangle 3" descr="Small grid">
            <a:hlinkClick r:id="" action="ppaction://macro?name=Score_1"/>
          </p:cNvPr>
          <p:cNvSpPr>
            <a:spLocks noChangeAspect="1" noChangeArrowheads="1"/>
          </p:cNvSpPr>
          <p:nvPr/>
        </p:nvSpPr>
        <p:spPr bwMode="auto">
          <a:xfrm>
            <a:off x="36544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outerShdw blurRad="38100" dist="38100" dir="2700000" algn="tl">
                    <a:srgbClr val="000000"/>
                  </a:outerShdw>
                </a:effectLst>
                <a:latin typeface="Impact" pitchFamily="34" charset="0"/>
              </a:rPr>
              <a:t>50</a:t>
            </a:r>
            <a:endParaRPr lang="en-US" altLang="en-US" sz="3200" dirty="0">
              <a:solidFill>
                <a:schemeClr val="bg1"/>
              </a:solidFill>
              <a:effectLst>
                <a:outerShdw blurRad="38100" dist="38100" dir="2700000" algn="tl">
                  <a:srgbClr val="000000"/>
                </a:outerShdw>
              </a:effectLst>
              <a:latin typeface="Impact" pitchFamily="34" charset="0"/>
            </a:endParaRPr>
          </a:p>
        </p:txBody>
      </p:sp>
      <p:sp>
        <p:nvSpPr>
          <p:cNvPr id="438276" name="Rectangle 4" descr="Small grid">
            <a:hlinkClick r:id="" action="ppaction://macro?name=Score_2"/>
          </p:cNvPr>
          <p:cNvSpPr>
            <a:spLocks noChangeAspect="1" noChangeArrowheads="1"/>
          </p:cNvSpPr>
          <p:nvPr/>
        </p:nvSpPr>
        <p:spPr bwMode="auto">
          <a:xfrm>
            <a:off x="36544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outerShdw blurRad="38100" dist="38100" dir="2700000" algn="tl">
                    <a:srgbClr val="000000"/>
                  </a:outerShdw>
                </a:effectLst>
                <a:latin typeface="Impact" pitchFamily="34" charset="0"/>
              </a:rPr>
              <a:t>2</a:t>
            </a:r>
            <a:r>
              <a:rPr lang="en-US" altLang="en-US" sz="3200" dirty="0">
                <a:solidFill>
                  <a:schemeClr val="bg1"/>
                </a:solidFill>
                <a:effectLst>
                  <a:outerShdw blurRad="38100" dist="38100" dir="2700000" algn="tl">
                    <a:srgbClr val="000000"/>
                  </a:outerShdw>
                </a:effectLst>
                <a:latin typeface="Impact" pitchFamily="34" charset="0"/>
              </a:rPr>
              <a:t>5</a:t>
            </a:r>
          </a:p>
        </p:txBody>
      </p:sp>
      <p:sp>
        <p:nvSpPr>
          <p:cNvPr id="438277" name="Rectangle 5" descr="Small grid">
            <a:hlinkClick r:id="" action="ppaction://macro?name=Score_3"/>
          </p:cNvPr>
          <p:cNvSpPr>
            <a:spLocks noChangeAspect="1" noChangeArrowheads="1"/>
          </p:cNvSpPr>
          <p:nvPr/>
        </p:nvSpPr>
        <p:spPr bwMode="auto">
          <a:xfrm>
            <a:off x="3654425" y="35925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outerShdw blurRad="38100" dist="38100" dir="2700000" algn="tl">
                    <a:srgbClr val="000000"/>
                  </a:outerShdw>
                </a:effectLst>
                <a:latin typeface="Impact" pitchFamily="34" charset="0"/>
              </a:rPr>
              <a:t>15</a:t>
            </a:r>
            <a:endParaRPr lang="en-US" altLang="en-US" sz="3200" dirty="0">
              <a:solidFill>
                <a:schemeClr val="bg1"/>
              </a:solidFill>
              <a:effectLst>
                <a:outerShdw blurRad="38100" dist="38100" dir="2700000" algn="tl">
                  <a:srgbClr val="000000"/>
                </a:outerShdw>
              </a:effectLst>
              <a:latin typeface="Impact" pitchFamily="34" charset="0"/>
            </a:endParaRPr>
          </a:p>
        </p:txBody>
      </p:sp>
      <p:sp>
        <p:nvSpPr>
          <p:cNvPr id="438278" name="Rectangle 6" descr="Small grid">
            <a:hlinkClick r:id="" action="ppaction://macro?name=Score_4"/>
          </p:cNvPr>
          <p:cNvSpPr>
            <a:spLocks noChangeAspect="1" noChangeArrowheads="1"/>
          </p:cNvSpPr>
          <p:nvPr/>
        </p:nvSpPr>
        <p:spPr bwMode="auto">
          <a:xfrm>
            <a:off x="3654425" y="463073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outerShdw blurRad="38100" dist="38100" dir="2700000" algn="tl">
                    <a:srgbClr val="000000"/>
                  </a:outerShdw>
                </a:effectLst>
                <a:latin typeface="Impact" pitchFamily="34" charset="0"/>
              </a:rPr>
              <a:t>10</a:t>
            </a:r>
            <a:endParaRPr lang="en-US" altLang="en-US" sz="3200" dirty="0">
              <a:solidFill>
                <a:schemeClr val="bg1"/>
              </a:solidFill>
              <a:effectLst>
                <a:outerShdw blurRad="38100" dist="38100" dir="2700000" algn="tl">
                  <a:srgbClr val="000000"/>
                </a:outerShdw>
              </a:effectLst>
              <a:latin typeface="Impact" pitchFamily="34" charset="0"/>
            </a:endParaRPr>
          </a:p>
        </p:txBody>
      </p:sp>
      <p:sp>
        <p:nvSpPr>
          <p:cNvPr id="438283" name="WordArt 11"/>
          <p:cNvSpPr>
            <a:spLocks noChangeArrowheads="1" noChangeShapeType="1" noTextEdit="1"/>
          </p:cNvSpPr>
          <p:nvPr/>
        </p:nvSpPr>
        <p:spPr bwMode="auto">
          <a:xfrm>
            <a:off x="7613650" y="171450"/>
            <a:ext cx="423863" cy="328613"/>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4" name="WordArt 12"/>
          <p:cNvSpPr>
            <a:spLocks noChangeArrowheads="1" noChangeShapeType="1" noTextEdit="1"/>
          </p:cNvSpPr>
          <p:nvPr/>
        </p:nvSpPr>
        <p:spPr bwMode="auto">
          <a:xfrm>
            <a:off x="8086725" y="171450"/>
            <a:ext cx="423863" cy="328613"/>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5" name="WordArt 13"/>
          <p:cNvSpPr>
            <a:spLocks noChangeArrowheads="1" noChangeShapeType="1" noTextEdit="1"/>
          </p:cNvSpPr>
          <p:nvPr/>
        </p:nvSpPr>
        <p:spPr bwMode="auto">
          <a:xfrm>
            <a:off x="8561388" y="171450"/>
            <a:ext cx="423862" cy="328613"/>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6" name="WordArt 14"/>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7" name="WordArt 15"/>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8" name="WordArt 16"/>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25400">
                  <a:solidFill>
                    <a:schemeClr val="tx1"/>
                  </a:solidFill>
                  <a:miter lim="800000"/>
                  <a:headEnd/>
                  <a:tailEnd/>
                </a:ln>
                <a:solidFill>
                  <a:srgbClr val="FF0000">
                    <a:alpha val="34000"/>
                  </a:srgbClr>
                </a:solidFill>
                <a:effectLst/>
                <a:latin typeface="Arial Black"/>
              </a:rPr>
              <a:t>X</a:t>
            </a:r>
          </a:p>
        </p:txBody>
      </p:sp>
      <p:sp>
        <p:nvSpPr>
          <p:cNvPr id="438289" name="Rectangle 17" descr="Small grid"/>
          <p:cNvSpPr>
            <a:spLocks noChangeArrowheads="1"/>
          </p:cNvSpPr>
          <p:nvPr/>
        </p:nvSpPr>
        <p:spPr bwMode="auto">
          <a:xfrm>
            <a:off x="8985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smtClean="0">
                <a:solidFill>
                  <a:schemeClr val="bg1"/>
                </a:solidFill>
                <a:effectLst/>
                <a:latin typeface="Impact" pitchFamily="34" charset="0"/>
              </a:rPr>
              <a:t>UC Berkeley</a:t>
            </a:r>
            <a:endParaRPr lang="en-US" altLang="en-US" sz="3300" dirty="0">
              <a:solidFill>
                <a:schemeClr val="bg1"/>
              </a:solidFill>
              <a:effectLst/>
              <a:latin typeface="Impact" pitchFamily="34" charset="0"/>
            </a:endParaRPr>
          </a:p>
        </p:txBody>
      </p:sp>
      <p:sp>
        <p:nvSpPr>
          <p:cNvPr id="438290" name="Rectangle 18" descr="Small grid"/>
          <p:cNvSpPr>
            <a:spLocks noChangeAspect="1" noChangeArrowheads="1"/>
          </p:cNvSpPr>
          <p:nvPr/>
        </p:nvSpPr>
        <p:spPr bwMode="auto">
          <a:xfrm>
            <a:off x="898525" y="25638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smtClean="0">
                <a:solidFill>
                  <a:schemeClr val="bg1"/>
                </a:solidFill>
                <a:effectLst/>
                <a:latin typeface="Impact" pitchFamily="34" charset="0"/>
              </a:rPr>
              <a:t>UCLA</a:t>
            </a:r>
            <a:endParaRPr lang="en-US" altLang="en-US" sz="3300" dirty="0">
              <a:solidFill>
                <a:schemeClr val="bg1"/>
              </a:solidFill>
              <a:effectLst/>
              <a:latin typeface="Impact" pitchFamily="34" charset="0"/>
            </a:endParaRPr>
          </a:p>
        </p:txBody>
      </p:sp>
      <p:sp>
        <p:nvSpPr>
          <p:cNvPr id="438291" name="Rectangle 19" descr="Small grid"/>
          <p:cNvSpPr>
            <a:spLocks noChangeAspect="1" noChangeArrowheads="1"/>
          </p:cNvSpPr>
          <p:nvPr/>
        </p:nvSpPr>
        <p:spPr bwMode="auto">
          <a:xfrm>
            <a:off x="898525" y="35925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smtClean="0">
                <a:solidFill>
                  <a:schemeClr val="bg1"/>
                </a:solidFill>
                <a:effectLst/>
                <a:latin typeface="Impact" pitchFamily="34" charset="0"/>
              </a:rPr>
              <a:t>UC San Diego</a:t>
            </a:r>
            <a:endParaRPr lang="en-US" altLang="en-US" sz="3300" dirty="0">
              <a:solidFill>
                <a:schemeClr val="bg1"/>
              </a:solidFill>
              <a:effectLst/>
              <a:latin typeface="Impact" pitchFamily="34" charset="0"/>
            </a:endParaRPr>
          </a:p>
        </p:txBody>
      </p:sp>
      <p:sp>
        <p:nvSpPr>
          <p:cNvPr id="438292" name="Rectangle 20" descr="Small grid"/>
          <p:cNvSpPr>
            <a:spLocks noChangeAspect="1" noChangeArrowheads="1"/>
          </p:cNvSpPr>
          <p:nvPr/>
        </p:nvSpPr>
        <p:spPr bwMode="auto">
          <a:xfrm>
            <a:off x="898525" y="4630738"/>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smtClean="0">
                <a:solidFill>
                  <a:schemeClr val="bg1"/>
                </a:solidFill>
                <a:effectLst/>
                <a:latin typeface="Impact" pitchFamily="34" charset="0"/>
              </a:rPr>
              <a:t>UC Santa Barb.</a:t>
            </a:r>
            <a:endParaRPr lang="en-US" altLang="en-US" sz="3300" dirty="0">
              <a:solidFill>
                <a:schemeClr val="bg1"/>
              </a:solidFill>
              <a:effectLst/>
              <a:latin typeface="Impact" pitchFamily="34" charset="0"/>
            </a:endParaRPr>
          </a:p>
        </p:txBody>
      </p:sp>
      <p:pic>
        <p:nvPicPr>
          <p:cNvPr id="438297" name="Picture 25" descr="1">
            <a:hlinkClick r:id="" action="ppaction://macro?name=Score_1"/>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2800" y="2782888"/>
            <a:ext cx="3705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438301" name="Picture 29" descr="4">
            <a:hlinkClick r:id="" action="ppaction://macro?name=Score_4"/>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02800" y="5895975"/>
            <a:ext cx="3705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438302" name="Picture 30" descr="3">
            <a:hlinkClick r:id="" action="ppaction://macro?name=Score_3"/>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02800" y="4857750"/>
            <a:ext cx="3705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438303" name="Picture 31" descr="2">
            <a:hlinkClick r:id="" action="ppaction://macro?name=Score_2"/>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02800" y="3824288"/>
            <a:ext cx="3705225" cy="96202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38305" name="Group 33"/>
          <p:cNvGrpSpPr>
            <a:grpSpLocks/>
          </p:cNvGrpSpPr>
          <p:nvPr/>
        </p:nvGrpSpPr>
        <p:grpSpPr bwMode="auto">
          <a:xfrm>
            <a:off x="9836150" y="-57150"/>
            <a:ext cx="7715250" cy="2333625"/>
            <a:chOff x="6192" y="-276"/>
            <a:chExt cx="4860" cy="1470"/>
          </a:xfrm>
        </p:grpSpPr>
        <p:grpSp>
          <p:nvGrpSpPr>
            <p:cNvPr id="438306" name="Group 34"/>
            <p:cNvGrpSpPr>
              <a:grpSpLocks/>
            </p:cNvGrpSpPr>
            <p:nvPr/>
          </p:nvGrpSpPr>
          <p:grpSpPr bwMode="auto">
            <a:xfrm>
              <a:off x="6192" y="-276"/>
              <a:ext cx="1404" cy="1470"/>
              <a:chOff x="6192" y="-276"/>
              <a:chExt cx="1404" cy="1470"/>
            </a:xfrm>
          </p:grpSpPr>
          <p:sp>
            <p:nvSpPr>
              <p:cNvPr id="438307" name="WordArt 35"/>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08" name="AutoShape 36"/>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09" name="AutoShape 37"/>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0" name="Group 38"/>
            <p:cNvGrpSpPr>
              <a:grpSpLocks/>
            </p:cNvGrpSpPr>
            <p:nvPr/>
          </p:nvGrpSpPr>
          <p:grpSpPr bwMode="auto">
            <a:xfrm>
              <a:off x="7920" y="-276"/>
              <a:ext cx="1404" cy="1470"/>
              <a:chOff x="6192" y="-276"/>
              <a:chExt cx="1404" cy="1470"/>
            </a:xfrm>
          </p:grpSpPr>
          <p:sp>
            <p:nvSpPr>
              <p:cNvPr id="438311" name="WordArt 39"/>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2" name="AutoShape 40"/>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3" name="AutoShape 41"/>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4" name="Group 42"/>
            <p:cNvGrpSpPr>
              <a:grpSpLocks/>
            </p:cNvGrpSpPr>
            <p:nvPr/>
          </p:nvGrpSpPr>
          <p:grpSpPr bwMode="auto">
            <a:xfrm>
              <a:off x="9648" y="-276"/>
              <a:ext cx="1404" cy="1470"/>
              <a:chOff x="6192" y="-276"/>
              <a:chExt cx="1404" cy="1470"/>
            </a:xfrm>
          </p:grpSpPr>
          <p:sp>
            <p:nvSpPr>
              <p:cNvPr id="438315" name="WordArt 43"/>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6" name="AutoShape 44"/>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7" name="AutoShape 45"/>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18" name="Group 46"/>
          <p:cNvGrpSpPr>
            <a:grpSpLocks/>
          </p:cNvGrpSpPr>
          <p:nvPr/>
        </p:nvGrpSpPr>
        <p:grpSpPr bwMode="auto">
          <a:xfrm>
            <a:off x="9839325" y="-57150"/>
            <a:ext cx="4972050" cy="2333625"/>
            <a:chOff x="6146" y="-2208"/>
            <a:chExt cx="3132" cy="1470"/>
          </a:xfrm>
        </p:grpSpPr>
        <p:grpSp>
          <p:nvGrpSpPr>
            <p:cNvPr id="438319" name="Group 47"/>
            <p:cNvGrpSpPr>
              <a:grpSpLocks/>
            </p:cNvGrpSpPr>
            <p:nvPr/>
          </p:nvGrpSpPr>
          <p:grpSpPr bwMode="auto">
            <a:xfrm>
              <a:off x="6146" y="-2208"/>
              <a:ext cx="1404" cy="1470"/>
              <a:chOff x="6192" y="-276"/>
              <a:chExt cx="1404" cy="1470"/>
            </a:xfrm>
          </p:grpSpPr>
          <p:sp>
            <p:nvSpPr>
              <p:cNvPr id="438320" name="WordArt 48"/>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1" name="AutoShape 49"/>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2" name="AutoShape 50"/>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23" name="Group 51"/>
            <p:cNvGrpSpPr>
              <a:grpSpLocks/>
            </p:cNvGrpSpPr>
            <p:nvPr/>
          </p:nvGrpSpPr>
          <p:grpSpPr bwMode="auto">
            <a:xfrm>
              <a:off x="7874" y="-2208"/>
              <a:ext cx="1404" cy="1470"/>
              <a:chOff x="6192" y="-276"/>
              <a:chExt cx="1404" cy="1470"/>
            </a:xfrm>
          </p:grpSpPr>
          <p:sp>
            <p:nvSpPr>
              <p:cNvPr id="438324" name="WordArt 52"/>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5" name="AutoShape 53"/>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6" name="AutoShape 54"/>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27" name="Group 55"/>
          <p:cNvGrpSpPr>
            <a:grpSpLocks/>
          </p:cNvGrpSpPr>
          <p:nvPr/>
        </p:nvGrpSpPr>
        <p:grpSpPr bwMode="auto">
          <a:xfrm>
            <a:off x="9836150" y="-57150"/>
            <a:ext cx="2228850" cy="2333625"/>
            <a:chOff x="6192" y="-276"/>
            <a:chExt cx="1404" cy="1470"/>
          </a:xfrm>
        </p:grpSpPr>
        <p:sp>
          <p:nvSpPr>
            <p:cNvPr id="438328" name="WordArt 56"/>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9" name="AutoShape 57"/>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0" name="AutoShape 58"/>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38331" name="Picture 59">
            <a:hlinkClick r:id="" action="ppaction://macro?name=Begin_Round"/>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1362075" y="6355556"/>
            <a:ext cx="952500" cy="357187"/>
          </a:xfrm>
          <a:prstGeom prst="rect">
            <a:avLst/>
          </a:prstGeom>
          <a:noFill/>
          <a:extLst>
            <a:ext uri="{909E8E84-426E-40dd-AFC4-6F175D3DCCD1}">
              <a14:hiddenFill xmlns="" xmlns:a14="http://schemas.microsoft.com/office/drawing/2010/main">
                <a:solidFill>
                  <a:srgbClr val="FFFFFF"/>
                </a:solidFill>
              </a14:hiddenFill>
            </a:ext>
          </a:extLst>
        </p:spPr>
      </p:pic>
      <p:sp>
        <p:nvSpPr>
          <p:cNvPr id="438336" name="Rectangle 64"/>
          <p:cNvSpPr>
            <a:spLocks noChangeArrowheads="1"/>
          </p:cNvSpPr>
          <p:nvPr/>
        </p:nvSpPr>
        <p:spPr bwMode="auto">
          <a:xfrm>
            <a:off x="7453313" y="0"/>
            <a:ext cx="1690687" cy="685800"/>
          </a:xfrm>
          <a:prstGeom prst="rect">
            <a:avLst/>
          </a:prstGeom>
          <a:solidFill>
            <a:schemeClr val="accent1">
              <a:alpha val="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8337" name="Group 65"/>
          <p:cNvGrpSpPr>
            <a:grpSpLocks/>
          </p:cNvGrpSpPr>
          <p:nvPr/>
        </p:nvGrpSpPr>
        <p:grpSpPr bwMode="auto">
          <a:xfrm>
            <a:off x="6394450" y="6324600"/>
            <a:ext cx="2139950" cy="533400"/>
            <a:chOff x="4028" y="3984"/>
            <a:chExt cx="1348" cy="336"/>
          </a:xfrm>
        </p:grpSpPr>
        <p:sp>
          <p:nvSpPr>
            <p:cNvPr id="438338" name="AutoShape 66">
              <a:hlinkClick r:id="" action="ppaction://noaction" highlightClick="1">
                <a:snd r:embed="rId12" name="cheering1.wav"/>
              </a:hlinkClick>
            </p:cNvPr>
            <p:cNvSpPr>
              <a:spLocks noChangeArrowheads="1"/>
            </p:cNvSpPr>
            <p:nvPr/>
          </p:nvSpPr>
          <p:spPr bwMode="auto">
            <a:xfrm>
              <a:off x="4536" y="3984"/>
              <a:ext cx="230" cy="230"/>
            </a:xfrm>
            <a:prstGeom prst="actionButtonSound">
              <a:avLst/>
            </a:prstGeom>
            <a:solidFill>
              <a:srgbClr val="99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9" name="AutoShape 67">
              <a:hlinkClick r:id="" action="ppaction://noaction" highlightClick="1">
                <a:snd r:embed="rId13" name="tpirhorns.wav"/>
              </a:hlinkClick>
            </p:cNvPr>
            <p:cNvSpPr>
              <a:spLocks noChangeArrowheads="1"/>
            </p:cNvSpPr>
            <p:nvPr/>
          </p:nvSpPr>
          <p:spPr bwMode="auto">
            <a:xfrm>
              <a:off x="4269" y="3984"/>
              <a:ext cx="230" cy="230"/>
            </a:xfrm>
            <a:prstGeom prst="actionButtonSound">
              <a:avLst/>
            </a:prstGeom>
            <a:solidFill>
              <a:srgbClr val="C0C0C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0" name="AutoShape 68">
              <a:hlinkClick r:id="" action="ppaction://noaction" highlightClick="1" endSnd="1"/>
            </p:cNvPr>
            <p:cNvSpPr>
              <a:spLocks noChangeArrowheads="1"/>
            </p:cNvSpPr>
            <p:nvPr/>
          </p:nvSpPr>
          <p:spPr bwMode="auto">
            <a:xfrm>
              <a:off x="5050" y="3984"/>
              <a:ext cx="230" cy="230"/>
            </a:xfrm>
            <a:prstGeom prst="actionButtonSound">
              <a:avLst/>
            </a:prstGeom>
            <a:solidFill>
              <a:srgbClr val="F6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1" name="Text Box 69"/>
            <p:cNvSpPr txBox="1">
              <a:spLocks noChangeArrowheads="1"/>
            </p:cNvSpPr>
            <p:nvPr/>
          </p:nvSpPr>
          <p:spPr bwMode="auto">
            <a:xfrm>
              <a:off x="4508" y="4185"/>
              <a:ext cx="288" cy="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Cheer</a:t>
              </a:r>
            </a:p>
          </p:txBody>
        </p:sp>
        <p:sp>
          <p:nvSpPr>
            <p:cNvPr id="438342" name="Text Box 70"/>
            <p:cNvSpPr txBox="1">
              <a:spLocks noChangeArrowheads="1"/>
            </p:cNvSpPr>
            <p:nvPr/>
          </p:nvSpPr>
          <p:spPr bwMode="auto">
            <a:xfrm>
              <a:off x="5007" y="4185"/>
              <a:ext cx="369" cy="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Silence</a:t>
              </a:r>
            </a:p>
          </p:txBody>
        </p:sp>
        <p:sp>
          <p:nvSpPr>
            <p:cNvPr id="438343" name="Text Box 71"/>
            <p:cNvSpPr txBox="1">
              <a:spLocks noChangeArrowheads="1"/>
            </p:cNvSpPr>
            <p:nvPr/>
          </p:nvSpPr>
          <p:spPr bwMode="auto">
            <a:xfrm>
              <a:off x="4253" y="4185"/>
              <a:ext cx="288" cy="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Lose</a:t>
              </a:r>
            </a:p>
          </p:txBody>
        </p:sp>
        <p:sp>
          <p:nvSpPr>
            <p:cNvPr id="438344" name="AutoShape 72">
              <a:hlinkClick r:id="" action="ppaction://noaction" highlightClick="1">
                <a:snd r:embed="rId14" name="TV Theme -  Family Feud short.wav"/>
              </a:hlinkClick>
            </p:cNvPr>
            <p:cNvSpPr>
              <a:spLocks noChangeArrowheads="1"/>
            </p:cNvSpPr>
            <p:nvPr/>
          </p:nvSpPr>
          <p:spPr bwMode="auto">
            <a:xfrm>
              <a:off x="4029" y="3984"/>
              <a:ext cx="230" cy="230"/>
            </a:xfrm>
            <a:prstGeom prst="actionButtonSound">
              <a:avLst/>
            </a:prstGeom>
            <a:solidFill>
              <a:srgbClr val="99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5" name="Text Box 73"/>
            <p:cNvSpPr txBox="1">
              <a:spLocks noChangeArrowheads="1"/>
            </p:cNvSpPr>
            <p:nvPr/>
          </p:nvSpPr>
          <p:spPr bwMode="auto">
            <a:xfrm>
              <a:off x="4028" y="4185"/>
              <a:ext cx="288" cy="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Win</a:t>
              </a:r>
            </a:p>
          </p:txBody>
        </p:sp>
        <p:sp>
          <p:nvSpPr>
            <p:cNvPr id="438346" name="AutoShape 74">
              <a:hlinkClick r:id="" action="ppaction://noaction" highlightClick="1">
                <a:snd r:embed="rId15" name="boo3.wav"/>
              </a:hlinkClick>
            </p:cNvPr>
            <p:cNvSpPr>
              <a:spLocks noChangeArrowheads="1"/>
            </p:cNvSpPr>
            <p:nvPr/>
          </p:nvSpPr>
          <p:spPr bwMode="auto">
            <a:xfrm>
              <a:off x="4776" y="3984"/>
              <a:ext cx="230" cy="230"/>
            </a:xfrm>
            <a:prstGeom prst="actionButtonSound">
              <a:avLst/>
            </a:prstGeom>
            <a:solidFill>
              <a:srgbClr val="C0C0C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7" name="Text Box 75"/>
            <p:cNvSpPr txBox="1">
              <a:spLocks noChangeArrowheads="1"/>
            </p:cNvSpPr>
            <p:nvPr/>
          </p:nvSpPr>
          <p:spPr bwMode="auto">
            <a:xfrm>
              <a:off x="4771" y="4185"/>
              <a:ext cx="288" cy="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Boo</a:t>
              </a:r>
            </a:p>
          </p:txBody>
        </p:sp>
      </p:grpSp>
      <p:sp>
        <p:nvSpPr>
          <p:cNvPr id="438348" name="Text Box 76"/>
          <p:cNvSpPr txBox="1">
            <a:spLocks noChangeArrowheads="1"/>
          </p:cNvSpPr>
          <p:nvPr/>
        </p:nvSpPr>
        <p:spPr bwMode="auto">
          <a:xfrm>
            <a:off x="152400" y="106363"/>
            <a:ext cx="1997075"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bg1"/>
                </a:solidFill>
                <a:effectLst>
                  <a:outerShdw blurRad="38100" dist="38100" dir="2700000" algn="tl">
                    <a:srgbClr val="000000"/>
                  </a:outerShdw>
                </a:effectLst>
                <a:latin typeface="Swis721 Hv BT" pitchFamily="34" charset="0"/>
              </a:rPr>
              <a:t>Round </a:t>
            </a:r>
            <a:r>
              <a:rPr lang="en-US" altLang="en-US" sz="3200" dirty="0" smtClean="0">
                <a:solidFill>
                  <a:schemeClr val="bg1"/>
                </a:solidFill>
                <a:effectLst>
                  <a:outerShdw blurRad="38100" dist="38100" dir="2700000" algn="tl">
                    <a:srgbClr val="000000"/>
                  </a:outerShdw>
                </a:effectLst>
                <a:latin typeface="Swis721 Hv BT" pitchFamily="34" charset="0"/>
              </a:rPr>
              <a:t>4</a:t>
            </a:r>
            <a:endParaRPr lang="en-US" altLang="en-US" sz="3200" dirty="0">
              <a:solidFill>
                <a:schemeClr val="bg1"/>
              </a:solidFill>
              <a:effectLst>
                <a:outerShdw blurRad="38100" dist="38100" dir="2700000" algn="tl">
                  <a:srgbClr val="000000"/>
                </a:outerShdw>
              </a:effectLst>
              <a:latin typeface="Swis721 Hv BT" pitchFamily="34" charset="0"/>
            </a:endParaRPr>
          </a:p>
        </p:txBody>
      </p:sp>
      <p:sp>
        <p:nvSpPr>
          <p:cNvPr id="438335" name="Rectangle 63"/>
          <p:cNvSpPr>
            <a:spLocks noChangeArrowheads="1"/>
          </p:cNvSpPr>
          <p:nvPr/>
        </p:nvSpPr>
        <p:spPr bwMode="auto">
          <a:xfrm>
            <a:off x="9688513" y="-1447800"/>
            <a:ext cx="7472362" cy="4191016"/>
          </a:xfrm>
          <a:prstGeom prst="rect">
            <a:avLst/>
          </a:prstGeom>
          <a:gradFill rotWithShape="0">
            <a:gsLst>
              <a:gs pos="0">
                <a:srgbClr val="FFFFFF">
                  <a:gamma/>
                  <a:shade val="46275"/>
                  <a:invGamma/>
                </a:srgbClr>
              </a:gs>
              <a:gs pos="50000">
                <a:srgbClr val="FFFFFF">
                  <a:alpha val="70000"/>
                </a:srgbClr>
              </a:gs>
              <a:gs pos="100000">
                <a:srgbClr val="FFFFFF">
                  <a:gamma/>
                  <a:shade val="46275"/>
                  <a:invGamma/>
                </a:srgbClr>
              </a:gs>
            </a:gsLst>
            <a:lin ang="2700000" scaled="1"/>
          </a:gradFill>
          <a:ln w="381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normAutofit/>
          </a:bodyPr>
          <a:lstStyle/>
          <a:p>
            <a:pPr algn="ctr"/>
            <a:r>
              <a:rPr lang="en-US" altLang="en-US" sz="4400" b="1" dirty="0">
                <a:effectLst>
                  <a:outerShdw blurRad="38100" dist="38100" dir="2700000" algn="tl">
                    <a:srgbClr val="C0C0C0"/>
                  </a:outerShdw>
                </a:effectLst>
              </a:rPr>
              <a:t>Of the UC’s, which have the highest average SAT score of accepted students</a:t>
            </a:r>
            <a:r>
              <a:rPr lang="en-US" altLang="en-US" sz="4400" b="1" dirty="0" smtClean="0">
                <a:effectLst>
                  <a:outerShdw blurRad="38100" dist="38100" dir="2700000" algn="tl">
                    <a:srgbClr val="C0C0C0"/>
                  </a:outerShdw>
                </a:effectLst>
              </a:rPr>
              <a:t>?</a:t>
            </a:r>
          </a:p>
          <a:p>
            <a:pPr algn="ctr"/>
            <a:endParaRPr lang="en-US" altLang="en-US" sz="4400" b="1" dirty="0">
              <a:effectLst>
                <a:outerShdw blurRad="38100" dist="38100" dir="2700000" algn="tl">
                  <a:srgbClr val="C0C0C0"/>
                </a:outerShdw>
              </a:effectLst>
            </a:endParaRPr>
          </a:p>
        </p:txBody>
      </p:sp>
      <p:pic>
        <p:nvPicPr>
          <p:cNvPr id="78" name="Picture 100">
            <a:hlinkClick r:id="" action="ppaction://macro?name=Begin_Round"/>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2552700" y="6355556"/>
            <a:ext cx="952500" cy="357187"/>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38332" name="Group 60"/>
          <p:cNvGrpSpPr>
            <a:grpSpLocks/>
          </p:cNvGrpSpPr>
          <p:nvPr/>
        </p:nvGrpSpPr>
        <p:grpSpPr bwMode="auto">
          <a:xfrm>
            <a:off x="9688513" y="2743216"/>
            <a:ext cx="7472362" cy="4113198"/>
            <a:chOff x="-4707" y="1776"/>
            <a:chExt cx="4707" cy="2567"/>
          </a:xfrm>
        </p:grpSpPr>
        <p:sp>
          <p:nvSpPr>
            <p:cNvPr id="438333" name="Rectangle 61"/>
            <p:cNvSpPr>
              <a:spLocks noChangeArrowheads="1"/>
            </p:cNvSpPr>
            <p:nvPr/>
          </p:nvSpPr>
          <p:spPr bwMode="auto">
            <a:xfrm>
              <a:off x="-4707" y="1776"/>
              <a:ext cx="4707" cy="2567"/>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438334" name="Picture 62"/>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4032" y="1935"/>
              <a:ext cx="3363" cy="2248"/>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val="220794339"/>
      </p:ext>
    </p:extLst>
  </p:cSld>
  <p:clrMapOvr>
    <a:masterClrMapping/>
  </p:clrMapOvr>
  <p:transition advClick="0">
    <p:push/>
    <p:sndAc>
      <p:stSnd>
        <p:snd r:embed="rId3" name="TV Theme -  Family Feud transi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0.96736 -0.19098 L -0.96736 -0.19098 " pathEditMode="fixed" rAng="0" ptsTypes="AA">
                                      <p:cBhvr>
                                        <p:cTn id="6" dur="10" fill="hold"/>
                                        <p:tgtEl>
                                          <p:spTgt spid="438332"/>
                                        </p:tgtEl>
                                        <p:attrNameLst>
                                          <p:attrName>ppt_x</p:attrName>
                                          <p:attrName>ppt_y</p:attrName>
                                        </p:attrNameLst>
                                      </p:cBhvr>
                                      <p:rCtr x="0" y="0"/>
                                    </p:animMotion>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0"/>
                                          </p:stCondLst>
                                        </p:cTn>
                                        <p:tgtEl>
                                          <p:spTgt spid="438289"/>
                                        </p:tgtEl>
                                        <p:attrNameLst>
                                          <p:attrName>style.visibility</p:attrName>
                                        </p:attrNameLst>
                                      </p:cBhvr>
                                      <p:to>
                                        <p:strVal val="visible"/>
                                      </p:to>
                                    </p:set>
                                  </p:childTnLst>
                                </p:cTn>
                              </p:par>
                            </p:childTnLst>
                          </p:cTn>
                        </p:par>
                        <p:par>
                          <p:cTn id="10" fill="hold">
                            <p:stCondLst>
                              <p:cond delay="10"/>
                            </p:stCondLst>
                            <p:childTnLst>
                              <p:par>
                                <p:cTn id="11" presetID="1" presetClass="entr" presetSubtype="0" fill="hold" grpId="0" nodeType="afterEffect">
                                  <p:stCondLst>
                                    <p:cond delay="0"/>
                                  </p:stCondLst>
                                  <p:childTnLst>
                                    <p:set>
                                      <p:cBhvr>
                                        <p:cTn id="12" dur="1" fill="hold">
                                          <p:stCondLst>
                                            <p:cond delay="0"/>
                                          </p:stCondLst>
                                        </p:cTn>
                                        <p:tgtEl>
                                          <p:spTgt spid="438290"/>
                                        </p:tgtEl>
                                        <p:attrNameLst>
                                          <p:attrName>style.visibility</p:attrName>
                                        </p:attrNameLst>
                                      </p:cBhvr>
                                      <p:to>
                                        <p:strVal val="visible"/>
                                      </p:to>
                                    </p:set>
                                  </p:childTnLst>
                                </p:cTn>
                              </p:par>
                            </p:childTnLst>
                          </p:cTn>
                        </p:par>
                        <p:par>
                          <p:cTn id="13" fill="hold">
                            <p:stCondLst>
                              <p:cond delay="10"/>
                            </p:stCondLst>
                            <p:childTnLst>
                              <p:par>
                                <p:cTn id="14" presetID="1" presetClass="entr" presetSubtype="0" fill="hold" grpId="0" nodeType="afterEffect">
                                  <p:stCondLst>
                                    <p:cond delay="0"/>
                                  </p:stCondLst>
                                  <p:childTnLst>
                                    <p:set>
                                      <p:cBhvr>
                                        <p:cTn id="15" dur="1" fill="hold">
                                          <p:stCondLst>
                                            <p:cond delay="0"/>
                                          </p:stCondLst>
                                        </p:cTn>
                                        <p:tgtEl>
                                          <p:spTgt spid="438291"/>
                                        </p:tgtEl>
                                        <p:attrNameLst>
                                          <p:attrName>style.visibility</p:attrName>
                                        </p:attrNameLst>
                                      </p:cBhvr>
                                      <p:to>
                                        <p:strVal val="visible"/>
                                      </p:to>
                                    </p:set>
                                  </p:childTnLst>
                                </p:cTn>
                              </p:par>
                            </p:childTnLst>
                          </p:cTn>
                        </p:par>
                        <p:par>
                          <p:cTn id="16" fill="hold">
                            <p:stCondLst>
                              <p:cond delay="10"/>
                            </p:stCondLst>
                            <p:childTnLst>
                              <p:par>
                                <p:cTn id="17" presetID="1" presetClass="entr" presetSubtype="0" fill="hold" grpId="0" nodeType="afterEffect">
                                  <p:stCondLst>
                                    <p:cond delay="0"/>
                                  </p:stCondLst>
                                  <p:childTnLst>
                                    <p:set>
                                      <p:cBhvr>
                                        <p:cTn id="18" dur="1" fill="hold">
                                          <p:stCondLst>
                                            <p:cond delay="0"/>
                                          </p:stCondLst>
                                        </p:cTn>
                                        <p:tgtEl>
                                          <p:spTgt spid="43829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82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82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827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8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38286"/>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42" presetClass="path" presetSubtype="0" fill="hold" nodeType="withEffect">
                                  <p:stCondLst>
                                    <p:cond delay="0"/>
                                  </p:stCondLst>
                                  <p:childTnLst>
                                    <p:animMotion origin="layout" path="M -0.69688 0.34699 L -0.69688 0.34699 " pathEditMode="fixed" rAng="0" ptsTypes="AA">
                                      <p:cBhvr>
                                        <p:cTn id="33" dur="10" fill="hold"/>
                                        <p:tgtEl>
                                          <p:spTgt spid="438327"/>
                                        </p:tgtEl>
                                        <p:attrNameLst>
                                          <p:attrName>ppt_x</p:attrName>
                                          <p:attrName>ppt_y</p:attrName>
                                        </p:attrNameLst>
                                      </p:cBhvr>
                                      <p:rCtr x="0" y="0"/>
                                    </p:animMotion>
                                  </p:childTnLst>
                                </p:cTn>
                              </p:par>
                              <p:par>
                                <p:cTn id="34" presetID="3" presetClass="entr" presetSubtype="0" fill="hold" grpId="0" nodeType="withEffect">
                                  <p:stCondLst>
                                    <p:cond delay="0"/>
                                  </p:stCondLst>
                                  <p:childTnLst>
                                    <p:set>
                                      <p:cBhvr>
                                        <p:cTn id="35" dur="1" fill="hold">
                                          <p:stCondLst>
                                            <p:cond delay="0"/>
                                          </p:stCondLst>
                                        </p:cTn>
                                        <p:tgtEl>
                                          <p:spTgt spid="438283"/>
                                        </p:tgtEl>
                                        <p:attrNameLst>
                                          <p:attrName>style.visibility</p:attrName>
                                        </p:attrNameLst>
                                      </p:cBhvr>
                                      <p:to>
                                        <p:strVal val="visible"/>
                                      </p:to>
                                    </p:set>
                                  </p:childTnLst>
                                </p:cTn>
                              </p:par>
                              <p:par>
                                <p:cTn id="36" presetID="3" presetClass="exit" presetSubtype="0" fill="hold" grpId="0" nodeType="withEffect">
                                  <p:stCondLst>
                                    <p:cond delay="0"/>
                                  </p:stCondLst>
                                  <p:childTnLst>
                                    <p:set>
                                      <p:cBhvr>
                                        <p:cTn id="37" dur="1" fill="hold">
                                          <p:stCondLst>
                                            <p:cond delay="0"/>
                                          </p:stCondLst>
                                        </p:cTn>
                                        <p:tgtEl>
                                          <p:spTgt spid="438286"/>
                                        </p:tgtEl>
                                        <p:attrNameLst>
                                          <p:attrName>style.visibility</p:attrName>
                                        </p:attrNameLst>
                                      </p:cBhvr>
                                      <p:to>
                                        <p:strVal val="hidden"/>
                                      </p:to>
                                    </p:set>
                                  </p:childTnLst>
                                </p:cTn>
                              </p:par>
                              <p:par>
                                <p:cTn id="38" presetID="3" presetClass="entr" presetSubtype="0" fill="hold" grpId="0" nodeType="withEffect">
                                  <p:stCondLst>
                                    <p:cond delay="0"/>
                                  </p:stCondLst>
                                  <p:childTnLst>
                                    <p:set>
                                      <p:cBhvr>
                                        <p:cTn id="39" dur="1" fill="hold">
                                          <p:stCondLst>
                                            <p:cond delay="0"/>
                                          </p:stCondLst>
                                        </p:cTn>
                                        <p:tgtEl>
                                          <p:spTgt spid="438287"/>
                                        </p:tgtEl>
                                        <p:attrNameLst>
                                          <p:attrName>style.visibility</p:attrName>
                                        </p:attrNameLst>
                                      </p:cBhvr>
                                      <p:to>
                                        <p:strVal val="visible"/>
                                      </p:to>
                                    </p:set>
                                  </p:childTnLst>
                                </p:cTn>
                              </p:par>
                              <p:par>
                                <p:cTn id="40" presetID="10" presetClass="entr" presetSubtype="0" fill="hold" nodeType="withEffect">
                                  <p:stCondLst>
                                    <p:cond delay="0"/>
                                  </p:stCondLst>
                                  <p:childTnLst>
                                    <p:set>
                                      <p:cBhvr>
                                        <p:cTn id="41" dur="1" fill="hold">
                                          <p:stCondLst>
                                            <p:cond delay="0"/>
                                          </p:stCondLst>
                                        </p:cTn>
                                        <p:tgtEl>
                                          <p:spTgt spid="438327"/>
                                        </p:tgtEl>
                                        <p:attrNameLst>
                                          <p:attrName>style.visibility</p:attrName>
                                        </p:attrNameLst>
                                      </p:cBhvr>
                                      <p:to>
                                        <p:strVal val="visible"/>
                                      </p:to>
                                    </p:set>
                                    <p:animEffect transition="in" filter="fade">
                                      <p:cBhvr>
                                        <p:cTn id="42" dur="200"/>
                                        <p:tgtEl>
                                          <p:spTgt spid="438327"/>
                                        </p:tgtEl>
                                      </p:cBhvr>
                                    </p:animEffect>
                                  </p:childTnLst>
                                  <p:subTnLst>
                                    <p:audio>
                                      <p:cMediaNode>
                                        <p:cTn display="0" masterRel="sameClick">
                                          <p:stCondLst>
                                            <p:cond evt="begin" delay="0">
                                              <p:tn val="40"/>
                                            </p:cond>
                                          </p:stCondLst>
                                          <p:endCondLst>
                                            <p:cond evt="onStopAudio" delay="0">
                                              <p:tgtEl>
                                                <p:sldTgt/>
                                              </p:tgtEl>
                                            </p:cond>
                                          </p:endCondLst>
                                        </p:cTn>
                                        <p:tgtEl>
                                          <p:sndTgt r:embed="rId4" name="Buzzer.wav"/>
                                        </p:tgtEl>
                                      </p:cMediaNode>
                                    </p:audio>
                                  </p:subTnLst>
                                </p:cTn>
                              </p:par>
                            </p:childTnLst>
                          </p:cTn>
                        </p:par>
                        <p:par>
                          <p:cTn id="43" fill="hold" nodeType="afterGroup">
                            <p:stCondLst>
                              <p:cond delay="200"/>
                            </p:stCondLst>
                            <p:childTnLst>
                              <p:par>
                                <p:cTn id="44" presetID="10" presetClass="exit" presetSubtype="0" fill="hold" nodeType="afterEffect">
                                  <p:stCondLst>
                                    <p:cond delay="500"/>
                                  </p:stCondLst>
                                  <p:childTnLst>
                                    <p:animEffect transition="out" filter="fade">
                                      <p:cBhvr>
                                        <p:cTn id="45" dur="200"/>
                                        <p:tgtEl>
                                          <p:spTgt spid="438327"/>
                                        </p:tgtEl>
                                      </p:cBhvr>
                                    </p:animEffect>
                                    <p:set>
                                      <p:cBhvr>
                                        <p:cTn id="46" dur="1" fill="hold">
                                          <p:stCondLst>
                                            <p:cond delay="199"/>
                                          </p:stCondLst>
                                        </p:cTn>
                                        <p:tgtEl>
                                          <p:spTgt spid="438327"/>
                                        </p:tgtEl>
                                        <p:attrNameLst>
                                          <p:attrName>style.visibility</p:attrName>
                                        </p:attrNameLst>
                                      </p:cBhvr>
                                      <p:to>
                                        <p:strVal val="hidden"/>
                                      </p:to>
                                    </p:set>
                                  </p:childTnLst>
                                </p:cTn>
                              </p:par>
                            </p:childTnLst>
                          </p:cTn>
                        </p:par>
                      </p:childTnLst>
                    </p:cTn>
                  </p:par>
                </p:childTnLst>
              </p:cTn>
              <p:nextCondLst>
                <p:cond evt="onClick" delay="0">
                  <p:tgtEl>
                    <p:spTgt spid="438286"/>
                  </p:tgtEl>
                </p:cond>
              </p:nextCondLst>
            </p:seq>
            <p:seq concurrent="1" nextAc="seek">
              <p:cTn id="47" restart="whenNotActive" fill="hold" evtFilter="cancelBubble" nodeType="interactiveSeq">
                <p:stCondLst>
                  <p:cond evt="onClick" delay="0">
                    <p:tgtEl>
                      <p:spTgt spid="438287"/>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42" presetClass="path" presetSubtype="0" fill="hold" nodeType="withEffect">
                                  <p:stCondLst>
                                    <p:cond delay="0"/>
                                  </p:stCondLst>
                                  <p:childTnLst>
                                    <p:animMotion origin="layout" path="M -0.84723 0.34699 L -0.84723 0.34699 " pathEditMode="fixed" rAng="0" ptsTypes="AA">
                                      <p:cBhvr>
                                        <p:cTn id="51" dur="10" fill="hold"/>
                                        <p:tgtEl>
                                          <p:spTgt spid="438318"/>
                                        </p:tgtEl>
                                        <p:attrNameLst>
                                          <p:attrName>ppt_x</p:attrName>
                                          <p:attrName>ppt_y</p:attrName>
                                        </p:attrNameLst>
                                      </p:cBhvr>
                                      <p:rCtr x="0" y="0"/>
                                    </p:animMotion>
                                  </p:childTnLst>
                                </p:cTn>
                              </p:par>
                              <p:par>
                                <p:cTn id="52" presetID="3" presetClass="entr" presetSubtype="0" fill="hold" grpId="0" nodeType="withEffect">
                                  <p:stCondLst>
                                    <p:cond delay="0"/>
                                  </p:stCondLst>
                                  <p:childTnLst>
                                    <p:set>
                                      <p:cBhvr>
                                        <p:cTn id="53" dur="1" fill="hold">
                                          <p:stCondLst>
                                            <p:cond delay="0"/>
                                          </p:stCondLst>
                                        </p:cTn>
                                        <p:tgtEl>
                                          <p:spTgt spid="438284"/>
                                        </p:tgtEl>
                                        <p:attrNameLst>
                                          <p:attrName>style.visibility</p:attrName>
                                        </p:attrNameLst>
                                      </p:cBhvr>
                                      <p:to>
                                        <p:strVal val="visible"/>
                                      </p:to>
                                    </p:set>
                                  </p:childTnLst>
                                </p:cTn>
                              </p:par>
                              <p:par>
                                <p:cTn id="54" presetID="3" presetClass="exit" presetSubtype="0" fill="hold" grpId="1" nodeType="withEffect">
                                  <p:stCondLst>
                                    <p:cond delay="0"/>
                                  </p:stCondLst>
                                  <p:childTnLst>
                                    <p:set>
                                      <p:cBhvr>
                                        <p:cTn id="55" dur="1" fill="hold">
                                          <p:stCondLst>
                                            <p:cond delay="0"/>
                                          </p:stCondLst>
                                        </p:cTn>
                                        <p:tgtEl>
                                          <p:spTgt spid="438287"/>
                                        </p:tgtEl>
                                        <p:attrNameLst>
                                          <p:attrName>style.visibility</p:attrName>
                                        </p:attrNameLst>
                                      </p:cBhvr>
                                      <p:to>
                                        <p:strVal val="hidden"/>
                                      </p:to>
                                    </p:set>
                                  </p:childTnLst>
                                </p:cTn>
                              </p:par>
                              <p:par>
                                <p:cTn id="56" presetID="3" presetClass="entr" presetSubtype="0" fill="hold" grpId="0" nodeType="withEffect">
                                  <p:stCondLst>
                                    <p:cond delay="0"/>
                                  </p:stCondLst>
                                  <p:childTnLst>
                                    <p:set>
                                      <p:cBhvr>
                                        <p:cTn id="57" dur="1" fill="hold">
                                          <p:stCondLst>
                                            <p:cond delay="0"/>
                                          </p:stCondLst>
                                        </p:cTn>
                                        <p:tgtEl>
                                          <p:spTgt spid="438288"/>
                                        </p:tgtEl>
                                        <p:attrNameLst>
                                          <p:attrName>style.visibility</p:attrName>
                                        </p:attrNameLst>
                                      </p:cBhvr>
                                      <p:to>
                                        <p:strVal val="visible"/>
                                      </p:to>
                                    </p:set>
                                  </p:childTnLst>
                                </p:cTn>
                              </p:par>
                              <p:par>
                                <p:cTn id="58" presetID="10" presetClass="entr" presetSubtype="0" fill="hold" nodeType="withEffect">
                                  <p:stCondLst>
                                    <p:cond delay="0"/>
                                  </p:stCondLst>
                                  <p:childTnLst>
                                    <p:set>
                                      <p:cBhvr>
                                        <p:cTn id="59" dur="1" fill="hold">
                                          <p:stCondLst>
                                            <p:cond delay="0"/>
                                          </p:stCondLst>
                                        </p:cTn>
                                        <p:tgtEl>
                                          <p:spTgt spid="438318"/>
                                        </p:tgtEl>
                                        <p:attrNameLst>
                                          <p:attrName>style.visibility</p:attrName>
                                        </p:attrNameLst>
                                      </p:cBhvr>
                                      <p:to>
                                        <p:strVal val="visible"/>
                                      </p:to>
                                    </p:set>
                                    <p:animEffect transition="in" filter="fade">
                                      <p:cBhvr>
                                        <p:cTn id="60" dur="200"/>
                                        <p:tgtEl>
                                          <p:spTgt spid="438318"/>
                                        </p:tgtEl>
                                      </p:cBhvr>
                                    </p:animEffect>
                                  </p:childTnLst>
                                  <p:subTnLst>
                                    <p:audio>
                                      <p:cMediaNode>
                                        <p:cTn display="0" masterRel="sameClick">
                                          <p:stCondLst>
                                            <p:cond evt="begin" delay="0">
                                              <p:tn val="58"/>
                                            </p:cond>
                                          </p:stCondLst>
                                          <p:endCondLst>
                                            <p:cond evt="onStopAudio" delay="0">
                                              <p:tgtEl>
                                                <p:sldTgt/>
                                              </p:tgtEl>
                                            </p:cond>
                                          </p:endCondLst>
                                        </p:cTn>
                                        <p:tgtEl>
                                          <p:sndTgt r:embed="rId4" name="Buzzer.wav"/>
                                        </p:tgtEl>
                                      </p:cMediaNode>
                                    </p:audio>
                                  </p:subTnLst>
                                </p:cTn>
                              </p:par>
                            </p:childTnLst>
                          </p:cTn>
                        </p:par>
                        <p:par>
                          <p:cTn id="61" fill="hold" nodeType="afterGroup">
                            <p:stCondLst>
                              <p:cond delay="200"/>
                            </p:stCondLst>
                            <p:childTnLst>
                              <p:par>
                                <p:cTn id="62" presetID="10" presetClass="exit" presetSubtype="0" fill="hold" nodeType="afterEffect">
                                  <p:stCondLst>
                                    <p:cond delay="500"/>
                                  </p:stCondLst>
                                  <p:childTnLst>
                                    <p:animEffect transition="out" filter="fade">
                                      <p:cBhvr>
                                        <p:cTn id="63" dur="200"/>
                                        <p:tgtEl>
                                          <p:spTgt spid="438318"/>
                                        </p:tgtEl>
                                      </p:cBhvr>
                                    </p:animEffect>
                                    <p:set>
                                      <p:cBhvr>
                                        <p:cTn id="64" dur="1" fill="hold">
                                          <p:stCondLst>
                                            <p:cond delay="199"/>
                                          </p:stCondLst>
                                        </p:cTn>
                                        <p:tgtEl>
                                          <p:spTgt spid="438318"/>
                                        </p:tgtEl>
                                        <p:attrNameLst>
                                          <p:attrName>style.visibility</p:attrName>
                                        </p:attrNameLst>
                                      </p:cBhvr>
                                      <p:to>
                                        <p:strVal val="hidden"/>
                                      </p:to>
                                    </p:set>
                                  </p:childTnLst>
                                </p:cTn>
                              </p:par>
                            </p:childTnLst>
                          </p:cTn>
                        </p:par>
                      </p:childTnLst>
                    </p:cTn>
                  </p:par>
                </p:childTnLst>
              </p:cTn>
              <p:nextCondLst>
                <p:cond evt="onClick" delay="0">
                  <p:tgtEl>
                    <p:spTgt spid="438287"/>
                  </p:tgtEl>
                </p:cond>
              </p:nextCondLst>
            </p:seq>
            <p:seq concurrent="1" nextAc="seek">
              <p:cTn id="65" restart="whenNotActive" fill="hold" evtFilter="cancelBubble" nodeType="interactiveSeq">
                <p:stCondLst>
                  <p:cond evt="onClick" delay="0">
                    <p:tgtEl>
                      <p:spTgt spid="438288"/>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42" presetClass="path" presetSubtype="0" fill="hold" nodeType="withEffect">
                                  <p:stCondLst>
                                    <p:cond delay="0"/>
                                  </p:stCondLst>
                                  <p:childTnLst>
                                    <p:animMotion origin="layout" path="M -0.99688 0.34699 L -0.99688 0.34699 " pathEditMode="fixed" rAng="0" ptsTypes="AA">
                                      <p:cBhvr>
                                        <p:cTn id="69" dur="10" fill="hold"/>
                                        <p:tgtEl>
                                          <p:spTgt spid="438305"/>
                                        </p:tgtEl>
                                        <p:attrNameLst>
                                          <p:attrName>ppt_x</p:attrName>
                                          <p:attrName>ppt_y</p:attrName>
                                        </p:attrNameLst>
                                      </p:cBhvr>
                                      <p:rCtr x="0" y="0"/>
                                    </p:animMotion>
                                  </p:childTnLst>
                                </p:cTn>
                              </p:par>
                              <p:par>
                                <p:cTn id="70" presetID="3" presetClass="entr" presetSubtype="0" fill="hold" grpId="0" nodeType="withEffect">
                                  <p:stCondLst>
                                    <p:cond delay="0"/>
                                  </p:stCondLst>
                                  <p:childTnLst>
                                    <p:set>
                                      <p:cBhvr>
                                        <p:cTn id="71" dur="1" fill="hold">
                                          <p:stCondLst>
                                            <p:cond delay="0"/>
                                          </p:stCondLst>
                                        </p:cTn>
                                        <p:tgtEl>
                                          <p:spTgt spid="438285"/>
                                        </p:tgtEl>
                                        <p:attrNameLst>
                                          <p:attrName>style.visibility</p:attrName>
                                        </p:attrNameLst>
                                      </p:cBhvr>
                                      <p:to>
                                        <p:strVal val="visible"/>
                                      </p:to>
                                    </p:set>
                                  </p:childTnLst>
                                </p:cTn>
                              </p:par>
                              <p:par>
                                <p:cTn id="72" presetID="10" presetClass="entr" presetSubtype="0" fill="hold" nodeType="withEffect">
                                  <p:stCondLst>
                                    <p:cond delay="0"/>
                                  </p:stCondLst>
                                  <p:childTnLst>
                                    <p:set>
                                      <p:cBhvr>
                                        <p:cTn id="73" dur="1" fill="hold">
                                          <p:stCondLst>
                                            <p:cond delay="0"/>
                                          </p:stCondLst>
                                        </p:cTn>
                                        <p:tgtEl>
                                          <p:spTgt spid="438305"/>
                                        </p:tgtEl>
                                        <p:attrNameLst>
                                          <p:attrName>style.visibility</p:attrName>
                                        </p:attrNameLst>
                                      </p:cBhvr>
                                      <p:to>
                                        <p:strVal val="visible"/>
                                      </p:to>
                                    </p:set>
                                    <p:animEffect transition="in" filter="fade">
                                      <p:cBhvr>
                                        <p:cTn id="74" dur="200"/>
                                        <p:tgtEl>
                                          <p:spTgt spid="438305"/>
                                        </p:tgtEl>
                                      </p:cBhvr>
                                    </p:animEffect>
                                  </p:childTnLst>
                                  <p:subTnLst>
                                    <p:audio>
                                      <p:cMediaNode>
                                        <p:cTn display="0" masterRel="sameClick">
                                          <p:stCondLst>
                                            <p:cond evt="begin" delay="0">
                                              <p:tn val="72"/>
                                            </p:cond>
                                          </p:stCondLst>
                                          <p:endCondLst>
                                            <p:cond evt="onStopAudio" delay="0">
                                              <p:tgtEl>
                                                <p:sldTgt/>
                                              </p:tgtEl>
                                            </p:cond>
                                          </p:endCondLst>
                                        </p:cTn>
                                        <p:tgtEl>
                                          <p:sndTgt r:embed="rId4" name="Buzzer.wav"/>
                                        </p:tgtEl>
                                      </p:cMediaNode>
                                    </p:audio>
                                  </p:subTnLst>
                                </p:cTn>
                              </p:par>
                            </p:childTnLst>
                          </p:cTn>
                        </p:par>
                        <p:par>
                          <p:cTn id="75" fill="hold" nodeType="afterGroup">
                            <p:stCondLst>
                              <p:cond delay="200"/>
                            </p:stCondLst>
                            <p:childTnLst>
                              <p:par>
                                <p:cTn id="76" presetID="10" presetClass="exit" presetSubtype="0" fill="hold" nodeType="afterEffect">
                                  <p:stCondLst>
                                    <p:cond delay="500"/>
                                  </p:stCondLst>
                                  <p:childTnLst>
                                    <p:animEffect transition="out" filter="fade">
                                      <p:cBhvr>
                                        <p:cTn id="77" dur="200"/>
                                        <p:tgtEl>
                                          <p:spTgt spid="438305"/>
                                        </p:tgtEl>
                                      </p:cBhvr>
                                    </p:animEffect>
                                    <p:set>
                                      <p:cBhvr>
                                        <p:cTn id="78" dur="1" fill="hold">
                                          <p:stCondLst>
                                            <p:cond delay="199"/>
                                          </p:stCondLst>
                                        </p:cTn>
                                        <p:tgtEl>
                                          <p:spTgt spid="438305"/>
                                        </p:tgtEl>
                                        <p:attrNameLst>
                                          <p:attrName>style.visibility</p:attrName>
                                        </p:attrNameLst>
                                      </p:cBhvr>
                                      <p:to>
                                        <p:strVal val="hidden"/>
                                      </p:to>
                                    </p:set>
                                  </p:childTnLst>
                                </p:cTn>
                              </p:par>
                            </p:childTnLst>
                          </p:cTn>
                        </p:par>
                      </p:childTnLst>
                    </p:cTn>
                  </p:par>
                </p:childTnLst>
              </p:cTn>
              <p:nextCondLst>
                <p:cond evt="onClick" delay="0">
                  <p:tgtEl>
                    <p:spTgt spid="438288"/>
                  </p:tgtEl>
                </p:cond>
              </p:nextCondLst>
            </p:seq>
            <p:seq concurrent="1" nextAc="seek">
              <p:cTn id="79" restart="whenNotActive" fill="hold" evtFilter="cancelBubble" nodeType="interactiveSeq">
                <p:stCondLst>
                  <p:cond evt="onClick" delay="0">
                    <p:tgtEl>
                      <p:spTgt spid="438297"/>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12" presetClass="exit" presetSubtype="1" fill="hold" nodeType="clickEffect">
                                  <p:stCondLst>
                                    <p:cond delay="0"/>
                                  </p:stCondLst>
                                  <p:childTnLst>
                                    <p:animEffect transition="out" filter="slide(fromTop)">
                                      <p:cBhvr>
                                        <p:cTn id="83" dur="300"/>
                                        <p:tgtEl>
                                          <p:spTgt spid="438297"/>
                                        </p:tgtEl>
                                      </p:cBhvr>
                                    </p:animEffect>
                                    <p:set>
                                      <p:cBhvr>
                                        <p:cTn id="84" dur="1" fill="hold">
                                          <p:stCondLst>
                                            <p:cond delay="299"/>
                                          </p:stCondLst>
                                        </p:cTn>
                                        <p:tgtEl>
                                          <p:spTgt spid="438297"/>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7"/>
                  </p:tgtEl>
                </p:cond>
              </p:nextCondLst>
            </p:seq>
            <p:seq concurrent="1" nextAc="seek">
              <p:cTn id="85" restart="whenNotActive" fill="hold" evtFilter="cancelBubble" nodeType="interactiveSeq">
                <p:stCondLst>
                  <p:cond evt="onClick" delay="0">
                    <p:tgtEl>
                      <p:spTgt spid="438301"/>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12" presetClass="exit" presetSubtype="1" fill="hold" nodeType="clickEffect">
                                  <p:stCondLst>
                                    <p:cond delay="0"/>
                                  </p:stCondLst>
                                  <p:childTnLst>
                                    <p:animEffect transition="out" filter="slide(fromTop)">
                                      <p:cBhvr>
                                        <p:cTn id="89" dur="300"/>
                                        <p:tgtEl>
                                          <p:spTgt spid="438301"/>
                                        </p:tgtEl>
                                      </p:cBhvr>
                                    </p:animEffect>
                                    <p:set>
                                      <p:cBhvr>
                                        <p:cTn id="90" dur="1" fill="hold">
                                          <p:stCondLst>
                                            <p:cond delay="299"/>
                                          </p:stCondLst>
                                        </p:cTn>
                                        <p:tgtEl>
                                          <p:spTgt spid="438301"/>
                                        </p:tgtEl>
                                        <p:attrNameLst>
                                          <p:attrName>style.visibility</p:attrName>
                                        </p:attrNameLst>
                                      </p:cBhvr>
                                      <p:to>
                                        <p:strVal val="hidden"/>
                                      </p:to>
                                    </p:set>
                                  </p:childTnLst>
                                  <p:subTnLst>
                                    <p:audio>
                                      <p:cMediaNode>
                                        <p:cTn display="0" masterRel="sameClick">
                                          <p:stCondLst>
                                            <p:cond evt="begin" delay="0">
                                              <p:tn val="88"/>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1"/>
                  </p:tgtEl>
                </p:cond>
              </p:nextCondLst>
            </p:seq>
            <p:seq concurrent="1" nextAc="seek">
              <p:cTn id="91" restart="whenNotActive" fill="hold" evtFilter="cancelBubble" nodeType="interactiveSeq">
                <p:stCondLst>
                  <p:cond evt="onClick" delay="0">
                    <p:tgtEl>
                      <p:spTgt spid="438302"/>
                    </p:tgtEl>
                  </p:cond>
                </p:stCondLst>
                <p:endSync evt="end" delay="0">
                  <p:rtn val="all"/>
                </p:endSync>
                <p:childTnLst>
                  <p:par>
                    <p:cTn id="92" fill="hold" nodeType="clickPar">
                      <p:stCondLst>
                        <p:cond delay="0"/>
                      </p:stCondLst>
                      <p:childTnLst>
                        <p:par>
                          <p:cTn id="93" fill="hold" nodeType="withGroup">
                            <p:stCondLst>
                              <p:cond delay="0"/>
                            </p:stCondLst>
                            <p:childTnLst>
                              <p:par>
                                <p:cTn id="94" presetID="12" presetClass="exit" presetSubtype="1" fill="hold" nodeType="clickEffect">
                                  <p:stCondLst>
                                    <p:cond delay="0"/>
                                  </p:stCondLst>
                                  <p:childTnLst>
                                    <p:animEffect transition="out" filter="slide(fromTop)">
                                      <p:cBhvr>
                                        <p:cTn id="95" dur="400"/>
                                        <p:tgtEl>
                                          <p:spTgt spid="438302"/>
                                        </p:tgtEl>
                                      </p:cBhvr>
                                    </p:animEffect>
                                    <p:set>
                                      <p:cBhvr>
                                        <p:cTn id="96" dur="1" fill="hold">
                                          <p:stCondLst>
                                            <p:cond delay="399"/>
                                          </p:stCondLst>
                                        </p:cTn>
                                        <p:tgtEl>
                                          <p:spTgt spid="438302"/>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2"/>
                  </p:tgtEl>
                </p:cond>
              </p:nextCondLst>
            </p:seq>
            <p:seq concurrent="1" nextAc="seek">
              <p:cTn id="97" restart="whenNotActive" fill="hold" evtFilter="cancelBubble" nodeType="interactiveSeq">
                <p:stCondLst>
                  <p:cond evt="onClick" delay="0">
                    <p:tgtEl>
                      <p:spTgt spid="438303"/>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12" presetClass="exit" presetSubtype="1" fill="hold" nodeType="clickEffect">
                                  <p:stCondLst>
                                    <p:cond delay="0"/>
                                  </p:stCondLst>
                                  <p:childTnLst>
                                    <p:animEffect transition="out" filter="slide(fromTop)">
                                      <p:cBhvr>
                                        <p:cTn id="101" dur="300"/>
                                        <p:tgtEl>
                                          <p:spTgt spid="438303"/>
                                        </p:tgtEl>
                                      </p:cBhvr>
                                    </p:animEffect>
                                    <p:set>
                                      <p:cBhvr>
                                        <p:cTn id="102" dur="1" fill="hold">
                                          <p:stCondLst>
                                            <p:cond delay="299"/>
                                          </p:stCondLst>
                                        </p:cTn>
                                        <p:tgtEl>
                                          <p:spTgt spid="438303"/>
                                        </p:tgtEl>
                                        <p:attrNameLst>
                                          <p:attrName>style.visibility</p:attrName>
                                        </p:attrNameLst>
                                      </p:cBhvr>
                                      <p:to>
                                        <p:strVal val="hidden"/>
                                      </p:to>
                                    </p:set>
                                  </p:childTnLst>
                                  <p:subTnLst>
                                    <p:audio>
                                      <p:cMediaNode>
                                        <p:cTn display="0" masterRel="sameClick">
                                          <p:stCondLst>
                                            <p:cond evt="begin" delay="0">
                                              <p:tn val="100"/>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3"/>
                  </p:tgtEl>
                </p:cond>
              </p:nextCondLst>
            </p:seq>
            <p:seq concurrent="1" nextAc="seek">
              <p:cTn id="103" restart="whenNotActive" fill="hold" evtFilter="cancelBubble" nodeType="interactiveSeq">
                <p:stCondLst>
                  <p:cond evt="onClick" delay="0">
                    <p:tgtEl>
                      <p:spTgt spid="438331"/>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42" presetClass="path" presetSubtype="0" fill="hold" nodeType="clickEffect">
                                  <p:stCondLst>
                                    <p:cond delay="0"/>
                                  </p:stCondLst>
                                  <p:childTnLst>
                                    <p:animMotion origin="layout" path="M -0.97014 -0.19352 L -0.97014 -0.19352 " pathEditMode="fixed" rAng="0" ptsTypes="AA">
                                      <p:cBhvr>
                                        <p:cTn id="107" dur="10" fill="hold"/>
                                        <p:tgtEl>
                                          <p:spTgt spid="438297"/>
                                        </p:tgtEl>
                                        <p:attrNameLst>
                                          <p:attrName>ppt_x</p:attrName>
                                          <p:attrName>ppt_y</p:attrName>
                                        </p:attrNameLst>
                                      </p:cBhvr>
                                      <p:rCtr x="0" y="0"/>
                                    </p:animMotion>
                                  </p:childTnLst>
                                </p:cTn>
                              </p:par>
                              <p:par>
                                <p:cTn id="108" presetID="42" presetClass="path" presetSubtype="0" fill="hold" nodeType="withEffect">
                                  <p:stCondLst>
                                    <p:cond delay="0"/>
                                  </p:stCondLst>
                                  <p:childTnLst>
                                    <p:animMotion origin="layout" path="M -0.97014 -0.19352 L -0.97014 -0.19352 " pathEditMode="fixed" rAng="0" ptsTypes="AA">
                                      <p:cBhvr>
                                        <p:cTn id="109" dur="10" fill="hold"/>
                                        <p:tgtEl>
                                          <p:spTgt spid="438303"/>
                                        </p:tgtEl>
                                        <p:attrNameLst>
                                          <p:attrName>ppt_x</p:attrName>
                                          <p:attrName>ppt_y</p:attrName>
                                        </p:attrNameLst>
                                      </p:cBhvr>
                                      <p:rCtr x="0" y="0"/>
                                    </p:animMotion>
                                  </p:childTnLst>
                                </p:cTn>
                              </p:par>
                              <p:par>
                                <p:cTn id="110" presetID="42" presetClass="path" presetSubtype="0" fill="hold" nodeType="withEffect">
                                  <p:stCondLst>
                                    <p:cond delay="0"/>
                                  </p:stCondLst>
                                  <p:childTnLst>
                                    <p:animMotion origin="layout" path="M -0.97014 -0.19353 L -0.97014 -0.19353 " pathEditMode="fixed" rAng="0" ptsTypes="AA">
                                      <p:cBhvr>
                                        <p:cTn id="111" dur="10" fill="hold"/>
                                        <p:tgtEl>
                                          <p:spTgt spid="438302"/>
                                        </p:tgtEl>
                                        <p:attrNameLst>
                                          <p:attrName>ppt_x</p:attrName>
                                          <p:attrName>ppt_y</p:attrName>
                                        </p:attrNameLst>
                                      </p:cBhvr>
                                      <p:rCtr x="0" y="0"/>
                                    </p:animMotion>
                                  </p:childTnLst>
                                </p:cTn>
                              </p:par>
                              <p:par>
                                <p:cTn id="112" presetID="42" presetClass="path" presetSubtype="0" fill="hold" nodeType="withEffect">
                                  <p:stCondLst>
                                    <p:cond delay="0"/>
                                  </p:stCondLst>
                                  <p:childTnLst>
                                    <p:animMotion origin="layout" path="M -0.97014 -0.19353 L -0.97014 -0.19353 " pathEditMode="fixed" rAng="0" ptsTypes="AA">
                                      <p:cBhvr>
                                        <p:cTn id="113" dur="10" fill="hold"/>
                                        <p:tgtEl>
                                          <p:spTgt spid="438301"/>
                                        </p:tgtEl>
                                        <p:attrNameLst>
                                          <p:attrName>ppt_x</p:attrName>
                                          <p:attrName>ppt_y</p:attrName>
                                        </p:attrNameLst>
                                      </p:cBhvr>
                                      <p:rCtr x="0" y="0"/>
                                    </p:animMotion>
                                  </p:childTnLst>
                                </p:cTn>
                              </p:par>
                              <p:par>
                                <p:cTn id="114" presetID="42" presetClass="path" presetSubtype="0" fill="hold" grpId="1" nodeType="withEffect">
                                  <p:stCondLst>
                                    <p:cond delay="0"/>
                                  </p:stCondLst>
                                  <p:iterate type="lt">
                                    <p:tmPct val="0"/>
                                  </p:iterate>
                                  <p:childTnLst>
                                    <p:animMotion origin="layout" path="M -0.96737 0.41436 L -0.96737 0.41436 " pathEditMode="fixed" rAng="0" ptsTypes="AA">
                                      <p:cBhvr>
                                        <p:cTn id="115" dur="10" fill="hold"/>
                                        <p:tgtEl>
                                          <p:spTgt spid="438335">
                                            <p:bg/>
                                          </p:spTgt>
                                        </p:tgtEl>
                                        <p:attrNameLst>
                                          <p:attrName>ppt_x</p:attrName>
                                          <p:attrName>ppt_y</p:attrName>
                                        </p:attrNameLst>
                                      </p:cBhvr>
                                      <p:rCtr x="0" y="0"/>
                                    </p:animMotion>
                                  </p:childTnLst>
                                </p:cTn>
                              </p:par>
                              <p:par>
                                <p:cTn id="116" presetID="42" presetClass="path" presetSubtype="0" fill="hold" grpId="1" nodeType="withEffect">
                                  <p:stCondLst>
                                    <p:cond delay="0"/>
                                  </p:stCondLst>
                                  <p:iterate type="lt">
                                    <p:tmPct val="0"/>
                                  </p:iterate>
                                  <p:childTnLst>
                                    <p:animMotion origin="layout" path="M -0.9764 0.41436 L -0.9764 0.41436 " pathEditMode="fixed" rAng="0" ptsTypes="AA">
                                      <p:cBhvr>
                                        <p:cTn id="117" dur="10" fill="hold"/>
                                        <p:tgtEl>
                                          <p:spTgt spid="438335">
                                            <p:txEl>
                                              <p:pRg st="0" end="0"/>
                                            </p:txEl>
                                          </p:spTgt>
                                        </p:tgtEl>
                                        <p:attrNameLst>
                                          <p:attrName>ppt_x</p:attrName>
                                          <p:attrName>ppt_y</p:attrName>
                                        </p:attrNameLst>
                                      </p:cBhvr>
                                      <p:rCtr x="0" y="0"/>
                                    </p:animMotion>
                                  </p:childTnLst>
                                </p:cTn>
                              </p:par>
                              <p:par>
                                <p:cTn id="118" presetID="1" presetClass="exit" presetSubtype="0" fill="hold" grpId="2" nodeType="withEffect">
                                  <p:stCondLst>
                                    <p:cond delay="0"/>
                                  </p:stCondLst>
                                  <p:childTnLst>
                                    <p:set>
                                      <p:cBhvr>
                                        <p:cTn id="119" dur="1" fill="hold">
                                          <p:stCondLst>
                                            <p:cond delay="0"/>
                                          </p:stCondLst>
                                        </p:cTn>
                                        <p:tgtEl>
                                          <p:spTgt spid="438335">
                                            <p:txEl>
                                              <p:pRg st="0" end="0"/>
                                            </p:txEl>
                                          </p:spTgt>
                                        </p:tgtEl>
                                        <p:attrNameLst>
                                          <p:attrName>style.visibility</p:attrName>
                                        </p:attrNameLst>
                                      </p:cBhvr>
                                      <p:to>
                                        <p:strVal val="hidden"/>
                                      </p:to>
                                    </p:set>
                                  </p:childTnLst>
                                </p:cTn>
                              </p:par>
                              <p:par>
                                <p:cTn id="120" presetID="1" presetClass="exit" presetSubtype="0" fill="hold" grpId="2" nodeType="withEffect">
                                  <p:stCondLst>
                                    <p:cond delay="0"/>
                                  </p:stCondLst>
                                  <p:childTnLst>
                                    <p:set>
                                      <p:cBhvr>
                                        <p:cTn id="121" dur="1" fill="hold">
                                          <p:stCondLst>
                                            <p:cond delay="0"/>
                                          </p:stCondLst>
                                        </p:cTn>
                                        <p:tgtEl>
                                          <p:spTgt spid="438335">
                                            <p:bg/>
                                          </p:spTgt>
                                        </p:tgtEl>
                                        <p:attrNameLst>
                                          <p:attrName>style.visibility</p:attrName>
                                        </p:attrNameLst>
                                      </p:cBhvr>
                                      <p:to>
                                        <p:strVal val="hidden"/>
                                      </p:to>
                                    </p:set>
                                  </p:childTnLst>
                                </p:cTn>
                              </p:par>
                            </p:childTnLst>
                          </p:cTn>
                        </p:par>
                        <p:par>
                          <p:cTn id="122" fill="hold" nodeType="afterGroup">
                            <p:stCondLst>
                              <p:cond delay="10"/>
                            </p:stCondLst>
                            <p:childTnLst>
                              <p:par>
                                <p:cTn id="123" presetID="12" presetClass="exit" presetSubtype="1" fill="hold" nodeType="afterEffect">
                                  <p:stCondLst>
                                    <p:cond delay="0"/>
                                  </p:stCondLst>
                                  <p:childTnLst>
                                    <p:animEffect transition="out" filter="slide(fromTop)">
                                      <p:cBhvr>
                                        <p:cTn id="124" dur="1000"/>
                                        <p:tgtEl>
                                          <p:spTgt spid="438332"/>
                                        </p:tgtEl>
                                      </p:cBhvr>
                                    </p:animEffect>
                                    <p:set>
                                      <p:cBhvr>
                                        <p:cTn id="125" dur="1" fill="hold">
                                          <p:stCondLst>
                                            <p:cond delay="999"/>
                                          </p:stCondLst>
                                        </p:cTn>
                                        <p:tgtEl>
                                          <p:spTgt spid="438332"/>
                                        </p:tgtEl>
                                        <p:attrNameLst>
                                          <p:attrName>style.visibility</p:attrName>
                                        </p:attrNameLst>
                                      </p:cBhvr>
                                      <p:to>
                                        <p:strVal val="hidden"/>
                                      </p:to>
                                    </p:set>
                                  </p:childTnLst>
                                </p:cTn>
                              </p:par>
                            </p:childTnLst>
                          </p:cTn>
                        </p:par>
                        <p:par>
                          <p:cTn id="126" fill="hold" nodeType="afterGroup">
                            <p:stCondLst>
                              <p:cond delay="1010"/>
                            </p:stCondLst>
                            <p:childTnLst>
                              <p:par>
                                <p:cTn id="127" presetID="10" presetClass="entr" presetSubtype="0" fill="hold" grpId="5" nodeType="afterEffect">
                                  <p:stCondLst>
                                    <p:cond delay="490"/>
                                  </p:stCondLst>
                                  <p:childTnLst>
                                    <p:set>
                                      <p:cBhvr>
                                        <p:cTn id="128" dur="1" fill="hold">
                                          <p:stCondLst>
                                            <p:cond delay="0"/>
                                          </p:stCondLst>
                                        </p:cTn>
                                        <p:tgtEl>
                                          <p:spTgt spid="438335">
                                            <p:bg/>
                                          </p:spTgt>
                                        </p:tgtEl>
                                        <p:attrNameLst>
                                          <p:attrName>style.visibility</p:attrName>
                                        </p:attrNameLst>
                                      </p:cBhvr>
                                      <p:to>
                                        <p:strVal val="visible"/>
                                      </p:to>
                                    </p:set>
                                    <p:animEffect transition="in" filter="fade">
                                      <p:cBhvr>
                                        <p:cTn id="129" dur="500"/>
                                        <p:tgtEl>
                                          <p:spTgt spid="438335">
                                            <p:bg/>
                                          </p:spTgt>
                                        </p:tgtEl>
                                      </p:cBhvr>
                                    </p:animEffect>
                                  </p:childTnLst>
                                </p:cTn>
                              </p:par>
                            </p:childTnLst>
                          </p:cTn>
                        </p:par>
                        <p:par>
                          <p:cTn id="130" fill="hold" nodeType="afterGroup">
                            <p:stCondLst>
                              <p:cond delay="2000"/>
                            </p:stCondLst>
                            <p:childTnLst>
                              <p:par>
                                <p:cTn id="131" presetID="10" presetClass="entr" presetSubtype="0" fill="hold" grpId="4" nodeType="afterEffect">
                                  <p:stCondLst>
                                    <p:cond delay="0"/>
                                  </p:stCondLst>
                                  <p:iterate type="lt">
                                    <p:tmPct val="0"/>
                                  </p:iterate>
                                  <p:childTnLst>
                                    <p:set>
                                      <p:cBhvr>
                                        <p:cTn id="132" dur="1" fill="hold">
                                          <p:stCondLst>
                                            <p:cond delay="0"/>
                                          </p:stCondLst>
                                        </p:cTn>
                                        <p:tgtEl>
                                          <p:spTgt spid="438335">
                                            <p:txEl>
                                              <p:pRg st="0" end="0"/>
                                            </p:txEl>
                                          </p:spTgt>
                                        </p:tgtEl>
                                        <p:attrNameLst>
                                          <p:attrName>style.visibility</p:attrName>
                                        </p:attrNameLst>
                                      </p:cBhvr>
                                      <p:to>
                                        <p:strVal val="visible"/>
                                      </p:to>
                                    </p:set>
                                    <p:animEffect transition="in" filter="fade">
                                      <p:cBhvr>
                                        <p:cTn id="133" dur="500"/>
                                        <p:tgtEl>
                                          <p:spTgt spid="438335">
                                            <p:txEl>
                                              <p:pRg st="0" end="0"/>
                                            </p:txEl>
                                          </p:spTgt>
                                        </p:tgtEl>
                                      </p:cBhvr>
                                    </p:animEffect>
                                  </p:childTnLst>
                                </p:cTn>
                              </p:par>
                            </p:childTnLst>
                          </p:cTn>
                        </p:par>
                        <p:par>
                          <p:cTn id="134" fill="hold" nodeType="afterGroup">
                            <p:stCondLst>
                              <p:cond delay="2500"/>
                            </p:stCondLst>
                            <p:childTnLst>
                              <p:par>
                                <p:cTn id="135" presetID="27" presetClass="entr" presetSubtype="0" fill="hold" grpId="3" nodeType="afterEffect">
                                  <p:stCondLst>
                                    <p:cond delay="0"/>
                                  </p:stCondLst>
                                  <p:iterate type="lt">
                                    <p:tmPct val="50000"/>
                                  </p:iterate>
                                  <p:childTnLst>
                                    <p:set>
                                      <p:cBhvr>
                                        <p:cTn id="136" dur="1" fill="hold">
                                          <p:stCondLst>
                                            <p:cond delay="0"/>
                                          </p:stCondLst>
                                        </p:cTn>
                                        <p:tgtEl>
                                          <p:spTgt spid="438335">
                                            <p:txEl>
                                              <p:pRg st="0" end="0"/>
                                            </p:txEl>
                                          </p:spTgt>
                                        </p:tgtEl>
                                        <p:attrNameLst>
                                          <p:attrName>style.visibility</p:attrName>
                                        </p:attrNameLst>
                                      </p:cBhvr>
                                      <p:to>
                                        <p:strVal val="visible"/>
                                      </p:to>
                                    </p:set>
                                    <p:anim calcmode="discrete" valueType="clr">
                                      <p:cBhvr override="childStyle">
                                        <p:cTn id="137" dur="80"/>
                                        <p:tgtEl>
                                          <p:spTgt spid="438335">
                                            <p:txEl>
                                              <p:pRg st="0" end="0"/>
                                            </p:txEl>
                                          </p:spTgt>
                                        </p:tgtEl>
                                        <p:attrNameLst>
                                          <p:attrName>style.color</p:attrName>
                                        </p:attrNameLst>
                                      </p:cBhvr>
                                      <p:tavLst>
                                        <p:tav tm="0">
                                          <p:val>
                                            <p:clrVal>
                                              <a:srgbClr val="CC9900"/>
                                            </p:clrVal>
                                          </p:val>
                                        </p:tav>
                                        <p:tav tm="50000">
                                          <p:val>
                                            <p:clrVal>
                                              <a:srgbClr val="663300"/>
                                            </p:clrVal>
                                          </p:val>
                                        </p:tav>
                                      </p:tavLst>
                                    </p:anim>
                                    <p:anim calcmode="discrete" valueType="clr">
                                      <p:cBhvr>
                                        <p:cTn id="138" dur="80"/>
                                        <p:tgtEl>
                                          <p:spTgt spid="438335">
                                            <p:txEl>
                                              <p:pRg st="0" end="0"/>
                                            </p:txEl>
                                          </p:spTgt>
                                        </p:tgtEl>
                                        <p:attrNameLst>
                                          <p:attrName>fillcolor</p:attrName>
                                        </p:attrNameLst>
                                      </p:cBhvr>
                                      <p:tavLst>
                                        <p:tav tm="0">
                                          <p:val>
                                            <p:clrVal>
                                              <a:schemeClr val="accent2"/>
                                            </p:clrVal>
                                          </p:val>
                                        </p:tav>
                                        <p:tav tm="50000">
                                          <p:val>
                                            <p:clrVal>
                                              <a:schemeClr val="hlink"/>
                                            </p:clrVal>
                                          </p:val>
                                        </p:tav>
                                      </p:tavLst>
                                    </p:anim>
                                    <p:set>
                                      <p:cBhvr>
                                        <p:cTn id="139" dur="80"/>
                                        <p:tgtEl>
                                          <p:spTgt spid="438335">
                                            <p:txEl>
                                              <p:pRg st="0" end="0"/>
                                            </p:txEl>
                                          </p:spTgt>
                                        </p:tgtEl>
                                        <p:attrNameLst>
                                          <p:attrName>fill.type</p:attrName>
                                        </p:attrNameLst>
                                      </p:cBhvr>
                                      <p:to>
                                        <p:strVal val="solid"/>
                                      </p:to>
                                    </p:set>
                                  </p:childTnLst>
                                </p:cTn>
                              </p:par>
                            </p:childTnLst>
                          </p:cTn>
                        </p:par>
                      </p:childTnLst>
                    </p:cTn>
                  </p:par>
                </p:childTnLst>
              </p:cTn>
              <p:nextCondLst>
                <p:cond evt="onClick" delay="0">
                  <p:tgtEl>
                    <p:spTgt spid="438331"/>
                  </p:tgtEl>
                </p:cond>
              </p:nextCondLst>
            </p:seq>
            <p:seq concurrent="1" nextAc="seek">
              <p:cTn id="140" restart="whenNotActive" fill="hold" evtFilter="cancelBubble" nodeType="interactiveSeq">
                <p:stCondLst>
                  <p:cond evt="onClick" delay="0">
                    <p:tgtEl>
                      <p:spTgt spid="438336"/>
                    </p:tgtEl>
                  </p:cond>
                </p:stCondLst>
                <p:endSync evt="end" delay="0">
                  <p:rtn val="all"/>
                </p:endSync>
                <p:childTnLst>
                  <p:par>
                    <p:cTn id="141" fill="hold" nodeType="clickPar">
                      <p:stCondLst>
                        <p:cond delay="0"/>
                      </p:stCondLst>
                      <p:childTnLst>
                        <p:par>
                          <p:cTn id="142" fill="hold" nodeType="withGroup">
                            <p:stCondLst>
                              <p:cond delay="0"/>
                            </p:stCondLst>
                            <p:childTnLst>
                              <p:par>
                                <p:cTn id="143" presetID="3" presetClass="entr" presetSubtype="0" fill="hold" grpId="1" nodeType="clickEffect">
                                  <p:stCondLst>
                                    <p:cond delay="0"/>
                                  </p:stCondLst>
                                  <p:childTnLst>
                                    <p:set>
                                      <p:cBhvr>
                                        <p:cTn id="144" dur="1" fill="hold">
                                          <p:stCondLst>
                                            <p:cond delay="0"/>
                                          </p:stCondLst>
                                        </p:cTn>
                                        <p:tgtEl>
                                          <p:spTgt spid="438286"/>
                                        </p:tgtEl>
                                        <p:attrNameLst>
                                          <p:attrName>style.visibility</p:attrName>
                                        </p:attrNameLst>
                                      </p:cBhvr>
                                      <p:to>
                                        <p:strVal val="visible"/>
                                      </p:to>
                                    </p:set>
                                  </p:childTnLst>
                                </p:cTn>
                              </p:par>
                              <p:par>
                                <p:cTn id="145" presetID="3" presetClass="exit" presetSubtype="0" fill="hold" grpId="2" nodeType="withEffect">
                                  <p:stCondLst>
                                    <p:cond delay="0"/>
                                  </p:stCondLst>
                                  <p:childTnLst>
                                    <p:set>
                                      <p:cBhvr>
                                        <p:cTn id="146" dur="1" fill="hold">
                                          <p:stCondLst>
                                            <p:cond delay="0"/>
                                          </p:stCondLst>
                                        </p:cTn>
                                        <p:tgtEl>
                                          <p:spTgt spid="438287"/>
                                        </p:tgtEl>
                                        <p:attrNameLst>
                                          <p:attrName>style.visibility</p:attrName>
                                        </p:attrNameLst>
                                      </p:cBhvr>
                                      <p:to>
                                        <p:strVal val="hidden"/>
                                      </p:to>
                                    </p:set>
                                  </p:childTnLst>
                                </p:cTn>
                              </p:par>
                              <p:par>
                                <p:cTn id="147" presetID="3" presetClass="exit" presetSubtype="0" fill="hold" grpId="1" nodeType="withEffect">
                                  <p:stCondLst>
                                    <p:cond delay="0"/>
                                  </p:stCondLst>
                                  <p:childTnLst>
                                    <p:set>
                                      <p:cBhvr>
                                        <p:cTn id="148" dur="1" fill="hold">
                                          <p:stCondLst>
                                            <p:cond delay="0"/>
                                          </p:stCondLst>
                                        </p:cTn>
                                        <p:tgtEl>
                                          <p:spTgt spid="438288"/>
                                        </p:tgtEl>
                                        <p:attrNameLst>
                                          <p:attrName>style.visibility</p:attrName>
                                        </p:attrNameLst>
                                      </p:cBhvr>
                                      <p:to>
                                        <p:strVal val="hidden"/>
                                      </p:to>
                                    </p:set>
                                  </p:childTnLst>
                                </p:cTn>
                              </p:par>
                              <p:par>
                                <p:cTn id="149" presetID="3" presetClass="exit" presetSubtype="0" fill="hold" grpId="1" nodeType="withEffect">
                                  <p:stCondLst>
                                    <p:cond delay="0"/>
                                  </p:stCondLst>
                                  <p:childTnLst>
                                    <p:set>
                                      <p:cBhvr>
                                        <p:cTn id="150" dur="1" fill="hold">
                                          <p:stCondLst>
                                            <p:cond delay="0"/>
                                          </p:stCondLst>
                                        </p:cTn>
                                        <p:tgtEl>
                                          <p:spTgt spid="438283"/>
                                        </p:tgtEl>
                                        <p:attrNameLst>
                                          <p:attrName>style.visibility</p:attrName>
                                        </p:attrNameLst>
                                      </p:cBhvr>
                                      <p:to>
                                        <p:strVal val="hidden"/>
                                      </p:to>
                                    </p:set>
                                  </p:childTnLst>
                                </p:cTn>
                              </p:par>
                              <p:par>
                                <p:cTn id="151" presetID="3" presetClass="exit" presetSubtype="0" fill="hold" grpId="1" nodeType="withEffect">
                                  <p:stCondLst>
                                    <p:cond delay="0"/>
                                  </p:stCondLst>
                                  <p:childTnLst>
                                    <p:set>
                                      <p:cBhvr>
                                        <p:cTn id="152" dur="1" fill="hold">
                                          <p:stCondLst>
                                            <p:cond delay="0"/>
                                          </p:stCondLst>
                                        </p:cTn>
                                        <p:tgtEl>
                                          <p:spTgt spid="438284"/>
                                        </p:tgtEl>
                                        <p:attrNameLst>
                                          <p:attrName>style.visibility</p:attrName>
                                        </p:attrNameLst>
                                      </p:cBhvr>
                                      <p:to>
                                        <p:strVal val="hidden"/>
                                      </p:to>
                                    </p:set>
                                  </p:childTnLst>
                                </p:cTn>
                              </p:par>
                              <p:par>
                                <p:cTn id="153" presetID="3" presetClass="exit" presetSubtype="0" fill="hold" grpId="1" nodeType="withEffect">
                                  <p:stCondLst>
                                    <p:cond delay="0"/>
                                  </p:stCondLst>
                                  <p:childTnLst>
                                    <p:set>
                                      <p:cBhvr>
                                        <p:cTn id="154" dur="1" fill="hold">
                                          <p:stCondLst>
                                            <p:cond delay="0"/>
                                          </p:stCondLst>
                                        </p:cTn>
                                        <p:tgtEl>
                                          <p:spTgt spid="438285"/>
                                        </p:tgtEl>
                                        <p:attrNameLst>
                                          <p:attrName>style.visibility</p:attrName>
                                        </p:attrNameLst>
                                      </p:cBhvr>
                                      <p:to>
                                        <p:strVal val="hidden"/>
                                      </p:to>
                                    </p:set>
                                  </p:childTnLst>
                                </p:cTn>
                              </p:par>
                            </p:childTnLst>
                          </p:cTn>
                        </p:par>
                      </p:childTnLst>
                    </p:cTn>
                  </p:par>
                </p:childTnLst>
              </p:cTn>
              <p:nextCondLst>
                <p:cond evt="onClick" delay="0">
                  <p:tgtEl>
                    <p:spTgt spid="438336"/>
                  </p:tgtEl>
                </p:cond>
              </p:nextCondLst>
            </p:seq>
            <p:seq concurrent="1" nextAc="seek">
              <p:cTn id="155" restart="whenNotActive" fill="hold" evtFilter="cancelBubble" nodeType="interactiveSeq">
                <p:stCondLst>
                  <p:cond evt="onClick" delay="0">
                    <p:tgtEl>
                      <p:spTgt spid="78"/>
                    </p:tgtEl>
                  </p:cond>
                </p:stCondLst>
                <p:endSync evt="end" delay="0">
                  <p:rtn val="all"/>
                </p:endSync>
                <p:childTnLst>
                  <p:par>
                    <p:cTn id="156" fill="hold">
                      <p:stCondLst>
                        <p:cond delay="0"/>
                      </p:stCondLst>
                      <p:childTnLst>
                        <p:par>
                          <p:cTn id="157" fill="hold">
                            <p:stCondLst>
                              <p:cond delay="0"/>
                            </p:stCondLst>
                            <p:childTnLst>
                              <p:par>
                                <p:cTn id="158" presetID="10" presetClass="exit" presetSubtype="0" fill="hold" grpId="0" nodeType="afterEffect">
                                  <p:stCondLst>
                                    <p:cond delay="0"/>
                                  </p:stCondLst>
                                  <p:iterate type="lt">
                                    <p:tmPct val="0"/>
                                  </p:iterate>
                                  <p:childTnLst>
                                    <p:animEffect transition="out" filter="fade">
                                      <p:cBhvr>
                                        <p:cTn id="159" dur="500"/>
                                        <p:tgtEl>
                                          <p:spTgt spid="438335">
                                            <p:txEl>
                                              <p:pRg st="0" end="0"/>
                                            </p:txEl>
                                          </p:spTgt>
                                        </p:tgtEl>
                                      </p:cBhvr>
                                    </p:animEffect>
                                    <p:set>
                                      <p:cBhvr>
                                        <p:cTn id="160" dur="1" fill="hold">
                                          <p:stCondLst>
                                            <p:cond delay="499"/>
                                          </p:stCondLst>
                                        </p:cTn>
                                        <p:tgtEl>
                                          <p:spTgt spid="438335">
                                            <p:txEl>
                                              <p:pRg st="0" end="0"/>
                                            </p:txEl>
                                          </p:spTgt>
                                        </p:tgtEl>
                                        <p:attrNameLst>
                                          <p:attrName>style.visibility</p:attrName>
                                        </p:attrNameLst>
                                      </p:cBhvr>
                                      <p:to>
                                        <p:strVal val="hidden"/>
                                      </p:to>
                                    </p:set>
                                  </p:childTnLst>
                                </p:cTn>
                              </p:par>
                            </p:childTnLst>
                          </p:cTn>
                        </p:par>
                        <p:par>
                          <p:cTn id="161" fill="hold">
                            <p:stCondLst>
                              <p:cond delay="500"/>
                            </p:stCondLst>
                            <p:childTnLst>
                              <p:par>
                                <p:cTn id="162" presetID="10" presetClass="exit" presetSubtype="0" fill="hold" grpId="0" nodeType="afterEffect">
                                  <p:stCondLst>
                                    <p:cond delay="0"/>
                                  </p:stCondLst>
                                  <p:iterate type="lt">
                                    <p:tmPct val="0"/>
                                  </p:iterate>
                                  <p:childTnLst>
                                    <p:animEffect transition="out" filter="fade">
                                      <p:cBhvr>
                                        <p:cTn id="163" dur="500"/>
                                        <p:tgtEl>
                                          <p:spTgt spid="438335">
                                            <p:bg/>
                                          </p:spTgt>
                                        </p:tgtEl>
                                      </p:cBhvr>
                                    </p:animEffect>
                                    <p:set>
                                      <p:cBhvr>
                                        <p:cTn id="164" dur="1" fill="hold">
                                          <p:stCondLst>
                                            <p:cond delay="499"/>
                                          </p:stCondLst>
                                        </p:cTn>
                                        <p:tgtEl>
                                          <p:spTgt spid="438335">
                                            <p:bg/>
                                          </p:spTgt>
                                        </p:tgtEl>
                                        <p:attrNameLst>
                                          <p:attrName>style.visibility</p:attrName>
                                        </p:attrNameLst>
                                      </p:cBhvr>
                                      <p:to>
                                        <p:strVal val="hidden"/>
                                      </p:to>
                                    </p:set>
                                  </p:childTnLst>
                                </p:cTn>
                              </p:par>
                            </p:childTnLst>
                          </p:cTn>
                        </p:par>
                      </p:childTnLst>
                    </p:cTn>
                  </p:par>
                </p:childTnLst>
              </p:cTn>
              <p:nextCondLst>
                <p:cond evt="onClick" delay="0">
                  <p:tgtEl>
                    <p:spTgt spid="78"/>
                  </p:tgtEl>
                </p:cond>
              </p:nextCondLst>
            </p:seq>
          </p:childTnLst>
        </p:cTn>
      </p:par>
    </p:tnLst>
    <p:bldLst>
      <p:bldP spid="438275" grpId="0" animBg="1"/>
      <p:bldP spid="438276" grpId="0" animBg="1"/>
      <p:bldP spid="438277" grpId="0" animBg="1"/>
      <p:bldP spid="438278" grpId="0" animBg="1"/>
      <p:bldP spid="438283" grpId="0" animBg="1"/>
      <p:bldP spid="438283" grpId="1" animBg="1"/>
      <p:bldP spid="438284" grpId="0" animBg="1"/>
      <p:bldP spid="438284" grpId="1" animBg="1"/>
      <p:bldP spid="438285" grpId="0" animBg="1"/>
      <p:bldP spid="438285" grpId="1" animBg="1"/>
      <p:bldP spid="438286" grpId="0" animBg="1"/>
      <p:bldP spid="438286" grpId="1" animBg="1"/>
      <p:bldP spid="438287" grpId="0" animBg="1"/>
      <p:bldP spid="438287" grpId="1" animBg="1"/>
      <p:bldP spid="438287" grpId="2" animBg="1"/>
      <p:bldP spid="438288" grpId="0" animBg="1"/>
      <p:bldP spid="438288" grpId="1" animBg="1"/>
      <p:bldP spid="438289" grpId="0" animBg="1"/>
      <p:bldP spid="438290" grpId="0" animBg="1"/>
      <p:bldP spid="438291" grpId="0" animBg="1"/>
      <p:bldP spid="438292" grpId="0" animBg="1"/>
      <p:bldP spid="438335" grpId="0" build="allAtOnce" animBg="1" autoUpdateAnimBg="0"/>
      <p:bldP spid="438335" grpId="1" build="allAtOnce" animBg="1" autoUpdateAnimBg="0"/>
      <p:bldP spid="438335" grpId="2" build="allAtOnce" animBg="1" autoUpdateAnimBg="0"/>
      <p:bldP spid="438335" grpId="3" build="allAtOnce" autoUpdateAnimBg="0"/>
      <p:bldP spid="438335" grpId="4" build="allAtOnce" autoUpdateAnimBg="0"/>
      <p:bldP spid="438335" grpId="5"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110"/>
          <p:cNvPicPr>
            <a:picLocks/>
          </p:cNvPicPr>
          <p:nvPr/>
        </p:nvPicPr>
        <p:blipFill>
          <a:blip r:embed="rId5">
            <a:extLst>
              <a:ext uri="{28A0092B-C50C-407E-A947-70E740481C1C}">
                <a14:useLocalDpi xmlns:a14="http://schemas.microsoft.com/office/drawing/2010/main" val="0"/>
              </a:ext>
            </a:extLst>
          </a:blip>
          <a:stretch>
            <a:fillRect/>
          </a:stretch>
        </p:blipFill>
        <p:spPr>
          <a:xfrm>
            <a:off x="786384" y="1417320"/>
            <a:ext cx="7598664" cy="4187952"/>
          </a:xfrm>
          <a:prstGeom prst="rect">
            <a:avLst/>
          </a:prstGeom>
        </p:spPr>
      </p:pic>
      <p:sp>
        <p:nvSpPr>
          <p:cNvPr id="438274" name="Oval 2"/>
          <p:cNvSpPr>
            <a:spLocks noChangeArrowheads="1"/>
          </p:cNvSpPr>
          <p:nvPr/>
        </p:nvSpPr>
        <p:spPr bwMode="auto">
          <a:xfrm>
            <a:off x="8537575" y="6302375"/>
            <a:ext cx="457200" cy="457200"/>
          </a:xfrm>
          <a:prstGeom prst="ellipse">
            <a:avLst/>
          </a:prstGeom>
          <a:gradFill rotWithShape="1">
            <a:gsLst>
              <a:gs pos="0">
                <a:srgbClr val="FF0000">
                  <a:alpha val="50000"/>
                </a:srgbClr>
              </a:gs>
              <a:gs pos="100000">
                <a:srgbClr val="FF0000">
                  <a:gamma/>
                  <a:shade val="6275"/>
                  <a:invGamma/>
                </a:srgbClr>
              </a:gs>
            </a:gsLst>
            <a:path path="shape">
              <a:fillToRect l="50000" t="50000" r="50000" b="50000"/>
            </a:path>
          </a:gradFill>
          <a:ln w="254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75" name="Rectangle 3" descr="Small grid">
            <a:hlinkClick r:id="" action="ppaction://macro?name=Score_1"/>
          </p:cNvPr>
          <p:cNvSpPr>
            <a:spLocks noChangeAspect="1" noChangeArrowheads="1"/>
          </p:cNvSpPr>
          <p:nvPr/>
        </p:nvSpPr>
        <p:spPr bwMode="auto">
          <a:xfrm>
            <a:off x="36544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outerShdw blurRad="38100" dist="38100" dir="2700000" algn="tl">
                    <a:srgbClr val="000000"/>
                  </a:outerShdw>
                </a:effectLst>
                <a:latin typeface="Impact" pitchFamily="34" charset="0"/>
              </a:rPr>
              <a:t>50</a:t>
            </a:r>
            <a:endParaRPr lang="en-US" altLang="en-US" sz="3200" dirty="0">
              <a:solidFill>
                <a:schemeClr val="bg1"/>
              </a:solidFill>
              <a:effectLst>
                <a:outerShdw blurRad="38100" dist="38100" dir="2700000" algn="tl">
                  <a:srgbClr val="000000"/>
                </a:outerShdw>
              </a:effectLst>
              <a:latin typeface="Impact" pitchFamily="34" charset="0"/>
            </a:endParaRPr>
          </a:p>
        </p:txBody>
      </p:sp>
      <p:sp>
        <p:nvSpPr>
          <p:cNvPr id="438276" name="Rectangle 4" descr="Small grid">
            <a:hlinkClick r:id="" action="ppaction://macro?name=Score_2"/>
          </p:cNvPr>
          <p:cNvSpPr>
            <a:spLocks noChangeAspect="1" noChangeArrowheads="1"/>
          </p:cNvSpPr>
          <p:nvPr/>
        </p:nvSpPr>
        <p:spPr bwMode="auto">
          <a:xfrm>
            <a:off x="36544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outerShdw blurRad="38100" dist="38100" dir="2700000" algn="tl">
                    <a:srgbClr val="000000"/>
                  </a:outerShdw>
                </a:effectLst>
                <a:latin typeface="Impact" pitchFamily="34" charset="0"/>
              </a:rPr>
              <a:t>2</a:t>
            </a:r>
            <a:r>
              <a:rPr lang="en-US" altLang="en-US" sz="3200" dirty="0">
                <a:solidFill>
                  <a:schemeClr val="bg1"/>
                </a:solidFill>
                <a:effectLst>
                  <a:outerShdw blurRad="38100" dist="38100" dir="2700000" algn="tl">
                    <a:srgbClr val="000000"/>
                  </a:outerShdw>
                </a:effectLst>
                <a:latin typeface="Impact" pitchFamily="34" charset="0"/>
              </a:rPr>
              <a:t>5</a:t>
            </a:r>
          </a:p>
        </p:txBody>
      </p:sp>
      <p:sp>
        <p:nvSpPr>
          <p:cNvPr id="438277" name="Rectangle 5" descr="Small grid">
            <a:hlinkClick r:id="" action="ppaction://macro?name=Score_3"/>
          </p:cNvPr>
          <p:cNvSpPr>
            <a:spLocks noChangeAspect="1" noChangeArrowheads="1"/>
          </p:cNvSpPr>
          <p:nvPr/>
        </p:nvSpPr>
        <p:spPr bwMode="auto">
          <a:xfrm>
            <a:off x="3654425" y="35925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outerShdw blurRad="38100" dist="38100" dir="2700000" algn="tl">
                    <a:srgbClr val="000000"/>
                  </a:outerShdw>
                </a:effectLst>
                <a:latin typeface="Impact" pitchFamily="34" charset="0"/>
              </a:rPr>
              <a:t>15</a:t>
            </a:r>
            <a:endParaRPr lang="en-US" altLang="en-US" sz="3200" dirty="0">
              <a:solidFill>
                <a:schemeClr val="bg1"/>
              </a:solidFill>
              <a:effectLst>
                <a:outerShdw blurRad="38100" dist="38100" dir="2700000" algn="tl">
                  <a:srgbClr val="000000"/>
                </a:outerShdw>
              </a:effectLst>
              <a:latin typeface="Impact" pitchFamily="34" charset="0"/>
            </a:endParaRPr>
          </a:p>
        </p:txBody>
      </p:sp>
      <p:sp>
        <p:nvSpPr>
          <p:cNvPr id="438278" name="Rectangle 6" descr="Small grid">
            <a:hlinkClick r:id="" action="ppaction://macro?name=Score_4"/>
          </p:cNvPr>
          <p:cNvSpPr>
            <a:spLocks noChangeAspect="1" noChangeArrowheads="1"/>
          </p:cNvSpPr>
          <p:nvPr/>
        </p:nvSpPr>
        <p:spPr bwMode="auto">
          <a:xfrm>
            <a:off x="3654425" y="463073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smtClean="0">
                <a:solidFill>
                  <a:schemeClr val="bg1"/>
                </a:solidFill>
                <a:effectLst>
                  <a:outerShdw blurRad="38100" dist="38100" dir="2700000" algn="tl">
                    <a:srgbClr val="000000"/>
                  </a:outerShdw>
                </a:effectLst>
                <a:latin typeface="Impact" pitchFamily="34" charset="0"/>
              </a:rPr>
              <a:t>10</a:t>
            </a:r>
            <a:endParaRPr lang="en-US" altLang="en-US" sz="3200" dirty="0">
              <a:solidFill>
                <a:schemeClr val="bg1"/>
              </a:solidFill>
              <a:effectLst>
                <a:outerShdw blurRad="38100" dist="38100" dir="2700000" algn="tl">
                  <a:srgbClr val="000000"/>
                </a:outerShdw>
              </a:effectLst>
              <a:latin typeface="Impact" pitchFamily="34" charset="0"/>
            </a:endParaRPr>
          </a:p>
        </p:txBody>
      </p:sp>
      <p:sp>
        <p:nvSpPr>
          <p:cNvPr id="438283" name="WordArt 11"/>
          <p:cNvSpPr>
            <a:spLocks noChangeArrowheads="1" noChangeShapeType="1" noTextEdit="1"/>
          </p:cNvSpPr>
          <p:nvPr/>
        </p:nvSpPr>
        <p:spPr bwMode="auto">
          <a:xfrm>
            <a:off x="7613650" y="171450"/>
            <a:ext cx="423863" cy="328613"/>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4" name="WordArt 12"/>
          <p:cNvSpPr>
            <a:spLocks noChangeArrowheads="1" noChangeShapeType="1" noTextEdit="1"/>
          </p:cNvSpPr>
          <p:nvPr/>
        </p:nvSpPr>
        <p:spPr bwMode="auto">
          <a:xfrm>
            <a:off x="8086725" y="171450"/>
            <a:ext cx="423863" cy="328613"/>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5" name="WordArt 13"/>
          <p:cNvSpPr>
            <a:spLocks noChangeArrowheads="1" noChangeShapeType="1" noTextEdit="1"/>
          </p:cNvSpPr>
          <p:nvPr/>
        </p:nvSpPr>
        <p:spPr bwMode="auto">
          <a:xfrm>
            <a:off x="8561388" y="171450"/>
            <a:ext cx="423862" cy="328613"/>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6" name="WordArt 14"/>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7" name="WordArt 15"/>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8" name="WordArt 16"/>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25400">
                  <a:solidFill>
                    <a:schemeClr val="tx1"/>
                  </a:solidFill>
                  <a:miter lim="800000"/>
                  <a:headEnd/>
                  <a:tailEnd/>
                </a:ln>
                <a:solidFill>
                  <a:srgbClr val="FF0000">
                    <a:alpha val="34000"/>
                  </a:srgbClr>
                </a:solidFill>
                <a:effectLst/>
                <a:latin typeface="Arial Black"/>
              </a:rPr>
              <a:t>X</a:t>
            </a:r>
          </a:p>
        </p:txBody>
      </p:sp>
      <p:sp>
        <p:nvSpPr>
          <p:cNvPr id="438289" name="Rectangle 17" descr="Small grid"/>
          <p:cNvSpPr>
            <a:spLocks noChangeArrowheads="1"/>
          </p:cNvSpPr>
          <p:nvPr/>
        </p:nvSpPr>
        <p:spPr bwMode="auto">
          <a:xfrm>
            <a:off x="8985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latin typeface="Impact" pitchFamily="34" charset="0"/>
              </a:rPr>
              <a:t>FAFSA/CA </a:t>
            </a:r>
          </a:p>
          <a:p>
            <a:pPr algn="ctr"/>
            <a:r>
              <a:rPr lang="en-US" altLang="en-US" sz="3200" dirty="0">
                <a:solidFill>
                  <a:schemeClr val="bg1"/>
                </a:solidFill>
                <a:effectLst/>
                <a:latin typeface="Impact" pitchFamily="34" charset="0"/>
              </a:rPr>
              <a:t>Dream Act</a:t>
            </a:r>
          </a:p>
        </p:txBody>
      </p:sp>
      <p:sp>
        <p:nvSpPr>
          <p:cNvPr id="438290" name="Rectangle 18" descr="Small grid"/>
          <p:cNvSpPr>
            <a:spLocks noChangeAspect="1" noChangeArrowheads="1"/>
          </p:cNvSpPr>
          <p:nvPr/>
        </p:nvSpPr>
        <p:spPr bwMode="auto">
          <a:xfrm>
            <a:off x="898525" y="25638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smtClean="0">
                <a:solidFill>
                  <a:schemeClr val="bg1"/>
                </a:solidFill>
                <a:effectLst/>
                <a:latin typeface="Impact" pitchFamily="34" charset="0"/>
              </a:rPr>
              <a:t>Scholarships</a:t>
            </a:r>
            <a:endParaRPr lang="en-US" altLang="en-US" sz="3300" dirty="0">
              <a:solidFill>
                <a:schemeClr val="bg1"/>
              </a:solidFill>
              <a:effectLst/>
              <a:latin typeface="Impact" pitchFamily="34" charset="0"/>
            </a:endParaRPr>
          </a:p>
        </p:txBody>
      </p:sp>
      <p:sp>
        <p:nvSpPr>
          <p:cNvPr id="438291" name="Rectangle 19" descr="Small grid"/>
          <p:cNvSpPr>
            <a:spLocks noChangeAspect="1" noChangeArrowheads="1"/>
          </p:cNvSpPr>
          <p:nvPr/>
        </p:nvSpPr>
        <p:spPr bwMode="auto">
          <a:xfrm>
            <a:off x="898525" y="35925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smtClean="0">
                <a:solidFill>
                  <a:schemeClr val="bg1"/>
                </a:solidFill>
                <a:effectLst/>
                <a:latin typeface="Impact" pitchFamily="34" charset="0"/>
              </a:rPr>
              <a:t>Part-time job</a:t>
            </a:r>
            <a:endParaRPr lang="en-US" altLang="en-US" sz="3300" dirty="0">
              <a:solidFill>
                <a:schemeClr val="bg1"/>
              </a:solidFill>
              <a:effectLst/>
              <a:latin typeface="Impact" pitchFamily="34" charset="0"/>
            </a:endParaRPr>
          </a:p>
        </p:txBody>
      </p:sp>
      <p:sp>
        <p:nvSpPr>
          <p:cNvPr id="438292" name="Rectangle 20" descr="Small grid"/>
          <p:cNvSpPr>
            <a:spLocks noChangeAspect="1" noChangeArrowheads="1"/>
          </p:cNvSpPr>
          <p:nvPr/>
        </p:nvSpPr>
        <p:spPr bwMode="auto">
          <a:xfrm>
            <a:off x="898525" y="4630738"/>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smtClean="0">
                <a:solidFill>
                  <a:schemeClr val="bg1"/>
                </a:solidFill>
                <a:effectLst/>
                <a:latin typeface="Impact" pitchFamily="34" charset="0"/>
              </a:rPr>
              <a:t>Loans</a:t>
            </a:r>
            <a:endParaRPr lang="en-US" altLang="en-US" sz="3300" dirty="0">
              <a:solidFill>
                <a:schemeClr val="bg1"/>
              </a:solidFill>
              <a:effectLst/>
              <a:latin typeface="Impact" pitchFamily="34" charset="0"/>
            </a:endParaRPr>
          </a:p>
        </p:txBody>
      </p:sp>
      <p:pic>
        <p:nvPicPr>
          <p:cNvPr id="438297" name="Picture 25" descr="1">
            <a:hlinkClick r:id="" action="ppaction://macro?name=Score_1"/>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2800" y="2782888"/>
            <a:ext cx="3705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438301" name="Picture 29" descr="4">
            <a:hlinkClick r:id="" action="ppaction://macro?name=Score_4"/>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2800" y="5895975"/>
            <a:ext cx="3705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438302" name="Picture 30" descr="3">
            <a:hlinkClick r:id="" action="ppaction://macro?name=Score_3"/>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02800" y="4857750"/>
            <a:ext cx="3705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438303" name="Picture 31" descr="2">
            <a:hlinkClick r:id="" action="ppaction://macro?name=Score_2"/>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02800" y="3824288"/>
            <a:ext cx="3705225" cy="96202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38305" name="Group 33"/>
          <p:cNvGrpSpPr>
            <a:grpSpLocks/>
          </p:cNvGrpSpPr>
          <p:nvPr/>
        </p:nvGrpSpPr>
        <p:grpSpPr bwMode="auto">
          <a:xfrm>
            <a:off x="9836150" y="-57150"/>
            <a:ext cx="7715250" cy="2333625"/>
            <a:chOff x="6192" y="-276"/>
            <a:chExt cx="4860" cy="1470"/>
          </a:xfrm>
        </p:grpSpPr>
        <p:grpSp>
          <p:nvGrpSpPr>
            <p:cNvPr id="438306" name="Group 34"/>
            <p:cNvGrpSpPr>
              <a:grpSpLocks/>
            </p:cNvGrpSpPr>
            <p:nvPr/>
          </p:nvGrpSpPr>
          <p:grpSpPr bwMode="auto">
            <a:xfrm>
              <a:off x="6192" y="-276"/>
              <a:ext cx="1404" cy="1470"/>
              <a:chOff x="6192" y="-276"/>
              <a:chExt cx="1404" cy="1470"/>
            </a:xfrm>
          </p:grpSpPr>
          <p:sp>
            <p:nvSpPr>
              <p:cNvPr id="438307" name="WordArt 35"/>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08" name="AutoShape 36"/>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09" name="AutoShape 37"/>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0" name="Group 38"/>
            <p:cNvGrpSpPr>
              <a:grpSpLocks/>
            </p:cNvGrpSpPr>
            <p:nvPr/>
          </p:nvGrpSpPr>
          <p:grpSpPr bwMode="auto">
            <a:xfrm>
              <a:off x="7920" y="-276"/>
              <a:ext cx="1404" cy="1470"/>
              <a:chOff x="6192" y="-276"/>
              <a:chExt cx="1404" cy="1470"/>
            </a:xfrm>
          </p:grpSpPr>
          <p:sp>
            <p:nvSpPr>
              <p:cNvPr id="438311" name="WordArt 39"/>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2" name="AutoShape 40"/>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3" name="AutoShape 41"/>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4" name="Group 42"/>
            <p:cNvGrpSpPr>
              <a:grpSpLocks/>
            </p:cNvGrpSpPr>
            <p:nvPr/>
          </p:nvGrpSpPr>
          <p:grpSpPr bwMode="auto">
            <a:xfrm>
              <a:off x="9648" y="-276"/>
              <a:ext cx="1404" cy="1470"/>
              <a:chOff x="6192" y="-276"/>
              <a:chExt cx="1404" cy="1470"/>
            </a:xfrm>
          </p:grpSpPr>
          <p:sp>
            <p:nvSpPr>
              <p:cNvPr id="438315" name="WordArt 43"/>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6" name="AutoShape 44"/>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7" name="AutoShape 45"/>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18" name="Group 46"/>
          <p:cNvGrpSpPr>
            <a:grpSpLocks/>
          </p:cNvGrpSpPr>
          <p:nvPr/>
        </p:nvGrpSpPr>
        <p:grpSpPr bwMode="auto">
          <a:xfrm>
            <a:off x="9839325" y="-57150"/>
            <a:ext cx="4972050" cy="2333625"/>
            <a:chOff x="6146" y="-2208"/>
            <a:chExt cx="3132" cy="1470"/>
          </a:xfrm>
        </p:grpSpPr>
        <p:grpSp>
          <p:nvGrpSpPr>
            <p:cNvPr id="438319" name="Group 47"/>
            <p:cNvGrpSpPr>
              <a:grpSpLocks/>
            </p:cNvGrpSpPr>
            <p:nvPr/>
          </p:nvGrpSpPr>
          <p:grpSpPr bwMode="auto">
            <a:xfrm>
              <a:off x="6146" y="-2208"/>
              <a:ext cx="1404" cy="1470"/>
              <a:chOff x="6192" y="-276"/>
              <a:chExt cx="1404" cy="1470"/>
            </a:xfrm>
          </p:grpSpPr>
          <p:sp>
            <p:nvSpPr>
              <p:cNvPr id="438320" name="WordArt 48"/>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1" name="AutoShape 49"/>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2" name="AutoShape 50"/>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23" name="Group 51"/>
            <p:cNvGrpSpPr>
              <a:grpSpLocks/>
            </p:cNvGrpSpPr>
            <p:nvPr/>
          </p:nvGrpSpPr>
          <p:grpSpPr bwMode="auto">
            <a:xfrm>
              <a:off x="7874" y="-2208"/>
              <a:ext cx="1404" cy="1470"/>
              <a:chOff x="6192" y="-276"/>
              <a:chExt cx="1404" cy="1470"/>
            </a:xfrm>
          </p:grpSpPr>
          <p:sp>
            <p:nvSpPr>
              <p:cNvPr id="438324" name="WordArt 52"/>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5" name="AutoShape 53"/>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6" name="AutoShape 54"/>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27" name="Group 55"/>
          <p:cNvGrpSpPr>
            <a:grpSpLocks/>
          </p:cNvGrpSpPr>
          <p:nvPr/>
        </p:nvGrpSpPr>
        <p:grpSpPr bwMode="auto">
          <a:xfrm>
            <a:off x="9836150" y="-57150"/>
            <a:ext cx="2228850" cy="2333625"/>
            <a:chOff x="6192" y="-276"/>
            <a:chExt cx="1404" cy="1470"/>
          </a:xfrm>
        </p:grpSpPr>
        <p:sp>
          <p:nvSpPr>
            <p:cNvPr id="438328" name="WordArt 56"/>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9" name="AutoShape 57"/>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0" name="AutoShape 58"/>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38331" name="Picture 59">
            <a:hlinkClick r:id="" action="ppaction://macro?name=Begin_Round"/>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1362075" y="6355556"/>
            <a:ext cx="952500" cy="357187"/>
          </a:xfrm>
          <a:prstGeom prst="rect">
            <a:avLst/>
          </a:prstGeom>
          <a:noFill/>
          <a:extLst>
            <a:ext uri="{909E8E84-426E-40dd-AFC4-6F175D3DCCD1}">
              <a14:hiddenFill xmlns="" xmlns:a14="http://schemas.microsoft.com/office/drawing/2010/main">
                <a:solidFill>
                  <a:srgbClr val="FFFFFF"/>
                </a:solidFill>
              </a14:hiddenFill>
            </a:ext>
          </a:extLst>
        </p:spPr>
      </p:pic>
      <p:sp>
        <p:nvSpPr>
          <p:cNvPr id="438336" name="Rectangle 64"/>
          <p:cNvSpPr>
            <a:spLocks noChangeArrowheads="1"/>
          </p:cNvSpPr>
          <p:nvPr/>
        </p:nvSpPr>
        <p:spPr bwMode="auto">
          <a:xfrm>
            <a:off x="7453313" y="0"/>
            <a:ext cx="1690687" cy="685800"/>
          </a:xfrm>
          <a:prstGeom prst="rect">
            <a:avLst/>
          </a:prstGeom>
          <a:solidFill>
            <a:schemeClr val="accent1">
              <a:alpha val="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8337" name="Group 65"/>
          <p:cNvGrpSpPr>
            <a:grpSpLocks/>
          </p:cNvGrpSpPr>
          <p:nvPr/>
        </p:nvGrpSpPr>
        <p:grpSpPr bwMode="auto">
          <a:xfrm>
            <a:off x="6394450" y="6324600"/>
            <a:ext cx="2139950" cy="533400"/>
            <a:chOff x="4028" y="3984"/>
            <a:chExt cx="1348" cy="336"/>
          </a:xfrm>
        </p:grpSpPr>
        <p:sp>
          <p:nvSpPr>
            <p:cNvPr id="438338" name="AutoShape 66">
              <a:hlinkClick r:id="" action="ppaction://noaction" highlightClick="1">
                <a:snd r:embed="rId11" name="cheering1.wav"/>
              </a:hlinkClick>
            </p:cNvPr>
            <p:cNvSpPr>
              <a:spLocks noChangeArrowheads="1"/>
            </p:cNvSpPr>
            <p:nvPr/>
          </p:nvSpPr>
          <p:spPr bwMode="auto">
            <a:xfrm>
              <a:off x="4536" y="3984"/>
              <a:ext cx="230" cy="230"/>
            </a:xfrm>
            <a:prstGeom prst="actionButtonSound">
              <a:avLst/>
            </a:prstGeom>
            <a:solidFill>
              <a:srgbClr val="99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9" name="AutoShape 67">
              <a:hlinkClick r:id="" action="ppaction://noaction" highlightClick="1">
                <a:snd r:embed="rId12" name="tpirhorns.wav"/>
              </a:hlinkClick>
            </p:cNvPr>
            <p:cNvSpPr>
              <a:spLocks noChangeArrowheads="1"/>
            </p:cNvSpPr>
            <p:nvPr/>
          </p:nvSpPr>
          <p:spPr bwMode="auto">
            <a:xfrm>
              <a:off x="4269" y="3984"/>
              <a:ext cx="230" cy="230"/>
            </a:xfrm>
            <a:prstGeom prst="actionButtonSound">
              <a:avLst/>
            </a:prstGeom>
            <a:solidFill>
              <a:srgbClr val="C0C0C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0" name="AutoShape 68">
              <a:hlinkClick r:id="" action="ppaction://noaction" highlightClick="1" endSnd="1"/>
            </p:cNvPr>
            <p:cNvSpPr>
              <a:spLocks noChangeArrowheads="1"/>
            </p:cNvSpPr>
            <p:nvPr/>
          </p:nvSpPr>
          <p:spPr bwMode="auto">
            <a:xfrm>
              <a:off x="5050" y="3984"/>
              <a:ext cx="230" cy="230"/>
            </a:xfrm>
            <a:prstGeom prst="actionButtonSound">
              <a:avLst/>
            </a:prstGeom>
            <a:solidFill>
              <a:srgbClr val="F6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1" name="Text Box 69"/>
            <p:cNvSpPr txBox="1">
              <a:spLocks noChangeArrowheads="1"/>
            </p:cNvSpPr>
            <p:nvPr/>
          </p:nvSpPr>
          <p:spPr bwMode="auto">
            <a:xfrm>
              <a:off x="4508" y="4185"/>
              <a:ext cx="288" cy="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Cheer</a:t>
              </a:r>
            </a:p>
          </p:txBody>
        </p:sp>
        <p:sp>
          <p:nvSpPr>
            <p:cNvPr id="438342" name="Text Box 70"/>
            <p:cNvSpPr txBox="1">
              <a:spLocks noChangeArrowheads="1"/>
            </p:cNvSpPr>
            <p:nvPr/>
          </p:nvSpPr>
          <p:spPr bwMode="auto">
            <a:xfrm>
              <a:off x="5007" y="4185"/>
              <a:ext cx="369" cy="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Silence</a:t>
              </a:r>
            </a:p>
          </p:txBody>
        </p:sp>
        <p:sp>
          <p:nvSpPr>
            <p:cNvPr id="438343" name="Text Box 71"/>
            <p:cNvSpPr txBox="1">
              <a:spLocks noChangeArrowheads="1"/>
            </p:cNvSpPr>
            <p:nvPr/>
          </p:nvSpPr>
          <p:spPr bwMode="auto">
            <a:xfrm>
              <a:off x="4253" y="4185"/>
              <a:ext cx="288" cy="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Lose</a:t>
              </a:r>
            </a:p>
          </p:txBody>
        </p:sp>
        <p:sp>
          <p:nvSpPr>
            <p:cNvPr id="438344" name="AutoShape 72">
              <a:hlinkClick r:id="" action="ppaction://noaction" highlightClick="1">
                <a:snd r:embed="rId13" name="TV Theme -  Family Feud short.wav"/>
              </a:hlinkClick>
            </p:cNvPr>
            <p:cNvSpPr>
              <a:spLocks noChangeArrowheads="1"/>
            </p:cNvSpPr>
            <p:nvPr/>
          </p:nvSpPr>
          <p:spPr bwMode="auto">
            <a:xfrm>
              <a:off x="4029" y="3984"/>
              <a:ext cx="230" cy="230"/>
            </a:xfrm>
            <a:prstGeom prst="actionButtonSound">
              <a:avLst/>
            </a:prstGeom>
            <a:solidFill>
              <a:srgbClr val="99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5" name="Text Box 73"/>
            <p:cNvSpPr txBox="1">
              <a:spLocks noChangeArrowheads="1"/>
            </p:cNvSpPr>
            <p:nvPr/>
          </p:nvSpPr>
          <p:spPr bwMode="auto">
            <a:xfrm>
              <a:off x="4028" y="4185"/>
              <a:ext cx="288" cy="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Win</a:t>
              </a:r>
            </a:p>
          </p:txBody>
        </p:sp>
        <p:sp>
          <p:nvSpPr>
            <p:cNvPr id="438346" name="AutoShape 74">
              <a:hlinkClick r:id="" action="ppaction://noaction" highlightClick="1">
                <a:snd r:embed="rId14" name="boo3.wav"/>
              </a:hlinkClick>
            </p:cNvPr>
            <p:cNvSpPr>
              <a:spLocks noChangeArrowheads="1"/>
            </p:cNvSpPr>
            <p:nvPr/>
          </p:nvSpPr>
          <p:spPr bwMode="auto">
            <a:xfrm>
              <a:off x="4776" y="3984"/>
              <a:ext cx="230" cy="230"/>
            </a:xfrm>
            <a:prstGeom prst="actionButtonSound">
              <a:avLst/>
            </a:prstGeom>
            <a:solidFill>
              <a:srgbClr val="C0C0C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7" name="Text Box 75"/>
            <p:cNvSpPr txBox="1">
              <a:spLocks noChangeArrowheads="1"/>
            </p:cNvSpPr>
            <p:nvPr/>
          </p:nvSpPr>
          <p:spPr bwMode="auto">
            <a:xfrm>
              <a:off x="4771" y="4185"/>
              <a:ext cx="288" cy="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Boo</a:t>
              </a:r>
            </a:p>
          </p:txBody>
        </p:sp>
      </p:grpSp>
      <p:sp>
        <p:nvSpPr>
          <p:cNvPr id="438348" name="Text Box 76"/>
          <p:cNvSpPr txBox="1">
            <a:spLocks noChangeArrowheads="1"/>
          </p:cNvSpPr>
          <p:nvPr/>
        </p:nvSpPr>
        <p:spPr bwMode="auto">
          <a:xfrm>
            <a:off x="152400" y="106363"/>
            <a:ext cx="1997075"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bg1"/>
                </a:solidFill>
                <a:effectLst>
                  <a:outerShdw blurRad="38100" dist="38100" dir="2700000" algn="tl">
                    <a:srgbClr val="000000"/>
                  </a:outerShdw>
                </a:effectLst>
                <a:latin typeface="Swis721 Hv BT" pitchFamily="34" charset="0"/>
              </a:rPr>
              <a:t>Round </a:t>
            </a:r>
            <a:r>
              <a:rPr lang="en-US" altLang="en-US" sz="3200" dirty="0" smtClean="0">
                <a:solidFill>
                  <a:schemeClr val="bg1"/>
                </a:solidFill>
                <a:effectLst>
                  <a:outerShdw blurRad="38100" dist="38100" dir="2700000" algn="tl">
                    <a:srgbClr val="000000"/>
                  </a:outerShdw>
                </a:effectLst>
                <a:latin typeface="Swis721 Hv BT" pitchFamily="34" charset="0"/>
              </a:rPr>
              <a:t>5</a:t>
            </a:r>
            <a:endParaRPr lang="en-US" altLang="en-US" sz="3200" dirty="0">
              <a:solidFill>
                <a:schemeClr val="bg1"/>
              </a:solidFill>
              <a:effectLst>
                <a:outerShdw blurRad="38100" dist="38100" dir="2700000" algn="tl">
                  <a:srgbClr val="000000"/>
                </a:outerShdw>
              </a:effectLst>
              <a:latin typeface="Swis721 Hv BT" pitchFamily="34" charset="0"/>
            </a:endParaRPr>
          </a:p>
        </p:txBody>
      </p:sp>
      <p:sp>
        <p:nvSpPr>
          <p:cNvPr id="438335" name="Rectangle 63"/>
          <p:cNvSpPr>
            <a:spLocks noChangeArrowheads="1"/>
          </p:cNvSpPr>
          <p:nvPr/>
        </p:nvSpPr>
        <p:spPr bwMode="auto">
          <a:xfrm>
            <a:off x="9688513" y="-1447800"/>
            <a:ext cx="7472362" cy="4191016"/>
          </a:xfrm>
          <a:prstGeom prst="rect">
            <a:avLst/>
          </a:prstGeom>
          <a:gradFill rotWithShape="0">
            <a:gsLst>
              <a:gs pos="0">
                <a:srgbClr val="FFFFFF">
                  <a:gamma/>
                  <a:shade val="46275"/>
                  <a:invGamma/>
                </a:srgbClr>
              </a:gs>
              <a:gs pos="50000">
                <a:srgbClr val="FFFFFF">
                  <a:alpha val="70000"/>
                </a:srgbClr>
              </a:gs>
              <a:gs pos="100000">
                <a:srgbClr val="FFFFFF">
                  <a:gamma/>
                  <a:shade val="46275"/>
                  <a:invGamma/>
                </a:srgbClr>
              </a:gs>
            </a:gsLst>
            <a:lin ang="2700000" scaled="1"/>
          </a:gradFill>
          <a:ln w="381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normAutofit/>
          </a:bodyPr>
          <a:lstStyle/>
          <a:p>
            <a:pPr algn="ctr"/>
            <a:r>
              <a:rPr lang="en-US" altLang="en-US" sz="4400" b="1" dirty="0">
                <a:effectLst>
                  <a:outerShdw blurRad="38100" dist="38100" dir="2700000" algn="tl">
                    <a:srgbClr val="C0C0C0"/>
                  </a:outerShdw>
                </a:effectLst>
              </a:rPr>
              <a:t>What are options for covering the costs of college</a:t>
            </a:r>
            <a:r>
              <a:rPr lang="en-US" altLang="en-US" sz="4400" b="1" dirty="0" smtClean="0">
                <a:effectLst>
                  <a:outerShdw blurRad="38100" dist="38100" dir="2700000" algn="tl">
                    <a:srgbClr val="C0C0C0"/>
                  </a:outerShdw>
                </a:effectLst>
              </a:rPr>
              <a:t>?</a:t>
            </a:r>
            <a:endParaRPr lang="en-US" altLang="en-US" sz="4400" b="1" dirty="0">
              <a:effectLst>
                <a:outerShdw blurRad="38100" dist="38100" dir="2700000" algn="tl">
                  <a:srgbClr val="C0C0C0"/>
                </a:outerShdw>
              </a:effectLst>
            </a:endParaRPr>
          </a:p>
        </p:txBody>
      </p:sp>
      <p:pic>
        <p:nvPicPr>
          <p:cNvPr id="78" name="Picture 100">
            <a:hlinkClick r:id="" action="ppaction://macro?name=Begin_Round"/>
          </p:cNvPr>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2552700" y="6355556"/>
            <a:ext cx="952500" cy="357187"/>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38332" name="Group 60"/>
          <p:cNvGrpSpPr>
            <a:grpSpLocks/>
          </p:cNvGrpSpPr>
          <p:nvPr/>
        </p:nvGrpSpPr>
        <p:grpSpPr bwMode="auto">
          <a:xfrm>
            <a:off x="9688513" y="2743216"/>
            <a:ext cx="7472362" cy="4113198"/>
            <a:chOff x="-4707" y="1776"/>
            <a:chExt cx="4707" cy="2567"/>
          </a:xfrm>
        </p:grpSpPr>
        <p:sp>
          <p:nvSpPr>
            <p:cNvPr id="438333" name="Rectangle 61"/>
            <p:cNvSpPr>
              <a:spLocks noChangeArrowheads="1"/>
            </p:cNvSpPr>
            <p:nvPr/>
          </p:nvSpPr>
          <p:spPr bwMode="auto">
            <a:xfrm>
              <a:off x="-4707" y="1776"/>
              <a:ext cx="4707" cy="2567"/>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438334" name="Picture 62"/>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4032" y="1935"/>
              <a:ext cx="3363" cy="2248"/>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val="3979627653"/>
      </p:ext>
    </p:extLst>
  </p:cSld>
  <p:clrMapOvr>
    <a:masterClrMapping/>
  </p:clrMapOvr>
  <p:transition advClick="0">
    <p:push/>
    <p:sndAc>
      <p:stSnd>
        <p:snd r:embed="rId3" name="TV Theme -  Family Feud transi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0.96736 -0.19098 L -0.96736 -0.19098 " pathEditMode="fixed" rAng="0" ptsTypes="AA">
                                      <p:cBhvr>
                                        <p:cTn id="6" dur="10" fill="hold"/>
                                        <p:tgtEl>
                                          <p:spTgt spid="438332"/>
                                        </p:tgtEl>
                                        <p:attrNameLst>
                                          <p:attrName>ppt_x</p:attrName>
                                          <p:attrName>ppt_y</p:attrName>
                                        </p:attrNameLst>
                                      </p:cBhvr>
                                      <p:rCtr x="0" y="0"/>
                                    </p:animMotion>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0"/>
                                          </p:stCondLst>
                                        </p:cTn>
                                        <p:tgtEl>
                                          <p:spTgt spid="438289"/>
                                        </p:tgtEl>
                                        <p:attrNameLst>
                                          <p:attrName>style.visibility</p:attrName>
                                        </p:attrNameLst>
                                      </p:cBhvr>
                                      <p:to>
                                        <p:strVal val="visible"/>
                                      </p:to>
                                    </p:set>
                                  </p:childTnLst>
                                </p:cTn>
                              </p:par>
                            </p:childTnLst>
                          </p:cTn>
                        </p:par>
                        <p:par>
                          <p:cTn id="10" fill="hold">
                            <p:stCondLst>
                              <p:cond delay="10"/>
                            </p:stCondLst>
                            <p:childTnLst>
                              <p:par>
                                <p:cTn id="11" presetID="1" presetClass="entr" presetSubtype="0" fill="hold" grpId="0" nodeType="afterEffect">
                                  <p:stCondLst>
                                    <p:cond delay="0"/>
                                  </p:stCondLst>
                                  <p:childTnLst>
                                    <p:set>
                                      <p:cBhvr>
                                        <p:cTn id="12" dur="1" fill="hold">
                                          <p:stCondLst>
                                            <p:cond delay="0"/>
                                          </p:stCondLst>
                                        </p:cTn>
                                        <p:tgtEl>
                                          <p:spTgt spid="438290"/>
                                        </p:tgtEl>
                                        <p:attrNameLst>
                                          <p:attrName>style.visibility</p:attrName>
                                        </p:attrNameLst>
                                      </p:cBhvr>
                                      <p:to>
                                        <p:strVal val="visible"/>
                                      </p:to>
                                    </p:set>
                                  </p:childTnLst>
                                </p:cTn>
                              </p:par>
                            </p:childTnLst>
                          </p:cTn>
                        </p:par>
                        <p:par>
                          <p:cTn id="13" fill="hold">
                            <p:stCondLst>
                              <p:cond delay="10"/>
                            </p:stCondLst>
                            <p:childTnLst>
                              <p:par>
                                <p:cTn id="14" presetID="1" presetClass="entr" presetSubtype="0" fill="hold" grpId="0" nodeType="afterEffect">
                                  <p:stCondLst>
                                    <p:cond delay="0"/>
                                  </p:stCondLst>
                                  <p:childTnLst>
                                    <p:set>
                                      <p:cBhvr>
                                        <p:cTn id="15" dur="1" fill="hold">
                                          <p:stCondLst>
                                            <p:cond delay="0"/>
                                          </p:stCondLst>
                                        </p:cTn>
                                        <p:tgtEl>
                                          <p:spTgt spid="438291"/>
                                        </p:tgtEl>
                                        <p:attrNameLst>
                                          <p:attrName>style.visibility</p:attrName>
                                        </p:attrNameLst>
                                      </p:cBhvr>
                                      <p:to>
                                        <p:strVal val="visible"/>
                                      </p:to>
                                    </p:set>
                                  </p:childTnLst>
                                </p:cTn>
                              </p:par>
                            </p:childTnLst>
                          </p:cTn>
                        </p:par>
                        <p:par>
                          <p:cTn id="16" fill="hold">
                            <p:stCondLst>
                              <p:cond delay="10"/>
                            </p:stCondLst>
                            <p:childTnLst>
                              <p:par>
                                <p:cTn id="17" presetID="1" presetClass="entr" presetSubtype="0" fill="hold" grpId="0" nodeType="afterEffect">
                                  <p:stCondLst>
                                    <p:cond delay="0"/>
                                  </p:stCondLst>
                                  <p:childTnLst>
                                    <p:set>
                                      <p:cBhvr>
                                        <p:cTn id="18" dur="1" fill="hold">
                                          <p:stCondLst>
                                            <p:cond delay="0"/>
                                          </p:stCondLst>
                                        </p:cTn>
                                        <p:tgtEl>
                                          <p:spTgt spid="43829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82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82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827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8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38286"/>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42" presetClass="path" presetSubtype="0" fill="hold" nodeType="withEffect">
                                  <p:stCondLst>
                                    <p:cond delay="0"/>
                                  </p:stCondLst>
                                  <p:childTnLst>
                                    <p:animMotion origin="layout" path="M -0.69688 0.34699 L -0.69688 0.34699 " pathEditMode="fixed" rAng="0" ptsTypes="AA">
                                      <p:cBhvr>
                                        <p:cTn id="33" dur="10" fill="hold"/>
                                        <p:tgtEl>
                                          <p:spTgt spid="438327"/>
                                        </p:tgtEl>
                                        <p:attrNameLst>
                                          <p:attrName>ppt_x</p:attrName>
                                          <p:attrName>ppt_y</p:attrName>
                                        </p:attrNameLst>
                                      </p:cBhvr>
                                      <p:rCtr x="0" y="0"/>
                                    </p:animMotion>
                                  </p:childTnLst>
                                </p:cTn>
                              </p:par>
                              <p:par>
                                <p:cTn id="34" presetID="3" presetClass="entr" presetSubtype="0" fill="hold" grpId="0" nodeType="withEffect">
                                  <p:stCondLst>
                                    <p:cond delay="0"/>
                                  </p:stCondLst>
                                  <p:childTnLst>
                                    <p:set>
                                      <p:cBhvr>
                                        <p:cTn id="35" dur="1" fill="hold">
                                          <p:stCondLst>
                                            <p:cond delay="0"/>
                                          </p:stCondLst>
                                        </p:cTn>
                                        <p:tgtEl>
                                          <p:spTgt spid="438283"/>
                                        </p:tgtEl>
                                        <p:attrNameLst>
                                          <p:attrName>style.visibility</p:attrName>
                                        </p:attrNameLst>
                                      </p:cBhvr>
                                      <p:to>
                                        <p:strVal val="visible"/>
                                      </p:to>
                                    </p:set>
                                  </p:childTnLst>
                                </p:cTn>
                              </p:par>
                              <p:par>
                                <p:cTn id="36" presetID="3" presetClass="exit" presetSubtype="0" fill="hold" grpId="0" nodeType="withEffect">
                                  <p:stCondLst>
                                    <p:cond delay="0"/>
                                  </p:stCondLst>
                                  <p:childTnLst>
                                    <p:set>
                                      <p:cBhvr>
                                        <p:cTn id="37" dur="1" fill="hold">
                                          <p:stCondLst>
                                            <p:cond delay="0"/>
                                          </p:stCondLst>
                                        </p:cTn>
                                        <p:tgtEl>
                                          <p:spTgt spid="438286"/>
                                        </p:tgtEl>
                                        <p:attrNameLst>
                                          <p:attrName>style.visibility</p:attrName>
                                        </p:attrNameLst>
                                      </p:cBhvr>
                                      <p:to>
                                        <p:strVal val="hidden"/>
                                      </p:to>
                                    </p:set>
                                  </p:childTnLst>
                                </p:cTn>
                              </p:par>
                              <p:par>
                                <p:cTn id="38" presetID="3" presetClass="entr" presetSubtype="0" fill="hold" grpId="0" nodeType="withEffect">
                                  <p:stCondLst>
                                    <p:cond delay="0"/>
                                  </p:stCondLst>
                                  <p:childTnLst>
                                    <p:set>
                                      <p:cBhvr>
                                        <p:cTn id="39" dur="1" fill="hold">
                                          <p:stCondLst>
                                            <p:cond delay="0"/>
                                          </p:stCondLst>
                                        </p:cTn>
                                        <p:tgtEl>
                                          <p:spTgt spid="438287"/>
                                        </p:tgtEl>
                                        <p:attrNameLst>
                                          <p:attrName>style.visibility</p:attrName>
                                        </p:attrNameLst>
                                      </p:cBhvr>
                                      <p:to>
                                        <p:strVal val="visible"/>
                                      </p:to>
                                    </p:set>
                                  </p:childTnLst>
                                </p:cTn>
                              </p:par>
                              <p:par>
                                <p:cTn id="40" presetID="10" presetClass="entr" presetSubtype="0" fill="hold" nodeType="withEffect">
                                  <p:stCondLst>
                                    <p:cond delay="0"/>
                                  </p:stCondLst>
                                  <p:childTnLst>
                                    <p:set>
                                      <p:cBhvr>
                                        <p:cTn id="41" dur="1" fill="hold">
                                          <p:stCondLst>
                                            <p:cond delay="0"/>
                                          </p:stCondLst>
                                        </p:cTn>
                                        <p:tgtEl>
                                          <p:spTgt spid="438327"/>
                                        </p:tgtEl>
                                        <p:attrNameLst>
                                          <p:attrName>style.visibility</p:attrName>
                                        </p:attrNameLst>
                                      </p:cBhvr>
                                      <p:to>
                                        <p:strVal val="visible"/>
                                      </p:to>
                                    </p:set>
                                    <p:animEffect transition="in" filter="fade">
                                      <p:cBhvr>
                                        <p:cTn id="42" dur="200"/>
                                        <p:tgtEl>
                                          <p:spTgt spid="438327"/>
                                        </p:tgtEl>
                                      </p:cBhvr>
                                    </p:animEffect>
                                  </p:childTnLst>
                                  <p:subTnLst>
                                    <p:audio>
                                      <p:cMediaNode>
                                        <p:cTn display="0" masterRel="sameClick">
                                          <p:stCondLst>
                                            <p:cond evt="begin" delay="0">
                                              <p:tn val="40"/>
                                            </p:cond>
                                          </p:stCondLst>
                                          <p:endCondLst>
                                            <p:cond evt="onStopAudio" delay="0">
                                              <p:tgtEl>
                                                <p:sldTgt/>
                                              </p:tgtEl>
                                            </p:cond>
                                          </p:endCondLst>
                                        </p:cTn>
                                        <p:tgtEl>
                                          <p:sndTgt r:embed="rId4" name="Buzzer.wav"/>
                                        </p:tgtEl>
                                      </p:cMediaNode>
                                    </p:audio>
                                  </p:subTnLst>
                                </p:cTn>
                              </p:par>
                            </p:childTnLst>
                          </p:cTn>
                        </p:par>
                        <p:par>
                          <p:cTn id="43" fill="hold" nodeType="afterGroup">
                            <p:stCondLst>
                              <p:cond delay="200"/>
                            </p:stCondLst>
                            <p:childTnLst>
                              <p:par>
                                <p:cTn id="44" presetID="10" presetClass="exit" presetSubtype="0" fill="hold" nodeType="afterEffect">
                                  <p:stCondLst>
                                    <p:cond delay="500"/>
                                  </p:stCondLst>
                                  <p:childTnLst>
                                    <p:animEffect transition="out" filter="fade">
                                      <p:cBhvr>
                                        <p:cTn id="45" dur="200"/>
                                        <p:tgtEl>
                                          <p:spTgt spid="438327"/>
                                        </p:tgtEl>
                                      </p:cBhvr>
                                    </p:animEffect>
                                    <p:set>
                                      <p:cBhvr>
                                        <p:cTn id="46" dur="1" fill="hold">
                                          <p:stCondLst>
                                            <p:cond delay="199"/>
                                          </p:stCondLst>
                                        </p:cTn>
                                        <p:tgtEl>
                                          <p:spTgt spid="438327"/>
                                        </p:tgtEl>
                                        <p:attrNameLst>
                                          <p:attrName>style.visibility</p:attrName>
                                        </p:attrNameLst>
                                      </p:cBhvr>
                                      <p:to>
                                        <p:strVal val="hidden"/>
                                      </p:to>
                                    </p:set>
                                  </p:childTnLst>
                                </p:cTn>
                              </p:par>
                            </p:childTnLst>
                          </p:cTn>
                        </p:par>
                      </p:childTnLst>
                    </p:cTn>
                  </p:par>
                </p:childTnLst>
              </p:cTn>
              <p:nextCondLst>
                <p:cond evt="onClick" delay="0">
                  <p:tgtEl>
                    <p:spTgt spid="438286"/>
                  </p:tgtEl>
                </p:cond>
              </p:nextCondLst>
            </p:seq>
            <p:seq concurrent="1" nextAc="seek">
              <p:cTn id="47" restart="whenNotActive" fill="hold" evtFilter="cancelBubble" nodeType="interactiveSeq">
                <p:stCondLst>
                  <p:cond evt="onClick" delay="0">
                    <p:tgtEl>
                      <p:spTgt spid="438287"/>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42" presetClass="path" presetSubtype="0" fill="hold" nodeType="withEffect">
                                  <p:stCondLst>
                                    <p:cond delay="0"/>
                                  </p:stCondLst>
                                  <p:childTnLst>
                                    <p:animMotion origin="layout" path="M -0.84723 0.34699 L -0.84723 0.34699 " pathEditMode="fixed" rAng="0" ptsTypes="AA">
                                      <p:cBhvr>
                                        <p:cTn id="51" dur="10" fill="hold"/>
                                        <p:tgtEl>
                                          <p:spTgt spid="438318"/>
                                        </p:tgtEl>
                                        <p:attrNameLst>
                                          <p:attrName>ppt_x</p:attrName>
                                          <p:attrName>ppt_y</p:attrName>
                                        </p:attrNameLst>
                                      </p:cBhvr>
                                      <p:rCtr x="0" y="0"/>
                                    </p:animMotion>
                                  </p:childTnLst>
                                </p:cTn>
                              </p:par>
                              <p:par>
                                <p:cTn id="52" presetID="3" presetClass="entr" presetSubtype="0" fill="hold" grpId="0" nodeType="withEffect">
                                  <p:stCondLst>
                                    <p:cond delay="0"/>
                                  </p:stCondLst>
                                  <p:childTnLst>
                                    <p:set>
                                      <p:cBhvr>
                                        <p:cTn id="53" dur="1" fill="hold">
                                          <p:stCondLst>
                                            <p:cond delay="0"/>
                                          </p:stCondLst>
                                        </p:cTn>
                                        <p:tgtEl>
                                          <p:spTgt spid="438284"/>
                                        </p:tgtEl>
                                        <p:attrNameLst>
                                          <p:attrName>style.visibility</p:attrName>
                                        </p:attrNameLst>
                                      </p:cBhvr>
                                      <p:to>
                                        <p:strVal val="visible"/>
                                      </p:to>
                                    </p:set>
                                  </p:childTnLst>
                                </p:cTn>
                              </p:par>
                              <p:par>
                                <p:cTn id="54" presetID="3" presetClass="exit" presetSubtype="0" fill="hold" grpId="1" nodeType="withEffect">
                                  <p:stCondLst>
                                    <p:cond delay="0"/>
                                  </p:stCondLst>
                                  <p:childTnLst>
                                    <p:set>
                                      <p:cBhvr>
                                        <p:cTn id="55" dur="1" fill="hold">
                                          <p:stCondLst>
                                            <p:cond delay="0"/>
                                          </p:stCondLst>
                                        </p:cTn>
                                        <p:tgtEl>
                                          <p:spTgt spid="438287"/>
                                        </p:tgtEl>
                                        <p:attrNameLst>
                                          <p:attrName>style.visibility</p:attrName>
                                        </p:attrNameLst>
                                      </p:cBhvr>
                                      <p:to>
                                        <p:strVal val="hidden"/>
                                      </p:to>
                                    </p:set>
                                  </p:childTnLst>
                                </p:cTn>
                              </p:par>
                              <p:par>
                                <p:cTn id="56" presetID="3" presetClass="entr" presetSubtype="0" fill="hold" grpId="0" nodeType="withEffect">
                                  <p:stCondLst>
                                    <p:cond delay="0"/>
                                  </p:stCondLst>
                                  <p:childTnLst>
                                    <p:set>
                                      <p:cBhvr>
                                        <p:cTn id="57" dur="1" fill="hold">
                                          <p:stCondLst>
                                            <p:cond delay="0"/>
                                          </p:stCondLst>
                                        </p:cTn>
                                        <p:tgtEl>
                                          <p:spTgt spid="438288"/>
                                        </p:tgtEl>
                                        <p:attrNameLst>
                                          <p:attrName>style.visibility</p:attrName>
                                        </p:attrNameLst>
                                      </p:cBhvr>
                                      <p:to>
                                        <p:strVal val="visible"/>
                                      </p:to>
                                    </p:set>
                                  </p:childTnLst>
                                </p:cTn>
                              </p:par>
                              <p:par>
                                <p:cTn id="58" presetID="10" presetClass="entr" presetSubtype="0" fill="hold" nodeType="withEffect">
                                  <p:stCondLst>
                                    <p:cond delay="0"/>
                                  </p:stCondLst>
                                  <p:childTnLst>
                                    <p:set>
                                      <p:cBhvr>
                                        <p:cTn id="59" dur="1" fill="hold">
                                          <p:stCondLst>
                                            <p:cond delay="0"/>
                                          </p:stCondLst>
                                        </p:cTn>
                                        <p:tgtEl>
                                          <p:spTgt spid="438318"/>
                                        </p:tgtEl>
                                        <p:attrNameLst>
                                          <p:attrName>style.visibility</p:attrName>
                                        </p:attrNameLst>
                                      </p:cBhvr>
                                      <p:to>
                                        <p:strVal val="visible"/>
                                      </p:to>
                                    </p:set>
                                    <p:animEffect transition="in" filter="fade">
                                      <p:cBhvr>
                                        <p:cTn id="60" dur="200"/>
                                        <p:tgtEl>
                                          <p:spTgt spid="438318"/>
                                        </p:tgtEl>
                                      </p:cBhvr>
                                    </p:animEffect>
                                  </p:childTnLst>
                                  <p:subTnLst>
                                    <p:audio>
                                      <p:cMediaNode>
                                        <p:cTn display="0" masterRel="sameClick">
                                          <p:stCondLst>
                                            <p:cond evt="begin" delay="0">
                                              <p:tn val="58"/>
                                            </p:cond>
                                          </p:stCondLst>
                                          <p:endCondLst>
                                            <p:cond evt="onStopAudio" delay="0">
                                              <p:tgtEl>
                                                <p:sldTgt/>
                                              </p:tgtEl>
                                            </p:cond>
                                          </p:endCondLst>
                                        </p:cTn>
                                        <p:tgtEl>
                                          <p:sndTgt r:embed="rId4" name="Buzzer.wav"/>
                                        </p:tgtEl>
                                      </p:cMediaNode>
                                    </p:audio>
                                  </p:subTnLst>
                                </p:cTn>
                              </p:par>
                            </p:childTnLst>
                          </p:cTn>
                        </p:par>
                        <p:par>
                          <p:cTn id="61" fill="hold" nodeType="afterGroup">
                            <p:stCondLst>
                              <p:cond delay="200"/>
                            </p:stCondLst>
                            <p:childTnLst>
                              <p:par>
                                <p:cTn id="62" presetID="10" presetClass="exit" presetSubtype="0" fill="hold" nodeType="afterEffect">
                                  <p:stCondLst>
                                    <p:cond delay="500"/>
                                  </p:stCondLst>
                                  <p:childTnLst>
                                    <p:animEffect transition="out" filter="fade">
                                      <p:cBhvr>
                                        <p:cTn id="63" dur="200"/>
                                        <p:tgtEl>
                                          <p:spTgt spid="438318"/>
                                        </p:tgtEl>
                                      </p:cBhvr>
                                    </p:animEffect>
                                    <p:set>
                                      <p:cBhvr>
                                        <p:cTn id="64" dur="1" fill="hold">
                                          <p:stCondLst>
                                            <p:cond delay="199"/>
                                          </p:stCondLst>
                                        </p:cTn>
                                        <p:tgtEl>
                                          <p:spTgt spid="438318"/>
                                        </p:tgtEl>
                                        <p:attrNameLst>
                                          <p:attrName>style.visibility</p:attrName>
                                        </p:attrNameLst>
                                      </p:cBhvr>
                                      <p:to>
                                        <p:strVal val="hidden"/>
                                      </p:to>
                                    </p:set>
                                  </p:childTnLst>
                                </p:cTn>
                              </p:par>
                            </p:childTnLst>
                          </p:cTn>
                        </p:par>
                      </p:childTnLst>
                    </p:cTn>
                  </p:par>
                </p:childTnLst>
              </p:cTn>
              <p:nextCondLst>
                <p:cond evt="onClick" delay="0">
                  <p:tgtEl>
                    <p:spTgt spid="438287"/>
                  </p:tgtEl>
                </p:cond>
              </p:nextCondLst>
            </p:seq>
            <p:seq concurrent="1" nextAc="seek">
              <p:cTn id="65" restart="whenNotActive" fill="hold" evtFilter="cancelBubble" nodeType="interactiveSeq">
                <p:stCondLst>
                  <p:cond evt="onClick" delay="0">
                    <p:tgtEl>
                      <p:spTgt spid="438288"/>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42" presetClass="path" presetSubtype="0" fill="hold" nodeType="withEffect">
                                  <p:stCondLst>
                                    <p:cond delay="0"/>
                                  </p:stCondLst>
                                  <p:childTnLst>
                                    <p:animMotion origin="layout" path="M -0.99688 0.34699 L -0.99688 0.34699 " pathEditMode="fixed" rAng="0" ptsTypes="AA">
                                      <p:cBhvr>
                                        <p:cTn id="69" dur="10" fill="hold"/>
                                        <p:tgtEl>
                                          <p:spTgt spid="438305"/>
                                        </p:tgtEl>
                                        <p:attrNameLst>
                                          <p:attrName>ppt_x</p:attrName>
                                          <p:attrName>ppt_y</p:attrName>
                                        </p:attrNameLst>
                                      </p:cBhvr>
                                      <p:rCtr x="0" y="0"/>
                                    </p:animMotion>
                                  </p:childTnLst>
                                </p:cTn>
                              </p:par>
                              <p:par>
                                <p:cTn id="70" presetID="3" presetClass="entr" presetSubtype="0" fill="hold" grpId="0" nodeType="withEffect">
                                  <p:stCondLst>
                                    <p:cond delay="0"/>
                                  </p:stCondLst>
                                  <p:childTnLst>
                                    <p:set>
                                      <p:cBhvr>
                                        <p:cTn id="71" dur="1" fill="hold">
                                          <p:stCondLst>
                                            <p:cond delay="0"/>
                                          </p:stCondLst>
                                        </p:cTn>
                                        <p:tgtEl>
                                          <p:spTgt spid="438285"/>
                                        </p:tgtEl>
                                        <p:attrNameLst>
                                          <p:attrName>style.visibility</p:attrName>
                                        </p:attrNameLst>
                                      </p:cBhvr>
                                      <p:to>
                                        <p:strVal val="visible"/>
                                      </p:to>
                                    </p:set>
                                  </p:childTnLst>
                                </p:cTn>
                              </p:par>
                              <p:par>
                                <p:cTn id="72" presetID="10" presetClass="entr" presetSubtype="0" fill="hold" nodeType="withEffect">
                                  <p:stCondLst>
                                    <p:cond delay="0"/>
                                  </p:stCondLst>
                                  <p:childTnLst>
                                    <p:set>
                                      <p:cBhvr>
                                        <p:cTn id="73" dur="1" fill="hold">
                                          <p:stCondLst>
                                            <p:cond delay="0"/>
                                          </p:stCondLst>
                                        </p:cTn>
                                        <p:tgtEl>
                                          <p:spTgt spid="438305"/>
                                        </p:tgtEl>
                                        <p:attrNameLst>
                                          <p:attrName>style.visibility</p:attrName>
                                        </p:attrNameLst>
                                      </p:cBhvr>
                                      <p:to>
                                        <p:strVal val="visible"/>
                                      </p:to>
                                    </p:set>
                                    <p:animEffect transition="in" filter="fade">
                                      <p:cBhvr>
                                        <p:cTn id="74" dur="200"/>
                                        <p:tgtEl>
                                          <p:spTgt spid="438305"/>
                                        </p:tgtEl>
                                      </p:cBhvr>
                                    </p:animEffect>
                                  </p:childTnLst>
                                  <p:subTnLst>
                                    <p:audio>
                                      <p:cMediaNode>
                                        <p:cTn display="0" masterRel="sameClick">
                                          <p:stCondLst>
                                            <p:cond evt="begin" delay="0">
                                              <p:tn val="72"/>
                                            </p:cond>
                                          </p:stCondLst>
                                          <p:endCondLst>
                                            <p:cond evt="onStopAudio" delay="0">
                                              <p:tgtEl>
                                                <p:sldTgt/>
                                              </p:tgtEl>
                                            </p:cond>
                                          </p:endCondLst>
                                        </p:cTn>
                                        <p:tgtEl>
                                          <p:sndTgt r:embed="rId4" name="Buzzer.wav"/>
                                        </p:tgtEl>
                                      </p:cMediaNode>
                                    </p:audio>
                                  </p:subTnLst>
                                </p:cTn>
                              </p:par>
                            </p:childTnLst>
                          </p:cTn>
                        </p:par>
                        <p:par>
                          <p:cTn id="75" fill="hold" nodeType="afterGroup">
                            <p:stCondLst>
                              <p:cond delay="200"/>
                            </p:stCondLst>
                            <p:childTnLst>
                              <p:par>
                                <p:cTn id="76" presetID="10" presetClass="exit" presetSubtype="0" fill="hold" nodeType="afterEffect">
                                  <p:stCondLst>
                                    <p:cond delay="500"/>
                                  </p:stCondLst>
                                  <p:childTnLst>
                                    <p:animEffect transition="out" filter="fade">
                                      <p:cBhvr>
                                        <p:cTn id="77" dur="200"/>
                                        <p:tgtEl>
                                          <p:spTgt spid="438305"/>
                                        </p:tgtEl>
                                      </p:cBhvr>
                                    </p:animEffect>
                                    <p:set>
                                      <p:cBhvr>
                                        <p:cTn id="78" dur="1" fill="hold">
                                          <p:stCondLst>
                                            <p:cond delay="199"/>
                                          </p:stCondLst>
                                        </p:cTn>
                                        <p:tgtEl>
                                          <p:spTgt spid="438305"/>
                                        </p:tgtEl>
                                        <p:attrNameLst>
                                          <p:attrName>style.visibility</p:attrName>
                                        </p:attrNameLst>
                                      </p:cBhvr>
                                      <p:to>
                                        <p:strVal val="hidden"/>
                                      </p:to>
                                    </p:set>
                                  </p:childTnLst>
                                </p:cTn>
                              </p:par>
                            </p:childTnLst>
                          </p:cTn>
                        </p:par>
                      </p:childTnLst>
                    </p:cTn>
                  </p:par>
                </p:childTnLst>
              </p:cTn>
              <p:nextCondLst>
                <p:cond evt="onClick" delay="0">
                  <p:tgtEl>
                    <p:spTgt spid="438288"/>
                  </p:tgtEl>
                </p:cond>
              </p:nextCondLst>
            </p:seq>
            <p:seq concurrent="1" nextAc="seek">
              <p:cTn id="79" restart="whenNotActive" fill="hold" evtFilter="cancelBubble" nodeType="interactiveSeq">
                <p:stCondLst>
                  <p:cond evt="onClick" delay="0">
                    <p:tgtEl>
                      <p:spTgt spid="438297"/>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12" presetClass="exit" presetSubtype="1" fill="hold" nodeType="clickEffect">
                                  <p:stCondLst>
                                    <p:cond delay="0"/>
                                  </p:stCondLst>
                                  <p:childTnLst>
                                    <p:animEffect transition="out" filter="slide(fromTop)">
                                      <p:cBhvr>
                                        <p:cTn id="83" dur="300"/>
                                        <p:tgtEl>
                                          <p:spTgt spid="438297"/>
                                        </p:tgtEl>
                                      </p:cBhvr>
                                    </p:animEffect>
                                    <p:set>
                                      <p:cBhvr>
                                        <p:cTn id="84" dur="1" fill="hold">
                                          <p:stCondLst>
                                            <p:cond delay="299"/>
                                          </p:stCondLst>
                                        </p:cTn>
                                        <p:tgtEl>
                                          <p:spTgt spid="438297"/>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3" name="Ping.wav"/>
                                        </p:tgtEl>
                                      </p:cMediaNode>
                                    </p:audio>
                                  </p:subTnLst>
                                </p:cTn>
                              </p:par>
                            </p:childTnLst>
                          </p:cTn>
                        </p:par>
                      </p:childTnLst>
                    </p:cTn>
                  </p:par>
                </p:childTnLst>
              </p:cTn>
              <p:nextCondLst>
                <p:cond evt="onClick" delay="0">
                  <p:tgtEl>
                    <p:spTgt spid="438297"/>
                  </p:tgtEl>
                </p:cond>
              </p:nextCondLst>
            </p:seq>
            <p:seq concurrent="1" nextAc="seek">
              <p:cTn id="85" restart="whenNotActive" fill="hold" evtFilter="cancelBubble" nodeType="interactiveSeq">
                <p:stCondLst>
                  <p:cond evt="onClick" delay="0">
                    <p:tgtEl>
                      <p:spTgt spid="438301"/>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12" presetClass="exit" presetSubtype="1" fill="hold" nodeType="clickEffect">
                                  <p:stCondLst>
                                    <p:cond delay="0"/>
                                  </p:stCondLst>
                                  <p:childTnLst>
                                    <p:animEffect transition="out" filter="slide(fromTop)">
                                      <p:cBhvr>
                                        <p:cTn id="89" dur="300"/>
                                        <p:tgtEl>
                                          <p:spTgt spid="438301"/>
                                        </p:tgtEl>
                                      </p:cBhvr>
                                    </p:animEffect>
                                    <p:set>
                                      <p:cBhvr>
                                        <p:cTn id="90" dur="1" fill="hold">
                                          <p:stCondLst>
                                            <p:cond delay="299"/>
                                          </p:stCondLst>
                                        </p:cTn>
                                        <p:tgtEl>
                                          <p:spTgt spid="438301"/>
                                        </p:tgtEl>
                                        <p:attrNameLst>
                                          <p:attrName>style.visibility</p:attrName>
                                        </p:attrNameLst>
                                      </p:cBhvr>
                                      <p:to>
                                        <p:strVal val="hidden"/>
                                      </p:to>
                                    </p:set>
                                  </p:childTnLst>
                                  <p:subTnLst>
                                    <p:audio>
                                      <p:cMediaNode>
                                        <p:cTn display="0" masterRel="sameClick">
                                          <p:stCondLst>
                                            <p:cond evt="begin" delay="0">
                                              <p:tn val="88"/>
                                            </p:cond>
                                          </p:stCondLst>
                                          <p:endCondLst>
                                            <p:cond evt="onStopAudio" delay="0">
                                              <p:tgtEl>
                                                <p:sldTgt/>
                                              </p:tgtEl>
                                            </p:cond>
                                          </p:endCondLst>
                                        </p:cTn>
                                        <p:tgtEl>
                                          <p:sndTgt r:embed="rId3" name="Ping.wav"/>
                                        </p:tgtEl>
                                      </p:cMediaNode>
                                    </p:audio>
                                  </p:subTnLst>
                                </p:cTn>
                              </p:par>
                            </p:childTnLst>
                          </p:cTn>
                        </p:par>
                      </p:childTnLst>
                    </p:cTn>
                  </p:par>
                </p:childTnLst>
              </p:cTn>
              <p:nextCondLst>
                <p:cond evt="onClick" delay="0">
                  <p:tgtEl>
                    <p:spTgt spid="438301"/>
                  </p:tgtEl>
                </p:cond>
              </p:nextCondLst>
            </p:seq>
            <p:seq concurrent="1" nextAc="seek">
              <p:cTn id="91" restart="whenNotActive" fill="hold" evtFilter="cancelBubble" nodeType="interactiveSeq">
                <p:stCondLst>
                  <p:cond evt="onClick" delay="0">
                    <p:tgtEl>
                      <p:spTgt spid="438302"/>
                    </p:tgtEl>
                  </p:cond>
                </p:stCondLst>
                <p:endSync evt="end" delay="0">
                  <p:rtn val="all"/>
                </p:endSync>
                <p:childTnLst>
                  <p:par>
                    <p:cTn id="92" fill="hold" nodeType="clickPar">
                      <p:stCondLst>
                        <p:cond delay="0"/>
                      </p:stCondLst>
                      <p:childTnLst>
                        <p:par>
                          <p:cTn id="93" fill="hold" nodeType="withGroup">
                            <p:stCondLst>
                              <p:cond delay="0"/>
                            </p:stCondLst>
                            <p:childTnLst>
                              <p:par>
                                <p:cTn id="94" presetID="12" presetClass="exit" presetSubtype="1" fill="hold" nodeType="clickEffect">
                                  <p:stCondLst>
                                    <p:cond delay="0"/>
                                  </p:stCondLst>
                                  <p:childTnLst>
                                    <p:animEffect transition="out" filter="slide(fromTop)">
                                      <p:cBhvr>
                                        <p:cTn id="95" dur="400"/>
                                        <p:tgtEl>
                                          <p:spTgt spid="438302"/>
                                        </p:tgtEl>
                                      </p:cBhvr>
                                    </p:animEffect>
                                    <p:set>
                                      <p:cBhvr>
                                        <p:cTn id="96" dur="1" fill="hold">
                                          <p:stCondLst>
                                            <p:cond delay="399"/>
                                          </p:stCondLst>
                                        </p:cTn>
                                        <p:tgtEl>
                                          <p:spTgt spid="438302"/>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3" name="Ping.wav"/>
                                        </p:tgtEl>
                                      </p:cMediaNode>
                                    </p:audio>
                                  </p:subTnLst>
                                </p:cTn>
                              </p:par>
                            </p:childTnLst>
                          </p:cTn>
                        </p:par>
                      </p:childTnLst>
                    </p:cTn>
                  </p:par>
                </p:childTnLst>
              </p:cTn>
              <p:nextCondLst>
                <p:cond evt="onClick" delay="0">
                  <p:tgtEl>
                    <p:spTgt spid="438302"/>
                  </p:tgtEl>
                </p:cond>
              </p:nextCondLst>
            </p:seq>
            <p:seq concurrent="1" nextAc="seek">
              <p:cTn id="97" restart="whenNotActive" fill="hold" evtFilter="cancelBubble" nodeType="interactiveSeq">
                <p:stCondLst>
                  <p:cond evt="onClick" delay="0">
                    <p:tgtEl>
                      <p:spTgt spid="438303"/>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12" presetClass="exit" presetSubtype="1" fill="hold" nodeType="clickEffect">
                                  <p:stCondLst>
                                    <p:cond delay="0"/>
                                  </p:stCondLst>
                                  <p:childTnLst>
                                    <p:animEffect transition="out" filter="slide(fromTop)">
                                      <p:cBhvr>
                                        <p:cTn id="101" dur="300"/>
                                        <p:tgtEl>
                                          <p:spTgt spid="438303"/>
                                        </p:tgtEl>
                                      </p:cBhvr>
                                    </p:animEffect>
                                    <p:set>
                                      <p:cBhvr>
                                        <p:cTn id="102" dur="1" fill="hold">
                                          <p:stCondLst>
                                            <p:cond delay="299"/>
                                          </p:stCondLst>
                                        </p:cTn>
                                        <p:tgtEl>
                                          <p:spTgt spid="438303"/>
                                        </p:tgtEl>
                                        <p:attrNameLst>
                                          <p:attrName>style.visibility</p:attrName>
                                        </p:attrNameLst>
                                      </p:cBhvr>
                                      <p:to>
                                        <p:strVal val="hidden"/>
                                      </p:to>
                                    </p:set>
                                  </p:childTnLst>
                                  <p:subTnLst>
                                    <p:audio>
                                      <p:cMediaNode>
                                        <p:cTn display="0" masterRel="sameClick">
                                          <p:stCondLst>
                                            <p:cond evt="begin" delay="0">
                                              <p:tn val="100"/>
                                            </p:cond>
                                          </p:stCondLst>
                                          <p:endCondLst>
                                            <p:cond evt="onStopAudio" delay="0">
                                              <p:tgtEl>
                                                <p:sldTgt/>
                                              </p:tgtEl>
                                            </p:cond>
                                          </p:endCondLst>
                                        </p:cTn>
                                        <p:tgtEl>
                                          <p:sndTgt r:embed="rId3" name="Ping.wav"/>
                                        </p:tgtEl>
                                      </p:cMediaNode>
                                    </p:audio>
                                  </p:subTnLst>
                                </p:cTn>
                              </p:par>
                            </p:childTnLst>
                          </p:cTn>
                        </p:par>
                      </p:childTnLst>
                    </p:cTn>
                  </p:par>
                </p:childTnLst>
              </p:cTn>
              <p:nextCondLst>
                <p:cond evt="onClick" delay="0">
                  <p:tgtEl>
                    <p:spTgt spid="438303"/>
                  </p:tgtEl>
                </p:cond>
              </p:nextCondLst>
            </p:seq>
            <p:seq concurrent="1" nextAc="seek">
              <p:cTn id="103" restart="whenNotActive" fill="hold" evtFilter="cancelBubble" nodeType="interactiveSeq">
                <p:stCondLst>
                  <p:cond evt="onClick" delay="0">
                    <p:tgtEl>
                      <p:spTgt spid="438331"/>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42" presetClass="path" presetSubtype="0" fill="hold" nodeType="clickEffect">
                                  <p:stCondLst>
                                    <p:cond delay="0"/>
                                  </p:stCondLst>
                                  <p:childTnLst>
                                    <p:animMotion origin="layout" path="M -0.97014 -0.19352 L -0.97014 -0.19352 " pathEditMode="fixed" rAng="0" ptsTypes="AA">
                                      <p:cBhvr>
                                        <p:cTn id="107" dur="10" fill="hold"/>
                                        <p:tgtEl>
                                          <p:spTgt spid="438297"/>
                                        </p:tgtEl>
                                        <p:attrNameLst>
                                          <p:attrName>ppt_x</p:attrName>
                                          <p:attrName>ppt_y</p:attrName>
                                        </p:attrNameLst>
                                      </p:cBhvr>
                                      <p:rCtr x="0" y="0"/>
                                    </p:animMotion>
                                  </p:childTnLst>
                                </p:cTn>
                              </p:par>
                              <p:par>
                                <p:cTn id="108" presetID="42" presetClass="path" presetSubtype="0" fill="hold" nodeType="withEffect">
                                  <p:stCondLst>
                                    <p:cond delay="0"/>
                                  </p:stCondLst>
                                  <p:childTnLst>
                                    <p:animMotion origin="layout" path="M -0.97014 -0.19352 L -0.97014 -0.19352 " pathEditMode="fixed" rAng="0" ptsTypes="AA">
                                      <p:cBhvr>
                                        <p:cTn id="109" dur="10" fill="hold"/>
                                        <p:tgtEl>
                                          <p:spTgt spid="438303"/>
                                        </p:tgtEl>
                                        <p:attrNameLst>
                                          <p:attrName>ppt_x</p:attrName>
                                          <p:attrName>ppt_y</p:attrName>
                                        </p:attrNameLst>
                                      </p:cBhvr>
                                      <p:rCtr x="0" y="0"/>
                                    </p:animMotion>
                                  </p:childTnLst>
                                </p:cTn>
                              </p:par>
                              <p:par>
                                <p:cTn id="110" presetID="42" presetClass="path" presetSubtype="0" fill="hold" nodeType="withEffect">
                                  <p:stCondLst>
                                    <p:cond delay="0"/>
                                  </p:stCondLst>
                                  <p:childTnLst>
                                    <p:animMotion origin="layout" path="M -0.97014 -0.19353 L -0.97014 -0.19353 " pathEditMode="fixed" rAng="0" ptsTypes="AA">
                                      <p:cBhvr>
                                        <p:cTn id="111" dur="10" fill="hold"/>
                                        <p:tgtEl>
                                          <p:spTgt spid="438302"/>
                                        </p:tgtEl>
                                        <p:attrNameLst>
                                          <p:attrName>ppt_x</p:attrName>
                                          <p:attrName>ppt_y</p:attrName>
                                        </p:attrNameLst>
                                      </p:cBhvr>
                                      <p:rCtr x="0" y="0"/>
                                    </p:animMotion>
                                  </p:childTnLst>
                                </p:cTn>
                              </p:par>
                              <p:par>
                                <p:cTn id="112" presetID="42" presetClass="path" presetSubtype="0" fill="hold" nodeType="withEffect">
                                  <p:stCondLst>
                                    <p:cond delay="0"/>
                                  </p:stCondLst>
                                  <p:childTnLst>
                                    <p:animMotion origin="layout" path="M -0.97014 -0.19353 L -0.97014 -0.19353 " pathEditMode="fixed" rAng="0" ptsTypes="AA">
                                      <p:cBhvr>
                                        <p:cTn id="113" dur="10" fill="hold"/>
                                        <p:tgtEl>
                                          <p:spTgt spid="438301"/>
                                        </p:tgtEl>
                                        <p:attrNameLst>
                                          <p:attrName>ppt_x</p:attrName>
                                          <p:attrName>ppt_y</p:attrName>
                                        </p:attrNameLst>
                                      </p:cBhvr>
                                      <p:rCtr x="0" y="0"/>
                                    </p:animMotion>
                                  </p:childTnLst>
                                </p:cTn>
                              </p:par>
                              <p:par>
                                <p:cTn id="114" presetID="42" presetClass="path" presetSubtype="0" fill="hold" grpId="1" nodeType="withEffect">
                                  <p:stCondLst>
                                    <p:cond delay="0"/>
                                  </p:stCondLst>
                                  <p:iterate type="lt">
                                    <p:tmPct val="0"/>
                                  </p:iterate>
                                  <p:childTnLst>
                                    <p:animMotion origin="layout" path="M -0.96737 0.41436 L -0.96737 0.41436 " pathEditMode="fixed" rAng="0" ptsTypes="AA">
                                      <p:cBhvr>
                                        <p:cTn id="115" dur="10" fill="hold"/>
                                        <p:tgtEl>
                                          <p:spTgt spid="438335">
                                            <p:bg/>
                                          </p:spTgt>
                                        </p:tgtEl>
                                        <p:attrNameLst>
                                          <p:attrName>ppt_x</p:attrName>
                                          <p:attrName>ppt_y</p:attrName>
                                        </p:attrNameLst>
                                      </p:cBhvr>
                                      <p:rCtr x="0" y="0"/>
                                    </p:animMotion>
                                  </p:childTnLst>
                                </p:cTn>
                              </p:par>
                              <p:par>
                                <p:cTn id="116" presetID="42" presetClass="path" presetSubtype="0" fill="hold" grpId="1" nodeType="withEffect">
                                  <p:stCondLst>
                                    <p:cond delay="0"/>
                                  </p:stCondLst>
                                  <p:iterate type="lt">
                                    <p:tmPct val="0"/>
                                  </p:iterate>
                                  <p:childTnLst>
                                    <p:animMotion origin="layout" path="M -0.9764 0.41436 L -0.9764 0.41436 " pathEditMode="fixed" rAng="0" ptsTypes="AA">
                                      <p:cBhvr>
                                        <p:cTn id="117" dur="10" fill="hold"/>
                                        <p:tgtEl>
                                          <p:spTgt spid="438335">
                                            <p:txEl>
                                              <p:pRg st="0" end="0"/>
                                            </p:txEl>
                                          </p:spTgt>
                                        </p:tgtEl>
                                        <p:attrNameLst>
                                          <p:attrName>ppt_x</p:attrName>
                                          <p:attrName>ppt_y</p:attrName>
                                        </p:attrNameLst>
                                      </p:cBhvr>
                                      <p:rCtr x="0" y="0"/>
                                    </p:animMotion>
                                  </p:childTnLst>
                                </p:cTn>
                              </p:par>
                              <p:par>
                                <p:cTn id="118" presetID="1" presetClass="exit" presetSubtype="0" fill="hold" grpId="2" nodeType="withEffect">
                                  <p:stCondLst>
                                    <p:cond delay="0"/>
                                  </p:stCondLst>
                                  <p:childTnLst>
                                    <p:set>
                                      <p:cBhvr>
                                        <p:cTn id="119" dur="1" fill="hold">
                                          <p:stCondLst>
                                            <p:cond delay="0"/>
                                          </p:stCondLst>
                                        </p:cTn>
                                        <p:tgtEl>
                                          <p:spTgt spid="438335">
                                            <p:txEl>
                                              <p:pRg st="0" end="0"/>
                                            </p:txEl>
                                          </p:spTgt>
                                        </p:tgtEl>
                                        <p:attrNameLst>
                                          <p:attrName>style.visibility</p:attrName>
                                        </p:attrNameLst>
                                      </p:cBhvr>
                                      <p:to>
                                        <p:strVal val="hidden"/>
                                      </p:to>
                                    </p:set>
                                  </p:childTnLst>
                                </p:cTn>
                              </p:par>
                              <p:par>
                                <p:cTn id="120" presetID="1" presetClass="exit" presetSubtype="0" fill="hold" grpId="2" nodeType="withEffect">
                                  <p:stCondLst>
                                    <p:cond delay="0"/>
                                  </p:stCondLst>
                                  <p:childTnLst>
                                    <p:set>
                                      <p:cBhvr>
                                        <p:cTn id="121" dur="1" fill="hold">
                                          <p:stCondLst>
                                            <p:cond delay="0"/>
                                          </p:stCondLst>
                                        </p:cTn>
                                        <p:tgtEl>
                                          <p:spTgt spid="438335">
                                            <p:bg/>
                                          </p:spTgt>
                                        </p:tgtEl>
                                        <p:attrNameLst>
                                          <p:attrName>style.visibility</p:attrName>
                                        </p:attrNameLst>
                                      </p:cBhvr>
                                      <p:to>
                                        <p:strVal val="hidden"/>
                                      </p:to>
                                    </p:set>
                                  </p:childTnLst>
                                </p:cTn>
                              </p:par>
                            </p:childTnLst>
                          </p:cTn>
                        </p:par>
                        <p:par>
                          <p:cTn id="122" fill="hold" nodeType="afterGroup">
                            <p:stCondLst>
                              <p:cond delay="10"/>
                            </p:stCondLst>
                            <p:childTnLst>
                              <p:par>
                                <p:cTn id="123" presetID="12" presetClass="exit" presetSubtype="1" fill="hold" nodeType="afterEffect">
                                  <p:stCondLst>
                                    <p:cond delay="0"/>
                                  </p:stCondLst>
                                  <p:childTnLst>
                                    <p:animEffect transition="out" filter="slide(fromTop)">
                                      <p:cBhvr>
                                        <p:cTn id="124" dur="1000"/>
                                        <p:tgtEl>
                                          <p:spTgt spid="438332"/>
                                        </p:tgtEl>
                                      </p:cBhvr>
                                    </p:animEffect>
                                    <p:set>
                                      <p:cBhvr>
                                        <p:cTn id="125" dur="1" fill="hold">
                                          <p:stCondLst>
                                            <p:cond delay="999"/>
                                          </p:stCondLst>
                                        </p:cTn>
                                        <p:tgtEl>
                                          <p:spTgt spid="438332"/>
                                        </p:tgtEl>
                                        <p:attrNameLst>
                                          <p:attrName>style.visibility</p:attrName>
                                        </p:attrNameLst>
                                      </p:cBhvr>
                                      <p:to>
                                        <p:strVal val="hidden"/>
                                      </p:to>
                                    </p:set>
                                  </p:childTnLst>
                                </p:cTn>
                              </p:par>
                            </p:childTnLst>
                          </p:cTn>
                        </p:par>
                        <p:par>
                          <p:cTn id="126" fill="hold" nodeType="afterGroup">
                            <p:stCondLst>
                              <p:cond delay="1010"/>
                            </p:stCondLst>
                            <p:childTnLst>
                              <p:par>
                                <p:cTn id="127" presetID="10" presetClass="entr" presetSubtype="0" fill="hold" grpId="5" nodeType="afterEffect">
                                  <p:stCondLst>
                                    <p:cond delay="490"/>
                                  </p:stCondLst>
                                  <p:childTnLst>
                                    <p:set>
                                      <p:cBhvr>
                                        <p:cTn id="128" dur="1" fill="hold">
                                          <p:stCondLst>
                                            <p:cond delay="0"/>
                                          </p:stCondLst>
                                        </p:cTn>
                                        <p:tgtEl>
                                          <p:spTgt spid="438335">
                                            <p:bg/>
                                          </p:spTgt>
                                        </p:tgtEl>
                                        <p:attrNameLst>
                                          <p:attrName>style.visibility</p:attrName>
                                        </p:attrNameLst>
                                      </p:cBhvr>
                                      <p:to>
                                        <p:strVal val="visible"/>
                                      </p:to>
                                    </p:set>
                                    <p:animEffect transition="in" filter="fade">
                                      <p:cBhvr>
                                        <p:cTn id="129" dur="500"/>
                                        <p:tgtEl>
                                          <p:spTgt spid="438335">
                                            <p:bg/>
                                          </p:spTgt>
                                        </p:tgtEl>
                                      </p:cBhvr>
                                    </p:animEffect>
                                  </p:childTnLst>
                                </p:cTn>
                              </p:par>
                            </p:childTnLst>
                          </p:cTn>
                        </p:par>
                        <p:par>
                          <p:cTn id="130" fill="hold" nodeType="afterGroup">
                            <p:stCondLst>
                              <p:cond delay="2000"/>
                            </p:stCondLst>
                            <p:childTnLst>
                              <p:par>
                                <p:cTn id="131" presetID="10" presetClass="entr" presetSubtype="0" fill="hold" grpId="4" nodeType="afterEffect">
                                  <p:stCondLst>
                                    <p:cond delay="0"/>
                                  </p:stCondLst>
                                  <p:iterate type="lt">
                                    <p:tmPct val="0"/>
                                  </p:iterate>
                                  <p:childTnLst>
                                    <p:set>
                                      <p:cBhvr>
                                        <p:cTn id="132" dur="1" fill="hold">
                                          <p:stCondLst>
                                            <p:cond delay="0"/>
                                          </p:stCondLst>
                                        </p:cTn>
                                        <p:tgtEl>
                                          <p:spTgt spid="438335">
                                            <p:txEl>
                                              <p:pRg st="0" end="0"/>
                                            </p:txEl>
                                          </p:spTgt>
                                        </p:tgtEl>
                                        <p:attrNameLst>
                                          <p:attrName>style.visibility</p:attrName>
                                        </p:attrNameLst>
                                      </p:cBhvr>
                                      <p:to>
                                        <p:strVal val="visible"/>
                                      </p:to>
                                    </p:set>
                                    <p:animEffect transition="in" filter="fade">
                                      <p:cBhvr>
                                        <p:cTn id="133" dur="500"/>
                                        <p:tgtEl>
                                          <p:spTgt spid="438335">
                                            <p:txEl>
                                              <p:pRg st="0" end="0"/>
                                            </p:txEl>
                                          </p:spTgt>
                                        </p:tgtEl>
                                      </p:cBhvr>
                                    </p:animEffect>
                                  </p:childTnLst>
                                </p:cTn>
                              </p:par>
                            </p:childTnLst>
                          </p:cTn>
                        </p:par>
                        <p:par>
                          <p:cTn id="134" fill="hold" nodeType="afterGroup">
                            <p:stCondLst>
                              <p:cond delay="2500"/>
                            </p:stCondLst>
                            <p:childTnLst>
                              <p:par>
                                <p:cTn id="135" presetID="27" presetClass="entr" presetSubtype="0" fill="hold" grpId="3" nodeType="afterEffect">
                                  <p:stCondLst>
                                    <p:cond delay="0"/>
                                  </p:stCondLst>
                                  <p:iterate type="lt">
                                    <p:tmPct val="50000"/>
                                  </p:iterate>
                                  <p:childTnLst>
                                    <p:set>
                                      <p:cBhvr>
                                        <p:cTn id="136" dur="1" fill="hold">
                                          <p:stCondLst>
                                            <p:cond delay="0"/>
                                          </p:stCondLst>
                                        </p:cTn>
                                        <p:tgtEl>
                                          <p:spTgt spid="438335">
                                            <p:txEl>
                                              <p:pRg st="0" end="0"/>
                                            </p:txEl>
                                          </p:spTgt>
                                        </p:tgtEl>
                                        <p:attrNameLst>
                                          <p:attrName>style.visibility</p:attrName>
                                        </p:attrNameLst>
                                      </p:cBhvr>
                                      <p:to>
                                        <p:strVal val="visible"/>
                                      </p:to>
                                    </p:set>
                                    <p:anim calcmode="discrete" valueType="clr">
                                      <p:cBhvr override="childStyle">
                                        <p:cTn id="137" dur="80"/>
                                        <p:tgtEl>
                                          <p:spTgt spid="438335">
                                            <p:txEl>
                                              <p:pRg st="0" end="0"/>
                                            </p:txEl>
                                          </p:spTgt>
                                        </p:tgtEl>
                                        <p:attrNameLst>
                                          <p:attrName>style.color</p:attrName>
                                        </p:attrNameLst>
                                      </p:cBhvr>
                                      <p:tavLst>
                                        <p:tav tm="0">
                                          <p:val>
                                            <p:clrVal>
                                              <a:srgbClr val="CC9900"/>
                                            </p:clrVal>
                                          </p:val>
                                        </p:tav>
                                        <p:tav tm="50000">
                                          <p:val>
                                            <p:clrVal>
                                              <a:srgbClr val="663300"/>
                                            </p:clrVal>
                                          </p:val>
                                        </p:tav>
                                      </p:tavLst>
                                    </p:anim>
                                    <p:anim calcmode="discrete" valueType="clr">
                                      <p:cBhvr>
                                        <p:cTn id="138" dur="80"/>
                                        <p:tgtEl>
                                          <p:spTgt spid="438335">
                                            <p:txEl>
                                              <p:pRg st="0" end="0"/>
                                            </p:txEl>
                                          </p:spTgt>
                                        </p:tgtEl>
                                        <p:attrNameLst>
                                          <p:attrName>fillcolor</p:attrName>
                                        </p:attrNameLst>
                                      </p:cBhvr>
                                      <p:tavLst>
                                        <p:tav tm="0">
                                          <p:val>
                                            <p:clrVal>
                                              <a:schemeClr val="accent2"/>
                                            </p:clrVal>
                                          </p:val>
                                        </p:tav>
                                        <p:tav tm="50000">
                                          <p:val>
                                            <p:clrVal>
                                              <a:schemeClr val="hlink"/>
                                            </p:clrVal>
                                          </p:val>
                                        </p:tav>
                                      </p:tavLst>
                                    </p:anim>
                                    <p:set>
                                      <p:cBhvr>
                                        <p:cTn id="139" dur="80"/>
                                        <p:tgtEl>
                                          <p:spTgt spid="438335">
                                            <p:txEl>
                                              <p:pRg st="0" end="0"/>
                                            </p:txEl>
                                          </p:spTgt>
                                        </p:tgtEl>
                                        <p:attrNameLst>
                                          <p:attrName>fill.type</p:attrName>
                                        </p:attrNameLst>
                                      </p:cBhvr>
                                      <p:to>
                                        <p:strVal val="solid"/>
                                      </p:to>
                                    </p:set>
                                  </p:childTnLst>
                                </p:cTn>
                              </p:par>
                            </p:childTnLst>
                          </p:cTn>
                        </p:par>
                      </p:childTnLst>
                    </p:cTn>
                  </p:par>
                </p:childTnLst>
              </p:cTn>
              <p:nextCondLst>
                <p:cond evt="onClick" delay="0">
                  <p:tgtEl>
                    <p:spTgt spid="438331"/>
                  </p:tgtEl>
                </p:cond>
              </p:nextCondLst>
            </p:seq>
            <p:seq concurrent="1" nextAc="seek">
              <p:cTn id="140" restart="whenNotActive" fill="hold" evtFilter="cancelBubble" nodeType="interactiveSeq">
                <p:stCondLst>
                  <p:cond evt="onClick" delay="0">
                    <p:tgtEl>
                      <p:spTgt spid="438336"/>
                    </p:tgtEl>
                  </p:cond>
                </p:stCondLst>
                <p:endSync evt="end" delay="0">
                  <p:rtn val="all"/>
                </p:endSync>
                <p:childTnLst>
                  <p:par>
                    <p:cTn id="141" fill="hold" nodeType="clickPar">
                      <p:stCondLst>
                        <p:cond delay="0"/>
                      </p:stCondLst>
                      <p:childTnLst>
                        <p:par>
                          <p:cTn id="142" fill="hold" nodeType="withGroup">
                            <p:stCondLst>
                              <p:cond delay="0"/>
                            </p:stCondLst>
                            <p:childTnLst>
                              <p:par>
                                <p:cTn id="143" presetID="3" presetClass="entr" presetSubtype="0" fill="hold" grpId="1" nodeType="clickEffect">
                                  <p:stCondLst>
                                    <p:cond delay="0"/>
                                  </p:stCondLst>
                                  <p:childTnLst>
                                    <p:set>
                                      <p:cBhvr>
                                        <p:cTn id="144" dur="1" fill="hold">
                                          <p:stCondLst>
                                            <p:cond delay="0"/>
                                          </p:stCondLst>
                                        </p:cTn>
                                        <p:tgtEl>
                                          <p:spTgt spid="438286"/>
                                        </p:tgtEl>
                                        <p:attrNameLst>
                                          <p:attrName>style.visibility</p:attrName>
                                        </p:attrNameLst>
                                      </p:cBhvr>
                                      <p:to>
                                        <p:strVal val="visible"/>
                                      </p:to>
                                    </p:set>
                                  </p:childTnLst>
                                </p:cTn>
                              </p:par>
                              <p:par>
                                <p:cTn id="145" presetID="3" presetClass="exit" presetSubtype="0" fill="hold" grpId="2" nodeType="withEffect">
                                  <p:stCondLst>
                                    <p:cond delay="0"/>
                                  </p:stCondLst>
                                  <p:childTnLst>
                                    <p:set>
                                      <p:cBhvr>
                                        <p:cTn id="146" dur="1" fill="hold">
                                          <p:stCondLst>
                                            <p:cond delay="0"/>
                                          </p:stCondLst>
                                        </p:cTn>
                                        <p:tgtEl>
                                          <p:spTgt spid="438287"/>
                                        </p:tgtEl>
                                        <p:attrNameLst>
                                          <p:attrName>style.visibility</p:attrName>
                                        </p:attrNameLst>
                                      </p:cBhvr>
                                      <p:to>
                                        <p:strVal val="hidden"/>
                                      </p:to>
                                    </p:set>
                                  </p:childTnLst>
                                </p:cTn>
                              </p:par>
                              <p:par>
                                <p:cTn id="147" presetID="3" presetClass="exit" presetSubtype="0" fill="hold" grpId="1" nodeType="withEffect">
                                  <p:stCondLst>
                                    <p:cond delay="0"/>
                                  </p:stCondLst>
                                  <p:childTnLst>
                                    <p:set>
                                      <p:cBhvr>
                                        <p:cTn id="148" dur="1" fill="hold">
                                          <p:stCondLst>
                                            <p:cond delay="0"/>
                                          </p:stCondLst>
                                        </p:cTn>
                                        <p:tgtEl>
                                          <p:spTgt spid="438288"/>
                                        </p:tgtEl>
                                        <p:attrNameLst>
                                          <p:attrName>style.visibility</p:attrName>
                                        </p:attrNameLst>
                                      </p:cBhvr>
                                      <p:to>
                                        <p:strVal val="hidden"/>
                                      </p:to>
                                    </p:set>
                                  </p:childTnLst>
                                </p:cTn>
                              </p:par>
                              <p:par>
                                <p:cTn id="149" presetID="3" presetClass="exit" presetSubtype="0" fill="hold" grpId="1" nodeType="withEffect">
                                  <p:stCondLst>
                                    <p:cond delay="0"/>
                                  </p:stCondLst>
                                  <p:childTnLst>
                                    <p:set>
                                      <p:cBhvr>
                                        <p:cTn id="150" dur="1" fill="hold">
                                          <p:stCondLst>
                                            <p:cond delay="0"/>
                                          </p:stCondLst>
                                        </p:cTn>
                                        <p:tgtEl>
                                          <p:spTgt spid="438283"/>
                                        </p:tgtEl>
                                        <p:attrNameLst>
                                          <p:attrName>style.visibility</p:attrName>
                                        </p:attrNameLst>
                                      </p:cBhvr>
                                      <p:to>
                                        <p:strVal val="hidden"/>
                                      </p:to>
                                    </p:set>
                                  </p:childTnLst>
                                </p:cTn>
                              </p:par>
                              <p:par>
                                <p:cTn id="151" presetID="3" presetClass="exit" presetSubtype="0" fill="hold" grpId="1" nodeType="withEffect">
                                  <p:stCondLst>
                                    <p:cond delay="0"/>
                                  </p:stCondLst>
                                  <p:childTnLst>
                                    <p:set>
                                      <p:cBhvr>
                                        <p:cTn id="152" dur="1" fill="hold">
                                          <p:stCondLst>
                                            <p:cond delay="0"/>
                                          </p:stCondLst>
                                        </p:cTn>
                                        <p:tgtEl>
                                          <p:spTgt spid="438284"/>
                                        </p:tgtEl>
                                        <p:attrNameLst>
                                          <p:attrName>style.visibility</p:attrName>
                                        </p:attrNameLst>
                                      </p:cBhvr>
                                      <p:to>
                                        <p:strVal val="hidden"/>
                                      </p:to>
                                    </p:set>
                                  </p:childTnLst>
                                </p:cTn>
                              </p:par>
                              <p:par>
                                <p:cTn id="153" presetID="3" presetClass="exit" presetSubtype="0" fill="hold" grpId="1" nodeType="withEffect">
                                  <p:stCondLst>
                                    <p:cond delay="0"/>
                                  </p:stCondLst>
                                  <p:childTnLst>
                                    <p:set>
                                      <p:cBhvr>
                                        <p:cTn id="154" dur="1" fill="hold">
                                          <p:stCondLst>
                                            <p:cond delay="0"/>
                                          </p:stCondLst>
                                        </p:cTn>
                                        <p:tgtEl>
                                          <p:spTgt spid="438285"/>
                                        </p:tgtEl>
                                        <p:attrNameLst>
                                          <p:attrName>style.visibility</p:attrName>
                                        </p:attrNameLst>
                                      </p:cBhvr>
                                      <p:to>
                                        <p:strVal val="hidden"/>
                                      </p:to>
                                    </p:set>
                                  </p:childTnLst>
                                </p:cTn>
                              </p:par>
                            </p:childTnLst>
                          </p:cTn>
                        </p:par>
                      </p:childTnLst>
                    </p:cTn>
                  </p:par>
                </p:childTnLst>
              </p:cTn>
              <p:nextCondLst>
                <p:cond evt="onClick" delay="0">
                  <p:tgtEl>
                    <p:spTgt spid="438336"/>
                  </p:tgtEl>
                </p:cond>
              </p:nextCondLst>
            </p:seq>
            <p:seq concurrent="1" nextAc="seek">
              <p:cTn id="155" restart="whenNotActive" fill="hold" evtFilter="cancelBubble" nodeType="interactiveSeq">
                <p:stCondLst>
                  <p:cond evt="onClick" delay="0">
                    <p:tgtEl>
                      <p:spTgt spid="78"/>
                    </p:tgtEl>
                  </p:cond>
                </p:stCondLst>
                <p:endSync evt="end" delay="0">
                  <p:rtn val="all"/>
                </p:endSync>
                <p:childTnLst>
                  <p:par>
                    <p:cTn id="156" fill="hold">
                      <p:stCondLst>
                        <p:cond delay="0"/>
                      </p:stCondLst>
                      <p:childTnLst>
                        <p:par>
                          <p:cTn id="157" fill="hold">
                            <p:stCondLst>
                              <p:cond delay="0"/>
                            </p:stCondLst>
                            <p:childTnLst>
                              <p:par>
                                <p:cTn id="158" presetID="10" presetClass="exit" presetSubtype="0" fill="hold" grpId="0" nodeType="afterEffect">
                                  <p:stCondLst>
                                    <p:cond delay="0"/>
                                  </p:stCondLst>
                                  <p:iterate type="lt">
                                    <p:tmPct val="0"/>
                                  </p:iterate>
                                  <p:childTnLst>
                                    <p:animEffect transition="out" filter="fade">
                                      <p:cBhvr>
                                        <p:cTn id="159" dur="500"/>
                                        <p:tgtEl>
                                          <p:spTgt spid="438335">
                                            <p:txEl>
                                              <p:pRg st="0" end="0"/>
                                            </p:txEl>
                                          </p:spTgt>
                                        </p:tgtEl>
                                      </p:cBhvr>
                                    </p:animEffect>
                                    <p:set>
                                      <p:cBhvr>
                                        <p:cTn id="160" dur="1" fill="hold">
                                          <p:stCondLst>
                                            <p:cond delay="499"/>
                                          </p:stCondLst>
                                        </p:cTn>
                                        <p:tgtEl>
                                          <p:spTgt spid="438335">
                                            <p:txEl>
                                              <p:pRg st="0" end="0"/>
                                            </p:txEl>
                                          </p:spTgt>
                                        </p:tgtEl>
                                        <p:attrNameLst>
                                          <p:attrName>style.visibility</p:attrName>
                                        </p:attrNameLst>
                                      </p:cBhvr>
                                      <p:to>
                                        <p:strVal val="hidden"/>
                                      </p:to>
                                    </p:set>
                                  </p:childTnLst>
                                </p:cTn>
                              </p:par>
                            </p:childTnLst>
                          </p:cTn>
                        </p:par>
                        <p:par>
                          <p:cTn id="161" fill="hold">
                            <p:stCondLst>
                              <p:cond delay="500"/>
                            </p:stCondLst>
                            <p:childTnLst>
                              <p:par>
                                <p:cTn id="162" presetID="10" presetClass="exit" presetSubtype="0" fill="hold" grpId="0" nodeType="afterEffect">
                                  <p:stCondLst>
                                    <p:cond delay="0"/>
                                  </p:stCondLst>
                                  <p:iterate type="lt">
                                    <p:tmPct val="0"/>
                                  </p:iterate>
                                  <p:childTnLst>
                                    <p:animEffect transition="out" filter="fade">
                                      <p:cBhvr>
                                        <p:cTn id="163" dur="500"/>
                                        <p:tgtEl>
                                          <p:spTgt spid="438335">
                                            <p:bg/>
                                          </p:spTgt>
                                        </p:tgtEl>
                                      </p:cBhvr>
                                    </p:animEffect>
                                    <p:set>
                                      <p:cBhvr>
                                        <p:cTn id="164" dur="1" fill="hold">
                                          <p:stCondLst>
                                            <p:cond delay="499"/>
                                          </p:stCondLst>
                                        </p:cTn>
                                        <p:tgtEl>
                                          <p:spTgt spid="438335">
                                            <p:bg/>
                                          </p:spTgt>
                                        </p:tgtEl>
                                        <p:attrNameLst>
                                          <p:attrName>style.visibility</p:attrName>
                                        </p:attrNameLst>
                                      </p:cBhvr>
                                      <p:to>
                                        <p:strVal val="hidden"/>
                                      </p:to>
                                    </p:set>
                                  </p:childTnLst>
                                </p:cTn>
                              </p:par>
                            </p:childTnLst>
                          </p:cTn>
                        </p:par>
                      </p:childTnLst>
                    </p:cTn>
                  </p:par>
                </p:childTnLst>
              </p:cTn>
              <p:nextCondLst>
                <p:cond evt="onClick" delay="0">
                  <p:tgtEl>
                    <p:spTgt spid="78"/>
                  </p:tgtEl>
                </p:cond>
              </p:nextCondLst>
            </p:seq>
          </p:childTnLst>
        </p:cTn>
      </p:par>
    </p:tnLst>
    <p:bldLst>
      <p:bldP spid="438275" grpId="0" animBg="1"/>
      <p:bldP spid="438276" grpId="0" animBg="1"/>
      <p:bldP spid="438277" grpId="0" animBg="1"/>
      <p:bldP spid="438278" grpId="0" animBg="1"/>
      <p:bldP spid="438283" grpId="0" animBg="1"/>
      <p:bldP spid="438283" grpId="1" animBg="1"/>
      <p:bldP spid="438284" grpId="0" animBg="1"/>
      <p:bldP spid="438284" grpId="1" animBg="1"/>
      <p:bldP spid="438285" grpId="0" animBg="1"/>
      <p:bldP spid="438285" grpId="1" animBg="1"/>
      <p:bldP spid="438286" grpId="0" animBg="1"/>
      <p:bldP spid="438286" grpId="1" animBg="1"/>
      <p:bldP spid="438287" grpId="0" animBg="1"/>
      <p:bldP spid="438287" grpId="1" animBg="1"/>
      <p:bldP spid="438287" grpId="2" animBg="1"/>
      <p:bldP spid="438288" grpId="0" animBg="1"/>
      <p:bldP spid="438288" grpId="1" animBg="1"/>
      <p:bldP spid="438289" grpId="0" animBg="1"/>
      <p:bldP spid="438290" grpId="0" animBg="1"/>
      <p:bldP spid="438291" grpId="0" animBg="1"/>
      <p:bldP spid="438292" grpId="0" animBg="1"/>
      <p:bldP spid="438335" grpId="0" build="allAtOnce" animBg="1" autoUpdateAnimBg="0"/>
      <p:bldP spid="438335" grpId="1" build="allAtOnce" animBg="1" autoUpdateAnimBg="0"/>
      <p:bldP spid="438335" grpId="2" build="allAtOnce" animBg="1" autoUpdateAnimBg="0"/>
      <p:bldP spid="438335" grpId="3" build="allAtOnce" autoUpdateAnimBg="0"/>
      <p:bldP spid="438335" grpId="4" build="allAtOnce" autoUpdateAnimBg="0"/>
      <p:bldP spid="438335" grpId="5" build="allAtOnce" animBg="1"/>
    </p:bldLst>
  </p:timing>
</p:sld>
</file>

<file path=ppt/theme/theme1.xml><?xml version="1.0" encoding="utf-8"?>
<a:theme xmlns:a="http://schemas.openxmlformats.org/drawingml/2006/main" name="Family Feud Master">
  <a:themeElements>
    <a:clrScheme name="Family Feud Bible Edition v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mily Feud Bible Edition v1.5">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Family Feud Bible Edition v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mily Feud Bible Edition v1.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mily Feud Bible Edition v1.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mily Feud Bible Edition v1.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mily Feud Bible Edition v1.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mily Feud Bible Edition v1.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mily Feud Bible Edition v1.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mily Feud Bible Edition v1.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mily Feud Bible Edition v1.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mily Feud Bible Edition v1.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mily Feud Bible Edition v1.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mily Feud Bible Edition v1.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Family Feud Master">
  <a:themeElements>
    <a:clrScheme name="Family Feud Bible Edition v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mily Feud Bible Edition v1.5">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Family Feud Bible Edition v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mily Feud Bible Edition v1.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mily Feud Bible Edition v1.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mily Feud Bible Edition v1.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mily Feud Bible Edition v1.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mily Feud Bible Edition v1.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mily Feud Bible Edition v1.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mily Feud Bible Edition v1.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mily Feud Bible Edition v1.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mily Feud Bible Edition v1.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mily Feud Bible Edition v1.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mily Feud Bible Edition v1.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Family Feud Master">
  <a:themeElements>
    <a:clrScheme name="Family Feud Bible Edition v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mily Feud Bible Edition v1.5">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Family Feud Bible Edition v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mily Feud Bible Edition v1.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mily Feud Bible Edition v1.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mily Feud Bible Edition v1.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mily Feud Bible Edition v1.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mily Feud Bible Edition v1.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mily Feud Bible Edition v1.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mily Feud Bible Edition v1.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mily Feud Bible Edition v1.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mily Feud Bible Edition v1.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mily Feud Bible Edition v1.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mily Feud Bible Edition v1.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Family Feud Master">
  <a:themeElements>
    <a:clrScheme name="Family Feud Bible Edition v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mily Feud Bible Edition v1.5">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Family Feud Bible Edition v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mily Feud Bible Edition v1.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mily Feud Bible Edition v1.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mily Feud Bible Edition v1.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mily Feud Bible Edition v1.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mily Feud Bible Edition v1.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mily Feud Bible Edition v1.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mily Feud Bible Edition v1.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mily Feud Bible Edition v1.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mily Feud Bible Edition v1.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mily Feud Bible Edition v1.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mily Feud Bible Edition v1.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8070</TotalTime>
  <Words>384</Words>
  <Application>Microsoft Office PowerPoint</Application>
  <PresentationFormat>On-screen Show (4:3)</PresentationFormat>
  <Paragraphs>153</Paragraphs>
  <Slides>7</Slides>
  <Notes>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7</vt:i4>
      </vt:variant>
    </vt:vector>
  </HeadingPairs>
  <TitlesOfParts>
    <vt:vector size="16" baseType="lpstr">
      <vt:lpstr>Arial Black</vt:lpstr>
      <vt:lpstr>Impact</vt:lpstr>
      <vt:lpstr>Swis721 Hv BT</vt:lpstr>
      <vt:lpstr>Tahoma</vt:lpstr>
      <vt:lpstr>Verdana</vt:lpstr>
      <vt:lpstr>Family Feud Master</vt:lpstr>
      <vt:lpstr>2_Family Feud Master</vt:lpstr>
      <vt:lpstr>1_Family Feud Master</vt:lpstr>
      <vt:lpstr>3_Family Feud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Feud Template</dc:title>
  <dc:subject>PowerPoint Template</dc:subject>
  <dc:creator>Reid Powell</dc:creator>
  <cp:keywords>Family Feud;Templates</cp:keywords>
  <cp:lastModifiedBy>maruco</cp:lastModifiedBy>
  <cp:revision>455</cp:revision>
  <dcterms:created xsi:type="dcterms:W3CDTF">2004-01-21T04:06:20Z</dcterms:created>
  <dcterms:modified xsi:type="dcterms:W3CDTF">2016-07-30T00:24:44Z</dcterms:modified>
  <cp:category>Game Shows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Robin Song</vt:lpwstr>
  </property>
  <property fmtid="{D5CDD505-2E9C-101B-9397-08002B2CF9AE}" pid="3" name="Department">
    <vt:lpwstr>PowerPoint Bible Game Shows</vt:lpwstr>
  </property>
  <property fmtid="{D5CDD505-2E9C-101B-9397-08002B2CF9AE}" pid="4" name="Editor">
    <vt:lpwstr>Robin Song</vt:lpwstr>
  </property>
  <property fmtid="{D5CDD505-2E9C-101B-9397-08002B2CF9AE}" pid="5" name="Language">
    <vt:lpwstr>English</vt:lpwstr>
  </property>
  <property fmtid="{D5CDD505-2E9C-101B-9397-08002B2CF9AE}" pid="6" name="Owner">
    <vt:lpwstr>Robin Song</vt:lpwstr>
  </property>
  <property fmtid="{D5CDD505-2E9C-101B-9397-08002B2CF9AE}" pid="7" name="Publisher">
    <vt:lpwstr>Robin Song</vt:lpwstr>
  </property>
  <property fmtid="{D5CDD505-2E9C-101B-9397-08002B2CF9AE}" pid="8" name="Purpose">
    <vt:lpwstr>Bible Game Shows</vt:lpwstr>
  </property>
  <property fmtid="{D5CDD505-2E9C-101B-9397-08002B2CF9AE}" pid="9" name="Telephone number">
    <vt:lpwstr>(847) 227-7722</vt:lpwstr>
  </property>
  <property fmtid="{D5CDD505-2E9C-101B-9397-08002B2CF9AE}" pid="10" name="Project">
    <vt:lpwstr>Family Feud</vt:lpwstr>
  </property>
</Properties>
</file>