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2" d="100"/>
          <a:sy n="62" d="100"/>
        </p:scale>
        <p:origin x="4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74834-A55E-49AE-8179-74C7448D279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29E17-B2D6-4D92-AB61-06705C414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01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D9A7A78C-E013-49B7-B4BF-9823AC87ED0F}" type="slidenum">
              <a:rPr lang="en-GB">
                <a:solidFill>
                  <a:srgbClr val="000000"/>
                </a:solidFill>
                <a:latin typeface="Times New Roman" panose="02020603050405020304" pitchFamily="18" charset="0"/>
              </a:rPr>
              <a:pPr algn="r"/>
              <a:t>1</a:t>
            </a:fld>
            <a:endParaRPr lang="en-GB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815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414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B209-3981-4A97-899E-15B3B011376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8EF6-F315-4554-A399-B4C52E92E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B209-3981-4A97-899E-15B3B011376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8EF6-F315-4554-A399-B4C52E92E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01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B209-3981-4A97-899E-15B3B011376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8EF6-F315-4554-A399-B4C52E92E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72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B209-3981-4A97-899E-15B3B011376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8EF6-F315-4554-A399-B4C52E92E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59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B209-3981-4A97-899E-15B3B011376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8EF6-F315-4554-A399-B4C52E92E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87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B209-3981-4A97-899E-15B3B011376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8EF6-F315-4554-A399-B4C52E92E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37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7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38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3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70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26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43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44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9996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7119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6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E90B209-3981-4A97-899E-15B3B011376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4168EF6-F315-4554-A399-B4C52E92E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9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9"/>
          <p:cNvSpPr>
            <a:spLocks noGrp="1" noChangeArrowheads="1"/>
          </p:cNvSpPr>
          <p:nvPr>
            <p:ph type="title"/>
          </p:nvPr>
        </p:nvSpPr>
        <p:spPr>
          <a:xfrm>
            <a:off x="1524000" y="22226"/>
            <a:ext cx="8305800" cy="892175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Data Flow Diagrams</a:t>
            </a:r>
            <a:br>
              <a:rPr lang="en-GB" smtClean="0"/>
            </a:br>
            <a:r>
              <a:rPr lang="en-GB" sz="2000" b="0"/>
              <a:t>Converting Document Flow Diagrams</a:t>
            </a:r>
          </a:p>
        </p:txBody>
      </p:sp>
      <p:sp>
        <p:nvSpPr>
          <p:cNvPr id="43011" name="AutoShape 10"/>
          <p:cNvSpPr>
            <a:spLocks noChangeAspect="1" noChangeArrowheads="1" noTextEdit="1"/>
          </p:cNvSpPr>
          <p:nvPr/>
        </p:nvSpPr>
        <p:spPr bwMode="auto">
          <a:xfrm>
            <a:off x="2057400" y="1663700"/>
            <a:ext cx="7543800" cy="39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12" name="Rectangle 12"/>
          <p:cNvSpPr>
            <a:spLocks noChangeArrowheads="1"/>
          </p:cNvSpPr>
          <p:nvPr/>
        </p:nvSpPr>
        <p:spPr bwMode="auto">
          <a:xfrm>
            <a:off x="5099051" y="1871664"/>
            <a:ext cx="1177925" cy="733425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3" name="Line 13"/>
          <p:cNvSpPr>
            <a:spLocks noChangeShapeType="1"/>
          </p:cNvSpPr>
          <p:nvPr/>
        </p:nvSpPr>
        <p:spPr bwMode="auto">
          <a:xfrm>
            <a:off x="5099051" y="2016126"/>
            <a:ext cx="1173163" cy="476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14" name="Line 14"/>
          <p:cNvSpPr>
            <a:spLocks noChangeShapeType="1"/>
          </p:cNvSpPr>
          <p:nvPr/>
        </p:nvSpPr>
        <p:spPr bwMode="auto">
          <a:xfrm flipV="1">
            <a:off x="5327651" y="1876426"/>
            <a:ext cx="4763" cy="14922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15" name="Rectangle 15"/>
          <p:cNvSpPr>
            <a:spLocks noChangeArrowheads="1"/>
          </p:cNvSpPr>
          <p:nvPr/>
        </p:nvSpPr>
        <p:spPr bwMode="auto">
          <a:xfrm>
            <a:off x="5392739" y="2163764"/>
            <a:ext cx="674687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6" name="Rectangle 16"/>
          <p:cNvSpPr>
            <a:spLocks noChangeArrowheads="1"/>
          </p:cNvSpPr>
          <p:nvPr/>
        </p:nvSpPr>
        <p:spPr bwMode="auto">
          <a:xfrm>
            <a:off x="5392738" y="2163763"/>
            <a:ext cx="609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ourier New" panose="02070309020205020404" pitchFamily="49" charset="0"/>
              </a:rPr>
              <a:t>Allocate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3017" name="Rectangle 17"/>
          <p:cNvSpPr>
            <a:spLocks noChangeArrowheads="1"/>
          </p:cNvSpPr>
          <p:nvPr/>
        </p:nvSpPr>
        <p:spPr bwMode="auto">
          <a:xfrm>
            <a:off x="5392739" y="2308225"/>
            <a:ext cx="674687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8" name="Rectangle 18"/>
          <p:cNvSpPr>
            <a:spLocks noChangeArrowheads="1"/>
          </p:cNvSpPr>
          <p:nvPr/>
        </p:nvSpPr>
        <p:spPr bwMode="auto">
          <a:xfrm>
            <a:off x="5392738" y="2308225"/>
            <a:ext cx="609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Despatch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19" name="Rectangle 19"/>
          <p:cNvSpPr>
            <a:spLocks noChangeArrowheads="1"/>
          </p:cNvSpPr>
          <p:nvPr/>
        </p:nvSpPr>
        <p:spPr bwMode="auto">
          <a:xfrm>
            <a:off x="5341939" y="1871664"/>
            <a:ext cx="935037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20" name="Rectangle 20"/>
          <p:cNvSpPr>
            <a:spLocks noChangeArrowheads="1"/>
          </p:cNvSpPr>
          <p:nvPr/>
        </p:nvSpPr>
        <p:spPr bwMode="auto">
          <a:xfrm>
            <a:off x="5346700" y="1871663"/>
            <a:ext cx="914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Despatch Clk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21" name="Rectangle 21"/>
          <p:cNvSpPr>
            <a:spLocks noChangeArrowheads="1"/>
          </p:cNvSpPr>
          <p:nvPr/>
        </p:nvSpPr>
        <p:spPr bwMode="auto">
          <a:xfrm>
            <a:off x="5133975" y="1871664"/>
            <a:ext cx="153988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22" name="Rectangle 22"/>
          <p:cNvSpPr>
            <a:spLocks noChangeArrowheads="1"/>
          </p:cNvSpPr>
          <p:nvPr/>
        </p:nvSpPr>
        <p:spPr bwMode="auto">
          <a:xfrm>
            <a:off x="5133975" y="1871663"/>
            <a:ext cx="76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5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23" name="Oval 23"/>
          <p:cNvSpPr>
            <a:spLocks noChangeArrowheads="1"/>
          </p:cNvSpPr>
          <p:nvPr/>
        </p:nvSpPr>
        <p:spPr bwMode="auto">
          <a:xfrm>
            <a:off x="2097089" y="1836739"/>
            <a:ext cx="1322387" cy="808037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24" name="Line 24"/>
          <p:cNvSpPr>
            <a:spLocks noChangeShapeType="1"/>
          </p:cNvSpPr>
          <p:nvPr/>
        </p:nvSpPr>
        <p:spPr bwMode="auto">
          <a:xfrm flipV="1">
            <a:off x="2097088" y="1892301"/>
            <a:ext cx="328612" cy="34607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25" name="Rectangle 25"/>
          <p:cNvSpPr>
            <a:spLocks noChangeArrowheads="1"/>
          </p:cNvSpPr>
          <p:nvPr/>
        </p:nvSpPr>
        <p:spPr bwMode="auto">
          <a:xfrm>
            <a:off x="2360614" y="2163763"/>
            <a:ext cx="769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26" name="Rectangle 26"/>
          <p:cNvSpPr>
            <a:spLocks noChangeArrowheads="1"/>
          </p:cNvSpPr>
          <p:nvPr/>
        </p:nvSpPr>
        <p:spPr bwMode="auto">
          <a:xfrm>
            <a:off x="2409825" y="2163763"/>
            <a:ext cx="685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Sales and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27" name="Rectangle 27"/>
          <p:cNvSpPr>
            <a:spLocks noChangeArrowheads="1"/>
          </p:cNvSpPr>
          <p:nvPr/>
        </p:nvSpPr>
        <p:spPr bwMode="auto">
          <a:xfrm>
            <a:off x="2409825" y="2308225"/>
            <a:ext cx="685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Marketing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28" name="Rectangle 28"/>
          <p:cNvSpPr>
            <a:spLocks noChangeArrowheads="1"/>
          </p:cNvSpPr>
          <p:nvPr/>
        </p:nvSpPr>
        <p:spPr bwMode="auto">
          <a:xfrm>
            <a:off x="2717800" y="1871664"/>
            <a:ext cx="153988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29" name="Rectangle 29"/>
          <p:cNvSpPr>
            <a:spLocks noChangeArrowheads="1"/>
          </p:cNvSpPr>
          <p:nvPr/>
        </p:nvSpPr>
        <p:spPr bwMode="auto">
          <a:xfrm>
            <a:off x="2717800" y="1871663"/>
            <a:ext cx="76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30" name="Line 30"/>
          <p:cNvSpPr>
            <a:spLocks noChangeShapeType="1"/>
          </p:cNvSpPr>
          <p:nvPr/>
        </p:nvSpPr>
        <p:spPr bwMode="auto">
          <a:xfrm flipH="1">
            <a:off x="2752726" y="3983038"/>
            <a:ext cx="1173163" cy="47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31" name="Line 31"/>
          <p:cNvSpPr>
            <a:spLocks noChangeShapeType="1"/>
          </p:cNvSpPr>
          <p:nvPr/>
        </p:nvSpPr>
        <p:spPr bwMode="auto">
          <a:xfrm flipV="1">
            <a:off x="2752725" y="3695700"/>
            <a:ext cx="1588" cy="2921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32" name="Line 32"/>
          <p:cNvSpPr>
            <a:spLocks noChangeShapeType="1"/>
          </p:cNvSpPr>
          <p:nvPr/>
        </p:nvSpPr>
        <p:spPr bwMode="auto">
          <a:xfrm>
            <a:off x="2752726" y="3695700"/>
            <a:ext cx="1173163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33" name="Line 33"/>
          <p:cNvSpPr>
            <a:spLocks noChangeShapeType="1"/>
          </p:cNvSpPr>
          <p:nvPr/>
        </p:nvSpPr>
        <p:spPr bwMode="auto">
          <a:xfrm flipV="1">
            <a:off x="3046414" y="3695700"/>
            <a:ext cx="1587" cy="2921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34" name="Rectangle 34"/>
          <p:cNvSpPr>
            <a:spLocks noChangeArrowheads="1"/>
          </p:cNvSpPr>
          <p:nvPr/>
        </p:nvSpPr>
        <p:spPr bwMode="auto">
          <a:xfrm>
            <a:off x="3230564" y="3695700"/>
            <a:ext cx="6762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35" name="Rectangle 35"/>
          <p:cNvSpPr>
            <a:spLocks noChangeArrowheads="1"/>
          </p:cNvSpPr>
          <p:nvPr/>
        </p:nvSpPr>
        <p:spPr bwMode="auto">
          <a:xfrm>
            <a:off x="3230563" y="3695700"/>
            <a:ext cx="609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Customer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36" name="Rectangle 36"/>
          <p:cNvSpPr>
            <a:spLocks noChangeArrowheads="1"/>
          </p:cNvSpPr>
          <p:nvPr/>
        </p:nvSpPr>
        <p:spPr bwMode="auto">
          <a:xfrm>
            <a:off x="3300413" y="3840164"/>
            <a:ext cx="531812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37" name="Rectangle 37"/>
          <p:cNvSpPr>
            <a:spLocks noChangeArrowheads="1"/>
          </p:cNvSpPr>
          <p:nvPr/>
        </p:nvSpPr>
        <p:spPr bwMode="auto">
          <a:xfrm>
            <a:off x="3300413" y="3840163"/>
            <a:ext cx="457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Orders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38" name="Rectangle 38"/>
          <p:cNvSpPr>
            <a:spLocks noChangeArrowheads="1"/>
          </p:cNvSpPr>
          <p:nvPr/>
        </p:nvSpPr>
        <p:spPr bwMode="auto">
          <a:xfrm>
            <a:off x="2827338" y="3765550"/>
            <a:ext cx="2286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39" name="Rectangle 39"/>
          <p:cNvSpPr>
            <a:spLocks noChangeArrowheads="1"/>
          </p:cNvSpPr>
          <p:nvPr/>
        </p:nvSpPr>
        <p:spPr bwMode="auto">
          <a:xfrm>
            <a:off x="2827338" y="376555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M4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40" name="Line 40"/>
          <p:cNvSpPr>
            <a:spLocks noChangeShapeType="1"/>
          </p:cNvSpPr>
          <p:nvPr/>
        </p:nvSpPr>
        <p:spPr bwMode="auto">
          <a:xfrm flipH="1">
            <a:off x="5099051" y="3983038"/>
            <a:ext cx="1173163" cy="47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41" name="Line 41"/>
          <p:cNvSpPr>
            <a:spLocks noChangeShapeType="1"/>
          </p:cNvSpPr>
          <p:nvPr/>
        </p:nvSpPr>
        <p:spPr bwMode="auto">
          <a:xfrm flipV="1">
            <a:off x="5099050" y="3695700"/>
            <a:ext cx="1588" cy="2921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42" name="Line 42"/>
          <p:cNvSpPr>
            <a:spLocks noChangeShapeType="1"/>
          </p:cNvSpPr>
          <p:nvPr/>
        </p:nvSpPr>
        <p:spPr bwMode="auto">
          <a:xfrm>
            <a:off x="5099051" y="3695700"/>
            <a:ext cx="1173163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43" name="Line 43"/>
          <p:cNvSpPr>
            <a:spLocks noChangeShapeType="1"/>
          </p:cNvSpPr>
          <p:nvPr/>
        </p:nvSpPr>
        <p:spPr bwMode="auto">
          <a:xfrm flipV="1">
            <a:off x="5392739" y="3695700"/>
            <a:ext cx="1587" cy="2921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44" name="Rectangle 44"/>
          <p:cNvSpPr>
            <a:spLocks noChangeArrowheads="1"/>
          </p:cNvSpPr>
          <p:nvPr/>
        </p:nvSpPr>
        <p:spPr bwMode="auto">
          <a:xfrm>
            <a:off x="5684839" y="3765550"/>
            <a:ext cx="452437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45" name="Rectangle 45"/>
          <p:cNvSpPr>
            <a:spLocks noChangeArrowheads="1"/>
          </p:cNvSpPr>
          <p:nvPr/>
        </p:nvSpPr>
        <p:spPr bwMode="auto">
          <a:xfrm>
            <a:off x="5684838" y="3765550"/>
            <a:ext cx="381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Stock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46" name="Rectangle 46"/>
          <p:cNvSpPr>
            <a:spLocks noChangeArrowheads="1"/>
          </p:cNvSpPr>
          <p:nvPr/>
        </p:nvSpPr>
        <p:spPr bwMode="auto">
          <a:xfrm>
            <a:off x="5168901" y="3765550"/>
            <a:ext cx="233363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47" name="Rectangle 47"/>
          <p:cNvSpPr>
            <a:spLocks noChangeArrowheads="1"/>
          </p:cNvSpPr>
          <p:nvPr/>
        </p:nvSpPr>
        <p:spPr bwMode="auto">
          <a:xfrm>
            <a:off x="5173663" y="376555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M2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48" name="Rectangle 48"/>
          <p:cNvSpPr>
            <a:spLocks noChangeArrowheads="1"/>
          </p:cNvSpPr>
          <p:nvPr/>
        </p:nvSpPr>
        <p:spPr bwMode="auto">
          <a:xfrm>
            <a:off x="5099051" y="4791076"/>
            <a:ext cx="1177925" cy="733425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49" name="Line 49"/>
          <p:cNvSpPr>
            <a:spLocks noChangeShapeType="1"/>
          </p:cNvSpPr>
          <p:nvPr/>
        </p:nvSpPr>
        <p:spPr bwMode="auto">
          <a:xfrm>
            <a:off x="5099051" y="4935539"/>
            <a:ext cx="1173163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50" name="Line 50"/>
          <p:cNvSpPr>
            <a:spLocks noChangeShapeType="1"/>
          </p:cNvSpPr>
          <p:nvPr/>
        </p:nvSpPr>
        <p:spPr bwMode="auto">
          <a:xfrm flipV="1">
            <a:off x="5327651" y="4791076"/>
            <a:ext cx="4763" cy="14446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51" name="Rectangle 51"/>
          <p:cNvSpPr>
            <a:spLocks noChangeArrowheads="1"/>
          </p:cNvSpPr>
          <p:nvPr/>
        </p:nvSpPr>
        <p:spPr bwMode="auto">
          <a:xfrm>
            <a:off x="5392739" y="5010150"/>
            <a:ext cx="6746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52" name="Rectangle 52"/>
          <p:cNvSpPr>
            <a:spLocks noChangeArrowheads="1"/>
          </p:cNvSpPr>
          <p:nvPr/>
        </p:nvSpPr>
        <p:spPr bwMode="auto">
          <a:xfrm>
            <a:off x="5392738" y="5010150"/>
            <a:ext cx="609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Complete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53" name="Rectangle 53"/>
          <p:cNvSpPr>
            <a:spLocks noChangeArrowheads="1"/>
          </p:cNvSpPr>
          <p:nvPr/>
        </p:nvSpPr>
        <p:spPr bwMode="auto">
          <a:xfrm>
            <a:off x="5392739" y="5153025"/>
            <a:ext cx="674687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54" name="Rectangle 54"/>
          <p:cNvSpPr>
            <a:spLocks noChangeArrowheads="1"/>
          </p:cNvSpPr>
          <p:nvPr/>
        </p:nvSpPr>
        <p:spPr bwMode="auto">
          <a:xfrm>
            <a:off x="5392738" y="5153025"/>
            <a:ext cx="609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Customer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55" name="Rectangle 55"/>
          <p:cNvSpPr>
            <a:spLocks noChangeArrowheads="1"/>
          </p:cNvSpPr>
          <p:nvPr/>
        </p:nvSpPr>
        <p:spPr bwMode="auto">
          <a:xfrm>
            <a:off x="5500689" y="5302250"/>
            <a:ext cx="452437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56" name="Rectangle 56"/>
          <p:cNvSpPr>
            <a:spLocks noChangeArrowheads="1"/>
          </p:cNvSpPr>
          <p:nvPr/>
        </p:nvSpPr>
        <p:spPr bwMode="auto">
          <a:xfrm>
            <a:off x="5500688" y="5302250"/>
            <a:ext cx="381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Order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57" name="Rectangle 57"/>
          <p:cNvSpPr>
            <a:spLocks noChangeArrowheads="1"/>
          </p:cNvSpPr>
          <p:nvPr/>
        </p:nvSpPr>
        <p:spPr bwMode="auto">
          <a:xfrm>
            <a:off x="5357813" y="4795839"/>
            <a:ext cx="919162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58" name="Rectangle 58"/>
          <p:cNvSpPr>
            <a:spLocks noChangeArrowheads="1"/>
          </p:cNvSpPr>
          <p:nvPr/>
        </p:nvSpPr>
        <p:spPr bwMode="auto">
          <a:xfrm>
            <a:off x="5357813" y="4795838"/>
            <a:ext cx="914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Despatch Clk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59" name="Rectangle 59"/>
          <p:cNvSpPr>
            <a:spLocks noChangeArrowheads="1"/>
          </p:cNvSpPr>
          <p:nvPr/>
        </p:nvSpPr>
        <p:spPr bwMode="auto">
          <a:xfrm>
            <a:off x="5133975" y="4786313"/>
            <a:ext cx="153988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60" name="Rectangle 60"/>
          <p:cNvSpPr>
            <a:spLocks noChangeArrowheads="1"/>
          </p:cNvSpPr>
          <p:nvPr/>
        </p:nvSpPr>
        <p:spPr bwMode="auto">
          <a:xfrm>
            <a:off x="5133975" y="4786313"/>
            <a:ext cx="76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6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61" name="Oval 61"/>
          <p:cNvSpPr>
            <a:spLocks noChangeArrowheads="1"/>
          </p:cNvSpPr>
          <p:nvPr/>
        </p:nvSpPr>
        <p:spPr bwMode="auto">
          <a:xfrm>
            <a:off x="8243888" y="4756150"/>
            <a:ext cx="1327150" cy="808038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62" name="Line 62"/>
          <p:cNvSpPr>
            <a:spLocks noChangeShapeType="1"/>
          </p:cNvSpPr>
          <p:nvPr/>
        </p:nvSpPr>
        <p:spPr bwMode="auto">
          <a:xfrm flipV="1">
            <a:off x="8243889" y="4806951"/>
            <a:ext cx="333375" cy="34607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63" name="Rectangle 63"/>
          <p:cNvSpPr>
            <a:spLocks noChangeArrowheads="1"/>
          </p:cNvSpPr>
          <p:nvPr/>
        </p:nvSpPr>
        <p:spPr bwMode="auto">
          <a:xfrm>
            <a:off x="8866188" y="4786313"/>
            <a:ext cx="15875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64" name="Rectangle 64"/>
          <p:cNvSpPr>
            <a:spLocks noChangeArrowheads="1"/>
          </p:cNvSpPr>
          <p:nvPr/>
        </p:nvSpPr>
        <p:spPr bwMode="auto">
          <a:xfrm>
            <a:off x="8866188" y="4786313"/>
            <a:ext cx="76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65" name="Oval 65"/>
          <p:cNvSpPr>
            <a:spLocks noChangeArrowheads="1"/>
          </p:cNvSpPr>
          <p:nvPr/>
        </p:nvSpPr>
        <p:spPr bwMode="auto">
          <a:xfrm>
            <a:off x="8243888" y="1836739"/>
            <a:ext cx="1327150" cy="808037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66" name="Rectangle 66"/>
          <p:cNvSpPr>
            <a:spLocks noChangeArrowheads="1"/>
          </p:cNvSpPr>
          <p:nvPr/>
        </p:nvSpPr>
        <p:spPr bwMode="auto">
          <a:xfrm>
            <a:off x="8612189" y="2163764"/>
            <a:ext cx="67627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67" name="Rectangle 67"/>
          <p:cNvSpPr>
            <a:spLocks noChangeArrowheads="1"/>
          </p:cNvSpPr>
          <p:nvPr/>
        </p:nvSpPr>
        <p:spPr bwMode="auto">
          <a:xfrm>
            <a:off x="8612188" y="2163763"/>
            <a:ext cx="609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Despatch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68" name="Rectangle 68"/>
          <p:cNvSpPr>
            <a:spLocks noChangeArrowheads="1"/>
          </p:cNvSpPr>
          <p:nvPr/>
        </p:nvSpPr>
        <p:spPr bwMode="auto">
          <a:xfrm>
            <a:off x="8537576" y="2308225"/>
            <a:ext cx="8302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69" name="Rectangle 69"/>
          <p:cNvSpPr>
            <a:spLocks noChangeArrowheads="1"/>
          </p:cNvSpPr>
          <p:nvPr/>
        </p:nvSpPr>
        <p:spPr bwMode="auto">
          <a:xfrm>
            <a:off x="8537575" y="2308225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Supervisor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70" name="Rectangle 70"/>
          <p:cNvSpPr>
            <a:spLocks noChangeArrowheads="1"/>
          </p:cNvSpPr>
          <p:nvPr/>
        </p:nvSpPr>
        <p:spPr bwMode="auto">
          <a:xfrm>
            <a:off x="8866188" y="1871664"/>
            <a:ext cx="15875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71" name="Rectangle 71"/>
          <p:cNvSpPr>
            <a:spLocks noChangeArrowheads="1"/>
          </p:cNvSpPr>
          <p:nvPr/>
        </p:nvSpPr>
        <p:spPr bwMode="auto">
          <a:xfrm>
            <a:off x="8866188" y="1871663"/>
            <a:ext cx="76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f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72" name="Line 72"/>
          <p:cNvSpPr>
            <a:spLocks noChangeShapeType="1"/>
          </p:cNvSpPr>
          <p:nvPr/>
        </p:nvSpPr>
        <p:spPr bwMode="auto">
          <a:xfrm flipH="1" flipV="1">
            <a:off x="4984750" y="2193925"/>
            <a:ext cx="114300" cy="396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73" name="Line 73"/>
          <p:cNvSpPr>
            <a:spLocks noChangeShapeType="1"/>
          </p:cNvSpPr>
          <p:nvPr/>
        </p:nvSpPr>
        <p:spPr bwMode="auto">
          <a:xfrm>
            <a:off x="4984751" y="2193926"/>
            <a:ext cx="4763" cy="7937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74" name="Line 74"/>
          <p:cNvSpPr>
            <a:spLocks noChangeShapeType="1"/>
          </p:cNvSpPr>
          <p:nvPr/>
        </p:nvSpPr>
        <p:spPr bwMode="auto">
          <a:xfrm flipV="1">
            <a:off x="4984750" y="2233614"/>
            <a:ext cx="114300" cy="396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75" name="Line 75"/>
          <p:cNvSpPr>
            <a:spLocks noChangeShapeType="1"/>
          </p:cNvSpPr>
          <p:nvPr/>
        </p:nvSpPr>
        <p:spPr bwMode="auto">
          <a:xfrm>
            <a:off x="3414713" y="2238375"/>
            <a:ext cx="292100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76" name="Line 76"/>
          <p:cNvSpPr>
            <a:spLocks noChangeShapeType="1"/>
          </p:cNvSpPr>
          <p:nvPr/>
        </p:nvSpPr>
        <p:spPr bwMode="auto">
          <a:xfrm>
            <a:off x="4805363" y="2238375"/>
            <a:ext cx="184150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77" name="Rectangle 77"/>
          <p:cNvSpPr>
            <a:spLocks noChangeArrowheads="1"/>
          </p:cNvSpPr>
          <p:nvPr/>
        </p:nvSpPr>
        <p:spPr bwMode="auto">
          <a:xfrm>
            <a:off x="3741738" y="2163764"/>
            <a:ext cx="107950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78" name="Rectangle 78"/>
          <p:cNvSpPr>
            <a:spLocks noChangeArrowheads="1"/>
          </p:cNvSpPr>
          <p:nvPr/>
        </p:nvSpPr>
        <p:spPr bwMode="auto">
          <a:xfrm>
            <a:off x="3741738" y="2163763"/>
            <a:ext cx="1066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Customer Order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79" name="Line 79"/>
          <p:cNvSpPr>
            <a:spLocks noChangeShapeType="1"/>
          </p:cNvSpPr>
          <p:nvPr/>
        </p:nvSpPr>
        <p:spPr bwMode="auto">
          <a:xfrm flipV="1">
            <a:off x="3552825" y="3660776"/>
            <a:ext cx="109538" cy="3492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80" name="Line 80"/>
          <p:cNvSpPr>
            <a:spLocks noChangeShapeType="1"/>
          </p:cNvSpPr>
          <p:nvPr/>
        </p:nvSpPr>
        <p:spPr bwMode="auto">
          <a:xfrm flipH="1" flipV="1">
            <a:off x="3622675" y="3602039"/>
            <a:ext cx="39688" cy="587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81" name="Line 81"/>
          <p:cNvSpPr>
            <a:spLocks noChangeShapeType="1"/>
          </p:cNvSpPr>
          <p:nvPr/>
        </p:nvSpPr>
        <p:spPr bwMode="auto">
          <a:xfrm flipH="1">
            <a:off x="3552825" y="3602038"/>
            <a:ext cx="69850" cy="936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82" name="Line 82"/>
          <p:cNvSpPr>
            <a:spLocks noChangeShapeType="1"/>
          </p:cNvSpPr>
          <p:nvPr/>
        </p:nvSpPr>
        <p:spPr bwMode="auto">
          <a:xfrm flipH="1">
            <a:off x="4562475" y="2600325"/>
            <a:ext cx="590550" cy="4064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83" name="Line 83"/>
          <p:cNvSpPr>
            <a:spLocks noChangeShapeType="1"/>
          </p:cNvSpPr>
          <p:nvPr/>
        </p:nvSpPr>
        <p:spPr bwMode="auto">
          <a:xfrm flipH="1">
            <a:off x="3643313" y="3151189"/>
            <a:ext cx="704850" cy="48577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84" name="Rectangle 84"/>
          <p:cNvSpPr>
            <a:spLocks noChangeArrowheads="1"/>
          </p:cNvSpPr>
          <p:nvPr/>
        </p:nvSpPr>
        <p:spPr bwMode="auto">
          <a:xfrm>
            <a:off x="3608389" y="3001964"/>
            <a:ext cx="119697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85" name="Rectangle 85"/>
          <p:cNvSpPr>
            <a:spLocks noChangeArrowheads="1"/>
          </p:cNvSpPr>
          <p:nvPr/>
        </p:nvSpPr>
        <p:spPr bwMode="auto">
          <a:xfrm>
            <a:off x="3608388" y="3001963"/>
            <a:ext cx="1143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2 x C.O. Copies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86" name="Line 87"/>
          <p:cNvSpPr>
            <a:spLocks noChangeShapeType="1"/>
          </p:cNvSpPr>
          <p:nvPr/>
        </p:nvSpPr>
        <p:spPr bwMode="auto">
          <a:xfrm flipH="1">
            <a:off x="5705475" y="4095750"/>
            <a:ext cx="69850" cy="254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87" name="Line 89"/>
          <p:cNvSpPr>
            <a:spLocks noChangeShapeType="1"/>
          </p:cNvSpPr>
          <p:nvPr/>
        </p:nvSpPr>
        <p:spPr bwMode="auto">
          <a:xfrm flipH="1">
            <a:off x="5753101" y="4543426"/>
            <a:ext cx="100013" cy="24447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88" name="Line 86"/>
          <p:cNvSpPr>
            <a:spLocks noChangeShapeType="1"/>
          </p:cNvSpPr>
          <p:nvPr/>
        </p:nvSpPr>
        <p:spPr bwMode="auto">
          <a:xfrm rot="10800000" flipV="1">
            <a:off x="5702300" y="4005263"/>
            <a:ext cx="1588" cy="1190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89" name="Line 88"/>
          <p:cNvSpPr>
            <a:spLocks noChangeShapeType="1"/>
          </p:cNvSpPr>
          <p:nvPr/>
        </p:nvSpPr>
        <p:spPr bwMode="auto">
          <a:xfrm rot="10800000">
            <a:off x="5705475" y="4005263"/>
            <a:ext cx="69850" cy="936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90" name="Line 90"/>
          <p:cNvSpPr>
            <a:spLocks noChangeShapeType="1"/>
          </p:cNvSpPr>
          <p:nvPr/>
        </p:nvSpPr>
        <p:spPr bwMode="auto">
          <a:xfrm rot="10800000">
            <a:off x="5740401" y="4110038"/>
            <a:ext cx="68263" cy="1825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91" name="Rectangle 91"/>
          <p:cNvSpPr>
            <a:spLocks noChangeArrowheads="1"/>
          </p:cNvSpPr>
          <p:nvPr/>
        </p:nvSpPr>
        <p:spPr bwMode="auto">
          <a:xfrm>
            <a:off x="5059364" y="2892425"/>
            <a:ext cx="6762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92" name="Rectangle 92"/>
          <p:cNvSpPr>
            <a:spLocks noChangeArrowheads="1"/>
          </p:cNvSpPr>
          <p:nvPr/>
        </p:nvSpPr>
        <p:spPr bwMode="auto">
          <a:xfrm>
            <a:off x="5551488" y="4267200"/>
            <a:ext cx="609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Stock To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93" name="Rectangle 93"/>
          <p:cNvSpPr>
            <a:spLocks noChangeArrowheads="1"/>
          </p:cNvSpPr>
          <p:nvPr/>
        </p:nvSpPr>
        <p:spPr bwMode="auto">
          <a:xfrm>
            <a:off x="5099051" y="3036888"/>
            <a:ext cx="601663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94" name="Rectangle 94"/>
          <p:cNvSpPr>
            <a:spLocks noChangeArrowheads="1"/>
          </p:cNvSpPr>
          <p:nvPr/>
        </p:nvSpPr>
        <p:spPr bwMode="auto">
          <a:xfrm>
            <a:off x="5591175" y="4411663"/>
            <a:ext cx="533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Be Used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95" name="Line 95"/>
          <p:cNvSpPr>
            <a:spLocks noChangeShapeType="1"/>
          </p:cNvSpPr>
          <p:nvPr/>
        </p:nvSpPr>
        <p:spPr bwMode="auto">
          <a:xfrm flipH="1" flipV="1">
            <a:off x="5732464" y="3309938"/>
            <a:ext cx="7937" cy="3857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grpSp>
        <p:nvGrpSpPr>
          <p:cNvPr id="43096" name="Group 154"/>
          <p:cNvGrpSpPr>
            <a:grpSpLocks/>
          </p:cNvGrpSpPr>
          <p:nvPr/>
        </p:nvGrpSpPr>
        <p:grpSpPr bwMode="auto">
          <a:xfrm rot="1186476">
            <a:off x="5667375" y="2609851"/>
            <a:ext cx="114300" cy="327025"/>
            <a:chOff x="2778" y="1638"/>
            <a:chExt cx="72" cy="206"/>
          </a:xfrm>
        </p:grpSpPr>
        <p:grpSp>
          <p:nvGrpSpPr>
            <p:cNvPr id="43148" name="Group 99"/>
            <p:cNvGrpSpPr>
              <a:grpSpLocks/>
            </p:cNvGrpSpPr>
            <p:nvPr/>
          </p:nvGrpSpPr>
          <p:grpSpPr bwMode="auto">
            <a:xfrm>
              <a:off x="2778" y="1638"/>
              <a:ext cx="44" cy="72"/>
              <a:chOff x="2778" y="1638"/>
              <a:chExt cx="44" cy="72"/>
            </a:xfrm>
          </p:grpSpPr>
          <p:sp>
            <p:nvSpPr>
              <p:cNvPr id="43150" name="Line 96"/>
              <p:cNvSpPr>
                <a:spLocks noChangeShapeType="1"/>
              </p:cNvSpPr>
              <p:nvPr/>
            </p:nvSpPr>
            <p:spPr bwMode="auto">
              <a:xfrm>
                <a:off x="2778" y="1638"/>
                <a:ext cx="1" cy="72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151" name="Line 97"/>
              <p:cNvSpPr>
                <a:spLocks noChangeShapeType="1"/>
              </p:cNvSpPr>
              <p:nvPr/>
            </p:nvSpPr>
            <p:spPr bwMode="auto">
              <a:xfrm flipV="1">
                <a:off x="2778" y="1694"/>
                <a:ext cx="44" cy="16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152" name="Line 98"/>
              <p:cNvSpPr>
                <a:spLocks noChangeShapeType="1"/>
              </p:cNvSpPr>
              <p:nvPr/>
            </p:nvSpPr>
            <p:spPr bwMode="auto">
              <a:xfrm flipH="1" flipV="1">
                <a:off x="2778" y="1638"/>
                <a:ext cx="44" cy="59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3149" name="Line 100"/>
            <p:cNvSpPr>
              <a:spLocks noChangeShapeType="1"/>
            </p:cNvSpPr>
            <p:nvPr/>
          </p:nvSpPr>
          <p:spPr bwMode="auto">
            <a:xfrm flipH="1" flipV="1">
              <a:off x="2800" y="1704"/>
              <a:ext cx="50" cy="14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</p:grpSp>
      <p:sp>
        <p:nvSpPr>
          <p:cNvPr id="43097" name="Rectangle 101"/>
          <p:cNvSpPr>
            <a:spLocks noChangeArrowheads="1"/>
          </p:cNvSpPr>
          <p:nvPr/>
        </p:nvSpPr>
        <p:spPr bwMode="auto">
          <a:xfrm>
            <a:off x="5903913" y="2927350"/>
            <a:ext cx="10477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98" name="Rectangle 102"/>
          <p:cNvSpPr>
            <a:spLocks noChangeArrowheads="1"/>
          </p:cNvSpPr>
          <p:nvPr/>
        </p:nvSpPr>
        <p:spPr bwMode="auto">
          <a:xfrm>
            <a:off x="5275263" y="2955925"/>
            <a:ext cx="990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Current Stock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099" name="Rectangle 103"/>
          <p:cNvSpPr>
            <a:spLocks noChangeArrowheads="1"/>
          </p:cNvSpPr>
          <p:nvPr/>
        </p:nvSpPr>
        <p:spPr bwMode="auto">
          <a:xfrm>
            <a:off x="6157913" y="3071813"/>
            <a:ext cx="525462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100" name="Rectangle 104"/>
          <p:cNvSpPr>
            <a:spLocks noChangeArrowheads="1"/>
          </p:cNvSpPr>
          <p:nvPr/>
        </p:nvSpPr>
        <p:spPr bwMode="auto">
          <a:xfrm>
            <a:off x="5529263" y="3100388"/>
            <a:ext cx="457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Levels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101" name="Line 105"/>
          <p:cNvSpPr>
            <a:spLocks noChangeShapeType="1"/>
          </p:cNvSpPr>
          <p:nvPr/>
        </p:nvSpPr>
        <p:spPr bwMode="auto">
          <a:xfrm flipH="1" flipV="1">
            <a:off x="8135938" y="2193925"/>
            <a:ext cx="114300" cy="396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02" name="Line 106"/>
          <p:cNvSpPr>
            <a:spLocks noChangeShapeType="1"/>
          </p:cNvSpPr>
          <p:nvPr/>
        </p:nvSpPr>
        <p:spPr bwMode="auto">
          <a:xfrm>
            <a:off x="8135939" y="2193926"/>
            <a:ext cx="1587" cy="7937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03" name="Line 107"/>
          <p:cNvSpPr>
            <a:spLocks noChangeShapeType="1"/>
          </p:cNvSpPr>
          <p:nvPr/>
        </p:nvSpPr>
        <p:spPr bwMode="auto">
          <a:xfrm flipV="1">
            <a:off x="8135938" y="2233614"/>
            <a:ext cx="114300" cy="396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04" name="Line 108"/>
          <p:cNvSpPr>
            <a:spLocks noChangeShapeType="1"/>
          </p:cNvSpPr>
          <p:nvPr/>
        </p:nvSpPr>
        <p:spPr bwMode="auto">
          <a:xfrm>
            <a:off x="6265864" y="2238375"/>
            <a:ext cx="407987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05" name="Line 109"/>
          <p:cNvSpPr>
            <a:spLocks noChangeShapeType="1"/>
          </p:cNvSpPr>
          <p:nvPr/>
        </p:nvSpPr>
        <p:spPr bwMode="auto">
          <a:xfrm>
            <a:off x="7842250" y="2238375"/>
            <a:ext cx="293688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06" name="Rectangle 110"/>
          <p:cNvSpPr>
            <a:spLocks noChangeArrowheads="1"/>
          </p:cNvSpPr>
          <p:nvPr/>
        </p:nvSpPr>
        <p:spPr bwMode="auto">
          <a:xfrm>
            <a:off x="6708776" y="2163764"/>
            <a:ext cx="1198563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107" name="Rectangle 111"/>
          <p:cNvSpPr>
            <a:spLocks noChangeArrowheads="1"/>
          </p:cNvSpPr>
          <p:nvPr/>
        </p:nvSpPr>
        <p:spPr bwMode="auto">
          <a:xfrm>
            <a:off x="6708775" y="2163763"/>
            <a:ext cx="1143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Despatch Report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108" name="Line 112"/>
          <p:cNvSpPr>
            <a:spLocks noChangeShapeType="1"/>
          </p:cNvSpPr>
          <p:nvPr/>
        </p:nvSpPr>
        <p:spPr bwMode="auto">
          <a:xfrm flipH="1" flipV="1">
            <a:off x="8135938" y="5113339"/>
            <a:ext cx="114300" cy="396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09" name="Line 113"/>
          <p:cNvSpPr>
            <a:spLocks noChangeShapeType="1"/>
          </p:cNvSpPr>
          <p:nvPr/>
        </p:nvSpPr>
        <p:spPr bwMode="auto">
          <a:xfrm>
            <a:off x="8135939" y="5113339"/>
            <a:ext cx="1587" cy="7937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10" name="Line 114"/>
          <p:cNvSpPr>
            <a:spLocks noChangeShapeType="1"/>
          </p:cNvSpPr>
          <p:nvPr/>
        </p:nvSpPr>
        <p:spPr bwMode="auto">
          <a:xfrm flipV="1">
            <a:off x="8135938" y="5153025"/>
            <a:ext cx="114300" cy="396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11" name="Line 115"/>
          <p:cNvSpPr>
            <a:spLocks noChangeShapeType="1"/>
          </p:cNvSpPr>
          <p:nvPr/>
        </p:nvSpPr>
        <p:spPr bwMode="auto">
          <a:xfrm>
            <a:off x="6265864" y="5153025"/>
            <a:ext cx="51752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12" name="Line 116"/>
          <p:cNvSpPr>
            <a:spLocks noChangeShapeType="1"/>
          </p:cNvSpPr>
          <p:nvPr/>
        </p:nvSpPr>
        <p:spPr bwMode="auto">
          <a:xfrm>
            <a:off x="7732714" y="5153025"/>
            <a:ext cx="40322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13" name="Rectangle 117"/>
          <p:cNvSpPr>
            <a:spLocks noChangeArrowheads="1"/>
          </p:cNvSpPr>
          <p:nvPr/>
        </p:nvSpPr>
        <p:spPr bwMode="auto">
          <a:xfrm>
            <a:off x="6818314" y="5010150"/>
            <a:ext cx="9747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114" name="Rectangle 118"/>
          <p:cNvSpPr>
            <a:spLocks noChangeArrowheads="1"/>
          </p:cNvSpPr>
          <p:nvPr/>
        </p:nvSpPr>
        <p:spPr bwMode="auto">
          <a:xfrm>
            <a:off x="6818313" y="5010150"/>
            <a:ext cx="914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Matched C.O.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115" name="Rectangle 119"/>
          <p:cNvSpPr>
            <a:spLocks noChangeArrowheads="1"/>
          </p:cNvSpPr>
          <p:nvPr/>
        </p:nvSpPr>
        <p:spPr bwMode="auto">
          <a:xfrm>
            <a:off x="7002463" y="5153025"/>
            <a:ext cx="601662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116" name="Rectangle 120"/>
          <p:cNvSpPr>
            <a:spLocks noChangeArrowheads="1"/>
          </p:cNvSpPr>
          <p:nvPr/>
        </p:nvSpPr>
        <p:spPr bwMode="auto">
          <a:xfrm>
            <a:off x="7002463" y="5153025"/>
            <a:ext cx="533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Copy #1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117" name="Line 121"/>
          <p:cNvSpPr>
            <a:spLocks noChangeShapeType="1"/>
          </p:cNvSpPr>
          <p:nvPr/>
        </p:nvSpPr>
        <p:spPr bwMode="auto">
          <a:xfrm flipH="1" flipV="1">
            <a:off x="5008564" y="4875213"/>
            <a:ext cx="90487" cy="698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18" name="Line 122"/>
          <p:cNvSpPr>
            <a:spLocks noChangeShapeType="1"/>
          </p:cNvSpPr>
          <p:nvPr/>
        </p:nvSpPr>
        <p:spPr bwMode="auto">
          <a:xfrm flipH="1">
            <a:off x="4984751" y="4875213"/>
            <a:ext cx="23813" cy="698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19" name="Line 123"/>
          <p:cNvSpPr>
            <a:spLocks noChangeShapeType="1"/>
          </p:cNvSpPr>
          <p:nvPr/>
        </p:nvSpPr>
        <p:spPr bwMode="auto">
          <a:xfrm>
            <a:off x="4984750" y="4945064"/>
            <a:ext cx="11430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20" name="Line 124"/>
          <p:cNvSpPr>
            <a:spLocks noChangeShapeType="1"/>
          </p:cNvSpPr>
          <p:nvPr/>
        </p:nvSpPr>
        <p:spPr bwMode="auto">
          <a:xfrm>
            <a:off x="3414714" y="3987801"/>
            <a:ext cx="217487" cy="43656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21" name="Line 125"/>
          <p:cNvSpPr>
            <a:spLocks noChangeShapeType="1"/>
          </p:cNvSpPr>
          <p:nvPr/>
        </p:nvSpPr>
        <p:spPr bwMode="auto">
          <a:xfrm>
            <a:off x="4049713" y="4632325"/>
            <a:ext cx="939800" cy="28733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22" name="Rectangle 126"/>
          <p:cNvSpPr>
            <a:spLocks noChangeArrowheads="1"/>
          </p:cNvSpPr>
          <p:nvPr/>
        </p:nvSpPr>
        <p:spPr bwMode="auto">
          <a:xfrm>
            <a:off x="3230563" y="4424364"/>
            <a:ext cx="1122362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123" name="Rectangle 127"/>
          <p:cNvSpPr>
            <a:spLocks noChangeArrowheads="1"/>
          </p:cNvSpPr>
          <p:nvPr/>
        </p:nvSpPr>
        <p:spPr bwMode="auto">
          <a:xfrm>
            <a:off x="3230563" y="4424363"/>
            <a:ext cx="1066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Customer Order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124" name="Rectangle 128"/>
          <p:cNvSpPr>
            <a:spLocks noChangeArrowheads="1"/>
          </p:cNvSpPr>
          <p:nvPr/>
        </p:nvSpPr>
        <p:spPr bwMode="auto">
          <a:xfrm>
            <a:off x="3592514" y="4568825"/>
            <a:ext cx="382587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125" name="Rectangle 129"/>
          <p:cNvSpPr>
            <a:spLocks noChangeArrowheads="1"/>
          </p:cNvSpPr>
          <p:nvPr/>
        </p:nvSpPr>
        <p:spPr bwMode="auto">
          <a:xfrm>
            <a:off x="3592513" y="4568825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Copy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126" name="Line 130"/>
          <p:cNvSpPr>
            <a:spLocks noChangeShapeType="1"/>
          </p:cNvSpPr>
          <p:nvPr/>
        </p:nvSpPr>
        <p:spPr bwMode="auto">
          <a:xfrm flipV="1">
            <a:off x="6057901" y="4737101"/>
            <a:ext cx="104775" cy="4921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27" name="Line 131"/>
          <p:cNvSpPr>
            <a:spLocks noChangeShapeType="1"/>
          </p:cNvSpPr>
          <p:nvPr/>
        </p:nvSpPr>
        <p:spPr bwMode="auto">
          <a:xfrm flipH="1" flipV="1">
            <a:off x="6111875" y="4687888"/>
            <a:ext cx="50800" cy="4921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28" name="Line 132"/>
          <p:cNvSpPr>
            <a:spLocks noChangeShapeType="1"/>
          </p:cNvSpPr>
          <p:nvPr/>
        </p:nvSpPr>
        <p:spPr bwMode="auto">
          <a:xfrm flipH="1">
            <a:off x="6057901" y="4687889"/>
            <a:ext cx="53975" cy="9842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29" name="Line 133"/>
          <p:cNvSpPr>
            <a:spLocks noChangeShapeType="1"/>
          </p:cNvSpPr>
          <p:nvPr/>
        </p:nvSpPr>
        <p:spPr bwMode="auto">
          <a:xfrm flipH="1">
            <a:off x="7375525" y="2506664"/>
            <a:ext cx="1042988" cy="10112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30" name="Line 134"/>
          <p:cNvSpPr>
            <a:spLocks noChangeShapeType="1"/>
          </p:cNvSpPr>
          <p:nvPr/>
        </p:nvSpPr>
        <p:spPr bwMode="auto">
          <a:xfrm flipH="1">
            <a:off x="6137275" y="3805239"/>
            <a:ext cx="939800" cy="91122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31" name="Rectangle 135"/>
          <p:cNvSpPr>
            <a:spLocks noChangeArrowheads="1"/>
          </p:cNvSpPr>
          <p:nvPr/>
        </p:nvSpPr>
        <p:spPr bwMode="auto">
          <a:xfrm>
            <a:off x="7002463" y="3513138"/>
            <a:ext cx="6016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132" name="Rectangle 136"/>
          <p:cNvSpPr>
            <a:spLocks noChangeArrowheads="1"/>
          </p:cNvSpPr>
          <p:nvPr/>
        </p:nvSpPr>
        <p:spPr bwMode="auto">
          <a:xfrm>
            <a:off x="7002463" y="3513138"/>
            <a:ext cx="533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Matched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133" name="Rectangle 137"/>
          <p:cNvSpPr>
            <a:spLocks noChangeArrowheads="1"/>
          </p:cNvSpPr>
          <p:nvPr/>
        </p:nvSpPr>
        <p:spPr bwMode="auto">
          <a:xfrm>
            <a:off x="6818314" y="3656014"/>
            <a:ext cx="97472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134" name="Rectangle 138"/>
          <p:cNvSpPr>
            <a:spLocks noChangeArrowheads="1"/>
          </p:cNvSpPr>
          <p:nvPr/>
        </p:nvSpPr>
        <p:spPr bwMode="auto">
          <a:xfrm>
            <a:off x="6818313" y="3656013"/>
            <a:ext cx="914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Despatch Rpt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135" name="Line 139"/>
          <p:cNvSpPr>
            <a:spLocks noChangeShapeType="1"/>
          </p:cNvSpPr>
          <p:nvPr/>
        </p:nvSpPr>
        <p:spPr bwMode="auto">
          <a:xfrm>
            <a:off x="3797301" y="3983038"/>
            <a:ext cx="98425" cy="698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36" name="Line 140"/>
          <p:cNvSpPr>
            <a:spLocks noChangeShapeType="1"/>
          </p:cNvSpPr>
          <p:nvPr/>
        </p:nvSpPr>
        <p:spPr bwMode="auto">
          <a:xfrm flipV="1">
            <a:off x="3895726" y="3983038"/>
            <a:ext cx="15875" cy="698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37" name="Line 141"/>
          <p:cNvSpPr>
            <a:spLocks noChangeShapeType="1"/>
          </p:cNvSpPr>
          <p:nvPr/>
        </p:nvSpPr>
        <p:spPr bwMode="auto">
          <a:xfrm flipH="1">
            <a:off x="3797300" y="3983038"/>
            <a:ext cx="114300" cy="47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38" name="Line 142"/>
          <p:cNvSpPr>
            <a:spLocks noChangeShapeType="1"/>
          </p:cNvSpPr>
          <p:nvPr/>
        </p:nvSpPr>
        <p:spPr bwMode="auto">
          <a:xfrm flipH="1" flipV="1">
            <a:off x="5129214" y="4400551"/>
            <a:ext cx="257175" cy="38576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39" name="Line 143"/>
          <p:cNvSpPr>
            <a:spLocks noChangeShapeType="1"/>
          </p:cNvSpPr>
          <p:nvPr/>
        </p:nvSpPr>
        <p:spPr bwMode="auto">
          <a:xfrm flipH="1" flipV="1">
            <a:off x="5033963" y="4365625"/>
            <a:ext cx="95250" cy="396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40" name="Line 144"/>
          <p:cNvSpPr>
            <a:spLocks noChangeShapeType="1"/>
          </p:cNvSpPr>
          <p:nvPr/>
        </p:nvSpPr>
        <p:spPr bwMode="auto">
          <a:xfrm flipH="1" flipV="1">
            <a:off x="3900488" y="4017964"/>
            <a:ext cx="438150" cy="1539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141" name="Rectangle 145"/>
          <p:cNvSpPr>
            <a:spLocks noChangeArrowheads="1"/>
          </p:cNvSpPr>
          <p:nvPr/>
        </p:nvSpPr>
        <p:spPr bwMode="auto">
          <a:xfrm>
            <a:off x="4471988" y="4057650"/>
            <a:ext cx="601662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142" name="Rectangle 146"/>
          <p:cNvSpPr>
            <a:spLocks noChangeArrowheads="1"/>
          </p:cNvSpPr>
          <p:nvPr/>
        </p:nvSpPr>
        <p:spPr bwMode="auto">
          <a:xfrm>
            <a:off x="4471988" y="4057650"/>
            <a:ext cx="533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Matched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143" name="Rectangle 147"/>
          <p:cNvSpPr>
            <a:spLocks noChangeArrowheads="1"/>
          </p:cNvSpPr>
          <p:nvPr/>
        </p:nvSpPr>
        <p:spPr bwMode="auto">
          <a:xfrm>
            <a:off x="4294189" y="4206875"/>
            <a:ext cx="973137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144" name="Rectangle 148"/>
          <p:cNvSpPr>
            <a:spLocks noChangeArrowheads="1"/>
          </p:cNvSpPr>
          <p:nvPr/>
        </p:nvSpPr>
        <p:spPr bwMode="auto">
          <a:xfrm>
            <a:off x="4294188" y="4206875"/>
            <a:ext cx="914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Despatch Rpt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145" name="Rectangle 149"/>
          <p:cNvSpPr>
            <a:spLocks noChangeArrowheads="1"/>
          </p:cNvSpPr>
          <p:nvPr/>
        </p:nvSpPr>
        <p:spPr bwMode="auto">
          <a:xfrm>
            <a:off x="8542339" y="5073651"/>
            <a:ext cx="769937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146" name="Rectangle 150"/>
          <p:cNvSpPr>
            <a:spLocks noChangeArrowheads="1"/>
          </p:cNvSpPr>
          <p:nvPr/>
        </p:nvSpPr>
        <p:spPr bwMode="auto">
          <a:xfrm>
            <a:off x="8586788" y="5073650"/>
            <a:ext cx="685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Sales and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3147" name="Rectangle 151"/>
          <p:cNvSpPr>
            <a:spLocks noChangeArrowheads="1"/>
          </p:cNvSpPr>
          <p:nvPr/>
        </p:nvSpPr>
        <p:spPr bwMode="auto">
          <a:xfrm>
            <a:off x="8586788" y="5218113"/>
            <a:ext cx="685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ourier New" panose="02070309020205020404" pitchFamily="49" charset="0"/>
              </a:rPr>
              <a:t>Marketing</a:t>
            </a:r>
            <a:endParaRPr lang="en-US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78565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Corbel</vt:lpstr>
      <vt:lpstr>Courier New</vt:lpstr>
      <vt:lpstr>Times New Roman</vt:lpstr>
      <vt:lpstr>Parallax</vt:lpstr>
      <vt:lpstr>Data Flow Diagrams Converting Document Flow Diagrams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2016-08-17T01:30:48Z</dcterms:created>
  <dcterms:modified xsi:type="dcterms:W3CDTF">2016-08-17T06:06:23Z</dcterms:modified>
</cp:coreProperties>
</file>