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447E7-72D8-48B7-9952-EBD650327710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01610B-3C0D-4800-8FF8-48A6F0B5084A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ABDECD46-5483-49E4-AC2A-13AFA19FD93E}" type="parTrans" cxnId="{82F4342C-A4D5-400A-8645-F00426B63367}">
      <dgm:prSet/>
      <dgm:spPr/>
      <dgm:t>
        <a:bodyPr/>
        <a:lstStyle/>
        <a:p>
          <a:endParaRPr lang="en-US"/>
        </a:p>
      </dgm:t>
    </dgm:pt>
    <dgm:pt modelId="{5F698652-39FA-4807-A359-65D2AAD8A853}" type="sibTrans" cxnId="{82F4342C-A4D5-400A-8645-F00426B63367}">
      <dgm:prSet/>
      <dgm:spPr/>
      <dgm:t>
        <a:bodyPr/>
        <a:lstStyle/>
        <a:p>
          <a:endParaRPr lang="en-US"/>
        </a:p>
      </dgm:t>
    </dgm:pt>
    <dgm:pt modelId="{025E86DB-886F-4F50-8C19-C20A58B7C0DD}">
      <dgm:prSet phldrT="[Text]"/>
      <dgm:spPr/>
      <dgm:t>
        <a:bodyPr/>
        <a:lstStyle/>
        <a:p>
          <a:r>
            <a:rPr lang="en-US" dirty="0" smtClean="0"/>
            <a:t>Product Market</a:t>
          </a:r>
          <a:endParaRPr lang="en-US" dirty="0"/>
        </a:p>
      </dgm:t>
    </dgm:pt>
    <dgm:pt modelId="{3F821932-2FE4-4BC3-867E-575400AFC576}" type="parTrans" cxnId="{563BF27B-527F-4491-8973-49E6526CCE37}">
      <dgm:prSet/>
      <dgm:spPr/>
      <dgm:t>
        <a:bodyPr/>
        <a:lstStyle/>
        <a:p>
          <a:endParaRPr lang="en-US"/>
        </a:p>
      </dgm:t>
    </dgm:pt>
    <dgm:pt modelId="{62F9D083-B3E0-47BB-862D-FAAD952848DF}" type="sibTrans" cxnId="{563BF27B-527F-4491-8973-49E6526CCE37}">
      <dgm:prSet/>
      <dgm:spPr/>
      <dgm:t>
        <a:bodyPr/>
        <a:lstStyle/>
        <a:p>
          <a:endParaRPr lang="en-US"/>
        </a:p>
      </dgm:t>
    </dgm:pt>
    <dgm:pt modelId="{F9AE9C48-F1C1-47FD-B099-C288876BFD5F}">
      <dgm:prSet phldrT="[Text]"/>
      <dgm:spPr/>
      <dgm:t>
        <a:bodyPr/>
        <a:lstStyle/>
        <a:p>
          <a:r>
            <a:rPr lang="en-US" dirty="0" smtClean="0"/>
            <a:t>Individual</a:t>
          </a:r>
          <a:endParaRPr lang="en-US" dirty="0"/>
        </a:p>
      </dgm:t>
    </dgm:pt>
    <dgm:pt modelId="{EAC7C317-C22D-4C9E-A384-6B2A9B6C10C1}" type="parTrans" cxnId="{C88487BF-93D5-4979-8DB0-ED41A3BF7CA9}">
      <dgm:prSet/>
      <dgm:spPr/>
      <dgm:t>
        <a:bodyPr/>
        <a:lstStyle/>
        <a:p>
          <a:endParaRPr lang="en-US"/>
        </a:p>
      </dgm:t>
    </dgm:pt>
    <dgm:pt modelId="{5FE679E7-4B1C-42A2-9B52-B0211775184C}" type="sibTrans" cxnId="{C88487BF-93D5-4979-8DB0-ED41A3BF7CA9}">
      <dgm:prSet/>
      <dgm:spPr/>
      <dgm:t>
        <a:bodyPr/>
        <a:lstStyle/>
        <a:p>
          <a:endParaRPr lang="en-US"/>
        </a:p>
      </dgm:t>
    </dgm:pt>
    <dgm:pt modelId="{966BCD7D-2BE5-435C-8220-0C31D2819B13}">
      <dgm:prSet phldrT="[Text]"/>
      <dgm:spPr/>
      <dgm:t>
        <a:bodyPr/>
        <a:lstStyle/>
        <a:p>
          <a:r>
            <a:rPr lang="en-US" dirty="0" smtClean="0"/>
            <a:t>Factor /Resource</a:t>
          </a:r>
        </a:p>
        <a:p>
          <a:r>
            <a:rPr lang="en-US" dirty="0" smtClean="0"/>
            <a:t>Market</a:t>
          </a:r>
          <a:endParaRPr lang="en-US" dirty="0"/>
        </a:p>
      </dgm:t>
    </dgm:pt>
    <dgm:pt modelId="{591DD1A1-F528-4BE3-AA37-F7F6154918D4}" type="parTrans" cxnId="{91B2C811-B917-4731-9343-6787CA099987}">
      <dgm:prSet/>
      <dgm:spPr/>
      <dgm:t>
        <a:bodyPr/>
        <a:lstStyle/>
        <a:p>
          <a:endParaRPr lang="en-US"/>
        </a:p>
      </dgm:t>
    </dgm:pt>
    <dgm:pt modelId="{E5914964-C5A9-422F-95AC-89DF1E412FB9}" type="sibTrans" cxnId="{91B2C811-B917-4731-9343-6787CA099987}">
      <dgm:prSet/>
      <dgm:spPr/>
      <dgm:t>
        <a:bodyPr/>
        <a:lstStyle/>
        <a:p>
          <a:endParaRPr lang="en-US"/>
        </a:p>
      </dgm:t>
    </dgm:pt>
    <dgm:pt modelId="{AD364242-0CEA-4E8B-80FD-CF30FE0816C0}">
      <dgm:prSet phldrT="[Text]"/>
      <dgm:spPr/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1E76D17E-3D36-4BE8-872A-DE6723494AA2}" type="parTrans" cxnId="{89E5B708-97F4-4849-8F1F-FA3E6ECED6F3}">
      <dgm:prSet/>
      <dgm:spPr/>
      <dgm:t>
        <a:bodyPr/>
        <a:lstStyle/>
        <a:p>
          <a:endParaRPr lang="en-US"/>
        </a:p>
      </dgm:t>
    </dgm:pt>
    <dgm:pt modelId="{FF22F12F-8B0D-467D-BE65-C0F10424D77F}" type="sibTrans" cxnId="{89E5B708-97F4-4849-8F1F-FA3E6ECED6F3}">
      <dgm:prSet/>
      <dgm:spPr/>
      <dgm:t>
        <a:bodyPr/>
        <a:lstStyle/>
        <a:p>
          <a:endParaRPr lang="en-US"/>
        </a:p>
      </dgm:t>
    </dgm:pt>
    <dgm:pt modelId="{0A55673F-40E8-4F33-B3B0-E3CE93727EEB}" type="pres">
      <dgm:prSet presAssocID="{28B447E7-72D8-48B7-9952-EBD65032771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7BA8E0-62B6-4125-9A84-6D516A10DE55}" type="pres">
      <dgm:prSet presAssocID="{FE01610B-3C0D-4800-8FF8-48A6F0B5084A}" presName="centerShape" presStyleLbl="node0" presStyleIdx="0" presStyleCnt="1"/>
      <dgm:spPr/>
      <dgm:t>
        <a:bodyPr/>
        <a:lstStyle/>
        <a:p>
          <a:endParaRPr lang="en-US"/>
        </a:p>
      </dgm:t>
    </dgm:pt>
    <dgm:pt modelId="{DEC8B8F2-4C8E-4A17-AB44-8D4114843C5C}" type="pres">
      <dgm:prSet presAssocID="{025E86DB-886F-4F50-8C19-C20A58B7C0DD}" presName="node" presStyleLbl="node1" presStyleIdx="0" presStyleCnt="4" custRadScaleRad="100030" custRadScaleInc="4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3338F-E2B4-4AB9-8590-2393C350EC8E}" type="pres">
      <dgm:prSet presAssocID="{025E86DB-886F-4F50-8C19-C20A58B7C0DD}" presName="dummy" presStyleCnt="0"/>
      <dgm:spPr/>
      <dgm:t>
        <a:bodyPr/>
        <a:lstStyle/>
        <a:p>
          <a:endParaRPr lang="en-US"/>
        </a:p>
      </dgm:t>
    </dgm:pt>
    <dgm:pt modelId="{F057FA03-E8A7-496A-B594-B23E5342723C}" type="pres">
      <dgm:prSet presAssocID="{62F9D083-B3E0-47BB-862D-FAAD952848D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5DFB557-9FB3-421E-A4A9-B8F0DFE348BB}" type="pres">
      <dgm:prSet presAssocID="{F9AE9C48-F1C1-47FD-B099-C288876BFD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E8837-651C-46F4-858F-DB5594508CB4}" type="pres">
      <dgm:prSet presAssocID="{F9AE9C48-F1C1-47FD-B099-C288876BFD5F}" presName="dummy" presStyleCnt="0"/>
      <dgm:spPr/>
      <dgm:t>
        <a:bodyPr/>
        <a:lstStyle/>
        <a:p>
          <a:endParaRPr lang="en-US"/>
        </a:p>
      </dgm:t>
    </dgm:pt>
    <dgm:pt modelId="{0A20CD11-E85E-4DA7-A7FB-41A9A968610B}" type="pres">
      <dgm:prSet presAssocID="{5FE679E7-4B1C-42A2-9B52-B0211775184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AE8C4DF-D3B6-448C-986D-A6377D462CF5}" type="pres">
      <dgm:prSet presAssocID="{966BCD7D-2BE5-435C-8220-0C31D2819B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80B80-D9FB-4377-B792-E89D59C5942C}" type="pres">
      <dgm:prSet presAssocID="{966BCD7D-2BE5-435C-8220-0C31D2819B13}" presName="dummy" presStyleCnt="0"/>
      <dgm:spPr/>
      <dgm:t>
        <a:bodyPr/>
        <a:lstStyle/>
        <a:p>
          <a:endParaRPr lang="en-US"/>
        </a:p>
      </dgm:t>
    </dgm:pt>
    <dgm:pt modelId="{3E35E2A9-76D2-41C8-9EAD-288FB0EA9EE0}" type="pres">
      <dgm:prSet presAssocID="{E5914964-C5A9-422F-95AC-89DF1E412FB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DE95771-01EC-4B48-8731-567D3234AE65}" type="pres">
      <dgm:prSet presAssocID="{AD364242-0CEA-4E8B-80FD-CF30FE0816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D431E-19EC-48D6-9E76-9C89902E05A5}" type="pres">
      <dgm:prSet presAssocID="{AD364242-0CEA-4E8B-80FD-CF30FE0816C0}" presName="dummy" presStyleCnt="0"/>
      <dgm:spPr/>
      <dgm:t>
        <a:bodyPr/>
        <a:lstStyle/>
        <a:p>
          <a:endParaRPr lang="en-US"/>
        </a:p>
      </dgm:t>
    </dgm:pt>
    <dgm:pt modelId="{133ECC55-9E82-480E-89D5-3E8A13854DFA}" type="pres">
      <dgm:prSet presAssocID="{FF22F12F-8B0D-467D-BE65-C0F10424D77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63BF27B-527F-4491-8973-49E6526CCE37}" srcId="{FE01610B-3C0D-4800-8FF8-48A6F0B5084A}" destId="{025E86DB-886F-4F50-8C19-C20A58B7C0DD}" srcOrd="0" destOrd="0" parTransId="{3F821932-2FE4-4BC3-867E-575400AFC576}" sibTransId="{62F9D083-B3E0-47BB-862D-FAAD952848DF}"/>
    <dgm:cxn modelId="{82F4342C-A4D5-400A-8645-F00426B63367}" srcId="{28B447E7-72D8-48B7-9952-EBD650327710}" destId="{FE01610B-3C0D-4800-8FF8-48A6F0B5084A}" srcOrd="0" destOrd="0" parTransId="{ABDECD46-5483-49E4-AC2A-13AFA19FD93E}" sibTransId="{5F698652-39FA-4807-A359-65D2AAD8A853}"/>
    <dgm:cxn modelId="{1E6E074D-F16B-4BD0-A71A-494BB7EE3B35}" type="presOf" srcId="{F9AE9C48-F1C1-47FD-B099-C288876BFD5F}" destId="{05DFB557-9FB3-421E-A4A9-B8F0DFE348BB}" srcOrd="0" destOrd="0" presId="urn:microsoft.com/office/officeart/2005/8/layout/radial6"/>
    <dgm:cxn modelId="{C88487BF-93D5-4979-8DB0-ED41A3BF7CA9}" srcId="{FE01610B-3C0D-4800-8FF8-48A6F0B5084A}" destId="{F9AE9C48-F1C1-47FD-B099-C288876BFD5F}" srcOrd="1" destOrd="0" parTransId="{EAC7C317-C22D-4C9E-A384-6B2A9B6C10C1}" sibTransId="{5FE679E7-4B1C-42A2-9B52-B0211775184C}"/>
    <dgm:cxn modelId="{015EF0A9-41E4-4591-9112-6C8DA5086043}" type="presOf" srcId="{AD364242-0CEA-4E8B-80FD-CF30FE0816C0}" destId="{9DE95771-01EC-4B48-8731-567D3234AE65}" srcOrd="0" destOrd="0" presId="urn:microsoft.com/office/officeart/2005/8/layout/radial6"/>
    <dgm:cxn modelId="{6F7831B1-40C2-4410-B660-CB576BCE521C}" type="presOf" srcId="{62F9D083-B3E0-47BB-862D-FAAD952848DF}" destId="{F057FA03-E8A7-496A-B594-B23E5342723C}" srcOrd="0" destOrd="0" presId="urn:microsoft.com/office/officeart/2005/8/layout/radial6"/>
    <dgm:cxn modelId="{89E5B708-97F4-4849-8F1F-FA3E6ECED6F3}" srcId="{FE01610B-3C0D-4800-8FF8-48A6F0B5084A}" destId="{AD364242-0CEA-4E8B-80FD-CF30FE0816C0}" srcOrd="3" destOrd="0" parTransId="{1E76D17E-3D36-4BE8-872A-DE6723494AA2}" sibTransId="{FF22F12F-8B0D-467D-BE65-C0F10424D77F}"/>
    <dgm:cxn modelId="{2FD89356-86D8-487F-99FB-5926B247DD42}" type="presOf" srcId="{966BCD7D-2BE5-435C-8220-0C31D2819B13}" destId="{5AE8C4DF-D3B6-448C-986D-A6377D462CF5}" srcOrd="0" destOrd="0" presId="urn:microsoft.com/office/officeart/2005/8/layout/radial6"/>
    <dgm:cxn modelId="{03F26F4E-5C2C-47FD-A9C6-1D818F638624}" type="presOf" srcId="{025E86DB-886F-4F50-8C19-C20A58B7C0DD}" destId="{DEC8B8F2-4C8E-4A17-AB44-8D4114843C5C}" srcOrd="0" destOrd="0" presId="urn:microsoft.com/office/officeart/2005/8/layout/radial6"/>
    <dgm:cxn modelId="{FEBFAEB6-89C3-43B0-99D9-ACE4C319F716}" type="presOf" srcId="{5FE679E7-4B1C-42A2-9B52-B0211775184C}" destId="{0A20CD11-E85E-4DA7-A7FB-41A9A968610B}" srcOrd="0" destOrd="0" presId="urn:microsoft.com/office/officeart/2005/8/layout/radial6"/>
    <dgm:cxn modelId="{91B2C811-B917-4731-9343-6787CA099987}" srcId="{FE01610B-3C0D-4800-8FF8-48A6F0B5084A}" destId="{966BCD7D-2BE5-435C-8220-0C31D2819B13}" srcOrd="2" destOrd="0" parTransId="{591DD1A1-F528-4BE3-AA37-F7F6154918D4}" sibTransId="{E5914964-C5A9-422F-95AC-89DF1E412FB9}"/>
    <dgm:cxn modelId="{0DA7F682-9F2F-44CA-BB72-F0278CEDDD95}" type="presOf" srcId="{FF22F12F-8B0D-467D-BE65-C0F10424D77F}" destId="{133ECC55-9E82-480E-89D5-3E8A13854DFA}" srcOrd="0" destOrd="0" presId="urn:microsoft.com/office/officeart/2005/8/layout/radial6"/>
    <dgm:cxn modelId="{7A670584-369A-4ACE-9676-B1BFEC089BE5}" type="presOf" srcId="{28B447E7-72D8-48B7-9952-EBD650327710}" destId="{0A55673F-40E8-4F33-B3B0-E3CE93727EEB}" srcOrd="0" destOrd="0" presId="urn:microsoft.com/office/officeart/2005/8/layout/radial6"/>
    <dgm:cxn modelId="{B5693864-DB96-4C3C-858E-04DC23D48714}" type="presOf" srcId="{FE01610B-3C0D-4800-8FF8-48A6F0B5084A}" destId="{767BA8E0-62B6-4125-9A84-6D516A10DE55}" srcOrd="0" destOrd="0" presId="urn:microsoft.com/office/officeart/2005/8/layout/radial6"/>
    <dgm:cxn modelId="{29836327-5F7B-40BD-8769-94C3E547ACB9}" type="presOf" srcId="{E5914964-C5A9-422F-95AC-89DF1E412FB9}" destId="{3E35E2A9-76D2-41C8-9EAD-288FB0EA9EE0}" srcOrd="0" destOrd="0" presId="urn:microsoft.com/office/officeart/2005/8/layout/radial6"/>
    <dgm:cxn modelId="{2BD29C2A-894F-47F7-B56A-21018950A18F}" type="presParOf" srcId="{0A55673F-40E8-4F33-B3B0-E3CE93727EEB}" destId="{767BA8E0-62B6-4125-9A84-6D516A10DE55}" srcOrd="0" destOrd="0" presId="urn:microsoft.com/office/officeart/2005/8/layout/radial6"/>
    <dgm:cxn modelId="{7FAA4436-8037-4B7A-B39F-E34CFC1E381D}" type="presParOf" srcId="{0A55673F-40E8-4F33-B3B0-E3CE93727EEB}" destId="{DEC8B8F2-4C8E-4A17-AB44-8D4114843C5C}" srcOrd="1" destOrd="0" presId="urn:microsoft.com/office/officeart/2005/8/layout/radial6"/>
    <dgm:cxn modelId="{D8696FBB-64C4-4C46-A156-4F7A16193C3F}" type="presParOf" srcId="{0A55673F-40E8-4F33-B3B0-E3CE93727EEB}" destId="{6773338F-E2B4-4AB9-8590-2393C350EC8E}" srcOrd="2" destOrd="0" presId="urn:microsoft.com/office/officeart/2005/8/layout/radial6"/>
    <dgm:cxn modelId="{3E63280C-D550-4DE1-8BC1-B03F2E071859}" type="presParOf" srcId="{0A55673F-40E8-4F33-B3B0-E3CE93727EEB}" destId="{F057FA03-E8A7-496A-B594-B23E5342723C}" srcOrd="3" destOrd="0" presId="urn:microsoft.com/office/officeart/2005/8/layout/radial6"/>
    <dgm:cxn modelId="{2E95083E-F17E-4CE7-A137-9BEB23037DE6}" type="presParOf" srcId="{0A55673F-40E8-4F33-B3B0-E3CE93727EEB}" destId="{05DFB557-9FB3-421E-A4A9-B8F0DFE348BB}" srcOrd="4" destOrd="0" presId="urn:microsoft.com/office/officeart/2005/8/layout/radial6"/>
    <dgm:cxn modelId="{CA81CE25-2FA8-4FE6-9387-9FA38A296F76}" type="presParOf" srcId="{0A55673F-40E8-4F33-B3B0-E3CE93727EEB}" destId="{2CBE8837-651C-46F4-858F-DB5594508CB4}" srcOrd="5" destOrd="0" presId="urn:microsoft.com/office/officeart/2005/8/layout/radial6"/>
    <dgm:cxn modelId="{E3F6070D-17DB-4333-8139-BA83C5B290E4}" type="presParOf" srcId="{0A55673F-40E8-4F33-B3B0-E3CE93727EEB}" destId="{0A20CD11-E85E-4DA7-A7FB-41A9A968610B}" srcOrd="6" destOrd="0" presId="urn:microsoft.com/office/officeart/2005/8/layout/radial6"/>
    <dgm:cxn modelId="{62E5DB2E-B6B6-4113-8CFB-425D5B5CE04E}" type="presParOf" srcId="{0A55673F-40E8-4F33-B3B0-E3CE93727EEB}" destId="{5AE8C4DF-D3B6-448C-986D-A6377D462CF5}" srcOrd="7" destOrd="0" presId="urn:microsoft.com/office/officeart/2005/8/layout/radial6"/>
    <dgm:cxn modelId="{79C972B3-02FF-4634-9875-EA491021B63C}" type="presParOf" srcId="{0A55673F-40E8-4F33-B3B0-E3CE93727EEB}" destId="{D4980B80-D9FB-4377-B792-E89D59C5942C}" srcOrd="8" destOrd="0" presId="urn:microsoft.com/office/officeart/2005/8/layout/radial6"/>
    <dgm:cxn modelId="{41764EAD-C919-475B-9A03-370E7296B638}" type="presParOf" srcId="{0A55673F-40E8-4F33-B3B0-E3CE93727EEB}" destId="{3E35E2A9-76D2-41C8-9EAD-288FB0EA9EE0}" srcOrd="9" destOrd="0" presId="urn:microsoft.com/office/officeart/2005/8/layout/radial6"/>
    <dgm:cxn modelId="{618FD1E2-20BA-4F93-AAF9-6901F3CA425F}" type="presParOf" srcId="{0A55673F-40E8-4F33-B3B0-E3CE93727EEB}" destId="{9DE95771-01EC-4B48-8731-567D3234AE65}" srcOrd="10" destOrd="0" presId="urn:microsoft.com/office/officeart/2005/8/layout/radial6"/>
    <dgm:cxn modelId="{A41455B7-D546-4992-83CC-FA951390E59D}" type="presParOf" srcId="{0A55673F-40E8-4F33-B3B0-E3CE93727EEB}" destId="{01BD431E-19EC-48D6-9E76-9C89902E05A5}" srcOrd="11" destOrd="0" presId="urn:microsoft.com/office/officeart/2005/8/layout/radial6"/>
    <dgm:cxn modelId="{929B7104-B515-4D68-A375-3A8C331D9473}" type="presParOf" srcId="{0A55673F-40E8-4F33-B3B0-E3CE93727EEB}" destId="{133ECC55-9E82-480E-89D5-3E8A13854DF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B447E7-72D8-48B7-9952-EBD650327710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01610B-3C0D-4800-8FF8-48A6F0B5084A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ABDECD46-5483-49E4-AC2A-13AFA19FD93E}" type="parTrans" cxnId="{82F4342C-A4D5-400A-8645-F00426B63367}">
      <dgm:prSet/>
      <dgm:spPr/>
      <dgm:t>
        <a:bodyPr/>
        <a:lstStyle/>
        <a:p>
          <a:endParaRPr lang="en-US"/>
        </a:p>
      </dgm:t>
    </dgm:pt>
    <dgm:pt modelId="{5F698652-39FA-4807-A359-65D2AAD8A853}" type="sibTrans" cxnId="{82F4342C-A4D5-400A-8645-F00426B63367}">
      <dgm:prSet/>
      <dgm:spPr/>
      <dgm:t>
        <a:bodyPr/>
        <a:lstStyle/>
        <a:p>
          <a:endParaRPr lang="en-US"/>
        </a:p>
      </dgm:t>
    </dgm:pt>
    <dgm:pt modelId="{025E86DB-886F-4F50-8C19-C20A58B7C0DD}">
      <dgm:prSet phldrT="[Text]"/>
      <dgm:spPr/>
      <dgm:t>
        <a:bodyPr/>
        <a:lstStyle/>
        <a:p>
          <a:r>
            <a:rPr lang="en-US" dirty="0" smtClean="0"/>
            <a:t>Kroger</a:t>
          </a:r>
          <a:endParaRPr lang="en-US" dirty="0"/>
        </a:p>
      </dgm:t>
    </dgm:pt>
    <dgm:pt modelId="{3F821932-2FE4-4BC3-867E-575400AFC576}" type="parTrans" cxnId="{563BF27B-527F-4491-8973-49E6526CCE37}">
      <dgm:prSet/>
      <dgm:spPr/>
      <dgm:t>
        <a:bodyPr/>
        <a:lstStyle/>
        <a:p>
          <a:endParaRPr lang="en-US"/>
        </a:p>
      </dgm:t>
    </dgm:pt>
    <dgm:pt modelId="{62F9D083-B3E0-47BB-862D-FAAD952848DF}" type="sibTrans" cxnId="{563BF27B-527F-4491-8973-49E6526CCE37}">
      <dgm:prSet/>
      <dgm:spPr/>
      <dgm:t>
        <a:bodyPr/>
        <a:lstStyle/>
        <a:p>
          <a:endParaRPr lang="en-US"/>
        </a:p>
      </dgm:t>
    </dgm:pt>
    <dgm:pt modelId="{F9AE9C48-F1C1-47FD-B099-C288876BFD5F}">
      <dgm:prSet phldrT="[Text]"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EAC7C317-C22D-4C9E-A384-6B2A9B6C10C1}" type="parTrans" cxnId="{C88487BF-93D5-4979-8DB0-ED41A3BF7CA9}">
      <dgm:prSet/>
      <dgm:spPr/>
      <dgm:t>
        <a:bodyPr/>
        <a:lstStyle/>
        <a:p>
          <a:endParaRPr lang="en-US"/>
        </a:p>
      </dgm:t>
    </dgm:pt>
    <dgm:pt modelId="{5FE679E7-4B1C-42A2-9B52-B0211775184C}" type="sibTrans" cxnId="{C88487BF-93D5-4979-8DB0-ED41A3BF7CA9}">
      <dgm:prSet/>
      <dgm:spPr/>
      <dgm:t>
        <a:bodyPr/>
        <a:lstStyle/>
        <a:p>
          <a:endParaRPr lang="en-US"/>
        </a:p>
      </dgm:t>
    </dgm:pt>
    <dgm:pt modelId="{966BCD7D-2BE5-435C-8220-0C31D2819B13}">
      <dgm:prSet phldrT="[Text]"/>
      <dgm:spPr/>
      <dgm:t>
        <a:bodyPr/>
        <a:lstStyle/>
        <a:p>
          <a:r>
            <a:rPr lang="en-US" dirty="0" smtClean="0"/>
            <a:t>Electrolux Ovens</a:t>
          </a:r>
          <a:endParaRPr lang="en-US" dirty="0"/>
        </a:p>
      </dgm:t>
    </dgm:pt>
    <dgm:pt modelId="{591DD1A1-F528-4BE3-AA37-F7F6154918D4}" type="parTrans" cxnId="{91B2C811-B917-4731-9343-6787CA099987}">
      <dgm:prSet/>
      <dgm:spPr/>
      <dgm:t>
        <a:bodyPr/>
        <a:lstStyle/>
        <a:p>
          <a:endParaRPr lang="en-US"/>
        </a:p>
      </dgm:t>
    </dgm:pt>
    <dgm:pt modelId="{E5914964-C5A9-422F-95AC-89DF1E412FB9}" type="sibTrans" cxnId="{91B2C811-B917-4731-9343-6787CA099987}">
      <dgm:prSet/>
      <dgm:spPr/>
      <dgm:t>
        <a:bodyPr/>
        <a:lstStyle/>
        <a:p>
          <a:endParaRPr lang="en-US"/>
        </a:p>
      </dgm:t>
    </dgm:pt>
    <dgm:pt modelId="{AD364242-0CEA-4E8B-80FD-CF30FE0816C0}">
      <dgm:prSet phldrT="[Text]"/>
      <dgm:spPr/>
      <dgm:t>
        <a:bodyPr/>
        <a:lstStyle/>
        <a:p>
          <a:r>
            <a:rPr lang="en-US" dirty="0" smtClean="0"/>
            <a:t>Nestle</a:t>
          </a:r>
          <a:endParaRPr lang="en-US" dirty="0"/>
        </a:p>
      </dgm:t>
    </dgm:pt>
    <dgm:pt modelId="{1E76D17E-3D36-4BE8-872A-DE6723494AA2}" type="parTrans" cxnId="{89E5B708-97F4-4849-8F1F-FA3E6ECED6F3}">
      <dgm:prSet/>
      <dgm:spPr/>
      <dgm:t>
        <a:bodyPr/>
        <a:lstStyle/>
        <a:p>
          <a:endParaRPr lang="en-US"/>
        </a:p>
      </dgm:t>
    </dgm:pt>
    <dgm:pt modelId="{FF22F12F-8B0D-467D-BE65-C0F10424D77F}" type="sibTrans" cxnId="{89E5B708-97F4-4849-8F1F-FA3E6ECED6F3}">
      <dgm:prSet/>
      <dgm:spPr/>
      <dgm:t>
        <a:bodyPr/>
        <a:lstStyle/>
        <a:p>
          <a:endParaRPr lang="en-US"/>
        </a:p>
      </dgm:t>
    </dgm:pt>
    <dgm:pt modelId="{0A55673F-40E8-4F33-B3B0-E3CE93727EEB}" type="pres">
      <dgm:prSet presAssocID="{28B447E7-72D8-48B7-9952-EBD65032771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7BA8E0-62B6-4125-9A84-6D516A10DE55}" type="pres">
      <dgm:prSet presAssocID="{FE01610B-3C0D-4800-8FF8-48A6F0B5084A}" presName="centerShape" presStyleLbl="node0" presStyleIdx="0" presStyleCnt="1"/>
      <dgm:spPr/>
      <dgm:t>
        <a:bodyPr/>
        <a:lstStyle/>
        <a:p>
          <a:endParaRPr lang="en-US"/>
        </a:p>
      </dgm:t>
    </dgm:pt>
    <dgm:pt modelId="{DEC8B8F2-4C8E-4A17-AB44-8D4114843C5C}" type="pres">
      <dgm:prSet presAssocID="{025E86DB-886F-4F50-8C19-C20A58B7C0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3338F-E2B4-4AB9-8590-2393C350EC8E}" type="pres">
      <dgm:prSet presAssocID="{025E86DB-886F-4F50-8C19-C20A58B7C0DD}" presName="dummy" presStyleCnt="0"/>
      <dgm:spPr/>
      <dgm:t>
        <a:bodyPr/>
        <a:lstStyle/>
        <a:p>
          <a:endParaRPr lang="en-US"/>
        </a:p>
      </dgm:t>
    </dgm:pt>
    <dgm:pt modelId="{F057FA03-E8A7-496A-B594-B23E5342723C}" type="pres">
      <dgm:prSet presAssocID="{62F9D083-B3E0-47BB-862D-FAAD952848D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5DFB557-9FB3-421E-A4A9-B8F0DFE348BB}" type="pres">
      <dgm:prSet presAssocID="{F9AE9C48-F1C1-47FD-B099-C288876BFD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E8837-651C-46F4-858F-DB5594508CB4}" type="pres">
      <dgm:prSet presAssocID="{F9AE9C48-F1C1-47FD-B099-C288876BFD5F}" presName="dummy" presStyleCnt="0"/>
      <dgm:spPr/>
      <dgm:t>
        <a:bodyPr/>
        <a:lstStyle/>
        <a:p>
          <a:endParaRPr lang="en-US"/>
        </a:p>
      </dgm:t>
    </dgm:pt>
    <dgm:pt modelId="{0A20CD11-E85E-4DA7-A7FB-41A9A968610B}" type="pres">
      <dgm:prSet presAssocID="{5FE679E7-4B1C-42A2-9B52-B0211775184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AE8C4DF-D3B6-448C-986D-A6377D462CF5}" type="pres">
      <dgm:prSet presAssocID="{966BCD7D-2BE5-435C-8220-0C31D2819B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80B80-D9FB-4377-B792-E89D59C5942C}" type="pres">
      <dgm:prSet presAssocID="{966BCD7D-2BE5-435C-8220-0C31D2819B13}" presName="dummy" presStyleCnt="0"/>
      <dgm:spPr/>
      <dgm:t>
        <a:bodyPr/>
        <a:lstStyle/>
        <a:p>
          <a:endParaRPr lang="en-US"/>
        </a:p>
      </dgm:t>
    </dgm:pt>
    <dgm:pt modelId="{3E35E2A9-76D2-41C8-9EAD-288FB0EA9EE0}" type="pres">
      <dgm:prSet presAssocID="{E5914964-C5A9-422F-95AC-89DF1E412FB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DE95771-01EC-4B48-8731-567D3234AE65}" type="pres">
      <dgm:prSet presAssocID="{AD364242-0CEA-4E8B-80FD-CF30FE0816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D431E-19EC-48D6-9E76-9C89902E05A5}" type="pres">
      <dgm:prSet presAssocID="{AD364242-0CEA-4E8B-80FD-CF30FE0816C0}" presName="dummy" presStyleCnt="0"/>
      <dgm:spPr/>
      <dgm:t>
        <a:bodyPr/>
        <a:lstStyle/>
        <a:p>
          <a:endParaRPr lang="en-US"/>
        </a:p>
      </dgm:t>
    </dgm:pt>
    <dgm:pt modelId="{133ECC55-9E82-480E-89D5-3E8A13854DFA}" type="pres">
      <dgm:prSet presAssocID="{FF22F12F-8B0D-467D-BE65-C0F10424D77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63BF27B-527F-4491-8973-49E6526CCE37}" srcId="{FE01610B-3C0D-4800-8FF8-48A6F0B5084A}" destId="{025E86DB-886F-4F50-8C19-C20A58B7C0DD}" srcOrd="0" destOrd="0" parTransId="{3F821932-2FE4-4BC3-867E-575400AFC576}" sibTransId="{62F9D083-B3E0-47BB-862D-FAAD952848DF}"/>
    <dgm:cxn modelId="{62901B5F-3DD3-496D-998F-AD809884FA5A}" type="presOf" srcId="{FF22F12F-8B0D-467D-BE65-C0F10424D77F}" destId="{133ECC55-9E82-480E-89D5-3E8A13854DFA}" srcOrd="0" destOrd="0" presId="urn:microsoft.com/office/officeart/2005/8/layout/radial6"/>
    <dgm:cxn modelId="{82F4342C-A4D5-400A-8645-F00426B63367}" srcId="{28B447E7-72D8-48B7-9952-EBD650327710}" destId="{FE01610B-3C0D-4800-8FF8-48A6F0B5084A}" srcOrd="0" destOrd="0" parTransId="{ABDECD46-5483-49E4-AC2A-13AFA19FD93E}" sibTransId="{5F698652-39FA-4807-A359-65D2AAD8A853}"/>
    <dgm:cxn modelId="{EFFB36FB-A4F8-467C-A1A9-B6E355532FEF}" type="presOf" srcId="{28B447E7-72D8-48B7-9952-EBD650327710}" destId="{0A55673F-40E8-4F33-B3B0-E3CE93727EEB}" srcOrd="0" destOrd="0" presId="urn:microsoft.com/office/officeart/2005/8/layout/radial6"/>
    <dgm:cxn modelId="{C88487BF-93D5-4979-8DB0-ED41A3BF7CA9}" srcId="{FE01610B-3C0D-4800-8FF8-48A6F0B5084A}" destId="{F9AE9C48-F1C1-47FD-B099-C288876BFD5F}" srcOrd="1" destOrd="0" parTransId="{EAC7C317-C22D-4C9E-A384-6B2A9B6C10C1}" sibTransId="{5FE679E7-4B1C-42A2-9B52-B0211775184C}"/>
    <dgm:cxn modelId="{DE0050E4-3AFD-4F5E-95AE-41B46E65846B}" type="presOf" srcId="{FE01610B-3C0D-4800-8FF8-48A6F0B5084A}" destId="{767BA8E0-62B6-4125-9A84-6D516A10DE55}" srcOrd="0" destOrd="0" presId="urn:microsoft.com/office/officeart/2005/8/layout/radial6"/>
    <dgm:cxn modelId="{032B0BE7-6552-44B6-A97A-DEF00B363525}" type="presOf" srcId="{62F9D083-B3E0-47BB-862D-FAAD952848DF}" destId="{F057FA03-E8A7-496A-B594-B23E5342723C}" srcOrd="0" destOrd="0" presId="urn:microsoft.com/office/officeart/2005/8/layout/radial6"/>
    <dgm:cxn modelId="{D3EE2A93-4BDA-474A-800C-001B43A59BED}" type="presOf" srcId="{F9AE9C48-F1C1-47FD-B099-C288876BFD5F}" destId="{05DFB557-9FB3-421E-A4A9-B8F0DFE348BB}" srcOrd="0" destOrd="0" presId="urn:microsoft.com/office/officeart/2005/8/layout/radial6"/>
    <dgm:cxn modelId="{DEB07A82-D907-4AE9-A306-1D8B756404F6}" type="presOf" srcId="{966BCD7D-2BE5-435C-8220-0C31D2819B13}" destId="{5AE8C4DF-D3B6-448C-986D-A6377D462CF5}" srcOrd="0" destOrd="0" presId="urn:microsoft.com/office/officeart/2005/8/layout/radial6"/>
    <dgm:cxn modelId="{89E5B708-97F4-4849-8F1F-FA3E6ECED6F3}" srcId="{FE01610B-3C0D-4800-8FF8-48A6F0B5084A}" destId="{AD364242-0CEA-4E8B-80FD-CF30FE0816C0}" srcOrd="3" destOrd="0" parTransId="{1E76D17E-3D36-4BE8-872A-DE6723494AA2}" sibTransId="{FF22F12F-8B0D-467D-BE65-C0F10424D77F}"/>
    <dgm:cxn modelId="{8F96C712-C1C2-4F34-9D6E-B306410C5D64}" type="presOf" srcId="{AD364242-0CEA-4E8B-80FD-CF30FE0816C0}" destId="{9DE95771-01EC-4B48-8731-567D3234AE65}" srcOrd="0" destOrd="0" presId="urn:microsoft.com/office/officeart/2005/8/layout/radial6"/>
    <dgm:cxn modelId="{3EF39AC7-2EDD-4AB5-8A83-F7D0B442D4BF}" type="presOf" srcId="{025E86DB-886F-4F50-8C19-C20A58B7C0DD}" destId="{DEC8B8F2-4C8E-4A17-AB44-8D4114843C5C}" srcOrd="0" destOrd="0" presId="urn:microsoft.com/office/officeart/2005/8/layout/radial6"/>
    <dgm:cxn modelId="{91B2C811-B917-4731-9343-6787CA099987}" srcId="{FE01610B-3C0D-4800-8FF8-48A6F0B5084A}" destId="{966BCD7D-2BE5-435C-8220-0C31D2819B13}" srcOrd="2" destOrd="0" parTransId="{591DD1A1-F528-4BE3-AA37-F7F6154918D4}" sibTransId="{E5914964-C5A9-422F-95AC-89DF1E412FB9}"/>
    <dgm:cxn modelId="{C0A39104-346F-4C87-BCCC-885D8A978672}" type="presOf" srcId="{5FE679E7-4B1C-42A2-9B52-B0211775184C}" destId="{0A20CD11-E85E-4DA7-A7FB-41A9A968610B}" srcOrd="0" destOrd="0" presId="urn:microsoft.com/office/officeart/2005/8/layout/radial6"/>
    <dgm:cxn modelId="{89ADD9E5-652E-477C-ADD8-78052A755CA5}" type="presOf" srcId="{E5914964-C5A9-422F-95AC-89DF1E412FB9}" destId="{3E35E2A9-76D2-41C8-9EAD-288FB0EA9EE0}" srcOrd="0" destOrd="0" presId="urn:microsoft.com/office/officeart/2005/8/layout/radial6"/>
    <dgm:cxn modelId="{A798EE72-8ED2-4CB6-9D8D-FE66BAD82AF0}" type="presParOf" srcId="{0A55673F-40E8-4F33-B3B0-E3CE93727EEB}" destId="{767BA8E0-62B6-4125-9A84-6D516A10DE55}" srcOrd="0" destOrd="0" presId="urn:microsoft.com/office/officeart/2005/8/layout/radial6"/>
    <dgm:cxn modelId="{A2BEE6BC-5665-4094-AEB3-9E8071375BAE}" type="presParOf" srcId="{0A55673F-40E8-4F33-B3B0-E3CE93727EEB}" destId="{DEC8B8F2-4C8E-4A17-AB44-8D4114843C5C}" srcOrd="1" destOrd="0" presId="urn:microsoft.com/office/officeart/2005/8/layout/radial6"/>
    <dgm:cxn modelId="{FC6FDD25-E5F7-4085-8380-E27097B81214}" type="presParOf" srcId="{0A55673F-40E8-4F33-B3B0-E3CE93727EEB}" destId="{6773338F-E2B4-4AB9-8590-2393C350EC8E}" srcOrd="2" destOrd="0" presId="urn:microsoft.com/office/officeart/2005/8/layout/radial6"/>
    <dgm:cxn modelId="{0E237601-CED7-4204-B7ED-1FADC2A80A3A}" type="presParOf" srcId="{0A55673F-40E8-4F33-B3B0-E3CE93727EEB}" destId="{F057FA03-E8A7-496A-B594-B23E5342723C}" srcOrd="3" destOrd="0" presId="urn:microsoft.com/office/officeart/2005/8/layout/radial6"/>
    <dgm:cxn modelId="{5B694700-7C3E-4C16-9038-9C760C2AEBB8}" type="presParOf" srcId="{0A55673F-40E8-4F33-B3B0-E3CE93727EEB}" destId="{05DFB557-9FB3-421E-A4A9-B8F0DFE348BB}" srcOrd="4" destOrd="0" presId="urn:microsoft.com/office/officeart/2005/8/layout/radial6"/>
    <dgm:cxn modelId="{61484ED2-D3F5-49BE-8B42-8DCEEB2AA1D8}" type="presParOf" srcId="{0A55673F-40E8-4F33-B3B0-E3CE93727EEB}" destId="{2CBE8837-651C-46F4-858F-DB5594508CB4}" srcOrd="5" destOrd="0" presId="urn:microsoft.com/office/officeart/2005/8/layout/radial6"/>
    <dgm:cxn modelId="{2C90CCCD-F9D0-4484-8BFD-6BB02383645A}" type="presParOf" srcId="{0A55673F-40E8-4F33-B3B0-E3CE93727EEB}" destId="{0A20CD11-E85E-4DA7-A7FB-41A9A968610B}" srcOrd="6" destOrd="0" presId="urn:microsoft.com/office/officeart/2005/8/layout/radial6"/>
    <dgm:cxn modelId="{100089A2-89E5-43A3-AA0A-8F27CEEBB7C3}" type="presParOf" srcId="{0A55673F-40E8-4F33-B3B0-E3CE93727EEB}" destId="{5AE8C4DF-D3B6-448C-986D-A6377D462CF5}" srcOrd="7" destOrd="0" presId="urn:microsoft.com/office/officeart/2005/8/layout/radial6"/>
    <dgm:cxn modelId="{D47816E2-EED1-413C-8D30-36FFD42F7B32}" type="presParOf" srcId="{0A55673F-40E8-4F33-B3B0-E3CE93727EEB}" destId="{D4980B80-D9FB-4377-B792-E89D59C5942C}" srcOrd="8" destOrd="0" presId="urn:microsoft.com/office/officeart/2005/8/layout/radial6"/>
    <dgm:cxn modelId="{F7BDED95-22EC-4F5E-BF76-7E04BBD9535B}" type="presParOf" srcId="{0A55673F-40E8-4F33-B3B0-E3CE93727EEB}" destId="{3E35E2A9-76D2-41C8-9EAD-288FB0EA9EE0}" srcOrd="9" destOrd="0" presId="urn:microsoft.com/office/officeart/2005/8/layout/radial6"/>
    <dgm:cxn modelId="{CAEE47D8-78C5-4B5C-8402-FE2FB1FFEDDF}" type="presParOf" srcId="{0A55673F-40E8-4F33-B3B0-E3CE93727EEB}" destId="{9DE95771-01EC-4B48-8731-567D3234AE65}" srcOrd="10" destOrd="0" presId="urn:microsoft.com/office/officeart/2005/8/layout/radial6"/>
    <dgm:cxn modelId="{9FCB6E32-F5D5-4B7B-97A0-E160C478BB8F}" type="presParOf" srcId="{0A55673F-40E8-4F33-B3B0-E3CE93727EEB}" destId="{01BD431E-19EC-48D6-9E76-9C89902E05A5}" srcOrd="11" destOrd="0" presId="urn:microsoft.com/office/officeart/2005/8/layout/radial6"/>
    <dgm:cxn modelId="{3FE961ED-E4DA-40F6-9D4C-387E1B74C1D4}" type="presParOf" srcId="{0A55673F-40E8-4F33-B3B0-E3CE93727EEB}" destId="{133ECC55-9E82-480E-89D5-3E8A13854DF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ECC55-9E82-480E-89D5-3E8A13854DFA}">
      <dsp:nvSpPr>
        <dsp:cNvPr id="0" name=""/>
        <dsp:cNvSpPr/>
      </dsp:nvSpPr>
      <dsp:spPr>
        <a:xfrm>
          <a:off x="500536" y="455640"/>
          <a:ext cx="3039115" cy="3039115"/>
        </a:xfrm>
        <a:prstGeom prst="blockArc">
          <a:avLst>
            <a:gd name="adj1" fmla="val 10798968"/>
            <a:gd name="adj2" fmla="val 16283599"/>
            <a:gd name="adj3" fmla="val 4639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35E2A9-76D2-41C8-9EAD-288FB0EA9EE0}">
      <dsp:nvSpPr>
        <dsp:cNvPr id="0" name=""/>
        <dsp:cNvSpPr/>
      </dsp:nvSpPr>
      <dsp:spPr>
        <a:xfrm>
          <a:off x="500536" y="456086"/>
          <a:ext cx="3039115" cy="3039115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20CD11-E85E-4DA7-A7FB-41A9A968610B}">
      <dsp:nvSpPr>
        <dsp:cNvPr id="0" name=""/>
        <dsp:cNvSpPr/>
      </dsp:nvSpPr>
      <dsp:spPr>
        <a:xfrm>
          <a:off x="500536" y="456086"/>
          <a:ext cx="3039115" cy="3039115"/>
        </a:xfrm>
        <a:prstGeom prst="blockArc">
          <a:avLst>
            <a:gd name="adj1" fmla="val 0"/>
            <a:gd name="adj2" fmla="val 5400000"/>
            <a:gd name="adj3" fmla="val 4639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57FA03-E8A7-496A-B594-B23E5342723C}">
      <dsp:nvSpPr>
        <dsp:cNvPr id="0" name=""/>
        <dsp:cNvSpPr/>
      </dsp:nvSpPr>
      <dsp:spPr>
        <a:xfrm>
          <a:off x="500536" y="455640"/>
          <a:ext cx="3039115" cy="3039115"/>
        </a:xfrm>
        <a:prstGeom prst="blockArc">
          <a:avLst>
            <a:gd name="adj1" fmla="val 16283599"/>
            <a:gd name="adj2" fmla="val 1032"/>
            <a:gd name="adj3" fmla="val 463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7BA8E0-62B6-4125-9A84-6D516A10DE55}">
      <dsp:nvSpPr>
        <dsp:cNvPr id="0" name=""/>
        <dsp:cNvSpPr/>
      </dsp:nvSpPr>
      <dsp:spPr>
        <a:xfrm>
          <a:off x="1320754" y="1276304"/>
          <a:ext cx="1398678" cy="139867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Government</a:t>
          </a:r>
          <a:endParaRPr lang="en-US" sz="1400" kern="1200" dirty="0"/>
        </a:p>
      </dsp:txBody>
      <dsp:txXfrm>
        <a:off x="1525586" y="1481136"/>
        <a:ext cx="989014" cy="989014"/>
      </dsp:txXfrm>
    </dsp:sp>
    <dsp:sp modelId="{DEC8B8F2-4C8E-4A17-AB44-8D4114843C5C}">
      <dsp:nvSpPr>
        <dsp:cNvPr id="0" name=""/>
        <dsp:cNvSpPr/>
      </dsp:nvSpPr>
      <dsp:spPr>
        <a:xfrm>
          <a:off x="1566648" y="1789"/>
          <a:ext cx="979074" cy="97907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Product Market</a:t>
          </a:r>
          <a:endParaRPr lang="en-US" sz="1200" kern="1200" dirty="0"/>
        </a:p>
      </dsp:txBody>
      <dsp:txXfrm>
        <a:off x="1710030" y="145171"/>
        <a:ext cx="692310" cy="692310"/>
      </dsp:txXfrm>
    </dsp:sp>
    <dsp:sp modelId="{05DFB557-9FB3-421E-A4A9-B8F0DFE348BB}">
      <dsp:nvSpPr>
        <dsp:cNvPr id="0" name=""/>
        <dsp:cNvSpPr/>
      </dsp:nvSpPr>
      <dsp:spPr>
        <a:xfrm>
          <a:off x="3014867" y="1486106"/>
          <a:ext cx="979074" cy="979074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Individual</a:t>
          </a:r>
          <a:endParaRPr lang="en-US" sz="1200" kern="1200" dirty="0"/>
        </a:p>
      </dsp:txBody>
      <dsp:txXfrm>
        <a:off x="3158249" y="1629488"/>
        <a:ext cx="692310" cy="692310"/>
      </dsp:txXfrm>
    </dsp:sp>
    <dsp:sp modelId="{5AE8C4DF-D3B6-448C-986D-A6377D462CF5}">
      <dsp:nvSpPr>
        <dsp:cNvPr id="0" name=""/>
        <dsp:cNvSpPr/>
      </dsp:nvSpPr>
      <dsp:spPr>
        <a:xfrm>
          <a:off x="1530556" y="2970417"/>
          <a:ext cx="979074" cy="979074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Factor /Resource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Market</a:t>
          </a:r>
          <a:endParaRPr lang="en-US" sz="1200" kern="1200" dirty="0"/>
        </a:p>
      </dsp:txBody>
      <dsp:txXfrm>
        <a:off x="1673938" y="3113799"/>
        <a:ext cx="692310" cy="692310"/>
      </dsp:txXfrm>
    </dsp:sp>
    <dsp:sp modelId="{9DE95771-01EC-4B48-8731-567D3234AE65}">
      <dsp:nvSpPr>
        <dsp:cNvPr id="0" name=""/>
        <dsp:cNvSpPr/>
      </dsp:nvSpPr>
      <dsp:spPr>
        <a:xfrm>
          <a:off x="46245" y="1486106"/>
          <a:ext cx="979074" cy="97907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Business</a:t>
          </a:r>
          <a:endParaRPr lang="en-US" sz="1200" kern="1200" dirty="0"/>
        </a:p>
      </dsp:txBody>
      <dsp:txXfrm>
        <a:off x="189627" y="1629488"/>
        <a:ext cx="692310" cy="692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ECC55-9E82-480E-89D5-3E8A13854DFA}">
      <dsp:nvSpPr>
        <dsp:cNvPr id="0" name=""/>
        <dsp:cNvSpPr/>
      </dsp:nvSpPr>
      <dsp:spPr>
        <a:xfrm>
          <a:off x="500536" y="456086"/>
          <a:ext cx="3039115" cy="3039115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35E2A9-76D2-41C8-9EAD-288FB0EA9EE0}">
      <dsp:nvSpPr>
        <dsp:cNvPr id="0" name=""/>
        <dsp:cNvSpPr/>
      </dsp:nvSpPr>
      <dsp:spPr>
        <a:xfrm>
          <a:off x="500536" y="456086"/>
          <a:ext cx="3039115" cy="3039115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20CD11-E85E-4DA7-A7FB-41A9A968610B}">
      <dsp:nvSpPr>
        <dsp:cNvPr id="0" name=""/>
        <dsp:cNvSpPr/>
      </dsp:nvSpPr>
      <dsp:spPr>
        <a:xfrm>
          <a:off x="500536" y="456086"/>
          <a:ext cx="3039115" cy="3039115"/>
        </a:xfrm>
        <a:prstGeom prst="blockArc">
          <a:avLst>
            <a:gd name="adj1" fmla="val 0"/>
            <a:gd name="adj2" fmla="val 5400000"/>
            <a:gd name="adj3" fmla="val 4639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57FA03-E8A7-496A-B594-B23E5342723C}">
      <dsp:nvSpPr>
        <dsp:cNvPr id="0" name=""/>
        <dsp:cNvSpPr/>
      </dsp:nvSpPr>
      <dsp:spPr>
        <a:xfrm>
          <a:off x="500536" y="456086"/>
          <a:ext cx="3039115" cy="3039115"/>
        </a:xfrm>
        <a:prstGeom prst="blockArc">
          <a:avLst>
            <a:gd name="adj1" fmla="val 16200000"/>
            <a:gd name="adj2" fmla="val 0"/>
            <a:gd name="adj3" fmla="val 463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7BA8E0-62B6-4125-9A84-6D516A10DE55}">
      <dsp:nvSpPr>
        <dsp:cNvPr id="0" name=""/>
        <dsp:cNvSpPr/>
      </dsp:nvSpPr>
      <dsp:spPr>
        <a:xfrm>
          <a:off x="1320754" y="1276304"/>
          <a:ext cx="1398678" cy="139867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Government</a:t>
          </a:r>
          <a:endParaRPr lang="en-US" sz="1400" kern="1200" dirty="0"/>
        </a:p>
      </dsp:txBody>
      <dsp:txXfrm>
        <a:off x="1525586" y="1481136"/>
        <a:ext cx="989014" cy="989014"/>
      </dsp:txXfrm>
    </dsp:sp>
    <dsp:sp modelId="{DEC8B8F2-4C8E-4A17-AB44-8D4114843C5C}">
      <dsp:nvSpPr>
        <dsp:cNvPr id="0" name=""/>
        <dsp:cNvSpPr/>
      </dsp:nvSpPr>
      <dsp:spPr>
        <a:xfrm>
          <a:off x="1530556" y="1795"/>
          <a:ext cx="979074" cy="97907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Kroger</a:t>
          </a:r>
          <a:endParaRPr lang="en-US" sz="1200" kern="1200" dirty="0"/>
        </a:p>
      </dsp:txBody>
      <dsp:txXfrm>
        <a:off x="1673938" y="145177"/>
        <a:ext cx="692310" cy="692310"/>
      </dsp:txXfrm>
    </dsp:sp>
    <dsp:sp modelId="{05DFB557-9FB3-421E-A4A9-B8F0DFE348BB}">
      <dsp:nvSpPr>
        <dsp:cNvPr id="0" name=""/>
        <dsp:cNvSpPr/>
      </dsp:nvSpPr>
      <dsp:spPr>
        <a:xfrm>
          <a:off x="3014867" y="1486106"/>
          <a:ext cx="979074" cy="979074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You</a:t>
          </a:r>
          <a:endParaRPr lang="en-US" sz="1200" kern="1200" dirty="0"/>
        </a:p>
      </dsp:txBody>
      <dsp:txXfrm>
        <a:off x="3158249" y="1629488"/>
        <a:ext cx="692310" cy="692310"/>
      </dsp:txXfrm>
    </dsp:sp>
    <dsp:sp modelId="{5AE8C4DF-D3B6-448C-986D-A6377D462CF5}">
      <dsp:nvSpPr>
        <dsp:cNvPr id="0" name=""/>
        <dsp:cNvSpPr/>
      </dsp:nvSpPr>
      <dsp:spPr>
        <a:xfrm>
          <a:off x="1530556" y="2970417"/>
          <a:ext cx="979074" cy="979074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Electrolux Ovens</a:t>
          </a:r>
          <a:endParaRPr lang="en-US" sz="1200" kern="1200" dirty="0"/>
        </a:p>
      </dsp:txBody>
      <dsp:txXfrm>
        <a:off x="1673938" y="3113799"/>
        <a:ext cx="692310" cy="692310"/>
      </dsp:txXfrm>
    </dsp:sp>
    <dsp:sp modelId="{9DE95771-01EC-4B48-8731-567D3234AE65}">
      <dsp:nvSpPr>
        <dsp:cNvPr id="0" name=""/>
        <dsp:cNvSpPr/>
      </dsp:nvSpPr>
      <dsp:spPr>
        <a:xfrm>
          <a:off x="46245" y="1486106"/>
          <a:ext cx="979074" cy="97907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Nestle</a:t>
          </a:r>
          <a:endParaRPr lang="en-US" sz="1200" kern="1200" dirty="0"/>
        </a:p>
      </dsp:txBody>
      <dsp:txXfrm>
        <a:off x="189627" y="1629488"/>
        <a:ext cx="692310" cy="692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69279-7A2C-40F3-A7DD-7180C1FD9B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0AAEB-8FC5-4712-9B08-3BF7C97A0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19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371D-2CE6-49D5-A350-94F47CDEFF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64006-9C5B-4F9E-811E-9CC70C28E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27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98C5E-C451-45ED-9F8E-68E50E145E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A126-D821-4695-96EE-A32D40200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9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C8AA-55DA-4ED5-912D-8D211F4F9F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EFBC-F52A-4ECD-BFEA-02A9CCAB6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2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8D1C-A851-4C1D-A9FE-60338A728E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D843-3D16-41AE-AA92-592B6B024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88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520B-E4F6-4CD4-8D0D-E0AF85C5B2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5FFE-EFCE-4629-AFB9-1E3F951DB3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26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47F9-79FA-4B25-A4C5-359B05861E9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827A5-EF8D-4B4B-864F-4935FD71C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4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88DA-F546-4976-923C-B7A0C65014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8244-0EA7-4058-8D5B-D58CC3C492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94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22FBD-1311-4822-A536-52AA31E978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EB3BD-E77B-4E16-B923-832449E0B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80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726FA-14A2-492B-B754-876209F1C4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3EC9-F478-443F-8E37-4629C36FFB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00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5C964-B6E3-48B6-8BFB-72523D05D0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1963F-0F28-44D1-B169-21A89F68E7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39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2E02FC-934A-40C1-AEB7-39133E80B0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96B76-DDED-487B-9260-8513D3F7F8C7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Complete Circular Flow Chart</a:t>
            </a:r>
            <a:br>
              <a:rPr lang="en-US" altLang="en-US" smtClean="0"/>
            </a:br>
            <a:r>
              <a:rPr lang="en-US" altLang="en-US" sz="3600"/>
              <a:t>including goods services and money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6605705"/>
              </p:ext>
            </p:extLst>
          </p:nvPr>
        </p:nvGraphicFramePr>
        <p:xfrm>
          <a:off x="1981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own Arrow 7"/>
          <p:cNvSpPr/>
          <p:nvPr/>
        </p:nvSpPr>
        <p:spPr>
          <a:xfrm rot="1814249">
            <a:off x="5065570" y="5044289"/>
            <a:ext cx="609600" cy="914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Labor</a:t>
            </a:r>
          </a:p>
        </p:txBody>
      </p:sp>
      <p:sp>
        <p:nvSpPr>
          <p:cNvPr id="9" name="Down Arrow 8"/>
          <p:cNvSpPr/>
          <p:nvPr/>
        </p:nvSpPr>
        <p:spPr>
          <a:xfrm rot="13822767">
            <a:off x="2281238" y="2500313"/>
            <a:ext cx="609600" cy="914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Products</a:t>
            </a:r>
          </a:p>
        </p:txBody>
      </p:sp>
      <p:sp>
        <p:nvSpPr>
          <p:cNvPr id="10" name="Down Arrow 9"/>
          <p:cNvSpPr/>
          <p:nvPr/>
        </p:nvSpPr>
        <p:spPr>
          <a:xfrm rot="7873016">
            <a:off x="2282734" y="5026332"/>
            <a:ext cx="609600" cy="914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Productive Resources</a:t>
            </a:r>
          </a:p>
        </p:txBody>
      </p:sp>
      <p:sp>
        <p:nvSpPr>
          <p:cNvPr id="12" name="Down Arrow 11"/>
          <p:cNvSpPr/>
          <p:nvPr/>
        </p:nvSpPr>
        <p:spPr>
          <a:xfrm rot="19199262">
            <a:off x="2973388" y="4427538"/>
            <a:ext cx="6096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$$$</a:t>
            </a:r>
          </a:p>
        </p:txBody>
      </p:sp>
      <p:sp>
        <p:nvSpPr>
          <p:cNvPr id="13" name="Down Arrow 12"/>
          <p:cNvSpPr/>
          <p:nvPr/>
        </p:nvSpPr>
        <p:spPr>
          <a:xfrm rot="13854058">
            <a:off x="4435475" y="4406900"/>
            <a:ext cx="6096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Wages</a:t>
            </a:r>
          </a:p>
        </p:txBody>
      </p:sp>
      <p:sp>
        <p:nvSpPr>
          <p:cNvPr id="14" name="Down Arrow 13"/>
          <p:cNvSpPr/>
          <p:nvPr/>
        </p:nvSpPr>
        <p:spPr>
          <a:xfrm rot="3176235">
            <a:off x="2952750" y="3001963"/>
            <a:ext cx="6096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$$$</a:t>
            </a:r>
          </a:p>
        </p:txBody>
      </p:sp>
      <p:sp>
        <p:nvSpPr>
          <p:cNvPr id="19" name="Down Arrow 18"/>
          <p:cNvSpPr/>
          <p:nvPr/>
        </p:nvSpPr>
        <p:spPr>
          <a:xfrm rot="19178242">
            <a:off x="4953000" y="2438400"/>
            <a:ext cx="609600" cy="914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Goods and Services</a:t>
            </a:r>
          </a:p>
        </p:txBody>
      </p:sp>
      <p:graphicFrame>
        <p:nvGraphicFramePr>
          <p:cNvPr id="24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6324600" y="2251090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5" name="Down Arrow 24"/>
          <p:cNvSpPr/>
          <p:nvPr/>
        </p:nvSpPr>
        <p:spPr>
          <a:xfrm rot="1814249">
            <a:off x="9408970" y="5120504"/>
            <a:ext cx="609600" cy="914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Labor</a:t>
            </a:r>
          </a:p>
        </p:txBody>
      </p:sp>
      <p:sp>
        <p:nvSpPr>
          <p:cNvPr id="26" name="Down Arrow 25"/>
          <p:cNvSpPr/>
          <p:nvPr/>
        </p:nvSpPr>
        <p:spPr>
          <a:xfrm rot="13822767">
            <a:off x="6624638" y="2576513"/>
            <a:ext cx="609600" cy="914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prstClr val="black"/>
                </a:solidFill>
              </a:rPr>
              <a:t>Wonka</a:t>
            </a:r>
            <a:r>
              <a:rPr lang="en-US" sz="1000" dirty="0">
                <a:solidFill>
                  <a:prstClr val="black"/>
                </a:solidFill>
              </a:rPr>
              <a:t> Candy</a:t>
            </a:r>
          </a:p>
        </p:txBody>
      </p:sp>
      <p:sp>
        <p:nvSpPr>
          <p:cNvPr id="27" name="Down Arrow 26"/>
          <p:cNvSpPr/>
          <p:nvPr/>
        </p:nvSpPr>
        <p:spPr>
          <a:xfrm rot="7873016">
            <a:off x="6626134" y="5102547"/>
            <a:ext cx="609600" cy="914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Industrial Ovens</a:t>
            </a:r>
          </a:p>
        </p:txBody>
      </p:sp>
      <p:sp>
        <p:nvSpPr>
          <p:cNvPr id="28" name="Down Arrow 27"/>
          <p:cNvSpPr/>
          <p:nvPr/>
        </p:nvSpPr>
        <p:spPr>
          <a:xfrm rot="8192020">
            <a:off x="8767763" y="3055938"/>
            <a:ext cx="6096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$$$</a:t>
            </a:r>
          </a:p>
        </p:txBody>
      </p:sp>
      <p:sp>
        <p:nvSpPr>
          <p:cNvPr id="29" name="Down Arrow 28"/>
          <p:cNvSpPr/>
          <p:nvPr/>
        </p:nvSpPr>
        <p:spPr>
          <a:xfrm rot="19199262">
            <a:off x="7316788" y="4503738"/>
            <a:ext cx="6096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$$$</a:t>
            </a:r>
          </a:p>
        </p:txBody>
      </p:sp>
      <p:sp>
        <p:nvSpPr>
          <p:cNvPr id="30" name="Down Arrow 29"/>
          <p:cNvSpPr/>
          <p:nvPr/>
        </p:nvSpPr>
        <p:spPr>
          <a:xfrm rot="13854058">
            <a:off x="8778875" y="4483100"/>
            <a:ext cx="6096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Wages</a:t>
            </a:r>
          </a:p>
        </p:txBody>
      </p:sp>
      <p:sp>
        <p:nvSpPr>
          <p:cNvPr id="31" name="Down Arrow 30"/>
          <p:cNvSpPr/>
          <p:nvPr/>
        </p:nvSpPr>
        <p:spPr>
          <a:xfrm rot="3176235">
            <a:off x="7296150" y="3078163"/>
            <a:ext cx="6096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$$$</a:t>
            </a:r>
          </a:p>
        </p:txBody>
      </p:sp>
      <p:sp>
        <p:nvSpPr>
          <p:cNvPr id="32" name="Down Arrow 31"/>
          <p:cNvSpPr/>
          <p:nvPr/>
        </p:nvSpPr>
        <p:spPr>
          <a:xfrm rot="19178242">
            <a:off x="9296400" y="2514600"/>
            <a:ext cx="609600" cy="914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prstClr val="black"/>
                </a:solidFill>
              </a:rPr>
              <a:t>Gobstopers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1" y="2349500"/>
            <a:ext cx="231775" cy="3975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 rot="8192020">
            <a:off x="4379913" y="3001963"/>
            <a:ext cx="6096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$$$</a:t>
            </a:r>
          </a:p>
        </p:txBody>
      </p:sp>
    </p:spTree>
    <p:extLst>
      <p:ext uri="{BB962C8B-B14F-4D97-AF65-F5344CB8AC3E}">
        <p14:creationId xmlns:p14="http://schemas.microsoft.com/office/powerpoint/2010/main" val="21854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Complete Circular Flow Chart including goods services and money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2016-08-15T03:56:07Z</dcterms:created>
  <dcterms:modified xsi:type="dcterms:W3CDTF">2016-08-17T02:22:56Z</dcterms:modified>
</cp:coreProperties>
</file>