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3554D-594F-490F-9596-82753FF0AD6C}" type="datetimeFigureOut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6FDF9-F7C9-4BBE-B09E-D2F3D8C4E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33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8AA28-4170-436F-AE00-04A70980DE3E}" type="datetimeFigureOut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39F51-3A5A-4D46-92B1-D2D7172FFE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57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3D852-989D-4B4F-B621-B99BB7AA5B4F}" type="datetimeFigureOut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5DADF-31B0-4EDF-B9BC-6B5566361B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58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2481-0CBC-450F-9718-F2815E66A05C}" type="datetimeFigureOut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50E3F-B01D-4E35-AD95-C8714492A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22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ABAA2-8FF7-455E-BAD8-E7328AAFBAF2}" type="datetimeFigureOut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67330-A025-4B63-B7BB-ADEC6C60B1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98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F2F14-6C16-45D0-A6A4-2611F7219DDD}" type="datetimeFigureOut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0EFC-A43C-46DA-A57F-1AB1A1073F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44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E7C12-CD6A-46C0-A5A7-D9B8191671E9}" type="datetimeFigureOut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EE050-3F43-4C19-8178-AD8B686BB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09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4569B-C410-4581-BCD4-C143C29801C2}" type="datetimeFigureOut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9C64E-0588-4594-BC56-86FF0B64B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37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EC300-DCF6-482D-8257-E4A4D697ADAA}" type="datetimeFigureOut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89395-0496-4B45-93E2-8CA07822F1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16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9F1DB-1F8D-4E7F-8D80-79F24C604A0E}" type="datetimeFigureOut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5E48-7383-42C7-9479-7B679E3D2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37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0D3F6-D5B3-4F98-9821-F30D8FAC758D}" type="datetimeFigureOut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5721F-B663-48D1-AA20-32BCB98A1C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92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F43E4D-3D33-4CC9-B39B-D1F08CBE3DC4}" type="datetimeFigureOut">
              <a:rPr lang="en-US" alt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8/15/2016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6543269-04D3-400B-9104-024D2CD8C354}" type="slidenum">
              <a:rPr lang="en-US" alt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64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823913" y="1352550"/>
            <a:ext cx="1855787" cy="4443413"/>
          </a:xfrm>
          <a:prstGeom prst="rect">
            <a:avLst/>
          </a:prstGeom>
          <a:solidFill>
            <a:srgbClr val="759FAB">
              <a:alpha val="1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Pentagon 4"/>
          <p:cNvSpPr/>
          <p:nvPr/>
        </p:nvSpPr>
        <p:spPr bwMode="auto">
          <a:xfrm>
            <a:off x="823913" y="1144588"/>
            <a:ext cx="7451725" cy="220662"/>
          </a:xfrm>
          <a:prstGeom prst="rect">
            <a:avLst/>
          </a:prstGeom>
          <a:solidFill>
            <a:srgbClr val="759FAB"/>
          </a:solidFill>
          <a:ln w="635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64008" tIns="32004" rIns="16002" bIns="32004" spcCol="1270" anchor="ctr"/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n-US" sz="1100" kern="10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35" name="Pentagon 34"/>
          <p:cNvSpPr/>
          <p:nvPr/>
        </p:nvSpPr>
        <p:spPr bwMode="auto">
          <a:xfrm>
            <a:off x="2679700" y="1144588"/>
            <a:ext cx="119063" cy="220662"/>
          </a:xfrm>
          <a:prstGeom prst="homePlat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823913" y="1101725"/>
            <a:ext cx="1863725" cy="277813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defTabSz="457200">
              <a:defRPr/>
            </a:pPr>
            <a:r>
              <a:rPr lang="en-US" sz="1200" kern="1000" spc="50" dirty="0">
                <a:solidFill>
                  <a:prstClr val="white"/>
                </a:solidFill>
                <a:ea typeface="MS PGothic" pitchFamily="34" charset="-128"/>
                <a:cs typeface="Arial"/>
              </a:rPr>
              <a:t>System One</a:t>
            </a:r>
          </a:p>
        </p:txBody>
      </p:sp>
      <p:sp>
        <p:nvSpPr>
          <p:cNvPr id="44" name="Pentagon 43"/>
          <p:cNvSpPr/>
          <p:nvPr/>
        </p:nvSpPr>
        <p:spPr bwMode="auto">
          <a:xfrm>
            <a:off x="4543425" y="1144588"/>
            <a:ext cx="119063" cy="220662"/>
          </a:xfrm>
          <a:prstGeom prst="homePlat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Pentagon 44"/>
          <p:cNvSpPr/>
          <p:nvPr/>
        </p:nvSpPr>
        <p:spPr bwMode="auto">
          <a:xfrm>
            <a:off x="6405563" y="1138238"/>
            <a:ext cx="123825" cy="227012"/>
          </a:xfrm>
          <a:prstGeom prst="homePlat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543425" y="1358900"/>
            <a:ext cx="1855788" cy="4437063"/>
          </a:xfrm>
          <a:prstGeom prst="rect">
            <a:avLst/>
          </a:prstGeom>
          <a:solidFill>
            <a:srgbClr val="759FAB">
              <a:alpha val="1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 rot="5400000">
            <a:off x="2224088" y="-255587"/>
            <a:ext cx="4651375" cy="7451725"/>
          </a:xfrm>
          <a:prstGeom prst="rect">
            <a:avLst/>
          </a:prstGeom>
          <a:noFill/>
          <a:ln w="6350" cmpd="sng">
            <a:solidFill>
              <a:srgbClr val="759FA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1103313" y="1641475"/>
            <a:ext cx="1316037" cy="465138"/>
            <a:chOff x="1103313" y="1641476"/>
            <a:chExt cx="1316037" cy="464438"/>
          </a:xfrm>
        </p:grpSpPr>
        <p:sp>
          <p:nvSpPr>
            <p:cNvPr id="29" name="Terminator 28"/>
            <p:cNvSpPr>
              <a:spLocks noChangeArrowheads="1"/>
            </p:cNvSpPr>
            <p:nvPr/>
          </p:nvSpPr>
          <p:spPr bwMode="auto">
            <a:xfrm>
              <a:off x="1103313" y="1641476"/>
              <a:ext cx="1316037" cy="464438"/>
            </a:xfrm>
            <a:prstGeom prst="flowChartTerminator">
              <a:avLst/>
            </a:prstGeom>
            <a:solidFill>
              <a:srgbClr val="99BA8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41275" dist="25400" dir="5400000" algn="tl" rotWithShape="0">
                <a:srgbClr val="68686D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 sz="1600" kern="1000" spc="50" dirty="0">
                <a:solidFill>
                  <a:srgbClr val="D4D4D6">
                    <a:lumMod val="25000"/>
                  </a:srgbClr>
                </a:solidFill>
                <a:ea typeface="MS PGothic" pitchFamily="34" charset="-128"/>
              </a:endParaRP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1103313" y="1747679"/>
              <a:ext cx="1316037" cy="2456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457200">
                <a:defRPr/>
              </a:pPr>
              <a:r>
                <a:rPr lang="en-US" sz="1000" dirty="0">
                  <a:solidFill>
                    <a:srgbClr val="343437"/>
                  </a:solidFill>
                  <a:ea typeface="MS PGothic" pitchFamily="34" charset="-128"/>
                  <a:cs typeface="Arial"/>
                </a:rPr>
                <a:t>Start</a:t>
              </a:r>
            </a:p>
          </p:txBody>
        </p:sp>
      </p:grpSp>
      <p:grpSp>
        <p:nvGrpSpPr>
          <p:cNvPr id="6155" name="Group 9"/>
          <p:cNvGrpSpPr>
            <a:grpSpLocks/>
          </p:cNvGrpSpPr>
          <p:nvPr/>
        </p:nvGrpSpPr>
        <p:grpSpPr bwMode="auto">
          <a:xfrm>
            <a:off x="2968625" y="1641475"/>
            <a:ext cx="1304925" cy="465138"/>
            <a:chOff x="2968625" y="1641475"/>
            <a:chExt cx="1304925" cy="464439"/>
          </a:xfrm>
        </p:grpSpPr>
        <p:sp>
          <p:nvSpPr>
            <p:cNvPr id="33" name="Process 32"/>
            <p:cNvSpPr>
              <a:spLocks noChangeArrowheads="1"/>
            </p:cNvSpPr>
            <p:nvPr/>
          </p:nvSpPr>
          <p:spPr bwMode="auto">
            <a:xfrm>
              <a:off x="2968625" y="1641475"/>
              <a:ext cx="1304925" cy="464439"/>
            </a:xfrm>
            <a:prstGeom prst="flowChartProcess">
              <a:avLst/>
            </a:prstGeom>
            <a:solidFill>
              <a:srgbClr val="759FA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41275" dist="25400" dir="5400000" algn="tl" rotWithShape="0">
                <a:srgbClr val="68686D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2968625" y="1685858"/>
              <a:ext cx="1304925" cy="3709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457200">
                <a:lnSpc>
                  <a:spcPct val="90000"/>
                </a:lnSpc>
                <a:defRPr/>
              </a:pPr>
              <a:r>
                <a:rPr lang="en-US" sz="1000" dirty="0">
                  <a:solidFill>
                    <a:srgbClr val="343437"/>
                  </a:solidFill>
                  <a:ea typeface="MS PGothic" pitchFamily="34" charset="-128"/>
                  <a:cs typeface="Arial"/>
                </a:rPr>
                <a:t>Process Improvement</a:t>
              </a:r>
            </a:p>
          </p:txBody>
        </p:sp>
      </p:grpSp>
      <p:grpSp>
        <p:nvGrpSpPr>
          <p:cNvPr id="6156" name="Group 18"/>
          <p:cNvGrpSpPr>
            <a:grpSpLocks/>
          </p:cNvGrpSpPr>
          <p:nvPr/>
        </p:nvGrpSpPr>
        <p:grpSpPr bwMode="auto">
          <a:xfrm>
            <a:off x="6781800" y="3322638"/>
            <a:ext cx="1200150" cy="1090612"/>
            <a:chOff x="6781779" y="3811142"/>
            <a:chExt cx="1200150" cy="1090613"/>
          </a:xfrm>
        </p:grpSpPr>
        <p:sp>
          <p:nvSpPr>
            <p:cNvPr id="52" name="Decision 51"/>
            <p:cNvSpPr>
              <a:spLocks noChangeArrowheads="1"/>
            </p:cNvSpPr>
            <p:nvPr/>
          </p:nvSpPr>
          <p:spPr bwMode="auto">
            <a:xfrm>
              <a:off x="6815117" y="3811142"/>
              <a:ext cx="1092200" cy="1090613"/>
            </a:xfrm>
            <a:prstGeom prst="flowChartDecision">
              <a:avLst/>
            </a:prstGeom>
            <a:solidFill>
              <a:srgbClr val="C2555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41275" dist="25400" dir="5400000" algn="tl" rotWithShape="0">
                <a:srgbClr val="68686D">
                  <a:alpha val="34998"/>
                </a:srgbClr>
              </a:outerShdw>
            </a:effectLst>
          </p:spPr>
          <p:txBody>
            <a:bodyPr/>
            <a:lstStyle/>
            <a:p>
              <a:pPr defTabSz="457200">
                <a:defRPr/>
              </a:pPr>
              <a:endParaRPr lang="en-US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sp>
          <p:nvSpPr>
            <p:cNvPr id="53" name="TextBox 52"/>
            <p:cNvSpPr txBox="1"/>
            <p:nvPr/>
          </p:nvSpPr>
          <p:spPr bwMode="auto">
            <a:xfrm>
              <a:off x="6781779" y="4149279"/>
              <a:ext cx="1200150" cy="3714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457200">
                <a:lnSpc>
                  <a:spcPct val="90000"/>
                </a:lnSpc>
                <a:defRPr/>
              </a:pPr>
              <a:r>
                <a:rPr lang="en-US" sz="1000" dirty="0">
                  <a:solidFill>
                    <a:srgbClr val="343437"/>
                  </a:solidFill>
                  <a:ea typeface="MS PGothic" pitchFamily="34" charset="-128"/>
                  <a:cs typeface="Arial"/>
                </a:rPr>
                <a:t>Process </a:t>
              </a:r>
              <a:br>
                <a:rPr lang="en-US" sz="1000" dirty="0">
                  <a:solidFill>
                    <a:srgbClr val="343437"/>
                  </a:solidFill>
                  <a:ea typeface="MS PGothic" pitchFamily="34" charset="-128"/>
                  <a:cs typeface="Arial"/>
                </a:rPr>
              </a:br>
              <a:r>
                <a:rPr lang="en-US" sz="1000" dirty="0">
                  <a:solidFill>
                    <a:srgbClr val="343437"/>
                  </a:solidFill>
                  <a:ea typeface="MS PGothic" pitchFamily="34" charset="-128"/>
                  <a:cs typeface="Arial"/>
                </a:rPr>
                <a:t>Improved?</a:t>
              </a:r>
            </a:p>
          </p:txBody>
        </p:sp>
      </p:grpSp>
      <p:grpSp>
        <p:nvGrpSpPr>
          <p:cNvPr id="6157" name="Group 13"/>
          <p:cNvGrpSpPr>
            <a:grpSpLocks/>
          </p:cNvGrpSpPr>
          <p:nvPr/>
        </p:nvGrpSpPr>
        <p:grpSpPr bwMode="auto">
          <a:xfrm>
            <a:off x="4762500" y="3543300"/>
            <a:ext cx="1454150" cy="509588"/>
            <a:chOff x="4762501" y="4125784"/>
            <a:chExt cx="1454149" cy="510294"/>
          </a:xfrm>
        </p:grpSpPr>
        <p:sp>
          <p:nvSpPr>
            <p:cNvPr id="55" name="Data 54"/>
            <p:cNvSpPr>
              <a:spLocks noChangeArrowheads="1"/>
            </p:cNvSpPr>
            <p:nvPr/>
          </p:nvSpPr>
          <p:spPr bwMode="auto">
            <a:xfrm>
              <a:off x="4768851" y="4125784"/>
              <a:ext cx="1447799" cy="510294"/>
            </a:xfrm>
            <a:prstGeom prst="flowChartInputOutput">
              <a:avLst/>
            </a:prstGeom>
            <a:solidFill>
              <a:srgbClr val="78C9BA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41275" dist="25400" dir="5400000" rotWithShape="0">
                <a:srgbClr val="68686D">
                  <a:alpha val="34998"/>
                </a:srgbClr>
              </a:outerShdw>
            </a:effectLst>
          </p:spPr>
          <p:txBody>
            <a:bodyPr/>
            <a:lstStyle/>
            <a:p>
              <a:pPr defTabSz="457200">
                <a:defRPr/>
              </a:pPr>
              <a:endParaRPr lang="en-US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sp>
          <p:nvSpPr>
            <p:cNvPr id="56" name="TextBox 55"/>
            <p:cNvSpPr txBox="1"/>
            <p:nvPr/>
          </p:nvSpPr>
          <p:spPr bwMode="auto">
            <a:xfrm>
              <a:off x="4762501" y="4240242"/>
              <a:ext cx="1447799" cy="2464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457200">
                <a:defRPr/>
              </a:pPr>
              <a:r>
                <a:rPr lang="en-US" sz="1000" dirty="0">
                  <a:solidFill>
                    <a:srgbClr val="343437"/>
                  </a:solidFill>
                  <a:ea typeface="MS PGothic" pitchFamily="34" charset="-128"/>
                  <a:cs typeface="Arial"/>
                </a:rPr>
                <a:t>Input / Output</a:t>
              </a:r>
            </a:p>
          </p:txBody>
        </p:sp>
      </p:grpSp>
      <p:cxnSp>
        <p:nvCxnSpPr>
          <p:cNvPr id="57" name="Straight Arrow Connector 56"/>
          <p:cNvCxnSpPr>
            <a:stCxn id="30" idx="3"/>
            <a:endCxn id="33" idx="1"/>
          </p:cNvCxnSpPr>
          <p:nvPr/>
        </p:nvCxnSpPr>
        <p:spPr>
          <a:xfrm>
            <a:off x="2419350" y="1870075"/>
            <a:ext cx="549275" cy="3175"/>
          </a:xfrm>
          <a:prstGeom prst="straightConnector1">
            <a:avLst/>
          </a:prstGeom>
          <a:ln w="12700" cap="flat" cmpd="sng">
            <a:solidFill>
              <a:schemeClr val="bg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3" idx="2"/>
          </p:cNvCxnSpPr>
          <p:nvPr/>
        </p:nvCxnSpPr>
        <p:spPr>
          <a:xfrm>
            <a:off x="3621088" y="2106613"/>
            <a:ext cx="0" cy="674687"/>
          </a:xfrm>
          <a:prstGeom prst="straightConnector1">
            <a:avLst/>
          </a:prstGeom>
          <a:ln w="12700" cap="flat" cmpd="sng">
            <a:solidFill>
              <a:schemeClr val="bg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160" name="Group 8"/>
          <p:cNvGrpSpPr>
            <a:grpSpLocks/>
          </p:cNvGrpSpPr>
          <p:nvPr/>
        </p:nvGrpSpPr>
        <p:grpSpPr bwMode="auto">
          <a:xfrm>
            <a:off x="3111500" y="2568575"/>
            <a:ext cx="1008063" cy="644525"/>
            <a:chOff x="3111113" y="2815185"/>
            <a:chExt cx="1008062" cy="645098"/>
          </a:xfrm>
        </p:grpSpPr>
        <p:sp>
          <p:nvSpPr>
            <p:cNvPr id="66" name="Document 65"/>
            <p:cNvSpPr>
              <a:spLocks noChangeArrowheads="1"/>
            </p:cNvSpPr>
            <p:nvPr/>
          </p:nvSpPr>
          <p:spPr bwMode="auto">
            <a:xfrm>
              <a:off x="3111113" y="2815185"/>
              <a:ext cx="1008062" cy="645098"/>
            </a:xfrm>
            <a:prstGeom prst="flowChartDocument">
              <a:avLst/>
            </a:prstGeom>
            <a:solidFill>
              <a:srgbClr val="E8A26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41275" dist="25400" dir="5400000" rotWithShape="0">
                <a:srgbClr val="68686D">
                  <a:alpha val="34998"/>
                </a:srgbClr>
              </a:outerShdw>
            </a:effectLst>
          </p:spPr>
          <p:txBody>
            <a:bodyPr/>
            <a:lstStyle/>
            <a:p>
              <a:pPr defTabSz="457200">
                <a:defRPr/>
              </a:pPr>
              <a:endParaRPr lang="en-US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sp>
          <p:nvSpPr>
            <p:cNvPr id="67" name="TextBox 66"/>
            <p:cNvSpPr txBox="1"/>
            <p:nvPr/>
          </p:nvSpPr>
          <p:spPr bwMode="auto">
            <a:xfrm>
              <a:off x="3111113" y="2896220"/>
              <a:ext cx="1008062" cy="338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457200">
                <a:lnSpc>
                  <a:spcPct val="90000"/>
                </a:lnSpc>
                <a:defRPr/>
              </a:pPr>
              <a:r>
                <a:rPr lang="en-US" sz="1000" dirty="0">
                  <a:solidFill>
                    <a:srgbClr val="343437"/>
                  </a:solidFill>
                  <a:ea typeface="MS PGothic" pitchFamily="34" charset="-128"/>
                  <a:cs typeface="Arial"/>
                </a:rPr>
                <a:t>Produce Documents</a:t>
              </a:r>
            </a:p>
          </p:txBody>
        </p:sp>
      </p:grpSp>
      <p:cxnSp>
        <p:nvCxnSpPr>
          <p:cNvPr id="71" name="Straight Arrow Connector 70"/>
          <p:cNvCxnSpPr>
            <a:endCxn id="55" idx="1"/>
          </p:cNvCxnSpPr>
          <p:nvPr/>
        </p:nvCxnSpPr>
        <p:spPr>
          <a:xfrm>
            <a:off x="5486400" y="3060700"/>
            <a:ext cx="6350" cy="482600"/>
          </a:xfrm>
          <a:prstGeom prst="straightConnector1">
            <a:avLst/>
          </a:prstGeom>
          <a:ln w="12700" cap="flat" cmpd="sng">
            <a:solidFill>
              <a:schemeClr val="bg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5492750" y="4100513"/>
            <a:ext cx="4763" cy="434975"/>
          </a:xfrm>
          <a:prstGeom prst="straightConnector1">
            <a:avLst/>
          </a:prstGeom>
          <a:ln w="12700" cap="flat" cmpd="sng">
            <a:solidFill>
              <a:srgbClr val="C25552"/>
            </a:solidFill>
            <a:prstDash val="dash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6127750" y="4146550"/>
            <a:ext cx="966788" cy="633413"/>
          </a:xfrm>
          <a:prstGeom prst="straightConnector1">
            <a:avLst/>
          </a:prstGeom>
          <a:ln w="12700" cap="flat" cmpd="sng">
            <a:solidFill>
              <a:srgbClr val="C25552"/>
            </a:solidFill>
            <a:prstDash val="dash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045200" y="3870325"/>
            <a:ext cx="769938" cy="0"/>
          </a:xfrm>
          <a:prstGeom prst="straightConnector1">
            <a:avLst/>
          </a:prstGeom>
          <a:ln w="12700" cap="flat" cmpd="sng">
            <a:solidFill>
              <a:schemeClr val="bg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2" idx="2"/>
            <a:endCxn id="68" idx="0"/>
          </p:cNvCxnSpPr>
          <p:nvPr/>
        </p:nvCxnSpPr>
        <p:spPr>
          <a:xfrm>
            <a:off x="7361238" y="4413250"/>
            <a:ext cx="1587" cy="603250"/>
          </a:xfrm>
          <a:prstGeom prst="straightConnector1">
            <a:avLst/>
          </a:prstGeom>
          <a:ln w="12700" cap="flat" cmpd="sng">
            <a:solidFill>
              <a:schemeClr val="bg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0" y="357188"/>
            <a:ext cx="9144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lang="en-US" sz="2400" kern="1000" spc="50" dirty="0">
                <a:solidFill>
                  <a:srgbClr val="D4D4D6">
                    <a:lumMod val="50000"/>
                  </a:srgbClr>
                </a:solidFill>
                <a:latin typeface="Arial"/>
                <a:ea typeface="MS PGothic" pitchFamily="34" charset="-128"/>
                <a:cs typeface="Arial"/>
              </a:rPr>
              <a:t>Flowchart with Vertical </a:t>
            </a:r>
            <a:r>
              <a:rPr lang="en-US" sz="2400" kern="1000" spc="50" dirty="0" err="1">
                <a:solidFill>
                  <a:srgbClr val="D4D4D6">
                    <a:lumMod val="50000"/>
                  </a:srgbClr>
                </a:solidFill>
                <a:latin typeface="Arial"/>
                <a:ea typeface="MS PGothic" pitchFamily="34" charset="-128"/>
                <a:cs typeface="Arial"/>
              </a:rPr>
              <a:t>Swimlanes</a:t>
            </a:r>
            <a:endParaRPr lang="en-US" sz="2400" kern="1000" spc="50" dirty="0">
              <a:solidFill>
                <a:srgbClr val="D4D4D6">
                  <a:lumMod val="50000"/>
                </a:srgbClr>
              </a:solidFill>
              <a:latin typeface="Arial"/>
              <a:ea typeface="MS PGothic" pitchFamily="34" charset="-128"/>
              <a:cs typeface="Arial"/>
            </a:endParaRPr>
          </a:p>
        </p:txBody>
      </p:sp>
      <p:cxnSp>
        <p:nvCxnSpPr>
          <p:cNvPr id="49" name="Straight Arrow Connector 48"/>
          <p:cNvCxnSpPr>
            <a:endCxn id="60" idx="3"/>
          </p:cNvCxnSpPr>
          <p:nvPr/>
        </p:nvCxnSpPr>
        <p:spPr>
          <a:xfrm flipH="1" flipV="1">
            <a:off x="6134100" y="2805113"/>
            <a:ext cx="977900" cy="795337"/>
          </a:xfrm>
          <a:prstGeom prst="straightConnector1">
            <a:avLst/>
          </a:prstGeom>
          <a:ln w="12700" cap="flat" cmpd="sng">
            <a:solidFill>
              <a:srgbClr val="C25552"/>
            </a:solidFill>
            <a:prstDash val="dash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 bwMode="auto">
          <a:xfrm>
            <a:off x="2679700" y="1104900"/>
            <a:ext cx="1863725" cy="27622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defTabSz="457200">
              <a:defRPr/>
            </a:pPr>
            <a:r>
              <a:rPr lang="en-US" sz="1200" kern="1000" spc="50" dirty="0">
                <a:solidFill>
                  <a:prstClr val="white"/>
                </a:solidFill>
                <a:ea typeface="MS PGothic" pitchFamily="34" charset="-128"/>
                <a:cs typeface="Arial"/>
              </a:rPr>
              <a:t>System Two</a:t>
            </a:r>
          </a:p>
        </p:txBody>
      </p:sp>
      <p:sp>
        <p:nvSpPr>
          <p:cNvPr id="64" name="TextBox 63"/>
          <p:cNvSpPr txBox="1"/>
          <p:nvPr/>
        </p:nvSpPr>
        <p:spPr bwMode="auto">
          <a:xfrm>
            <a:off x="4549775" y="1098550"/>
            <a:ext cx="1863725" cy="27622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defTabSz="457200">
              <a:defRPr/>
            </a:pPr>
            <a:r>
              <a:rPr lang="en-US" sz="1200" kern="1000" spc="50" dirty="0">
                <a:solidFill>
                  <a:prstClr val="white"/>
                </a:solidFill>
                <a:ea typeface="MS PGothic" pitchFamily="34" charset="-128"/>
                <a:cs typeface="Arial"/>
              </a:rPr>
              <a:t>System Three</a:t>
            </a:r>
          </a:p>
        </p:txBody>
      </p:sp>
      <p:sp>
        <p:nvSpPr>
          <p:cNvPr id="65" name="TextBox 64"/>
          <p:cNvSpPr txBox="1"/>
          <p:nvPr/>
        </p:nvSpPr>
        <p:spPr bwMode="auto">
          <a:xfrm>
            <a:off x="6411913" y="1098550"/>
            <a:ext cx="1863725" cy="27622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defTabSz="457200">
              <a:defRPr/>
            </a:pPr>
            <a:r>
              <a:rPr lang="en-US" sz="1200" kern="1000" spc="50" dirty="0">
                <a:solidFill>
                  <a:prstClr val="white"/>
                </a:solidFill>
                <a:ea typeface="MS PGothic" pitchFamily="34" charset="-128"/>
                <a:cs typeface="Arial"/>
              </a:rPr>
              <a:t>System Four</a:t>
            </a:r>
          </a:p>
        </p:txBody>
      </p:sp>
      <p:grpSp>
        <p:nvGrpSpPr>
          <p:cNvPr id="6171" name="Group 7"/>
          <p:cNvGrpSpPr>
            <a:grpSpLocks/>
          </p:cNvGrpSpPr>
          <p:nvPr/>
        </p:nvGrpSpPr>
        <p:grpSpPr bwMode="auto">
          <a:xfrm>
            <a:off x="6694488" y="5016500"/>
            <a:ext cx="1327150" cy="463550"/>
            <a:chOff x="6693930" y="5311491"/>
            <a:chExt cx="1326983" cy="464438"/>
          </a:xfrm>
        </p:grpSpPr>
        <p:sp>
          <p:nvSpPr>
            <p:cNvPr id="68" name="Terminator 67"/>
            <p:cNvSpPr>
              <a:spLocks noChangeArrowheads="1"/>
            </p:cNvSpPr>
            <p:nvPr/>
          </p:nvSpPr>
          <p:spPr bwMode="auto">
            <a:xfrm>
              <a:off x="6705041" y="5311491"/>
              <a:ext cx="1315872" cy="464438"/>
            </a:xfrm>
            <a:prstGeom prst="flowChartTerminator">
              <a:avLst/>
            </a:prstGeom>
            <a:solidFill>
              <a:srgbClr val="99BA8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41275" dist="25400" dir="5400000" algn="tl" rotWithShape="0">
                <a:srgbClr val="68686D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 sz="1600" kern="1000" spc="50" dirty="0">
                <a:solidFill>
                  <a:srgbClr val="D4D4D6">
                    <a:lumMod val="25000"/>
                  </a:srgbClr>
                </a:solidFill>
                <a:ea typeface="MS PGothic" pitchFamily="34" charset="-128"/>
              </a:endParaRP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6693930" y="5414877"/>
              <a:ext cx="1315871" cy="2465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457200">
                <a:defRPr/>
              </a:pPr>
              <a:r>
                <a:rPr lang="en-US" sz="1000" dirty="0">
                  <a:solidFill>
                    <a:prstClr val="black">
                      <a:lumMod val="75000"/>
                      <a:lumOff val="25000"/>
                    </a:prstClr>
                  </a:solidFill>
                  <a:ea typeface="MS PGothic" pitchFamily="34" charset="-128"/>
                  <a:cs typeface="Arial"/>
                </a:rPr>
                <a:t>Completed</a:t>
              </a:r>
            </a:p>
          </p:txBody>
        </p:sp>
      </p:grpSp>
      <p:sp>
        <p:nvSpPr>
          <p:cNvPr id="70" name="Process 69"/>
          <p:cNvSpPr>
            <a:spLocks noChangeArrowheads="1"/>
          </p:cNvSpPr>
          <p:nvPr/>
        </p:nvSpPr>
        <p:spPr bwMode="auto">
          <a:xfrm>
            <a:off x="4829175" y="2568575"/>
            <a:ext cx="1304925" cy="463550"/>
          </a:xfrm>
          <a:prstGeom prst="flowChartProcess">
            <a:avLst/>
          </a:prstGeom>
          <a:solidFill>
            <a:srgbClr val="759FAB"/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blurRad="41275" dist="25400" dir="5400000" algn="tl" rotWithShape="0">
              <a:srgbClr val="68686D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29175" y="2682875"/>
            <a:ext cx="130492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lang="en-US" sz="1000" dirty="0">
                <a:solidFill>
                  <a:srgbClr val="343437"/>
                </a:solidFill>
                <a:ea typeface="MS PGothic" pitchFamily="34" charset="-128"/>
                <a:cs typeface="Arial"/>
              </a:rPr>
              <a:t>Review data</a:t>
            </a:r>
          </a:p>
        </p:txBody>
      </p:sp>
      <p:sp>
        <p:nvSpPr>
          <p:cNvPr id="73" name="Process 72"/>
          <p:cNvSpPr>
            <a:spLocks noChangeArrowheads="1"/>
          </p:cNvSpPr>
          <p:nvPr/>
        </p:nvSpPr>
        <p:spPr bwMode="auto">
          <a:xfrm>
            <a:off x="4845050" y="4529138"/>
            <a:ext cx="1304925" cy="465137"/>
          </a:xfrm>
          <a:prstGeom prst="flowChartProcess">
            <a:avLst/>
          </a:prstGeom>
          <a:solidFill>
            <a:srgbClr val="759FAB"/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blurRad="41275" dist="25400" dir="5400000" algn="tl" rotWithShape="0">
              <a:srgbClr val="68686D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40288" y="4624388"/>
            <a:ext cx="1303337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ea typeface="MS PGothic" pitchFamily="34" charset="-128"/>
                <a:cs typeface="Arial"/>
              </a:rPr>
              <a:t>Change Process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935788" y="3260725"/>
            <a:ext cx="319087" cy="230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D4D4D6">
                    <a:lumMod val="25000"/>
                  </a:srgbClr>
                </a:solidFill>
                <a:ea typeface="ＭＳ Ｐゴシック" charset="0"/>
                <a:cs typeface="Arial"/>
              </a:rPr>
              <a:t>No</a:t>
            </a:r>
            <a:endParaRPr lang="en-US" sz="900" dirty="0">
              <a:solidFill>
                <a:srgbClr val="D4D4D6">
                  <a:lumMod val="25000"/>
                </a:srgbClr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351713" y="4346575"/>
            <a:ext cx="346075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D4D4D6">
                    <a:lumMod val="25000"/>
                  </a:srgbClr>
                </a:solidFill>
                <a:ea typeface="ＭＳ Ｐゴシック" charset="0"/>
                <a:cs typeface="Arial"/>
              </a:rPr>
              <a:t>Yes</a:t>
            </a:r>
            <a:endParaRPr lang="en-US" sz="900" dirty="0">
              <a:solidFill>
                <a:srgbClr val="D4D4D6">
                  <a:lumMod val="25000"/>
                </a:srgbClr>
              </a:solidFill>
              <a:ea typeface="ＭＳ Ｐゴシック" charset="0"/>
              <a:cs typeface="Arial" charset="0"/>
            </a:endParaRPr>
          </a:p>
        </p:txBody>
      </p:sp>
      <p:cxnSp>
        <p:nvCxnSpPr>
          <p:cNvPr id="82" name="Straight Arrow Connector 81"/>
          <p:cNvCxnSpPr>
            <a:endCxn id="70" idx="1"/>
          </p:cNvCxnSpPr>
          <p:nvPr/>
        </p:nvCxnSpPr>
        <p:spPr>
          <a:xfrm flipV="1">
            <a:off x="4130675" y="2800350"/>
            <a:ext cx="698500" cy="4763"/>
          </a:xfrm>
          <a:prstGeom prst="straightConnector1">
            <a:avLst/>
          </a:prstGeom>
          <a:ln w="12700" cap="flat" cmpd="sng">
            <a:solidFill>
              <a:schemeClr val="bg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0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2016-08-14T21:28:57Z</dcterms:created>
  <dcterms:modified xsi:type="dcterms:W3CDTF">2016-08-14T21:30:06Z</dcterms:modified>
</cp:coreProperties>
</file>