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0073"/>
    <a:srgbClr val="818287"/>
    <a:srgbClr val="EBEC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3E8D-BE1B-4DDF-85DE-E86B265BF819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AE7A-D7F0-498B-87EF-C92233BD1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526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3E8D-BE1B-4DDF-85DE-E86B265BF819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AE7A-D7F0-498B-87EF-C92233BD1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119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3E8D-BE1B-4DDF-85DE-E86B265BF819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AE7A-D7F0-498B-87EF-C92233BD1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57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3E8D-BE1B-4DDF-85DE-E86B265BF819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AE7A-D7F0-498B-87EF-C92233BD1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74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3E8D-BE1B-4DDF-85DE-E86B265BF819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AE7A-D7F0-498B-87EF-C92233BD1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59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3E8D-BE1B-4DDF-85DE-E86B265BF819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AE7A-D7F0-498B-87EF-C92233BD1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028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3E8D-BE1B-4DDF-85DE-E86B265BF819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AE7A-D7F0-498B-87EF-C92233BD1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53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3E8D-BE1B-4DDF-85DE-E86B265BF819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AE7A-D7F0-498B-87EF-C92233BD1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15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3E8D-BE1B-4DDF-85DE-E86B265BF819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AE7A-D7F0-498B-87EF-C92233BD1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90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3E8D-BE1B-4DDF-85DE-E86B265BF819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AE7A-D7F0-498B-87EF-C92233BD1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05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3E8D-BE1B-4DDF-85DE-E86B265BF819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AE7A-D7F0-498B-87EF-C92233BD1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444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03E8D-BE1B-4DDF-85DE-E86B265BF819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BAE7A-D7F0-498B-87EF-C92233BD1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04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1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0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9.emf"/><Relationship Id="rId5" Type="http://schemas.openxmlformats.org/officeDocument/2006/relationships/image" Target="../media/image4.emf"/><Relationship Id="rId10" Type="http://schemas.openxmlformats.org/officeDocument/2006/relationships/image" Target="../media/image8.png"/><Relationship Id="rId4" Type="http://schemas.openxmlformats.org/officeDocument/2006/relationships/image" Target="../media/image3.emf"/><Relationship Id="rId9" Type="http://schemas.openxmlformats.org/officeDocument/2006/relationships/hyperlink" Target="http://templatelab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711946" y="574059"/>
            <a:ext cx="910911" cy="1188000"/>
            <a:chOff x="1913062" y="574059"/>
            <a:chExt cx="910911" cy="118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3062" y="574059"/>
              <a:ext cx="910911" cy="1188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1980584" y="626110"/>
              <a:ext cx="77938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Latn-RS" sz="800" b="1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HOMEPAGE</a:t>
              </a:r>
              <a:endParaRPr lang="en-GB" sz="800" b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434810" y="2419682"/>
            <a:ext cx="910911" cy="1188000"/>
            <a:chOff x="8032562" y="2455682"/>
            <a:chExt cx="910911" cy="11880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2562" y="2455682"/>
              <a:ext cx="910911" cy="118800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8148020" y="2493782"/>
              <a:ext cx="6799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Latn-RS" sz="800" b="1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CONTACT</a:t>
              </a:r>
              <a:endParaRPr lang="en-GB" sz="800" b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210297" y="2419682"/>
            <a:ext cx="903343" cy="576000"/>
            <a:chOff x="5161172" y="2521926"/>
            <a:chExt cx="903343" cy="576000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653" b="5569"/>
            <a:stretch/>
          </p:blipFill>
          <p:spPr>
            <a:xfrm>
              <a:off x="5161172" y="2521926"/>
              <a:ext cx="903343" cy="576000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5346584" y="2560026"/>
              <a:ext cx="53251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Latn-RS" sz="800" b="1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LOG IN</a:t>
              </a:r>
              <a:endParaRPr lang="en-GB" sz="800" b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181424" y="4201678"/>
            <a:ext cx="910911" cy="1188000"/>
            <a:chOff x="5074037" y="4293786"/>
            <a:chExt cx="910911" cy="118800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4037" y="4293786"/>
              <a:ext cx="910911" cy="1188000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5216266" y="4347982"/>
              <a:ext cx="6254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Latn-RS" sz="800" b="1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PROFILE</a:t>
              </a:r>
              <a:endParaRPr lang="en-GB" sz="800" b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247003" y="574059"/>
            <a:ext cx="3433368" cy="369114"/>
            <a:chOff x="3112487" y="472441"/>
            <a:chExt cx="3402876" cy="369114"/>
          </a:xfrm>
        </p:grpSpPr>
        <p:sp>
          <p:nvSpPr>
            <p:cNvPr id="35" name="Rectangle 34"/>
            <p:cNvSpPr/>
            <p:nvPr/>
          </p:nvSpPr>
          <p:spPr>
            <a:xfrm>
              <a:off x="3112487" y="472441"/>
              <a:ext cx="3402876" cy="369114"/>
            </a:xfrm>
            <a:prstGeom prst="rect">
              <a:avLst/>
            </a:prstGeom>
            <a:solidFill>
              <a:srgbClr val="EBEC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194274" y="549276"/>
              <a:ext cx="53893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Latn-RS" sz="800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ABOUT</a:t>
              </a:r>
              <a:endParaRPr lang="en-GB" sz="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733204" y="549276"/>
              <a:ext cx="85953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Latn-RS" sz="800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CATEGORIES</a:t>
              </a:r>
              <a:endParaRPr lang="en-GB" sz="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579853" y="549276"/>
              <a:ext cx="59663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Latn-RS" sz="800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PORTAL</a:t>
              </a:r>
              <a:endParaRPr lang="en-GB" sz="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709467" y="549276"/>
              <a:ext cx="6799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Latn-RS" sz="800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CONTACT</a:t>
              </a:r>
              <a:endParaRPr lang="en-GB" sz="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133050" y="549276"/>
              <a:ext cx="61266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Latn-RS" sz="800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SEARCH</a:t>
              </a:r>
              <a:endParaRPr lang="en-GB" sz="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662256" y="704616"/>
            <a:ext cx="505758" cy="108000"/>
            <a:chOff x="2662256" y="704616"/>
            <a:chExt cx="505758" cy="108000"/>
          </a:xfrm>
        </p:grpSpPr>
        <p:sp>
          <p:nvSpPr>
            <p:cNvPr id="43" name="Oval 42"/>
            <p:cNvSpPr/>
            <p:nvPr/>
          </p:nvSpPr>
          <p:spPr>
            <a:xfrm>
              <a:off x="2662256" y="704616"/>
              <a:ext cx="108000" cy="108000"/>
            </a:xfrm>
            <a:prstGeom prst="ellipse">
              <a:avLst/>
            </a:prstGeom>
            <a:noFill/>
            <a:ln>
              <a:solidFill>
                <a:srgbClr val="8182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3060014" y="704616"/>
              <a:ext cx="108000" cy="108000"/>
            </a:xfrm>
            <a:prstGeom prst="ellipse">
              <a:avLst/>
            </a:prstGeom>
            <a:noFill/>
            <a:ln>
              <a:solidFill>
                <a:srgbClr val="8182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6" name="Straight Connector 45"/>
            <p:cNvCxnSpPr>
              <a:stCxn id="43" idx="6"/>
              <a:endCxn id="44" idx="2"/>
            </p:cNvCxnSpPr>
            <p:nvPr/>
          </p:nvCxnSpPr>
          <p:spPr>
            <a:xfrm>
              <a:off x="2770256" y="758616"/>
              <a:ext cx="289758" cy="0"/>
            </a:xfrm>
            <a:prstGeom prst="line">
              <a:avLst/>
            </a:prstGeom>
            <a:ln w="12700">
              <a:solidFill>
                <a:srgbClr val="8182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Straight Arrow Connector 49"/>
          <p:cNvCxnSpPr>
            <a:stCxn id="40" idx="2"/>
            <a:endCxn id="13" idx="0"/>
          </p:cNvCxnSpPr>
          <p:nvPr/>
        </p:nvCxnSpPr>
        <p:spPr>
          <a:xfrm>
            <a:off x="5594751" y="866338"/>
            <a:ext cx="0" cy="377202"/>
          </a:xfrm>
          <a:prstGeom prst="straightConnector1">
            <a:avLst/>
          </a:prstGeom>
          <a:ln w="12700">
            <a:solidFill>
              <a:srgbClr val="81828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5121836" y="1243540"/>
            <a:ext cx="945830" cy="591764"/>
            <a:chOff x="5121836" y="1243540"/>
            <a:chExt cx="945830" cy="591764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047" b="9780"/>
            <a:stretch/>
          </p:blipFill>
          <p:spPr>
            <a:xfrm>
              <a:off x="5121836" y="1243540"/>
              <a:ext cx="945830" cy="591764"/>
            </a:xfrm>
            <a:prstGeom prst="rect">
              <a:avLst/>
            </a:prstGeom>
          </p:spPr>
        </p:pic>
        <p:sp>
          <p:nvSpPr>
            <p:cNvPr id="52" name="TextBox 51"/>
            <p:cNvSpPr txBox="1"/>
            <p:nvPr/>
          </p:nvSpPr>
          <p:spPr>
            <a:xfrm>
              <a:off x="5296432" y="1307882"/>
              <a:ext cx="61266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Latn-RS" sz="800" b="1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SEARCH</a:t>
              </a:r>
              <a:endParaRPr lang="en-GB" sz="800" b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55" name="Oval 54"/>
          <p:cNvSpPr/>
          <p:nvPr/>
        </p:nvSpPr>
        <p:spPr>
          <a:xfrm>
            <a:off x="2113401" y="1814110"/>
            <a:ext cx="108000" cy="108000"/>
          </a:xfrm>
          <a:prstGeom prst="ellipse">
            <a:avLst/>
          </a:prstGeom>
          <a:noFill/>
          <a:ln>
            <a:solidFill>
              <a:srgbClr val="8182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2113401" y="2060311"/>
            <a:ext cx="108000" cy="108000"/>
          </a:xfrm>
          <a:prstGeom prst="ellipse">
            <a:avLst/>
          </a:prstGeom>
          <a:noFill/>
          <a:ln>
            <a:solidFill>
              <a:srgbClr val="8182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3265827" y="2060311"/>
            <a:ext cx="108000" cy="108000"/>
          </a:xfrm>
          <a:prstGeom prst="ellipse">
            <a:avLst/>
          </a:prstGeom>
          <a:noFill/>
          <a:ln>
            <a:solidFill>
              <a:srgbClr val="8182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5125163" y="2057413"/>
            <a:ext cx="108000" cy="108000"/>
          </a:xfrm>
          <a:prstGeom prst="ellipse">
            <a:avLst/>
          </a:prstGeom>
          <a:noFill/>
          <a:ln>
            <a:solidFill>
              <a:srgbClr val="8182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1" name="Straight Connector 60"/>
          <p:cNvCxnSpPr>
            <a:stCxn id="55" idx="4"/>
            <a:endCxn id="56" idx="0"/>
          </p:cNvCxnSpPr>
          <p:nvPr/>
        </p:nvCxnSpPr>
        <p:spPr>
          <a:xfrm>
            <a:off x="2167401" y="1922110"/>
            <a:ext cx="0" cy="138201"/>
          </a:xfrm>
          <a:prstGeom prst="line">
            <a:avLst/>
          </a:prstGeom>
          <a:ln w="12700">
            <a:solidFill>
              <a:srgbClr val="8182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6" idx="6"/>
            <a:endCxn id="57" idx="2"/>
          </p:cNvCxnSpPr>
          <p:nvPr/>
        </p:nvCxnSpPr>
        <p:spPr>
          <a:xfrm>
            <a:off x="2221401" y="2114311"/>
            <a:ext cx="1044426" cy="0"/>
          </a:xfrm>
          <a:prstGeom prst="line">
            <a:avLst/>
          </a:prstGeom>
          <a:ln w="12700">
            <a:solidFill>
              <a:srgbClr val="8182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7" idx="6"/>
            <a:endCxn id="58" idx="2"/>
          </p:cNvCxnSpPr>
          <p:nvPr/>
        </p:nvCxnSpPr>
        <p:spPr>
          <a:xfrm flipV="1">
            <a:off x="3373827" y="2111413"/>
            <a:ext cx="1751336" cy="2898"/>
          </a:xfrm>
          <a:prstGeom prst="line">
            <a:avLst/>
          </a:prstGeom>
          <a:ln w="12700">
            <a:solidFill>
              <a:srgbClr val="8182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56" idx="2"/>
            <a:endCxn id="7" idx="0"/>
          </p:cNvCxnSpPr>
          <p:nvPr/>
        </p:nvCxnSpPr>
        <p:spPr>
          <a:xfrm rot="10800000" flipV="1">
            <a:off x="1460493" y="2114310"/>
            <a:ext cx="652908" cy="305371"/>
          </a:xfrm>
          <a:prstGeom prst="bentConnector2">
            <a:avLst/>
          </a:prstGeom>
          <a:ln w="12700">
            <a:solidFill>
              <a:srgbClr val="81828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7" idx="4"/>
            <a:endCxn id="6" idx="0"/>
          </p:cNvCxnSpPr>
          <p:nvPr/>
        </p:nvCxnSpPr>
        <p:spPr>
          <a:xfrm>
            <a:off x="3319827" y="2168311"/>
            <a:ext cx="2" cy="251371"/>
          </a:xfrm>
          <a:prstGeom prst="straightConnector1">
            <a:avLst/>
          </a:prstGeom>
          <a:ln w="12700">
            <a:solidFill>
              <a:srgbClr val="81828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8" idx="4"/>
            <a:endCxn id="9" idx="0"/>
          </p:cNvCxnSpPr>
          <p:nvPr/>
        </p:nvCxnSpPr>
        <p:spPr>
          <a:xfrm>
            <a:off x="5179163" y="2165413"/>
            <a:ext cx="1" cy="254269"/>
          </a:xfrm>
          <a:prstGeom prst="straightConnector1">
            <a:avLst/>
          </a:prstGeom>
          <a:ln w="12700">
            <a:solidFill>
              <a:srgbClr val="81828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>
            <a:stCxn id="58" idx="6"/>
            <a:endCxn id="8" idx="0"/>
          </p:cNvCxnSpPr>
          <p:nvPr/>
        </p:nvCxnSpPr>
        <p:spPr>
          <a:xfrm>
            <a:off x="5233163" y="2111413"/>
            <a:ext cx="3657103" cy="308269"/>
          </a:xfrm>
          <a:prstGeom prst="bentConnector2">
            <a:avLst/>
          </a:prstGeom>
          <a:ln w="12700">
            <a:solidFill>
              <a:srgbClr val="81828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Group 97"/>
          <p:cNvGrpSpPr/>
          <p:nvPr/>
        </p:nvGrpSpPr>
        <p:grpSpPr>
          <a:xfrm>
            <a:off x="2662256" y="3714119"/>
            <a:ext cx="1553805" cy="2068598"/>
            <a:chOff x="2770256" y="3750910"/>
            <a:chExt cx="1553805" cy="2068598"/>
          </a:xfrm>
        </p:grpSpPr>
        <p:grpSp>
          <p:nvGrpSpPr>
            <p:cNvPr id="80" name="Group 79"/>
            <p:cNvGrpSpPr/>
            <p:nvPr/>
          </p:nvGrpSpPr>
          <p:grpSpPr>
            <a:xfrm>
              <a:off x="2770256" y="3750910"/>
              <a:ext cx="1536616" cy="324000"/>
              <a:chOff x="2783220" y="3750910"/>
              <a:chExt cx="1536616" cy="324000"/>
            </a:xfrm>
          </p:grpSpPr>
          <p:pic>
            <p:nvPicPr>
              <p:cNvPr id="34" name="Picture 33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93744" y="3750910"/>
                <a:ext cx="216560" cy="324000"/>
              </a:xfrm>
              <a:prstGeom prst="rect">
                <a:avLst/>
              </a:prstGeom>
            </p:spPr>
          </p:pic>
          <p:sp>
            <p:nvSpPr>
              <p:cNvPr id="77" name="Oval 76"/>
              <p:cNvSpPr/>
              <p:nvPr/>
            </p:nvSpPr>
            <p:spPr>
              <a:xfrm>
                <a:off x="2783220" y="3858910"/>
                <a:ext cx="108000" cy="108000"/>
              </a:xfrm>
              <a:prstGeom prst="ellipse">
                <a:avLst/>
              </a:prstGeom>
              <a:noFill/>
              <a:ln>
                <a:solidFill>
                  <a:srgbClr val="8182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3255550" y="3805188"/>
                <a:ext cx="1064286" cy="215444"/>
              </a:xfrm>
              <a:prstGeom prst="rect">
                <a:avLst/>
              </a:prstGeom>
              <a:noFill/>
            </p:spPr>
            <p:txBody>
              <a:bodyPr wrap="square" lIns="0" rIns="36000" rtlCol="0">
                <a:spAutoFit/>
              </a:bodyPr>
              <a:lstStyle/>
              <a:p>
                <a:r>
                  <a:rPr lang="sr-Latn-RS" sz="800" b="1" smtClean="0"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CLIENTS</a:t>
                </a:r>
                <a:endParaRPr lang="en-GB" sz="800" b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2770256" y="5069331"/>
              <a:ext cx="1536616" cy="324000"/>
              <a:chOff x="2783220" y="3750910"/>
              <a:chExt cx="1536616" cy="324000"/>
            </a:xfrm>
          </p:grpSpPr>
          <p:pic>
            <p:nvPicPr>
              <p:cNvPr id="82" name="Picture 81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93744" y="3750910"/>
                <a:ext cx="216560" cy="324000"/>
              </a:xfrm>
              <a:prstGeom prst="rect">
                <a:avLst/>
              </a:prstGeom>
            </p:spPr>
          </p:pic>
          <p:sp>
            <p:nvSpPr>
              <p:cNvPr id="83" name="Oval 82"/>
              <p:cNvSpPr/>
              <p:nvPr/>
            </p:nvSpPr>
            <p:spPr>
              <a:xfrm>
                <a:off x="2783220" y="3858910"/>
                <a:ext cx="108000" cy="108000"/>
              </a:xfrm>
              <a:prstGeom prst="ellipse">
                <a:avLst/>
              </a:prstGeom>
              <a:noFill/>
              <a:ln>
                <a:solidFill>
                  <a:srgbClr val="8182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3255550" y="3805188"/>
                <a:ext cx="1064286" cy="215444"/>
              </a:xfrm>
              <a:prstGeom prst="rect">
                <a:avLst/>
              </a:prstGeom>
              <a:noFill/>
            </p:spPr>
            <p:txBody>
              <a:bodyPr wrap="square" lIns="0" rIns="36000" rtlCol="0">
                <a:spAutoFit/>
              </a:bodyPr>
              <a:lstStyle/>
              <a:p>
                <a:r>
                  <a:rPr lang="sr-Latn-RS" sz="800" b="1" smtClean="0"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CASE STORIES</a:t>
                </a:r>
                <a:endParaRPr lang="en-GB" sz="800" b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2770256" y="4643154"/>
              <a:ext cx="1536616" cy="324000"/>
              <a:chOff x="2783220" y="3750910"/>
              <a:chExt cx="1536616" cy="324000"/>
            </a:xfrm>
          </p:grpSpPr>
          <p:pic>
            <p:nvPicPr>
              <p:cNvPr id="86" name="Picture 85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93744" y="3750910"/>
                <a:ext cx="216560" cy="324000"/>
              </a:xfrm>
              <a:prstGeom prst="rect">
                <a:avLst/>
              </a:prstGeom>
            </p:spPr>
          </p:pic>
          <p:sp>
            <p:nvSpPr>
              <p:cNvPr id="87" name="Oval 86"/>
              <p:cNvSpPr/>
              <p:nvPr/>
            </p:nvSpPr>
            <p:spPr>
              <a:xfrm>
                <a:off x="2783220" y="3858910"/>
                <a:ext cx="108000" cy="108000"/>
              </a:xfrm>
              <a:prstGeom prst="ellipse">
                <a:avLst/>
              </a:prstGeom>
              <a:noFill/>
              <a:ln>
                <a:solidFill>
                  <a:srgbClr val="8182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3255550" y="3805188"/>
                <a:ext cx="1064286" cy="215444"/>
              </a:xfrm>
              <a:prstGeom prst="rect">
                <a:avLst/>
              </a:prstGeom>
              <a:noFill/>
            </p:spPr>
            <p:txBody>
              <a:bodyPr wrap="square" lIns="0" rIns="36000" rtlCol="0">
                <a:spAutoFit/>
              </a:bodyPr>
              <a:lstStyle/>
              <a:p>
                <a:r>
                  <a:rPr lang="sr-Latn-RS" sz="800" b="1" smtClean="0"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LIFESTYLE</a:t>
                </a:r>
                <a:endParaRPr lang="en-GB" sz="800" b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2770276" y="4177087"/>
              <a:ext cx="1553785" cy="363890"/>
              <a:chOff x="2783220" y="3750910"/>
              <a:chExt cx="1536185" cy="324000"/>
            </a:xfrm>
          </p:grpSpPr>
          <p:pic>
            <p:nvPicPr>
              <p:cNvPr id="90" name="Picture 89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93311" y="3750910"/>
                <a:ext cx="216560" cy="324000"/>
              </a:xfrm>
              <a:prstGeom prst="rect">
                <a:avLst/>
              </a:prstGeom>
            </p:spPr>
          </p:pic>
          <p:sp>
            <p:nvSpPr>
              <p:cNvPr id="91" name="Oval 90"/>
              <p:cNvSpPr/>
              <p:nvPr/>
            </p:nvSpPr>
            <p:spPr>
              <a:xfrm>
                <a:off x="2783220" y="3858910"/>
                <a:ext cx="108000" cy="108000"/>
              </a:xfrm>
              <a:prstGeom prst="ellipse">
                <a:avLst/>
              </a:prstGeom>
              <a:noFill/>
              <a:ln>
                <a:solidFill>
                  <a:srgbClr val="8182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3255119" y="3805188"/>
                <a:ext cx="1064286" cy="191827"/>
              </a:xfrm>
              <a:prstGeom prst="rect">
                <a:avLst/>
              </a:prstGeom>
              <a:noFill/>
            </p:spPr>
            <p:txBody>
              <a:bodyPr wrap="square" lIns="0" rIns="36000" rtlCol="0">
                <a:spAutoFit/>
              </a:bodyPr>
              <a:lstStyle/>
              <a:p>
                <a:r>
                  <a:rPr lang="sr-Latn-RS" sz="800" b="1" smtClean="0"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BLOGS</a:t>
                </a:r>
                <a:endParaRPr lang="en-GB" sz="800" b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2980780" y="5495508"/>
              <a:ext cx="1326092" cy="324000"/>
              <a:chOff x="2993744" y="3750910"/>
              <a:chExt cx="1326092" cy="324000"/>
            </a:xfrm>
          </p:grpSpPr>
          <p:pic>
            <p:nvPicPr>
              <p:cNvPr id="94" name="Picture 93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93744" y="3750910"/>
                <a:ext cx="216560" cy="324000"/>
              </a:xfrm>
              <a:prstGeom prst="rect">
                <a:avLst/>
              </a:prstGeom>
            </p:spPr>
          </p:pic>
          <p:sp>
            <p:nvSpPr>
              <p:cNvPr id="96" name="TextBox 95"/>
              <p:cNvSpPr txBox="1"/>
              <p:nvPr/>
            </p:nvSpPr>
            <p:spPr>
              <a:xfrm>
                <a:off x="3255550" y="3805188"/>
                <a:ext cx="1064286" cy="215444"/>
              </a:xfrm>
              <a:prstGeom prst="rect">
                <a:avLst/>
              </a:prstGeom>
              <a:noFill/>
            </p:spPr>
            <p:txBody>
              <a:bodyPr wrap="square" lIns="0" rIns="36000" rtlCol="0">
                <a:spAutoFit/>
              </a:bodyPr>
              <a:lstStyle/>
              <a:p>
                <a:r>
                  <a:rPr lang="sr-Latn-RS" sz="800" b="1" smtClean="0"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REFERENCES</a:t>
                </a:r>
                <a:endParaRPr lang="en-GB" sz="800" b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</p:grpSp>
      </p:grpSp>
      <p:cxnSp>
        <p:nvCxnSpPr>
          <p:cNvPr id="100" name="Straight Connector 99"/>
          <p:cNvCxnSpPr>
            <a:stCxn id="78" idx="4"/>
            <a:endCxn id="77" idx="0"/>
          </p:cNvCxnSpPr>
          <p:nvPr/>
        </p:nvCxnSpPr>
        <p:spPr>
          <a:xfrm>
            <a:off x="2702144" y="3073395"/>
            <a:ext cx="14112" cy="748724"/>
          </a:xfrm>
          <a:prstGeom prst="line">
            <a:avLst/>
          </a:prstGeom>
          <a:ln w="12700">
            <a:solidFill>
              <a:srgbClr val="8182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77" idx="4"/>
            <a:endCxn id="91" idx="0"/>
          </p:cNvCxnSpPr>
          <p:nvPr/>
        </p:nvCxnSpPr>
        <p:spPr>
          <a:xfrm>
            <a:off x="2716256" y="3930119"/>
            <a:ext cx="639" cy="331474"/>
          </a:xfrm>
          <a:prstGeom prst="line">
            <a:avLst/>
          </a:prstGeom>
          <a:ln w="12700">
            <a:solidFill>
              <a:srgbClr val="8182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91" idx="4"/>
            <a:endCxn id="87" idx="0"/>
          </p:cNvCxnSpPr>
          <p:nvPr/>
        </p:nvCxnSpPr>
        <p:spPr>
          <a:xfrm flipH="1">
            <a:off x="2716256" y="4382890"/>
            <a:ext cx="639" cy="331473"/>
          </a:xfrm>
          <a:prstGeom prst="line">
            <a:avLst/>
          </a:prstGeom>
          <a:ln w="12700">
            <a:solidFill>
              <a:srgbClr val="8182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87" idx="4"/>
            <a:endCxn id="83" idx="0"/>
          </p:cNvCxnSpPr>
          <p:nvPr/>
        </p:nvCxnSpPr>
        <p:spPr>
          <a:xfrm>
            <a:off x="2716256" y="4822363"/>
            <a:ext cx="0" cy="318177"/>
          </a:xfrm>
          <a:prstGeom prst="line">
            <a:avLst/>
          </a:prstGeom>
          <a:ln w="12700">
            <a:solidFill>
              <a:srgbClr val="8182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lbow Connector 107"/>
          <p:cNvCxnSpPr>
            <a:stCxn id="83" idx="4"/>
            <a:endCxn id="94" idx="1"/>
          </p:cNvCxnSpPr>
          <p:nvPr/>
        </p:nvCxnSpPr>
        <p:spPr>
          <a:xfrm rot="16200000" flipH="1">
            <a:off x="2608430" y="5356366"/>
            <a:ext cx="372177" cy="156524"/>
          </a:xfrm>
          <a:prstGeom prst="bentConnector2">
            <a:avLst/>
          </a:prstGeom>
          <a:ln w="12700">
            <a:solidFill>
              <a:srgbClr val="81828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83" idx="6"/>
            <a:endCxn id="82" idx="1"/>
          </p:cNvCxnSpPr>
          <p:nvPr/>
        </p:nvCxnSpPr>
        <p:spPr>
          <a:xfrm>
            <a:off x="2770256" y="5194540"/>
            <a:ext cx="102524" cy="0"/>
          </a:xfrm>
          <a:prstGeom prst="straightConnector1">
            <a:avLst/>
          </a:prstGeom>
          <a:ln w="12700">
            <a:solidFill>
              <a:srgbClr val="81828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77" idx="6"/>
            <a:endCxn id="34" idx="1"/>
          </p:cNvCxnSpPr>
          <p:nvPr/>
        </p:nvCxnSpPr>
        <p:spPr>
          <a:xfrm>
            <a:off x="2770256" y="3876119"/>
            <a:ext cx="102524" cy="0"/>
          </a:xfrm>
          <a:prstGeom prst="straightConnector1">
            <a:avLst/>
          </a:prstGeom>
          <a:ln w="12700">
            <a:solidFill>
              <a:srgbClr val="81828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87" idx="6"/>
            <a:endCxn id="86" idx="1"/>
          </p:cNvCxnSpPr>
          <p:nvPr/>
        </p:nvCxnSpPr>
        <p:spPr>
          <a:xfrm>
            <a:off x="2770256" y="4768363"/>
            <a:ext cx="102524" cy="0"/>
          </a:xfrm>
          <a:prstGeom prst="straightConnector1">
            <a:avLst/>
          </a:prstGeom>
          <a:ln w="12700">
            <a:solidFill>
              <a:srgbClr val="81828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91" idx="6"/>
            <a:endCxn id="90" idx="1"/>
          </p:cNvCxnSpPr>
          <p:nvPr/>
        </p:nvCxnSpPr>
        <p:spPr>
          <a:xfrm flipV="1">
            <a:off x="2771513" y="4322241"/>
            <a:ext cx="103261" cy="1"/>
          </a:xfrm>
          <a:prstGeom prst="straightConnector1">
            <a:avLst/>
          </a:prstGeom>
          <a:ln w="12700">
            <a:solidFill>
              <a:srgbClr val="81828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117" idx="4"/>
            <a:endCxn id="10" idx="0"/>
          </p:cNvCxnSpPr>
          <p:nvPr/>
        </p:nvCxnSpPr>
        <p:spPr>
          <a:xfrm>
            <a:off x="5175836" y="3744959"/>
            <a:ext cx="3327" cy="456719"/>
          </a:xfrm>
          <a:prstGeom prst="straightConnector1">
            <a:avLst/>
          </a:prstGeom>
          <a:ln w="12700">
            <a:solidFill>
              <a:srgbClr val="81828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/>
          <p:cNvCxnSpPr>
            <a:stCxn id="117" idx="6"/>
            <a:endCxn id="11" idx="0"/>
          </p:cNvCxnSpPr>
          <p:nvPr/>
        </p:nvCxnSpPr>
        <p:spPr>
          <a:xfrm>
            <a:off x="5229836" y="3690959"/>
            <a:ext cx="1407044" cy="510719"/>
          </a:xfrm>
          <a:prstGeom prst="bentConnector2">
            <a:avLst/>
          </a:prstGeom>
          <a:ln w="12700">
            <a:solidFill>
              <a:srgbClr val="81828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5" name="Group 124"/>
          <p:cNvGrpSpPr/>
          <p:nvPr/>
        </p:nvGrpSpPr>
        <p:grpSpPr>
          <a:xfrm>
            <a:off x="4723708" y="2419682"/>
            <a:ext cx="1053377" cy="1325277"/>
            <a:chOff x="4723708" y="2419682"/>
            <a:chExt cx="1053377" cy="1325277"/>
          </a:xfrm>
        </p:grpSpPr>
        <p:grpSp>
          <p:nvGrpSpPr>
            <p:cNvPr id="118" name="Group 117"/>
            <p:cNvGrpSpPr/>
            <p:nvPr/>
          </p:nvGrpSpPr>
          <p:grpSpPr>
            <a:xfrm>
              <a:off x="4723708" y="2419682"/>
              <a:ext cx="910911" cy="1325277"/>
              <a:chOff x="4723708" y="2419682"/>
              <a:chExt cx="910911" cy="1325277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4723708" y="2419682"/>
                <a:ext cx="910911" cy="1188000"/>
                <a:chOff x="3712156" y="2455682"/>
                <a:chExt cx="910911" cy="1188000"/>
              </a:xfrm>
            </p:grpSpPr>
            <p:pic>
              <p:nvPicPr>
                <p:cNvPr id="9" name="Picture 8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712156" y="2455682"/>
                  <a:ext cx="910911" cy="1188000"/>
                </a:xfrm>
                <a:prstGeom prst="rect">
                  <a:avLst/>
                </a:prstGeom>
              </p:spPr>
            </p:pic>
            <p:sp>
              <p:nvSpPr>
                <p:cNvPr id="20" name="TextBox 19"/>
                <p:cNvSpPr txBox="1"/>
                <p:nvPr/>
              </p:nvSpPr>
              <p:spPr>
                <a:xfrm>
                  <a:off x="3869292" y="2493782"/>
                  <a:ext cx="596638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r-Latn-RS" sz="800" b="1" smtClean="0">
                      <a:latin typeface="Microsoft Sans Serif" panose="020B0604020202020204" pitchFamily="34" charset="0"/>
                      <a:ea typeface="Microsoft Sans Serif" panose="020B0604020202020204" pitchFamily="34" charset="0"/>
                      <a:cs typeface="Microsoft Sans Serif" panose="020B0604020202020204" pitchFamily="34" charset="0"/>
                    </a:rPr>
                    <a:t>PORTAL</a:t>
                  </a:r>
                  <a:endParaRPr lang="en-GB" sz="800" b="1"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endParaRPr>
                </a:p>
              </p:txBody>
            </p:sp>
          </p:grpSp>
          <p:sp>
            <p:nvSpPr>
              <p:cNvPr id="117" name="Oval 116"/>
              <p:cNvSpPr/>
              <p:nvPr/>
            </p:nvSpPr>
            <p:spPr>
              <a:xfrm>
                <a:off x="5121836" y="3636959"/>
                <a:ext cx="108000" cy="108000"/>
              </a:xfrm>
              <a:prstGeom prst="ellipse">
                <a:avLst/>
              </a:prstGeom>
              <a:noFill/>
              <a:ln>
                <a:solidFill>
                  <a:srgbClr val="8182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24" name="Oval 123"/>
            <p:cNvSpPr/>
            <p:nvPr/>
          </p:nvSpPr>
          <p:spPr>
            <a:xfrm>
              <a:off x="5669085" y="2653682"/>
              <a:ext cx="108000" cy="108000"/>
            </a:xfrm>
            <a:prstGeom prst="ellipse">
              <a:avLst/>
            </a:prstGeom>
            <a:noFill/>
            <a:ln>
              <a:solidFill>
                <a:srgbClr val="8182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27" name="Straight Arrow Connector 126"/>
          <p:cNvCxnSpPr>
            <a:stCxn id="124" idx="6"/>
            <a:endCxn id="27" idx="1"/>
          </p:cNvCxnSpPr>
          <p:nvPr/>
        </p:nvCxnSpPr>
        <p:spPr>
          <a:xfrm>
            <a:off x="5777085" y="2707682"/>
            <a:ext cx="433212" cy="0"/>
          </a:xfrm>
          <a:prstGeom prst="straightConnector1">
            <a:avLst/>
          </a:prstGeom>
          <a:ln w="12700">
            <a:solidFill>
              <a:srgbClr val="81828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9" name="Group 138"/>
          <p:cNvGrpSpPr/>
          <p:nvPr/>
        </p:nvGrpSpPr>
        <p:grpSpPr>
          <a:xfrm>
            <a:off x="2665901" y="1232492"/>
            <a:ext cx="2146857" cy="569387"/>
            <a:chOff x="2665901" y="1232492"/>
            <a:chExt cx="2146857" cy="569387"/>
          </a:xfrm>
        </p:grpSpPr>
        <p:grpSp>
          <p:nvGrpSpPr>
            <p:cNvPr id="138" name="Group 137"/>
            <p:cNvGrpSpPr/>
            <p:nvPr/>
          </p:nvGrpSpPr>
          <p:grpSpPr>
            <a:xfrm>
              <a:off x="2665901" y="1307854"/>
              <a:ext cx="397758" cy="430943"/>
              <a:chOff x="2665901" y="1307854"/>
              <a:chExt cx="397758" cy="430943"/>
            </a:xfrm>
          </p:grpSpPr>
          <p:grpSp>
            <p:nvGrpSpPr>
              <p:cNvPr id="131" name="Group 130"/>
              <p:cNvGrpSpPr/>
              <p:nvPr/>
            </p:nvGrpSpPr>
            <p:grpSpPr>
              <a:xfrm>
                <a:off x="2665901" y="1333014"/>
                <a:ext cx="397758" cy="108000"/>
                <a:chOff x="2662256" y="704616"/>
                <a:chExt cx="397758" cy="108000"/>
              </a:xfrm>
            </p:grpSpPr>
            <p:sp>
              <p:nvSpPr>
                <p:cNvPr id="132" name="Oval 131"/>
                <p:cNvSpPr/>
                <p:nvPr/>
              </p:nvSpPr>
              <p:spPr>
                <a:xfrm>
                  <a:off x="2662256" y="704616"/>
                  <a:ext cx="108000" cy="108000"/>
                </a:xfrm>
                <a:prstGeom prst="ellipse">
                  <a:avLst/>
                </a:prstGeom>
                <a:noFill/>
                <a:ln>
                  <a:solidFill>
                    <a:srgbClr val="81828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134" name="Straight Connector 133"/>
                <p:cNvCxnSpPr>
                  <a:stCxn id="132" idx="6"/>
                </p:cNvCxnSpPr>
                <p:nvPr/>
              </p:nvCxnSpPr>
              <p:spPr>
                <a:xfrm>
                  <a:off x="2770256" y="758616"/>
                  <a:ext cx="289758" cy="0"/>
                </a:xfrm>
                <a:prstGeom prst="line">
                  <a:avLst/>
                </a:prstGeom>
                <a:ln w="12700">
                  <a:solidFill>
                    <a:srgbClr val="818287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6" name="Straight Connector 135"/>
              <p:cNvCxnSpPr/>
              <p:nvPr/>
            </p:nvCxnSpPr>
            <p:spPr>
              <a:xfrm>
                <a:off x="3060014" y="1307854"/>
                <a:ext cx="0" cy="430943"/>
              </a:xfrm>
              <a:prstGeom prst="line">
                <a:avLst/>
              </a:prstGeom>
              <a:ln w="12700">
                <a:solidFill>
                  <a:srgbClr val="818287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7" name="TextBox 136"/>
            <p:cNvSpPr txBox="1"/>
            <p:nvPr/>
          </p:nvSpPr>
          <p:spPr>
            <a:xfrm>
              <a:off x="3081112" y="1232492"/>
              <a:ext cx="1731646" cy="569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RS" sz="700" b="1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Crucial points for the HOMEPAGE</a:t>
              </a:r>
            </a:p>
            <a:p>
              <a:r>
                <a:rPr lang="sr-Latn-RS" sz="600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Lor</a:t>
              </a:r>
              <a:r>
                <a:rPr lang="sr-Latn-RS" sz="600" dirty="0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Lorem ipsum dolor sit amet, consectetuer adipiscing elit. Maecenas porttitor congue massa. Fusce posuere, magna sed pulvinar ultricies, purus lectus </a:t>
              </a:r>
              <a:r>
                <a:rPr lang="sr-Latn-RS" sz="600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malesuada </a:t>
              </a:r>
              <a:r>
                <a:rPr lang="sr-Latn-RS" sz="600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libero.</a:t>
              </a:r>
              <a:endParaRPr lang="en-GB" sz="5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7113640" y="4743454"/>
            <a:ext cx="2146857" cy="569387"/>
            <a:chOff x="2665901" y="1232492"/>
            <a:chExt cx="2146857" cy="569387"/>
          </a:xfrm>
        </p:grpSpPr>
        <p:grpSp>
          <p:nvGrpSpPr>
            <p:cNvPr id="141" name="Group 140"/>
            <p:cNvGrpSpPr/>
            <p:nvPr/>
          </p:nvGrpSpPr>
          <p:grpSpPr>
            <a:xfrm>
              <a:off x="2665901" y="1307854"/>
              <a:ext cx="397758" cy="430943"/>
              <a:chOff x="2665901" y="1307854"/>
              <a:chExt cx="397758" cy="430943"/>
            </a:xfrm>
          </p:grpSpPr>
          <p:grpSp>
            <p:nvGrpSpPr>
              <p:cNvPr id="143" name="Group 142"/>
              <p:cNvGrpSpPr/>
              <p:nvPr/>
            </p:nvGrpSpPr>
            <p:grpSpPr>
              <a:xfrm>
                <a:off x="2665901" y="1333014"/>
                <a:ext cx="397758" cy="108000"/>
                <a:chOff x="2662256" y="704616"/>
                <a:chExt cx="397758" cy="108000"/>
              </a:xfrm>
            </p:grpSpPr>
            <p:sp>
              <p:nvSpPr>
                <p:cNvPr id="145" name="Oval 144"/>
                <p:cNvSpPr/>
                <p:nvPr/>
              </p:nvSpPr>
              <p:spPr>
                <a:xfrm>
                  <a:off x="2662256" y="704616"/>
                  <a:ext cx="108000" cy="108000"/>
                </a:xfrm>
                <a:prstGeom prst="ellipse">
                  <a:avLst/>
                </a:prstGeom>
                <a:noFill/>
                <a:ln>
                  <a:solidFill>
                    <a:srgbClr val="81828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146" name="Straight Connector 145"/>
                <p:cNvCxnSpPr>
                  <a:stCxn id="145" idx="6"/>
                </p:cNvCxnSpPr>
                <p:nvPr/>
              </p:nvCxnSpPr>
              <p:spPr>
                <a:xfrm>
                  <a:off x="2770256" y="758616"/>
                  <a:ext cx="289758" cy="0"/>
                </a:xfrm>
                <a:prstGeom prst="line">
                  <a:avLst/>
                </a:prstGeom>
                <a:ln w="12700">
                  <a:solidFill>
                    <a:srgbClr val="818287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4" name="Straight Connector 143"/>
              <p:cNvCxnSpPr/>
              <p:nvPr/>
            </p:nvCxnSpPr>
            <p:spPr>
              <a:xfrm>
                <a:off x="3060014" y="1307854"/>
                <a:ext cx="0" cy="430943"/>
              </a:xfrm>
              <a:prstGeom prst="line">
                <a:avLst/>
              </a:prstGeom>
              <a:ln w="12700">
                <a:solidFill>
                  <a:srgbClr val="818287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2" name="TextBox 141"/>
            <p:cNvSpPr txBox="1"/>
            <p:nvPr/>
          </p:nvSpPr>
          <p:spPr>
            <a:xfrm>
              <a:off x="3081112" y="1232492"/>
              <a:ext cx="1731646" cy="569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RS" sz="700" b="1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Crucial points for the PROFILE</a:t>
              </a:r>
            </a:p>
            <a:p>
              <a:r>
                <a:rPr lang="sr-Latn-RS" sz="600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LorLorem </a:t>
              </a:r>
              <a:r>
                <a:rPr lang="sr-Latn-RS" sz="600" dirty="0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ipsum dolor sit amet, consectetuer adipiscing elit. Maecenas porttitor congue massa. Fusce posuere, magna sed pulvinar ultricies, purus lectus </a:t>
              </a:r>
              <a:r>
                <a:rPr lang="sr-Latn-RS" sz="600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malesuada </a:t>
              </a:r>
              <a:r>
                <a:rPr lang="sr-Latn-RS" sz="600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libero.</a:t>
              </a:r>
              <a:endParaRPr lang="en-GB" sz="5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169" name="TextBox 168"/>
          <p:cNvSpPr txBox="1"/>
          <p:nvPr/>
        </p:nvSpPr>
        <p:spPr>
          <a:xfrm>
            <a:off x="7419188" y="388688"/>
            <a:ext cx="226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600" b="1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WEBSITE</a:t>
            </a:r>
            <a:endParaRPr lang="en-GB" sz="3600" b="1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442432" y="919443"/>
            <a:ext cx="2215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smtClean="0">
                <a:solidFill>
                  <a:srgbClr val="F00073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FLOW CHART</a:t>
            </a:r>
            <a:endParaRPr lang="en-GB" sz="2400">
              <a:solidFill>
                <a:srgbClr val="F00073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71" name="Picture 170">
            <a:hlinkClick r:id="rId9"/>
            <a:extLst>
              <a:ext uri="{FF2B5EF4-FFF2-40B4-BE49-F238E27FC236}">
                <a16:creationId xmlns:a16="http://schemas.microsoft.com/office/drawing/2014/main" id="{875B4D1B-1ECF-488F-9573-9C2497DFAE05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934" y="273246"/>
            <a:ext cx="1044000" cy="216000"/>
          </a:xfrm>
          <a:prstGeom prst="rect">
            <a:avLst/>
          </a:prstGeom>
        </p:spPr>
      </p:pic>
      <p:sp>
        <p:nvSpPr>
          <p:cNvPr id="172" name="TextBox 84"/>
          <p:cNvSpPr txBox="1"/>
          <p:nvPr/>
        </p:nvSpPr>
        <p:spPr>
          <a:xfrm>
            <a:off x="8597294" y="7217345"/>
            <a:ext cx="1526540" cy="256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F25D61"/>
                </a:solidFill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© TemplateLab.com</a:t>
            </a:r>
            <a:endParaRPr lang="en-GB" sz="1100">
              <a:solidFill>
                <a:srgbClr val="F25D6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75" name="Group 174"/>
          <p:cNvGrpSpPr/>
          <p:nvPr/>
        </p:nvGrpSpPr>
        <p:grpSpPr>
          <a:xfrm>
            <a:off x="2648144" y="2273230"/>
            <a:ext cx="1261068" cy="1334452"/>
            <a:chOff x="2648144" y="2273230"/>
            <a:chExt cx="1261068" cy="1334452"/>
          </a:xfrm>
        </p:grpSpPr>
        <p:grpSp>
          <p:nvGrpSpPr>
            <p:cNvPr id="97" name="Group 96"/>
            <p:cNvGrpSpPr/>
            <p:nvPr/>
          </p:nvGrpSpPr>
          <p:grpSpPr>
            <a:xfrm>
              <a:off x="2648144" y="2419682"/>
              <a:ext cx="1127140" cy="1188000"/>
              <a:chOff x="2648144" y="2419682"/>
              <a:chExt cx="1127140" cy="1188000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2864373" y="2419682"/>
                <a:ext cx="910911" cy="1188000"/>
                <a:chOff x="672217" y="2476500"/>
                <a:chExt cx="910911" cy="1188000"/>
              </a:xfrm>
            </p:grpSpPr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2217" y="2476500"/>
                  <a:ext cx="910911" cy="1188000"/>
                </a:xfrm>
                <a:prstGeom prst="rect">
                  <a:avLst/>
                </a:prstGeom>
              </p:spPr>
            </p:pic>
            <p:sp>
              <p:nvSpPr>
                <p:cNvPr id="16" name="TextBox 15"/>
                <p:cNvSpPr txBox="1"/>
                <p:nvPr/>
              </p:nvSpPr>
              <p:spPr>
                <a:xfrm>
                  <a:off x="697906" y="2514600"/>
                  <a:ext cx="859531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r-Latn-RS" sz="800" b="1" smtClean="0">
                      <a:latin typeface="Microsoft Sans Serif" panose="020B0604020202020204" pitchFamily="34" charset="0"/>
                      <a:ea typeface="Microsoft Sans Serif" panose="020B0604020202020204" pitchFamily="34" charset="0"/>
                      <a:cs typeface="Microsoft Sans Serif" panose="020B0604020202020204" pitchFamily="34" charset="0"/>
                    </a:rPr>
                    <a:t>CATEGORIES</a:t>
                  </a:r>
                  <a:endParaRPr lang="en-GB" sz="800" b="1"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endParaRPr>
                </a:p>
              </p:txBody>
            </p:sp>
          </p:grpSp>
          <p:sp>
            <p:nvSpPr>
              <p:cNvPr id="78" name="Oval 77"/>
              <p:cNvSpPr/>
              <p:nvPr/>
            </p:nvSpPr>
            <p:spPr>
              <a:xfrm>
                <a:off x="2648144" y="2965395"/>
                <a:ext cx="108000" cy="108000"/>
              </a:xfrm>
              <a:prstGeom prst="ellipse">
                <a:avLst/>
              </a:prstGeom>
              <a:noFill/>
              <a:ln>
                <a:solidFill>
                  <a:srgbClr val="8182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74" name="Group 173"/>
            <p:cNvGrpSpPr/>
            <p:nvPr/>
          </p:nvGrpSpPr>
          <p:grpSpPr>
            <a:xfrm>
              <a:off x="3609057" y="2273230"/>
              <a:ext cx="300155" cy="281625"/>
              <a:chOff x="3609057" y="2273230"/>
              <a:chExt cx="300155" cy="281625"/>
            </a:xfrm>
          </p:grpSpPr>
          <p:sp>
            <p:nvSpPr>
              <p:cNvPr id="147" name="Hexagon 146"/>
              <p:cNvSpPr/>
              <p:nvPr/>
            </p:nvSpPr>
            <p:spPr>
              <a:xfrm>
                <a:off x="3609057" y="2273230"/>
                <a:ext cx="300155" cy="280549"/>
              </a:xfrm>
              <a:prstGeom prst="hexagon">
                <a:avLst/>
              </a:prstGeom>
              <a:solidFill>
                <a:srgbClr val="F000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3692800" y="2277856"/>
                <a:ext cx="1282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sr-Latn-RS">
                    <a:solidFill>
                      <a:schemeClr val="bg1"/>
                    </a:solidFill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2</a:t>
                </a:r>
                <a:endParaRPr lang="en-GB">
                  <a:solidFill>
                    <a:schemeClr val="bg1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</p:grpSp>
      </p:grpSp>
      <p:grpSp>
        <p:nvGrpSpPr>
          <p:cNvPr id="180" name="Group 179"/>
          <p:cNvGrpSpPr/>
          <p:nvPr/>
        </p:nvGrpSpPr>
        <p:grpSpPr>
          <a:xfrm>
            <a:off x="1005037" y="2280468"/>
            <a:ext cx="1035685" cy="1327214"/>
            <a:chOff x="1005037" y="2280468"/>
            <a:chExt cx="1035685" cy="1327214"/>
          </a:xfrm>
        </p:grpSpPr>
        <p:grpSp>
          <p:nvGrpSpPr>
            <p:cNvPr id="19" name="Group 18"/>
            <p:cNvGrpSpPr/>
            <p:nvPr/>
          </p:nvGrpSpPr>
          <p:grpSpPr>
            <a:xfrm>
              <a:off x="1005037" y="2419682"/>
              <a:ext cx="910911" cy="1188000"/>
              <a:chOff x="2304510" y="2476500"/>
              <a:chExt cx="910911" cy="1188000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04510" y="2476500"/>
                <a:ext cx="910911" cy="1188000"/>
              </a:xfrm>
              <a:prstGeom prst="rect">
                <a:avLst/>
              </a:prstGeom>
            </p:spPr>
          </p:pic>
          <p:sp>
            <p:nvSpPr>
              <p:cNvPr id="18" name="TextBox 17"/>
              <p:cNvSpPr txBox="1"/>
              <p:nvPr/>
            </p:nvSpPr>
            <p:spPr>
              <a:xfrm>
                <a:off x="2494276" y="2514600"/>
                <a:ext cx="53893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r-Latn-RS" sz="800" b="1" smtClean="0"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ABOUT</a:t>
                </a:r>
                <a:endParaRPr lang="en-GB" sz="800" b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</p:grpSp>
        <p:grpSp>
          <p:nvGrpSpPr>
            <p:cNvPr id="179" name="Group 178"/>
            <p:cNvGrpSpPr/>
            <p:nvPr/>
          </p:nvGrpSpPr>
          <p:grpSpPr>
            <a:xfrm>
              <a:off x="1740567" y="2280468"/>
              <a:ext cx="300155" cy="281625"/>
              <a:chOff x="3761457" y="2425630"/>
              <a:chExt cx="300155" cy="281625"/>
            </a:xfrm>
          </p:grpSpPr>
          <p:sp>
            <p:nvSpPr>
              <p:cNvPr id="177" name="Hexagon 176"/>
              <p:cNvSpPr/>
              <p:nvPr/>
            </p:nvSpPr>
            <p:spPr>
              <a:xfrm>
                <a:off x="3761457" y="2425630"/>
                <a:ext cx="300155" cy="280549"/>
              </a:xfrm>
              <a:prstGeom prst="hexagon">
                <a:avLst/>
              </a:prstGeom>
              <a:solidFill>
                <a:srgbClr val="F000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  <p:sp>
            <p:nvSpPr>
              <p:cNvPr id="178" name="TextBox 177"/>
              <p:cNvSpPr txBox="1"/>
              <p:nvPr/>
            </p:nvSpPr>
            <p:spPr>
              <a:xfrm>
                <a:off x="3845200" y="2430256"/>
                <a:ext cx="1282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sr-Latn-RS" smtClean="0">
                    <a:solidFill>
                      <a:schemeClr val="bg1"/>
                    </a:solidFill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1</a:t>
                </a:r>
                <a:endParaRPr lang="en-GB">
                  <a:solidFill>
                    <a:schemeClr val="bg1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</p:grpSp>
      </p:grpSp>
      <p:grpSp>
        <p:nvGrpSpPr>
          <p:cNvPr id="184" name="Group 183"/>
          <p:cNvGrpSpPr/>
          <p:nvPr/>
        </p:nvGrpSpPr>
        <p:grpSpPr>
          <a:xfrm>
            <a:off x="4723707" y="4062950"/>
            <a:ext cx="1040210" cy="1326728"/>
            <a:chOff x="4723707" y="4062950"/>
            <a:chExt cx="1040210" cy="1326728"/>
          </a:xfrm>
        </p:grpSpPr>
        <p:grpSp>
          <p:nvGrpSpPr>
            <p:cNvPr id="31" name="Group 30"/>
            <p:cNvGrpSpPr/>
            <p:nvPr/>
          </p:nvGrpSpPr>
          <p:grpSpPr>
            <a:xfrm>
              <a:off x="4723707" y="4201678"/>
              <a:ext cx="910911" cy="1188000"/>
              <a:chOff x="3712156" y="4293786"/>
              <a:chExt cx="910911" cy="1188000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12156" y="4293786"/>
                <a:ext cx="910911" cy="1188000"/>
              </a:xfrm>
              <a:prstGeom prst="rect">
                <a:avLst/>
              </a:prstGeom>
            </p:spPr>
          </p:pic>
          <p:sp>
            <p:nvSpPr>
              <p:cNvPr id="30" name="TextBox 29"/>
              <p:cNvSpPr txBox="1"/>
              <p:nvPr/>
            </p:nvSpPr>
            <p:spPr>
              <a:xfrm>
                <a:off x="3935817" y="4347982"/>
                <a:ext cx="46358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r-Latn-RS" sz="800" b="1" smtClean="0"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CHAT</a:t>
                </a:r>
                <a:endParaRPr lang="en-GB" sz="800" b="1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</p:grpSp>
        <p:grpSp>
          <p:nvGrpSpPr>
            <p:cNvPr id="183" name="Group 182"/>
            <p:cNvGrpSpPr/>
            <p:nvPr/>
          </p:nvGrpSpPr>
          <p:grpSpPr>
            <a:xfrm>
              <a:off x="5463762" y="4062950"/>
              <a:ext cx="300155" cy="281625"/>
              <a:chOff x="5708201" y="4325814"/>
              <a:chExt cx="300155" cy="281625"/>
            </a:xfrm>
          </p:grpSpPr>
          <p:sp>
            <p:nvSpPr>
              <p:cNvPr id="181" name="Hexagon 180"/>
              <p:cNvSpPr/>
              <p:nvPr/>
            </p:nvSpPr>
            <p:spPr>
              <a:xfrm>
                <a:off x="5708201" y="4325814"/>
                <a:ext cx="300155" cy="280549"/>
              </a:xfrm>
              <a:prstGeom prst="hexagon">
                <a:avLst/>
              </a:prstGeom>
              <a:solidFill>
                <a:srgbClr val="F000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  <p:sp>
            <p:nvSpPr>
              <p:cNvPr id="182" name="TextBox 181"/>
              <p:cNvSpPr txBox="1"/>
              <p:nvPr/>
            </p:nvSpPr>
            <p:spPr>
              <a:xfrm>
                <a:off x="5791944" y="4330440"/>
                <a:ext cx="1282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sr-Latn-RS">
                    <a:solidFill>
                      <a:schemeClr val="bg1"/>
                    </a:solidFill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3</a:t>
                </a:r>
                <a:endParaRPr lang="en-GB">
                  <a:solidFill>
                    <a:schemeClr val="bg1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</p:grpSp>
      </p:grpSp>
      <p:grpSp>
        <p:nvGrpSpPr>
          <p:cNvPr id="188" name="Group 187"/>
          <p:cNvGrpSpPr/>
          <p:nvPr/>
        </p:nvGrpSpPr>
        <p:grpSpPr>
          <a:xfrm>
            <a:off x="721402" y="6371818"/>
            <a:ext cx="2880000" cy="787805"/>
            <a:chOff x="721402" y="6371818"/>
            <a:chExt cx="2880000" cy="787805"/>
          </a:xfrm>
        </p:grpSpPr>
        <p:cxnSp>
          <p:nvCxnSpPr>
            <p:cNvPr id="155" name="Straight Connector 154"/>
            <p:cNvCxnSpPr/>
            <p:nvPr/>
          </p:nvCxnSpPr>
          <p:spPr>
            <a:xfrm>
              <a:off x="721402" y="6732568"/>
              <a:ext cx="2880000" cy="0"/>
            </a:xfrm>
            <a:prstGeom prst="line">
              <a:avLst/>
            </a:prstGeom>
            <a:ln w="9525">
              <a:solidFill>
                <a:srgbClr val="F0007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TextBox 155"/>
            <p:cNvSpPr txBox="1"/>
            <p:nvPr/>
          </p:nvSpPr>
          <p:spPr>
            <a:xfrm>
              <a:off x="1047246" y="6410687"/>
              <a:ext cx="25541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RS" sz="800" b="1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REMARK : ABOUT PAGE</a:t>
              </a:r>
              <a:endParaRPr lang="en-GB" sz="800" b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721402" y="6790291"/>
              <a:ext cx="288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RS" sz="600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LorLorem </a:t>
              </a:r>
              <a:r>
                <a:rPr lang="sr-Latn-RS" sz="600" dirty="0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ipsum dolor sit amet, consectetuer adipiscing elit. Maecenas porttitor congue massa. Fusce posuere, magna sed pulvinar ultricies, purus lectus </a:t>
              </a:r>
              <a:r>
                <a:rPr lang="sr-Latn-RS" sz="600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malesuada </a:t>
              </a:r>
              <a:r>
                <a:rPr lang="sr-Latn-RS" sz="600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libero.</a:t>
              </a:r>
              <a:endParaRPr lang="en-GB" sz="5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grpSp>
          <p:nvGrpSpPr>
            <p:cNvPr id="187" name="Group 186"/>
            <p:cNvGrpSpPr/>
            <p:nvPr/>
          </p:nvGrpSpPr>
          <p:grpSpPr>
            <a:xfrm>
              <a:off x="721402" y="6371818"/>
              <a:ext cx="300155" cy="281625"/>
              <a:chOff x="3761457" y="2425630"/>
              <a:chExt cx="300155" cy="281625"/>
            </a:xfrm>
          </p:grpSpPr>
          <p:sp>
            <p:nvSpPr>
              <p:cNvPr id="185" name="Hexagon 184"/>
              <p:cNvSpPr/>
              <p:nvPr/>
            </p:nvSpPr>
            <p:spPr>
              <a:xfrm>
                <a:off x="3761457" y="2425630"/>
                <a:ext cx="300155" cy="280549"/>
              </a:xfrm>
              <a:prstGeom prst="hexagon">
                <a:avLst/>
              </a:prstGeom>
              <a:solidFill>
                <a:srgbClr val="F000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  <p:sp>
            <p:nvSpPr>
              <p:cNvPr id="186" name="TextBox 185"/>
              <p:cNvSpPr txBox="1"/>
              <p:nvPr/>
            </p:nvSpPr>
            <p:spPr>
              <a:xfrm>
                <a:off x="3845200" y="2430256"/>
                <a:ext cx="1282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sr-Latn-RS" smtClean="0">
                    <a:solidFill>
                      <a:schemeClr val="bg1"/>
                    </a:solidFill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1</a:t>
                </a:r>
                <a:endParaRPr lang="en-GB">
                  <a:solidFill>
                    <a:schemeClr val="bg1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</p:grpSp>
      </p:grpSp>
      <p:grpSp>
        <p:nvGrpSpPr>
          <p:cNvPr id="192" name="Group 191"/>
          <p:cNvGrpSpPr/>
          <p:nvPr/>
        </p:nvGrpSpPr>
        <p:grpSpPr>
          <a:xfrm>
            <a:off x="3857887" y="6371818"/>
            <a:ext cx="2880000" cy="787805"/>
            <a:chOff x="3857887" y="6371818"/>
            <a:chExt cx="2880000" cy="787805"/>
          </a:xfrm>
        </p:grpSpPr>
        <p:cxnSp>
          <p:nvCxnSpPr>
            <p:cNvPr id="161" name="Straight Connector 160"/>
            <p:cNvCxnSpPr/>
            <p:nvPr/>
          </p:nvCxnSpPr>
          <p:spPr>
            <a:xfrm>
              <a:off x="3857887" y="6732568"/>
              <a:ext cx="2880000" cy="0"/>
            </a:xfrm>
            <a:prstGeom prst="line">
              <a:avLst/>
            </a:prstGeom>
            <a:ln w="9525">
              <a:solidFill>
                <a:srgbClr val="F0007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Box 161"/>
            <p:cNvSpPr txBox="1"/>
            <p:nvPr/>
          </p:nvSpPr>
          <p:spPr>
            <a:xfrm>
              <a:off x="4183731" y="6410687"/>
              <a:ext cx="25541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RS" sz="800" b="1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REMARK : CATEGORIES PAGE</a:t>
              </a:r>
              <a:endParaRPr lang="en-GB" sz="800" b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3857887" y="6790291"/>
              <a:ext cx="288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RS" sz="600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LorLorem </a:t>
              </a:r>
              <a:r>
                <a:rPr lang="sr-Latn-RS" sz="600" dirty="0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ipsum dolor sit amet, consectetuer adipiscing elit. Maecenas porttitor congue massa. Fusce posuere, magna sed pulvinar ultricies, purus lectus </a:t>
              </a:r>
              <a:r>
                <a:rPr lang="sr-Latn-RS" sz="600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malesuada </a:t>
              </a:r>
              <a:r>
                <a:rPr lang="sr-Latn-RS" sz="600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libero.</a:t>
              </a:r>
              <a:endParaRPr lang="en-GB" sz="5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grpSp>
          <p:nvGrpSpPr>
            <p:cNvPr id="189" name="Group 188"/>
            <p:cNvGrpSpPr/>
            <p:nvPr/>
          </p:nvGrpSpPr>
          <p:grpSpPr>
            <a:xfrm>
              <a:off x="3857887" y="6371818"/>
              <a:ext cx="300155" cy="281625"/>
              <a:chOff x="3761457" y="2425630"/>
              <a:chExt cx="300155" cy="281625"/>
            </a:xfrm>
          </p:grpSpPr>
          <p:sp>
            <p:nvSpPr>
              <p:cNvPr id="190" name="Hexagon 189"/>
              <p:cNvSpPr/>
              <p:nvPr/>
            </p:nvSpPr>
            <p:spPr>
              <a:xfrm>
                <a:off x="3761457" y="2425630"/>
                <a:ext cx="300155" cy="280549"/>
              </a:xfrm>
              <a:prstGeom prst="hexagon">
                <a:avLst/>
              </a:prstGeom>
              <a:solidFill>
                <a:srgbClr val="F000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  <p:sp>
            <p:nvSpPr>
              <p:cNvPr id="191" name="TextBox 190"/>
              <p:cNvSpPr txBox="1"/>
              <p:nvPr/>
            </p:nvSpPr>
            <p:spPr>
              <a:xfrm>
                <a:off x="3845200" y="2430256"/>
                <a:ext cx="1282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sr-Latn-RS">
                    <a:solidFill>
                      <a:schemeClr val="bg1"/>
                    </a:solidFill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2</a:t>
                </a:r>
                <a:endParaRPr lang="en-GB">
                  <a:solidFill>
                    <a:schemeClr val="bg1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</p:grpSp>
      </p:grpSp>
      <p:grpSp>
        <p:nvGrpSpPr>
          <p:cNvPr id="196" name="Group 195"/>
          <p:cNvGrpSpPr/>
          <p:nvPr/>
        </p:nvGrpSpPr>
        <p:grpSpPr>
          <a:xfrm>
            <a:off x="6989943" y="6377576"/>
            <a:ext cx="2884429" cy="782047"/>
            <a:chOff x="6989943" y="6377576"/>
            <a:chExt cx="2884429" cy="782047"/>
          </a:xfrm>
        </p:grpSpPr>
        <p:cxnSp>
          <p:nvCxnSpPr>
            <p:cNvPr id="166" name="Straight Connector 165"/>
            <p:cNvCxnSpPr/>
            <p:nvPr/>
          </p:nvCxnSpPr>
          <p:spPr>
            <a:xfrm>
              <a:off x="6994372" y="6732568"/>
              <a:ext cx="2880000" cy="0"/>
            </a:xfrm>
            <a:prstGeom prst="line">
              <a:avLst/>
            </a:prstGeom>
            <a:ln w="9525">
              <a:solidFill>
                <a:srgbClr val="F0007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Box 166"/>
            <p:cNvSpPr txBox="1"/>
            <p:nvPr/>
          </p:nvSpPr>
          <p:spPr>
            <a:xfrm>
              <a:off x="7320216" y="6410687"/>
              <a:ext cx="25541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RS" sz="800" b="1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REMARK : CHAT PAGE</a:t>
              </a:r>
              <a:endParaRPr lang="en-GB" sz="800" b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6994372" y="6790291"/>
              <a:ext cx="288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RS" sz="600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LorLorem </a:t>
              </a:r>
              <a:r>
                <a:rPr lang="sr-Latn-RS" sz="600" dirty="0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ipsum dolor sit amet, consectetuer adipiscing elit. Maecenas porttitor congue massa. Fusce posuere, magna sed pulvinar ultricies, purus lectus </a:t>
              </a:r>
              <a:r>
                <a:rPr lang="sr-Latn-RS" sz="600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malesuada </a:t>
              </a:r>
              <a:r>
                <a:rPr lang="sr-Latn-RS" sz="600" smtClea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libero.</a:t>
              </a:r>
              <a:endParaRPr lang="en-GB" sz="5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grpSp>
          <p:nvGrpSpPr>
            <p:cNvPr id="193" name="Group 192"/>
            <p:cNvGrpSpPr/>
            <p:nvPr/>
          </p:nvGrpSpPr>
          <p:grpSpPr>
            <a:xfrm>
              <a:off x="6989943" y="6377576"/>
              <a:ext cx="300155" cy="281625"/>
              <a:chOff x="3761457" y="2425630"/>
              <a:chExt cx="300155" cy="281625"/>
            </a:xfrm>
          </p:grpSpPr>
          <p:sp>
            <p:nvSpPr>
              <p:cNvPr id="194" name="Hexagon 193"/>
              <p:cNvSpPr/>
              <p:nvPr/>
            </p:nvSpPr>
            <p:spPr>
              <a:xfrm>
                <a:off x="3761457" y="2425630"/>
                <a:ext cx="300155" cy="280549"/>
              </a:xfrm>
              <a:prstGeom prst="hexagon">
                <a:avLst/>
              </a:prstGeom>
              <a:solidFill>
                <a:srgbClr val="F000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>
                <a:off x="3845200" y="2430256"/>
                <a:ext cx="1282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sr-Latn-RS">
                    <a:solidFill>
                      <a:schemeClr val="bg1"/>
                    </a:solidFill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rPr>
                  <a:t>3</a:t>
                </a:r>
                <a:endParaRPr lang="en-GB">
                  <a:solidFill>
                    <a:schemeClr val="bg1"/>
                  </a:solidFill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8735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</TotalTime>
  <Words>194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Lucida Sans Unicode</vt:lpstr>
      <vt:lpstr>Microsoft Sans Serif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</dc:creator>
  <cp:lastModifiedBy>Bratislav Milojevic</cp:lastModifiedBy>
  <cp:revision>16</cp:revision>
  <dcterms:created xsi:type="dcterms:W3CDTF">2020-04-08T18:34:03Z</dcterms:created>
  <dcterms:modified xsi:type="dcterms:W3CDTF">2020-04-08T21:42:08Z</dcterms:modified>
</cp:coreProperties>
</file>