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660"/>
    <a:srgbClr val="39C2FB"/>
    <a:srgbClr val="FBDD25"/>
    <a:srgbClr val="8BE420"/>
    <a:srgbClr val="D880FA"/>
    <a:srgbClr val="767171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4" autoAdjust="0"/>
    <p:restoredTop sz="94660"/>
  </p:normalViewPr>
  <p:slideViewPr>
    <p:cSldViewPr snapToGrid="0">
      <p:cViewPr>
        <p:scale>
          <a:sx n="66" d="100"/>
          <a:sy n="66" d="100"/>
        </p:scale>
        <p:origin x="18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01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7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2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7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79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56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6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0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4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6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0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1A2A9-6C68-4A32-AF24-7C2BE9CB263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8E081-4E5C-4752-B7E9-DC6136467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3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217082" y="1354683"/>
            <a:ext cx="10248415" cy="5674149"/>
            <a:chOff x="217082" y="1354683"/>
            <a:chExt cx="10248415" cy="5674149"/>
          </a:xfrm>
        </p:grpSpPr>
        <p:grpSp>
          <p:nvGrpSpPr>
            <p:cNvPr id="80" name="Group 79"/>
            <p:cNvGrpSpPr/>
            <p:nvPr/>
          </p:nvGrpSpPr>
          <p:grpSpPr>
            <a:xfrm>
              <a:off x="217082" y="3322432"/>
              <a:ext cx="4010064" cy="1782045"/>
              <a:chOff x="217082" y="3322432"/>
              <a:chExt cx="4010064" cy="1782045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311604" y="3322432"/>
                <a:ext cx="1915542" cy="1782045"/>
                <a:chOff x="2101677" y="3252858"/>
                <a:chExt cx="1915542" cy="1782045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524422" y="3252858"/>
                  <a:ext cx="1492797" cy="1782045"/>
                  <a:chOff x="1677144" y="5081059"/>
                  <a:chExt cx="1055486" cy="1260000"/>
                </a:xfrm>
              </p:grpSpPr>
              <p:sp>
                <p:nvSpPr>
                  <p:cNvPr id="10" name="Freeform 9"/>
                  <p:cNvSpPr/>
                  <p:nvPr/>
                </p:nvSpPr>
                <p:spPr>
                  <a:xfrm>
                    <a:off x="1838390" y="5081059"/>
                    <a:ext cx="894240" cy="1260000"/>
                  </a:xfrm>
                  <a:custGeom>
                    <a:avLst/>
                    <a:gdLst>
                      <a:gd name="connsiteX0" fmla="*/ 264240 w 894240"/>
                      <a:gd name="connsiteY0" fmla="*/ 0 h 1260000"/>
                      <a:gd name="connsiteX1" fmla="*/ 894240 w 894240"/>
                      <a:gd name="connsiteY1" fmla="*/ 630000 h 1260000"/>
                      <a:gd name="connsiteX2" fmla="*/ 264240 w 894240"/>
                      <a:gd name="connsiteY2" fmla="*/ 1260000 h 1260000"/>
                      <a:gd name="connsiteX3" fmla="*/ 0 w 894240"/>
                      <a:gd name="connsiteY3" fmla="*/ 995760 h 1260000"/>
                      <a:gd name="connsiteX4" fmla="*/ 0 w 894240"/>
                      <a:gd name="connsiteY4" fmla="*/ 264240 h 1260000"/>
                      <a:gd name="connsiteX5" fmla="*/ 264240 w 894240"/>
                      <a:gd name="connsiteY5" fmla="*/ 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91440 w 894240"/>
                      <a:gd name="connsiteY5" fmla="*/ 35568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4806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3790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94240" h="1260000">
                        <a:moveTo>
                          <a:pt x="0" y="264240"/>
                        </a:moveTo>
                        <a:lnTo>
                          <a:pt x="264240" y="0"/>
                        </a:lnTo>
                        <a:lnTo>
                          <a:pt x="894240" y="630000"/>
                        </a:lnTo>
                        <a:lnTo>
                          <a:pt x="264240" y="1260000"/>
                        </a:lnTo>
                        <a:lnTo>
                          <a:pt x="0" y="995760"/>
                        </a:lnTo>
                      </a:path>
                    </a:pathLst>
                  </a:custGeom>
                  <a:noFill/>
                  <a:ln w="3810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29326" tIns="64663" rIns="129326" bIns="64663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2546"/>
                  </a:p>
                </p:txBody>
              </p:sp>
              <p:pic>
                <p:nvPicPr>
                  <p:cNvPr id="20" name="Picture 19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677144" y="5282213"/>
                    <a:ext cx="856490" cy="85649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2101677" y="3635198"/>
                  <a:ext cx="678926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r-Latn-RS" sz="6000" b="1" smtClean="0">
                      <a:solidFill>
                        <a:srgbClr val="767171"/>
                      </a:solidFill>
                      <a:latin typeface="Trebuchet MS" panose="020B0603020202020204" pitchFamily="34" charset="0"/>
                    </a:rPr>
                    <a:t>1</a:t>
                  </a:r>
                  <a:endParaRPr lang="en-GB" sz="6000" b="1">
                    <a:solidFill>
                      <a:srgbClr val="767171"/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217082" y="3537353"/>
                <a:ext cx="2222845" cy="1319074"/>
                <a:chOff x="217082" y="3537353"/>
                <a:chExt cx="2222845" cy="1319074"/>
              </a:xfrm>
            </p:grpSpPr>
            <p:sp>
              <p:nvSpPr>
                <p:cNvPr id="44" name="TextBox 43"/>
                <p:cNvSpPr txBox="1"/>
                <p:nvPr/>
              </p:nvSpPr>
              <p:spPr>
                <a:xfrm>
                  <a:off x="299411" y="3537353"/>
                  <a:ext cx="2140516" cy="3626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r>
                    <a:rPr lang="sr-Latn-RS" b="1" smtClean="0"/>
                    <a:t>Headline 1</a:t>
                  </a:r>
                </a:p>
                <a:p>
                  <a:pPr algn="ctr"/>
                  <a:endParaRPr lang="sr-Latn-RS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en-GB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299410" y="3933097"/>
                  <a:ext cx="2140517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sr-Latn-RS" sz="900" smtClean="0"/>
                    <a:t>Lorem </a:t>
                  </a:r>
                  <a:r>
                    <a:rPr lang="sr-Latn-RS" sz="900" dirty="0" smtClean="0"/>
                    <a:t>ipsum dolor sit amet, consectetuer adipiscing elit. Maecenas porttitor congue massa. Fusce posuere, magna sed pulvinar ultricies, purus lectus malesuada libero, sit amet commodo magna eros quis </a:t>
                  </a:r>
                  <a:r>
                    <a:rPr lang="sr-Latn-RS" sz="900" smtClean="0"/>
                    <a:t>urna</a:t>
                  </a:r>
                  <a:r>
                    <a:rPr lang="sr-Latn-RS" sz="900" smtClean="0"/>
                    <a:t>.</a:t>
                  </a:r>
                  <a:endParaRPr lang="sr-Latn-RS" sz="900" dirty="0" smtClean="0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217082" y="3602436"/>
                  <a:ext cx="81590" cy="25070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76717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83" name="Group 82"/>
            <p:cNvGrpSpPr/>
            <p:nvPr/>
          </p:nvGrpSpPr>
          <p:grpSpPr>
            <a:xfrm>
              <a:off x="6444075" y="3322432"/>
              <a:ext cx="4021422" cy="1782045"/>
              <a:chOff x="6444075" y="3322432"/>
              <a:chExt cx="4021422" cy="1782045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6444075" y="3322432"/>
                <a:ext cx="1946022" cy="1782045"/>
                <a:chOff x="6742470" y="3252857"/>
                <a:chExt cx="1946022" cy="1782045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>
                  <a:off x="6742470" y="3252857"/>
                  <a:ext cx="1504959" cy="1782045"/>
                  <a:chOff x="4659526" y="5081058"/>
                  <a:chExt cx="1064085" cy="1260000"/>
                </a:xfrm>
              </p:grpSpPr>
              <p:sp>
                <p:nvSpPr>
                  <p:cNvPr id="13" name="Freeform 12"/>
                  <p:cNvSpPr/>
                  <p:nvPr/>
                </p:nvSpPr>
                <p:spPr>
                  <a:xfrm flipH="1">
                    <a:off x="4659526" y="5081058"/>
                    <a:ext cx="894240" cy="1260000"/>
                  </a:xfrm>
                  <a:custGeom>
                    <a:avLst/>
                    <a:gdLst>
                      <a:gd name="connsiteX0" fmla="*/ 264240 w 894240"/>
                      <a:gd name="connsiteY0" fmla="*/ 0 h 1260000"/>
                      <a:gd name="connsiteX1" fmla="*/ 894240 w 894240"/>
                      <a:gd name="connsiteY1" fmla="*/ 630000 h 1260000"/>
                      <a:gd name="connsiteX2" fmla="*/ 264240 w 894240"/>
                      <a:gd name="connsiteY2" fmla="*/ 1260000 h 1260000"/>
                      <a:gd name="connsiteX3" fmla="*/ 0 w 894240"/>
                      <a:gd name="connsiteY3" fmla="*/ 995760 h 1260000"/>
                      <a:gd name="connsiteX4" fmla="*/ 0 w 894240"/>
                      <a:gd name="connsiteY4" fmla="*/ 264240 h 1260000"/>
                      <a:gd name="connsiteX5" fmla="*/ 264240 w 894240"/>
                      <a:gd name="connsiteY5" fmla="*/ 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91440 w 894240"/>
                      <a:gd name="connsiteY5" fmla="*/ 35568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4806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3790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94240" h="1260000">
                        <a:moveTo>
                          <a:pt x="0" y="264240"/>
                        </a:moveTo>
                        <a:lnTo>
                          <a:pt x="264240" y="0"/>
                        </a:lnTo>
                        <a:lnTo>
                          <a:pt x="894240" y="630000"/>
                        </a:lnTo>
                        <a:lnTo>
                          <a:pt x="264240" y="1260000"/>
                        </a:lnTo>
                        <a:lnTo>
                          <a:pt x="0" y="995760"/>
                        </a:lnTo>
                      </a:path>
                    </a:pathLst>
                  </a:custGeom>
                  <a:noFill/>
                  <a:ln w="38100">
                    <a:solidFill>
                      <a:srgbClr val="D880F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29326" tIns="64663" rIns="129326" bIns="64663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2546"/>
                  </a:p>
                </p:txBody>
              </p:sp>
              <p:pic>
                <p:nvPicPr>
                  <p:cNvPr id="23" name="Picture 2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867121" y="5282213"/>
                    <a:ext cx="856490" cy="85649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8009566" y="3635197"/>
                  <a:ext cx="678926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r-Latn-RS" sz="6000" b="1">
                      <a:solidFill>
                        <a:srgbClr val="D880FA"/>
                      </a:solidFill>
                      <a:latin typeface="Trebuchet MS" panose="020B0603020202020204" pitchFamily="34" charset="0"/>
                    </a:rPr>
                    <a:t>4</a:t>
                  </a:r>
                  <a:endParaRPr lang="en-GB" sz="6000" b="1">
                    <a:solidFill>
                      <a:srgbClr val="D880FA"/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>
                <a:off x="8243390" y="3537353"/>
                <a:ext cx="2222107" cy="1319074"/>
                <a:chOff x="299410" y="3537353"/>
                <a:chExt cx="2222107" cy="1319074"/>
              </a:xfrm>
            </p:grpSpPr>
            <p:sp>
              <p:nvSpPr>
                <p:cNvPr id="55" name="TextBox 54"/>
                <p:cNvSpPr txBox="1"/>
                <p:nvPr/>
              </p:nvSpPr>
              <p:spPr>
                <a:xfrm>
                  <a:off x="299411" y="3537353"/>
                  <a:ext cx="2140516" cy="3626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r"/>
                  <a:r>
                    <a:rPr lang="sr-Latn-RS" b="1" smtClean="0"/>
                    <a:t>Headline 4</a:t>
                  </a:r>
                </a:p>
                <a:p>
                  <a:pPr algn="ctr"/>
                  <a:endParaRPr lang="sr-Latn-RS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en-GB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99410" y="3933097"/>
                  <a:ext cx="2140517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sr-Latn-RS" sz="900" smtClean="0"/>
                    <a:t>Lorem </a:t>
                  </a:r>
                  <a:r>
                    <a:rPr lang="sr-Latn-RS" sz="900" dirty="0" smtClean="0"/>
                    <a:t>ipsum dolor sit amet, consectetuer adipiscing elit. Maecenas porttitor congue massa. Fusce posuere, magna sed pulvinar ultricies, purus lectus malesuada libero, sit amet commodo magna eros quis </a:t>
                  </a:r>
                  <a:r>
                    <a:rPr lang="sr-Latn-RS" sz="900" smtClean="0"/>
                    <a:t>urna</a:t>
                  </a:r>
                  <a:r>
                    <a:rPr lang="sr-Latn-RS" sz="900" smtClean="0"/>
                    <a:t>.</a:t>
                  </a:r>
                  <a:endParaRPr lang="sr-Latn-RS" sz="900" dirty="0" smtClean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2439927" y="3602437"/>
                  <a:ext cx="81590" cy="25070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880F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79" name="Group 78"/>
            <p:cNvGrpSpPr/>
            <p:nvPr/>
          </p:nvGrpSpPr>
          <p:grpSpPr>
            <a:xfrm>
              <a:off x="1002238" y="1354683"/>
              <a:ext cx="4201204" cy="2142159"/>
              <a:chOff x="1002238" y="1354683"/>
              <a:chExt cx="4201204" cy="2142159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3421397" y="1354683"/>
                <a:ext cx="1782045" cy="2142159"/>
                <a:chOff x="3317466" y="1067739"/>
                <a:chExt cx="1782045" cy="2142159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3317466" y="1750513"/>
                  <a:ext cx="1782045" cy="1459385"/>
                  <a:chOff x="2237868" y="4018822"/>
                  <a:chExt cx="1260000" cy="1031862"/>
                </a:xfrm>
              </p:grpSpPr>
              <p:sp>
                <p:nvSpPr>
                  <p:cNvPr id="17" name="Freeform 16"/>
                  <p:cNvSpPr/>
                  <p:nvPr/>
                </p:nvSpPr>
                <p:spPr>
                  <a:xfrm rot="14400000" flipH="1" flipV="1">
                    <a:off x="2420748" y="3973564"/>
                    <a:ext cx="894240" cy="1260000"/>
                  </a:xfrm>
                  <a:custGeom>
                    <a:avLst/>
                    <a:gdLst>
                      <a:gd name="connsiteX0" fmla="*/ 264240 w 894240"/>
                      <a:gd name="connsiteY0" fmla="*/ 0 h 1260000"/>
                      <a:gd name="connsiteX1" fmla="*/ 894240 w 894240"/>
                      <a:gd name="connsiteY1" fmla="*/ 630000 h 1260000"/>
                      <a:gd name="connsiteX2" fmla="*/ 264240 w 894240"/>
                      <a:gd name="connsiteY2" fmla="*/ 1260000 h 1260000"/>
                      <a:gd name="connsiteX3" fmla="*/ 0 w 894240"/>
                      <a:gd name="connsiteY3" fmla="*/ 995760 h 1260000"/>
                      <a:gd name="connsiteX4" fmla="*/ 0 w 894240"/>
                      <a:gd name="connsiteY4" fmla="*/ 264240 h 1260000"/>
                      <a:gd name="connsiteX5" fmla="*/ 264240 w 894240"/>
                      <a:gd name="connsiteY5" fmla="*/ 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91440 w 894240"/>
                      <a:gd name="connsiteY5" fmla="*/ 35568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4806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3790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94240" h="1260000">
                        <a:moveTo>
                          <a:pt x="0" y="264240"/>
                        </a:moveTo>
                        <a:lnTo>
                          <a:pt x="264240" y="0"/>
                        </a:lnTo>
                        <a:lnTo>
                          <a:pt x="894240" y="630000"/>
                        </a:lnTo>
                        <a:lnTo>
                          <a:pt x="264240" y="1260000"/>
                        </a:lnTo>
                        <a:lnTo>
                          <a:pt x="0" y="995760"/>
                        </a:lnTo>
                      </a:path>
                    </a:pathLst>
                  </a:custGeom>
                  <a:noFill/>
                  <a:ln w="38100">
                    <a:solidFill>
                      <a:srgbClr val="F866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29326" tIns="64663" rIns="129326" bIns="64663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2546"/>
                  </a:p>
                </p:txBody>
              </p:sp>
              <p:pic>
                <p:nvPicPr>
                  <p:cNvPr id="21" name="Picture 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50203" y="4018822"/>
                    <a:ext cx="856490" cy="85649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3475206" y="1067739"/>
                  <a:ext cx="678926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r-Latn-RS" sz="6000" b="1">
                      <a:solidFill>
                        <a:srgbClr val="F86660"/>
                      </a:solidFill>
                      <a:latin typeface="Trebuchet MS" panose="020B0603020202020204" pitchFamily="34" charset="0"/>
                    </a:rPr>
                    <a:t>2</a:t>
                  </a:r>
                  <a:endParaRPr lang="en-GB" sz="6000" b="1">
                    <a:solidFill>
                      <a:srgbClr val="F86660"/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1002238" y="1717161"/>
                <a:ext cx="2222845" cy="1319074"/>
                <a:chOff x="217082" y="3537353"/>
                <a:chExt cx="2222845" cy="1319074"/>
              </a:xfrm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299411" y="3537353"/>
                  <a:ext cx="2140516" cy="3626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r>
                    <a:rPr lang="sr-Latn-RS" b="1" smtClean="0"/>
                    <a:t>Headline 2</a:t>
                  </a:r>
                </a:p>
                <a:p>
                  <a:pPr algn="ctr"/>
                  <a:endParaRPr lang="sr-Latn-RS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en-GB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299410" y="3933097"/>
                  <a:ext cx="2140517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sr-Latn-RS" sz="900" smtClean="0"/>
                    <a:t>Lorem </a:t>
                  </a:r>
                  <a:r>
                    <a:rPr lang="sr-Latn-RS" sz="900" dirty="0" smtClean="0"/>
                    <a:t>ipsum dolor sit amet, consectetuer adipiscing elit. Maecenas porttitor congue massa. Fusce posuere, magna sed pulvinar ultricies, purus lectus malesuada libero, sit amet commodo magna eros quis </a:t>
                  </a:r>
                  <a:r>
                    <a:rPr lang="sr-Latn-RS" sz="900" smtClean="0"/>
                    <a:t>urna</a:t>
                  </a:r>
                  <a:r>
                    <a:rPr lang="sr-Latn-RS" sz="900" smtClean="0"/>
                    <a:t>.</a:t>
                  </a:r>
                  <a:endParaRPr lang="sr-Latn-RS" sz="900" dirty="0" smtClean="0"/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>
                  <a:off x="217082" y="3602436"/>
                  <a:ext cx="81590" cy="25070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866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1003863" y="4938245"/>
              <a:ext cx="4199578" cy="2090587"/>
              <a:chOff x="1003863" y="4938245"/>
              <a:chExt cx="4199578" cy="2090587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3421396" y="4938245"/>
                <a:ext cx="1782045" cy="2090587"/>
                <a:chOff x="3317465" y="5077863"/>
                <a:chExt cx="1782045" cy="2090587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3317465" y="5077863"/>
                  <a:ext cx="1782045" cy="1450591"/>
                  <a:chOff x="2237867" y="6371434"/>
                  <a:chExt cx="1260000" cy="1025644"/>
                </a:xfrm>
              </p:grpSpPr>
              <p:sp>
                <p:nvSpPr>
                  <p:cNvPr id="15" name="Freeform 14"/>
                  <p:cNvSpPr/>
                  <p:nvPr/>
                </p:nvSpPr>
                <p:spPr>
                  <a:xfrm rot="7200000" flipH="1">
                    <a:off x="2420747" y="6188554"/>
                    <a:ext cx="894240" cy="1260000"/>
                  </a:xfrm>
                  <a:custGeom>
                    <a:avLst/>
                    <a:gdLst>
                      <a:gd name="connsiteX0" fmla="*/ 264240 w 894240"/>
                      <a:gd name="connsiteY0" fmla="*/ 0 h 1260000"/>
                      <a:gd name="connsiteX1" fmla="*/ 894240 w 894240"/>
                      <a:gd name="connsiteY1" fmla="*/ 630000 h 1260000"/>
                      <a:gd name="connsiteX2" fmla="*/ 264240 w 894240"/>
                      <a:gd name="connsiteY2" fmla="*/ 1260000 h 1260000"/>
                      <a:gd name="connsiteX3" fmla="*/ 0 w 894240"/>
                      <a:gd name="connsiteY3" fmla="*/ 995760 h 1260000"/>
                      <a:gd name="connsiteX4" fmla="*/ 0 w 894240"/>
                      <a:gd name="connsiteY4" fmla="*/ 264240 h 1260000"/>
                      <a:gd name="connsiteX5" fmla="*/ 264240 w 894240"/>
                      <a:gd name="connsiteY5" fmla="*/ 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91440 w 894240"/>
                      <a:gd name="connsiteY5" fmla="*/ 35568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4806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3790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94240" h="1260000">
                        <a:moveTo>
                          <a:pt x="0" y="264240"/>
                        </a:moveTo>
                        <a:lnTo>
                          <a:pt x="264240" y="0"/>
                        </a:lnTo>
                        <a:lnTo>
                          <a:pt x="894240" y="630000"/>
                        </a:lnTo>
                        <a:lnTo>
                          <a:pt x="264240" y="1260000"/>
                        </a:lnTo>
                        <a:lnTo>
                          <a:pt x="0" y="995760"/>
                        </a:lnTo>
                      </a:path>
                    </a:pathLst>
                  </a:custGeom>
                  <a:noFill/>
                  <a:ln w="38100">
                    <a:solidFill>
                      <a:srgbClr val="39C2FB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29326" tIns="64663" rIns="129326" bIns="64663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2546"/>
                  </a:p>
                </p:txBody>
              </p:sp>
              <p:pic>
                <p:nvPicPr>
                  <p:cNvPr id="24" name="Picture 23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50203" y="6540588"/>
                    <a:ext cx="856490" cy="85649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7" name="TextBox 36"/>
                <p:cNvSpPr txBox="1"/>
                <p:nvPr/>
              </p:nvSpPr>
              <p:spPr>
                <a:xfrm>
                  <a:off x="3455136" y="6152787"/>
                  <a:ext cx="678926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r-Latn-RS" sz="6000" b="1">
                      <a:solidFill>
                        <a:srgbClr val="39C2FB"/>
                      </a:solidFill>
                      <a:latin typeface="Trebuchet MS" panose="020B0603020202020204" pitchFamily="34" charset="0"/>
                    </a:rPr>
                    <a:t>6</a:t>
                  </a:r>
                  <a:endParaRPr lang="en-GB" sz="6000" b="1">
                    <a:solidFill>
                      <a:srgbClr val="39C2FB"/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1003863" y="5524791"/>
                <a:ext cx="2222845" cy="1319074"/>
                <a:chOff x="217082" y="3537353"/>
                <a:chExt cx="2222845" cy="1319074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299411" y="3537353"/>
                  <a:ext cx="2140516" cy="3626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r>
                    <a:rPr lang="sr-Latn-RS" b="1" smtClean="0"/>
                    <a:t>Headline 6</a:t>
                  </a:r>
                </a:p>
                <a:p>
                  <a:pPr algn="ctr"/>
                  <a:endParaRPr lang="sr-Latn-RS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en-GB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299410" y="3933097"/>
                  <a:ext cx="2140517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sr-Latn-RS" sz="900" smtClean="0"/>
                    <a:t>Lorem </a:t>
                  </a:r>
                  <a:r>
                    <a:rPr lang="sr-Latn-RS" sz="900" dirty="0" smtClean="0"/>
                    <a:t>ipsum dolor sit amet, consectetuer adipiscing elit. Maecenas porttitor congue massa. Fusce posuere, magna sed pulvinar ultricies, purus lectus malesuada libero, sit amet commodo magna eros quis </a:t>
                  </a:r>
                  <a:r>
                    <a:rPr lang="sr-Latn-RS" sz="900" smtClean="0"/>
                    <a:t>urna</a:t>
                  </a:r>
                  <a:r>
                    <a:rPr lang="sr-Latn-RS" sz="900" smtClean="0"/>
                    <a:t>.</a:t>
                  </a:r>
                  <a:endParaRPr lang="sr-Latn-RS" sz="900" dirty="0" smtClean="0"/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>
                <a:xfrm>
                  <a:off x="217082" y="3602436"/>
                  <a:ext cx="81590" cy="25070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39C2F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82" name="Group 81"/>
            <p:cNvGrpSpPr/>
            <p:nvPr/>
          </p:nvGrpSpPr>
          <p:grpSpPr>
            <a:xfrm>
              <a:off x="5475279" y="1354683"/>
              <a:ext cx="4200963" cy="2142160"/>
              <a:chOff x="5475279" y="1354683"/>
              <a:chExt cx="4200963" cy="214216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5475279" y="1354683"/>
                <a:ext cx="1782045" cy="2142160"/>
                <a:chOff x="5660178" y="1067738"/>
                <a:chExt cx="1782045" cy="2142160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5660178" y="1750513"/>
                  <a:ext cx="1782045" cy="1459385"/>
                  <a:chOff x="3894289" y="4018822"/>
                  <a:chExt cx="1260000" cy="1031862"/>
                </a:xfrm>
              </p:grpSpPr>
              <p:sp>
                <p:nvSpPr>
                  <p:cNvPr id="18" name="Freeform 17"/>
                  <p:cNvSpPr/>
                  <p:nvPr/>
                </p:nvSpPr>
                <p:spPr>
                  <a:xfrm rot="7200000" flipV="1">
                    <a:off x="4077169" y="3973564"/>
                    <a:ext cx="894240" cy="1260000"/>
                  </a:xfrm>
                  <a:custGeom>
                    <a:avLst/>
                    <a:gdLst>
                      <a:gd name="connsiteX0" fmla="*/ 264240 w 894240"/>
                      <a:gd name="connsiteY0" fmla="*/ 0 h 1260000"/>
                      <a:gd name="connsiteX1" fmla="*/ 894240 w 894240"/>
                      <a:gd name="connsiteY1" fmla="*/ 630000 h 1260000"/>
                      <a:gd name="connsiteX2" fmla="*/ 264240 w 894240"/>
                      <a:gd name="connsiteY2" fmla="*/ 1260000 h 1260000"/>
                      <a:gd name="connsiteX3" fmla="*/ 0 w 894240"/>
                      <a:gd name="connsiteY3" fmla="*/ 995760 h 1260000"/>
                      <a:gd name="connsiteX4" fmla="*/ 0 w 894240"/>
                      <a:gd name="connsiteY4" fmla="*/ 264240 h 1260000"/>
                      <a:gd name="connsiteX5" fmla="*/ 264240 w 894240"/>
                      <a:gd name="connsiteY5" fmla="*/ 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91440 w 894240"/>
                      <a:gd name="connsiteY5" fmla="*/ 35568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4806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3790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94240" h="1260000">
                        <a:moveTo>
                          <a:pt x="0" y="264240"/>
                        </a:moveTo>
                        <a:lnTo>
                          <a:pt x="264240" y="0"/>
                        </a:lnTo>
                        <a:lnTo>
                          <a:pt x="894240" y="630000"/>
                        </a:lnTo>
                        <a:lnTo>
                          <a:pt x="264240" y="1260000"/>
                        </a:lnTo>
                        <a:lnTo>
                          <a:pt x="0" y="995760"/>
                        </a:lnTo>
                      </a:path>
                    </a:pathLst>
                  </a:custGeom>
                  <a:noFill/>
                  <a:ln w="38100">
                    <a:solidFill>
                      <a:srgbClr val="FBDD2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29326" tIns="64663" rIns="129326" bIns="64663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2546"/>
                  </a:p>
                </p:txBody>
              </p:sp>
              <p:pic>
                <p:nvPicPr>
                  <p:cNvPr id="22" name="Picture 21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97924" y="4018822"/>
                    <a:ext cx="856490" cy="85649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" name="TextBox 33"/>
                <p:cNvSpPr txBox="1"/>
                <p:nvPr/>
              </p:nvSpPr>
              <p:spPr>
                <a:xfrm>
                  <a:off x="6664811" y="1067738"/>
                  <a:ext cx="678926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r-Latn-RS" sz="6000" b="1">
                      <a:solidFill>
                        <a:srgbClr val="FBDD25"/>
                      </a:solidFill>
                      <a:latin typeface="Trebuchet MS" panose="020B0603020202020204" pitchFamily="34" charset="0"/>
                    </a:rPr>
                    <a:t>3</a:t>
                  </a:r>
                  <a:endParaRPr lang="en-GB" sz="6000" b="1">
                    <a:solidFill>
                      <a:srgbClr val="FBDD25"/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  <p:grpSp>
            <p:nvGrpSpPr>
              <p:cNvPr id="70" name="Group 69"/>
              <p:cNvGrpSpPr/>
              <p:nvPr/>
            </p:nvGrpSpPr>
            <p:grpSpPr>
              <a:xfrm>
                <a:off x="7454135" y="1782244"/>
                <a:ext cx="2222107" cy="1319074"/>
                <a:chOff x="299410" y="3537353"/>
                <a:chExt cx="2222107" cy="1319074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299411" y="3537353"/>
                  <a:ext cx="2140516" cy="3626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r"/>
                  <a:r>
                    <a:rPr lang="sr-Latn-RS" b="1" smtClean="0"/>
                    <a:t>Headline 3</a:t>
                  </a:r>
                </a:p>
                <a:p>
                  <a:pPr algn="ctr"/>
                  <a:endParaRPr lang="sr-Latn-RS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en-GB"/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299410" y="3933097"/>
                  <a:ext cx="2140517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sr-Latn-RS" sz="900" smtClean="0"/>
                    <a:t>Lorem </a:t>
                  </a:r>
                  <a:r>
                    <a:rPr lang="sr-Latn-RS" sz="900" dirty="0" smtClean="0"/>
                    <a:t>ipsum dolor sit amet, consectetuer adipiscing elit. Maecenas porttitor congue massa. Fusce posuere, magna sed pulvinar ultricies, purus lectus malesuada libero, sit amet commodo magna eros quis </a:t>
                  </a:r>
                  <a:r>
                    <a:rPr lang="sr-Latn-RS" sz="900" smtClean="0"/>
                    <a:t>urna</a:t>
                  </a:r>
                  <a:r>
                    <a:rPr lang="sr-Latn-RS" sz="900" smtClean="0"/>
                    <a:t>.</a:t>
                  </a:r>
                  <a:endParaRPr lang="sr-Latn-RS" sz="900" dirty="0" smtClean="0"/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2439927" y="3602437"/>
                  <a:ext cx="81590" cy="25070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BDD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5475278" y="4938245"/>
              <a:ext cx="4160169" cy="2090587"/>
              <a:chOff x="5475278" y="4938245"/>
              <a:chExt cx="4160169" cy="2090587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475278" y="4938245"/>
                <a:ext cx="1782045" cy="2090587"/>
                <a:chOff x="5660175" y="5077863"/>
                <a:chExt cx="1782045" cy="2090587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5660175" y="5077863"/>
                  <a:ext cx="1782045" cy="1422904"/>
                  <a:chOff x="3894287" y="6371434"/>
                  <a:chExt cx="1260000" cy="1006068"/>
                </a:xfrm>
              </p:grpSpPr>
              <p:sp>
                <p:nvSpPr>
                  <p:cNvPr id="16" name="Freeform 15"/>
                  <p:cNvSpPr/>
                  <p:nvPr/>
                </p:nvSpPr>
                <p:spPr>
                  <a:xfrm rot="14400000">
                    <a:off x="4077167" y="6188554"/>
                    <a:ext cx="894240" cy="1260000"/>
                  </a:xfrm>
                  <a:custGeom>
                    <a:avLst/>
                    <a:gdLst>
                      <a:gd name="connsiteX0" fmla="*/ 264240 w 894240"/>
                      <a:gd name="connsiteY0" fmla="*/ 0 h 1260000"/>
                      <a:gd name="connsiteX1" fmla="*/ 894240 w 894240"/>
                      <a:gd name="connsiteY1" fmla="*/ 630000 h 1260000"/>
                      <a:gd name="connsiteX2" fmla="*/ 264240 w 894240"/>
                      <a:gd name="connsiteY2" fmla="*/ 1260000 h 1260000"/>
                      <a:gd name="connsiteX3" fmla="*/ 0 w 894240"/>
                      <a:gd name="connsiteY3" fmla="*/ 995760 h 1260000"/>
                      <a:gd name="connsiteX4" fmla="*/ 0 w 894240"/>
                      <a:gd name="connsiteY4" fmla="*/ 264240 h 1260000"/>
                      <a:gd name="connsiteX5" fmla="*/ 264240 w 894240"/>
                      <a:gd name="connsiteY5" fmla="*/ 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91440 w 894240"/>
                      <a:gd name="connsiteY5" fmla="*/ 35568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4806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  <a:gd name="connsiteX5" fmla="*/ 83820 w 894240"/>
                      <a:gd name="connsiteY5" fmla="*/ 337900 h 1260000"/>
                      <a:gd name="connsiteX0" fmla="*/ 0 w 894240"/>
                      <a:gd name="connsiteY0" fmla="*/ 264240 h 1260000"/>
                      <a:gd name="connsiteX1" fmla="*/ 264240 w 894240"/>
                      <a:gd name="connsiteY1" fmla="*/ 0 h 1260000"/>
                      <a:gd name="connsiteX2" fmla="*/ 894240 w 894240"/>
                      <a:gd name="connsiteY2" fmla="*/ 630000 h 1260000"/>
                      <a:gd name="connsiteX3" fmla="*/ 264240 w 894240"/>
                      <a:gd name="connsiteY3" fmla="*/ 1260000 h 1260000"/>
                      <a:gd name="connsiteX4" fmla="*/ 0 w 894240"/>
                      <a:gd name="connsiteY4" fmla="*/ 995760 h 126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94240" h="1260000">
                        <a:moveTo>
                          <a:pt x="0" y="264240"/>
                        </a:moveTo>
                        <a:lnTo>
                          <a:pt x="264240" y="0"/>
                        </a:lnTo>
                        <a:lnTo>
                          <a:pt x="894240" y="630000"/>
                        </a:lnTo>
                        <a:lnTo>
                          <a:pt x="264240" y="1260000"/>
                        </a:lnTo>
                        <a:lnTo>
                          <a:pt x="0" y="995760"/>
                        </a:lnTo>
                      </a:path>
                    </a:pathLst>
                  </a:custGeom>
                  <a:noFill/>
                  <a:ln w="38100">
                    <a:solidFill>
                      <a:srgbClr val="8BE42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29326" tIns="64663" rIns="129326" bIns="64663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2546"/>
                  </a:p>
                </p:txBody>
              </p:sp>
              <p:pic>
                <p:nvPicPr>
                  <p:cNvPr id="25" name="Picture 24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97924" y="6521012"/>
                    <a:ext cx="856490" cy="85649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6" name="TextBox 35"/>
                <p:cNvSpPr txBox="1"/>
                <p:nvPr/>
              </p:nvSpPr>
              <p:spPr>
                <a:xfrm>
                  <a:off x="6664811" y="6152787"/>
                  <a:ext cx="678926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r-Latn-RS" sz="6000" b="1">
                      <a:solidFill>
                        <a:srgbClr val="8BE420"/>
                      </a:solidFill>
                      <a:latin typeface="Trebuchet MS" panose="020B0603020202020204" pitchFamily="34" charset="0"/>
                    </a:rPr>
                    <a:t>5</a:t>
                  </a:r>
                  <a:endParaRPr lang="en-GB" sz="6000" b="1">
                    <a:solidFill>
                      <a:srgbClr val="8BE420"/>
                    </a:solidFill>
                    <a:latin typeface="Trebuchet MS" panose="020B0603020202020204" pitchFamily="34" charset="0"/>
                  </a:endParaRPr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7413340" y="5440257"/>
                <a:ext cx="2222107" cy="1319074"/>
                <a:chOff x="299410" y="3537353"/>
                <a:chExt cx="2222107" cy="1319074"/>
              </a:xfrm>
            </p:grpSpPr>
            <p:sp>
              <p:nvSpPr>
                <p:cNvPr id="75" name="TextBox 74"/>
                <p:cNvSpPr txBox="1"/>
                <p:nvPr/>
              </p:nvSpPr>
              <p:spPr>
                <a:xfrm>
                  <a:off x="299411" y="3537353"/>
                  <a:ext cx="2140516" cy="3626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noAutofit/>
                </a:bodyPr>
                <a:lstStyle/>
                <a:p>
                  <a:pPr algn="r"/>
                  <a:r>
                    <a:rPr lang="sr-Latn-RS" b="1" smtClean="0"/>
                    <a:t>Headline 5</a:t>
                  </a:r>
                </a:p>
                <a:p>
                  <a:pPr algn="ctr"/>
                  <a:endParaRPr lang="sr-Latn-RS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sr-Latn-RS" sz="1000" smtClean="0"/>
                </a:p>
                <a:p>
                  <a:pPr algn="ctr"/>
                  <a:endParaRPr lang="en-GB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299410" y="3933097"/>
                  <a:ext cx="2140517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sr-Latn-RS" sz="900" smtClean="0"/>
                    <a:t>Lorem </a:t>
                  </a:r>
                  <a:r>
                    <a:rPr lang="sr-Latn-RS" sz="900" dirty="0" smtClean="0"/>
                    <a:t>ipsum dolor sit amet, consectetuer adipiscing elit. Maecenas porttitor congue massa. Fusce posuere, magna sed pulvinar ultricies, purus lectus malesuada libero, sit amet commodo magna eros quis </a:t>
                  </a:r>
                  <a:r>
                    <a:rPr lang="sr-Latn-RS" sz="900" smtClean="0"/>
                    <a:t>urna</a:t>
                  </a:r>
                  <a:r>
                    <a:rPr lang="sr-Latn-RS" sz="900" smtClean="0"/>
                    <a:t>.</a:t>
                  </a:r>
                  <a:endParaRPr lang="sr-Latn-RS" sz="900" dirty="0" smtClean="0"/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>
                <a:xfrm>
                  <a:off x="2439927" y="3602437"/>
                  <a:ext cx="81590" cy="25070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BE42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grpSp>
        <p:nvGrpSpPr>
          <p:cNvPr id="87" name="Group 86"/>
          <p:cNvGrpSpPr/>
          <p:nvPr/>
        </p:nvGrpSpPr>
        <p:grpSpPr>
          <a:xfrm>
            <a:off x="400117" y="287010"/>
            <a:ext cx="4219360" cy="921286"/>
            <a:chOff x="257877" y="218675"/>
            <a:chExt cx="4219360" cy="921286"/>
          </a:xfrm>
        </p:grpSpPr>
        <p:sp>
          <p:nvSpPr>
            <p:cNvPr id="78" name="TextBox 77"/>
            <p:cNvSpPr txBox="1"/>
            <p:nvPr/>
          </p:nvSpPr>
          <p:spPr>
            <a:xfrm>
              <a:off x="257877" y="218675"/>
              <a:ext cx="42193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3200" b="1" smtClean="0"/>
                <a:t>CIRCULAR </a:t>
              </a:r>
              <a:r>
                <a:rPr lang="sr-Latn-RS" sz="3200" b="1" smtClean="0">
                  <a:solidFill>
                    <a:srgbClr val="F86660"/>
                  </a:solidFill>
                </a:rPr>
                <a:t>FLOW CHART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71354" y="777337"/>
              <a:ext cx="4192407" cy="36262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sr-Latn-RS" sz="1600" b="1" smtClean="0"/>
                <a:t>FLOW CHART DESCRIPTION – MAIN MESSAGE</a:t>
              </a:r>
            </a:p>
            <a:p>
              <a:pPr algn="ctr"/>
              <a:endParaRPr lang="sr-Latn-RS" sz="1600" smtClean="0"/>
            </a:p>
            <a:p>
              <a:pPr algn="ctr"/>
              <a:endParaRPr lang="sr-Latn-RS" sz="900" smtClean="0"/>
            </a:p>
            <a:p>
              <a:pPr algn="ctr"/>
              <a:endParaRPr lang="sr-Latn-RS" sz="900" smtClean="0"/>
            </a:p>
            <a:p>
              <a:pPr algn="ctr"/>
              <a:endParaRPr lang="en-GB" sz="160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656832" y="250633"/>
            <a:ext cx="3433115" cy="994041"/>
            <a:chOff x="6656832" y="282591"/>
            <a:chExt cx="3433115" cy="994041"/>
          </a:xfrm>
        </p:grpSpPr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9357" y="282591"/>
              <a:ext cx="990590" cy="994041"/>
            </a:xfrm>
            <a:prstGeom prst="rect">
              <a:avLst/>
            </a:prstGeom>
          </p:spPr>
        </p:pic>
        <p:sp>
          <p:nvSpPr>
            <p:cNvPr id="88" name="TextBox 87"/>
            <p:cNvSpPr txBox="1"/>
            <p:nvPr/>
          </p:nvSpPr>
          <p:spPr>
            <a:xfrm>
              <a:off x="6656832" y="372114"/>
              <a:ext cx="2215818" cy="81499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sr-Latn-RS" sz="2400" b="1" smtClean="0">
                  <a:solidFill>
                    <a:srgbClr val="F86660"/>
                  </a:solidFill>
                </a:rPr>
                <a:t>COMPANY</a:t>
              </a:r>
            </a:p>
            <a:p>
              <a:pPr algn="r"/>
              <a:r>
                <a:rPr lang="sr-Latn-RS" sz="2400" b="1" smtClean="0"/>
                <a:t>NAME &amp; LOGO</a:t>
              </a:r>
            </a:p>
            <a:p>
              <a:pPr algn="ctr"/>
              <a:endParaRPr lang="sr-Latn-RS" sz="1600" smtClean="0"/>
            </a:p>
            <a:p>
              <a:pPr algn="ctr"/>
              <a:endParaRPr lang="sr-Latn-RS" sz="900" smtClean="0"/>
            </a:p>
            <a:p>
              <a:pPr algn="ctr"/>
              <a:endParaRPr lang="sr-Latn-RS" sz="900" smtClean="0"/>
            </a:p>
            <a:p>
              <a:pPr algn="ctr"/>
              <a:endParaRPr lang="en-GB" sz="1600"/>
            </a:p>
          </p:txBody>
        </p:sp>
      </p:grpSp>
      <p:pic>
        <p:nvPicPr>
          <p:cNvPr id="92" name="Picture 91">
            <a:hlinkClick r:id="rId9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87351" y="661401"/>
            <a:ext cx="1323340" cy="274320"/>
          </a:xfrm>
          <a:prstGeom prst="rect">
            <a:avLst/>
          </a:prstGeom>
        </p:spPr>
      </p:pic>
      <p:sp>
        <p:nvSpPr>
          <p:cNvPr id="93" name="TextBox 84"/>
          <p:cNvSpPr txBox="1"/>
          <p:nvPr/>
        </p:nvSpPr>
        <p:spPr>
          <a:xfrm>
            <a:off x="9059641" y="7134452"/>
            <a:ext cx="1526540" cy="25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25D61"/>
                </a:solidFill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© TemplateLab.com</a:t>
            </a:r>
            <a:endParaRPr lang="en-GB" sz="1100">
              <a:solidFill>
                <a:srgbClr val="F25D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2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249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Sans Unicode</vt:lpstr>
      <vt:lpstr>Times New Roman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11</cp:revision>
  <dcterms:created xsi:type="dcterms:W3CDTF">2020-04-07T10:19:52Z</dcterms:created>
  <dcterms:modified xsi:type="dcterms:W3CDTF">2020-04-07T12:13:29Z</dcterms:modified>
</cp:coreProperties>
</file>