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7"/>
    <a:srgbClr val="3C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100" d="100"/>
          <a:sy n="100" d="100"/>
        </p:scale>
        <p:origin x="11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0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7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4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6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8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5EC-4700-43E8-A0F1-BFEBA620458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5346-6A90-4DAC-9AFB-3EB8C285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mplatelab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5669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497" y="5669756"/>
            <a:ext cx="2904979" cy="5022057"/>
          </a:xfrm>
          <a:prstGeom prst="rect">
            <a:avLst/>
          </a:prstGeom>
          <a:solidFill>
            <a:srgbClr val="3CB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8497" y="3588152"/>
            <a:ext cx="2904979" cy="2081603"/>
          </a:xfrm>
          <a:prstGeom prst="rect">
            <a:avLst/>
          </a:prstGeom>
          <a:solidFill>
            <a:srgbClr val="3CBB0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55597" y="0"/>
            <a:ext cx="2904979" cy="2081603"/>
          </a:xfrm>
          <a:prstGeom prst="rect">
            <a:avLst/>
          </a:prstGeom>
          <a:solidFill>
            <a:srgbClr val="3CBB0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35" y="160988"/>
            <a:ext cx="1552501" cy="136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305" y="1528988"/>
            <a:ext cx="257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smtClean="0">
                <a:solidFill>
                  <a:schemeClr val="bg1"/>
                </a:solidFill>
                <a:latin typeface="Lato" panose="020F0502020204030203" pitchFamily="34" charset="0"/>
              </a:rPr>
              <a:t>Your slogan Here</a:t>
            </a:r>
            <a:endParaRPr lang="en-GB" sz="16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430" y="3596722"/>
            <a:ext cx="26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smtClean="0">
                <a:solidFill>
                  <a:schemeClr val="bg1"/>
                </a:solidFill>
                <a:latin typeface="Lato" panose="020F0502020204030203" pitchFamily="34" charset="0"/>
              </a:rPr>
              <a:t>FOOD</a:t>
            </a:r>
            <a:endParaRPr lang="en-GB" sz="40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430" y="4250883"/>
            <a:ext cx="26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smtClean="0">
                <a:solidFill>
                  <a:schemeClr val="bg1"/>
                </a:solidFill>
                <a:latin typeface="Lato" panose="020F0502020204030203" pitchFamily="34" charset="0"/>
              </a:rPr>
              <a:t>WITH</a:t>
            </a:r>
            <a:endParaRPr lang="en-GB" sz="40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429" y="4905045"/>
            <a:ext cx="26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smtClean="0">
                <a:solidFill>
                  <a:schemeClr val="bg1"/>
                </a:solidFill>
                <a:latin typeface="Lato" panose="020F0502020204030203" pitchFamily="34" charset="0"/>
              </a:rPr>
              <a:t>PASSION</a:t>
            </a:r>
            <a:endParaRPr lang="en-GB" sz="400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364" y="6142579"/>
            <a:ext cx="266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100" b="1">
                <a:latin typeface="Lato" panose="020F0502020204030203" pitchFamily="34" charset="0"/>
              </a:rPr>
              <a:t>Mauris et orci. Aenean nec lorem. In </a:t>
            </a:r>
            <a:r>
              <a:rPr lang="sr-Latn-RS" sz="1100" b="1" smtClean="0">
                <a:latin typeface="Lato" panose="020F0502020204030203" pitchFamily="34" charset="0"/>
              </a:rPr>
              <a:t>portti. </a:t>
            </a:r>
            <a:r>
              <a:rPr lang="sr-Latn-RS" sz="1100" b="1">
                <a:latin typeface="Lato" panose="020F0502020204030203" pitchFamily="34" charset="0"/>
              </a:rPr>
              <a:t>Donec laoreet nonummy augue. </a:t>
            </a:r>
            <a:r>
              <a:rPr lang="sr-Latn-RS" sz="1100" b="1" smtClean="0">
                <a:latin typeface="Lato" panose="020F0502020204030203" pitchFamily="34" charset="0"/>
              </a:rPr>
              <a:t>Suspend </a:t>
            </a:r>
            <a:r>
              <a:rPr lang="sr-Latn-RS" sz="1100" b="1">
                <a:latin typeface="Lato" panose="020F0502020204030203" pitchFamily="34" charset="0"/>
              </a:rPr>
              <a:t>dui purus, scelerisque at, vulputate vitae, pretium mattis, nunc. Mauris eget neque at sem </a:t>
            </a:r>
            <a:r>
              <a:rPr lang="sr-Latn-RS" sz="1100" b="1" smtClean="0">
                <a:latin typeface="Lato" panose="020F0502020204030203" pitchFamily="34" charset="0"/>
              </a:rPr>
              <a:t>venenatis.</a:t>
            </a:r>
            <a:endParaRPr lang="en-GB" sz="1100" b="1"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491" y="7468398"/>
            <a:ext cx="2665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100" b="1">
                <a:solidFill>
                  <a:schemeClr val="bg1"/>
                </a:solidFill>
                <a:latin typeface="Lato" panose="020F0502020204030203" pitchFamily="34" charset="0"/>
              </a:rPr>
              <a:t>Lorem ipsum dolor sit amet, consectetuer adipiscing elit. </a:t>
            </a:r>
            <a:r>
              <a:rPr lang="sr-Latn-RS" sz="1100" b="1" smtClean="0">
                <a:solidFill>
                  <a:schemeClr val="bg1"/>
                </a:solidFill>
                <a:latin typeface="Lato" panose="020F0502020204030203" pitchFamily="34" charset="0"/>
              </a:rPr>
              <a:t>Lavat maecenas </a:t>
            </a:r>
            <a:r>
              <a:rPr lang="sr-Latn-RS" sz="1100" b="1">
                <a:solidFill>
                  <a:schemeClr val="bg1"/>
                </a:solidFill>
                <a:latin typeface="Lato" panose="020F0502020204030203" pitchFamily="34" charset="0"/>
              </a:rPr>
              <a:t>porttitor congue massa. Fusce posuere, magna sed pulvinar ultricies, purus lectus </a:t>
            </a:r>
            <a:r>
              <a:rPr lang="sr-Latn-RS" sz="1100" b="1" smtClean="0">
                <a:solidFill>
                  <a:schemeClr val="bg1"/>
                </a:solidFill>
                <a:latin typeface="Lato" panose="020F0502020204030203" pitchFamily="34" charset="0"/>
              </a:rPr>
              <a:t>malesuad.</a:t>
            </a:r>
            <a:endParaRPr lang="en-GB" sz="1100" b="1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364" y="8561252"/>
            <a:ext cx="2665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smtClean="0">
                <a:latin typeface="Lato" panose="020F0502020204030203" pitchFamily="34" charset="0"/>
              </a:rPr>
              <a:t>YOUR BRAND ON</a:t>
            </a:r>
            <a:endParaRPr lang="en-GB" sz="1400" b="1">
              <a:latin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5" y="8970707"/>
            <a:ext cx="1008000" cy="100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7491" y="10116202"/>
            <a:ext cx="2665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100" b="1" smtClean="0">
                <a:latin typeface="Lato" panose="020F0502020204030203" pitchFamily="34" charset="0"/>
              </a:rPr>
              <a:t>www.yourbrandname.com</a:t>
            </a:r>
            <a:endParaRPr lang="en-GB" sz="1100" b="1"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8945" y="5794418"/>
            <a:ext cx="31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smtClean="0">
                <a:latin typeface="Lato" panose="020F0502020204030203" pitchFamily="34" charset="0"/>
              </a:rPr>
              <a:t>- OUR SERVICES -</a:t>
            </a:r>
            <a:endParaRPr lang="en-GB" sz="2800">
              <a:latin typeface="Lato" panose="020F050202020403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938945" y="6366924"/>
            <a:ext cx="31382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040545" y="6568934"/>
            <a:ext cx="3120669" cy="261610"/>
            <a:chOff x="3956555" y="6592603"/>
            <a:chExt cx="3120669" cy="26161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1100" b="1" smtClean="0">
                  <a:latin typeface="Lato" panose="020F0502020204030203" pitchFamily="34" charset="0"/>
                </a:rPr>
                <a:t>Lunch Box at Office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40545" y="7895094"/>
            <a:ext cx="3120669" cy="261610"/>
            <a:chOff x="3956555" y="6592603"/>
            <a:chExt cx="3120669" cy="26161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a-DK" sz="1100" b="1">
                  <a:latin typeface="Lato" panose="020F0502020204030203" pitchFamily="34" charset="0"/>
                </a:rPr>
                <a:t>Lorem ipsum dolor sit amet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40545" y="6900474"/>
            <a:ext cx="3120669" cy="261610"/>
            <a:chOff x="3956555" y="6592603"/>
            <a:chExt cx="3120669" cy="26161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1100" b="1" smtClean="0">
                  <a:latin typeface="Lato" panose="020F0502020204030203" pitchFamily="34" charset="0"/>
                </a:rPr>
                <a:t>Official Food Program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40545" y="7232014"/>
            <a:ext cx="3120669" cy="261610"/>
            <a:chOff x="3956555" y="6592603"/>
            <a:chExt cx="3120669" cy="26161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1100" b="1" smtClean="0">
                  <a:latin typeface="Lato" panose="020F0502020204030203" pitchFamily="34" charset="0"/>
                </a:rPr>
                <a:t>Canteen Service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40545" y="7563554"/>
            <a:ext cx="3120669" cy="261610"/>
            <a:chOff x="3956555" y="6592603"/>
            <a:chExt cx="3120669" cy="26161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1100" b="1" smtClean="0">
                  <a:latin typeface="Lato" panose="020F0502020204030203" pitchFamily="34" charset="0"/>
                </a:rPr>
                <a:t>Hospitality Party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40545" y="8226634"/>
            <a:ext cx="3120669" cy="261610"/>
            <a:chOff x="3956555" y="6592603"/>
            <a:chExt cx="3120669" cy="26161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55" y="6597408"/>
              <a:ext cx="298918" cy="252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295333" y="6592603"/>
              <a:ext cx="27818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1100" b="1">
                  <a:latin typeface="Lato" panose="020F0502020204030203" pitchFamily="34" charset="0"/>
                </a:rPr>
                <a:t>Mauris et O</a:t>
              </a:r>
              <a:r>
                <a:rPr lang="sr-Latn-RS" sz="1100" b="1" smtClean="0">
                  <a:latin typeface="Lato" panose="020F0502020204030203" pitchFamily="34" charset="0"/>
                </a:rPr>
                <a:t>rci Aenean </a:t>
              </a:r>
              <a:r>
                <a:rPr lang="sr-Latn-RS" sz="1100" b="1">
                  <a:latin typeface="Lato" panose="020F0502020204030203" pitchFamily="34" charset="0"/>
                </a:rPr>
                <a:t>nec L</a:t>
              </a:r>
              <a:r>
                <a:rPr lang="sr-Latn-RS" sz="1100" b="1" smtClean="0">
                  <a:latin typeface="Lato" panose="020F0502020204030203" pitchFamily="34" charset="0"/>
                </a:rPr>
                <a:t>orem in Portti</a:t>
              </a:r>
              <a:endParaRPr lang="en-GB" sz="1100" b="1">
                <a:latin typeface="Lato" panose="020F0502020204030203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3938945" y="8699044"/>
            <a:ext cx="31382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57436" y="8873374"/>
            <a:ext cx="31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smtClean="0">
                <a:latin typeface="Lato" panose="020F0502020204030203" pitchFamily="34" charset="0"/>
              </a:rPr>
              <a:t>- CONTACT US-</a:t>
            </a:r>
            <a:endParaRPr lang="en-GB" sz="2800">
              <a:latin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8945" y="9516066"/>
            <a:ext cx="315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100" b="1" smtClean="0">
                <a:latin typeface="Lato" panose="020F0502020204030203" pitchFamily="34" charset="0"/>
              </a:rPr>
              <a:t>ADDRESS: </a:t>
            </a:r>
            <a:r>
              <a:rPr lang="sr-Latn-RS" sz="1100" smtClean="0">
                <a:latin typeface="Lato" panose="020F0502020204030203" pitchFamily="34" charset="0"/>
              </a:rPr>
              <a:t>150 Main Street, City, ZIP State</a:t>
            </a:r>
            <a:endParaRPr lang="en-GB" sz="1100">
              <a:latin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8945" y="9808830"/>
            <a:ext cx="315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100" b="1" smtClean="0">
                <a:latin typeface="Lato" panose="020F0502020204030203" pitchFamily="34" charset="0"/>
              </a:rPr>
              <a:t>PHONE: </a:t>
            </a:r>
            <a:r>
              <a:rPr lang="sr-Latn-RS" sz="1100" smtClean="0">
                <a:latin typeface="Lato" panose="020F0502020204030203" pitchFamily="34" charset="0"/>
              </a:rPr>
              <a:t>(555) 100 2000 3000</a:t>
            </a:r>
            <a:endParaRPr lang="en-GB" sz="110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38945" y="10101594"/>
            <a:ext cx="315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100" b="1" smtClean="0">
                <a:latin typeface="Lato" panose="020F0502020204030203" pitchFamily="34" charset="0"/>
              </a:rPr>
              <a:t>E-MAIL: </a:t>
            </a:r>
            <a:r>
              <a:rPr lang="sr-Latn-RS" sz="1100" smtClean="0">
                <a:latin typeface="Lato" panose="020F0502020204030203" pitchFamily="34" charset="0"/>
              </a:rPr>
              <a:t>office</a:t>
            </a:r>
            <a:r>
              <a:rPr lang="en-GB" sz="1100" smtClean="0">
                <a:latin typeface="Lato" panose="020F0502020204030203" pitchFamily="34" charset="0"/>
              </a:rPr>
              <a:t>@yourcompanybrandname.com</a:t>
            </a:r>
            <a:endParaRPr lang="en-GB" sz="1100">
              <a:latin typeface="Lato" panose="020F0502020204030203" pitchFamily="34" charset="0"/>
            </a:endParaRPr>
          </a:p>
        </p:txBody>
      </p:sp>
      <p:sp>
        <p:nvSpPr>
          <p:cNvPr id="46" name="TextBox 84"/>
          <p:cNvSpPr txBox="1"/>
          <p:nvPr/>
        </p:nvSpPr>
        <p:spPr>
          <a:xfrm>
            <a:off x="6533405" y="10487152"/>
            <a:ext cx="969581" cy="20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700" b="1" u="sng" kern="1200">
                <a:solidFill>
                  <a:srgbClr val="4D4D4D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© </a:t>
            </a:r>
            <a:r>
              <a:rPr lang="en-GB" sz="700" kern="1200">
                <a:solidFill>
                  <a:srgbClr val="4D4D4D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TemplateLab.com</a:t>
            </a:r>
            <a:endParaRPr lang="en-GB" sz="1000">
              <a:solidFill>
                <a:srgbClr val="4D4D4D"/>
              </a:solidFill>
              <a:latin typeface="Lato" panose="020F050202020403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47" name="Picture 46">
            <a:hlinkClick r:id="rId6"/>
            <a:extLst>
              <a:ext uri="{FF2B5EF4-FFF2-40B4-BE49-F238E27FC236}">
                <a16:creationId xmlns:a16="http://schemas.microsoft.com/office/drawing/2014/main" id="{875B4D1B-1ECF-488F-9573-9C2497DFAE0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5213" y="471492"/>
            <a:ext cx="898624" cy="2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B3B3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131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Bratislav Milojevic</dc:creator>
  <cp:lastModifiedBy>Bratislav Milojevic</cp:lastModifiedBy>
  <cp:revision>7</cp:revision>
  <dcterms:created xsi:type="dcterms:W3CDTF">2021-01-04T19:31:27Z</dcterms:created>
  <dcterms:modified xsi:type="dcterms:W3CDTF">2021-01-05T10:45:43Z</dcterms:modified>
</cp:coreProperties>
</file>