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2519"/>
    <a:srgbClr val="0E1A20"/>
    <a:srgbClr val="104495"/>
    <a:srgbClr val="4D4D4D"/>
    <a:srgbClr val="F501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774" autoAdjust="0"/>
    <p:restoredTop sz="94660"/>
  </p:normalViewPr>
  <p:slideViewPr>
    <p:cSldViewPr snapToGrid="0">
      <p:cViewPr>
        <p:scale>
          <a:sx n="125" d="100"/>
          <a:sy n="125" d="100"/>
        </p:scale>
        <p:origin x="456" y="-401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smtClean="0"/>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A038F38-1029-434A-AC87-A1BB7AE39C9A}" type="datetimeFigureOut">
              <a:rPr lang="en-GB" smtClean="0"/>
              <a:t>25/12/2020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19A84C-4C0C-4472-8597-FFDF51F4A690}" type="slidenum">
              <a:rPr lang="en-GB" smtClean="0"/>
              <a:t>‹#›</a:t>
            </a:fld>
            <a:endParaRPr lang="en-GB"/>
          </a:p>
        </p:txBody>
      </p:sp>
    </p:spTree>
    <p:extLst>
      <p:ext uri="{BB962C8B-B14F-4D97-AF65-F5344CB8AC3E}">
        <p14:creationId xmlns:p14="http://schemas.microsoft.com/office/powerpoint/2010/main" val="2263178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038F38-1029-434A-AC87-A1BB7AE39C9A}" type="datetimeFigureOut">
              <a:rPr lang="en-GB" smtClean="0"/>
              <a:t>25/12/2020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19A84C-4C0C-4472-8597-FFDF51F4A690}" type="slidenum">
              <a:rPr lang="en-GB" smtClean="0"/>
              <a:t>‹#›</a:t>
            </a:fld>
            <a:endParaRPr lang="en-GB"/>
          </a:p>
        </p:txBody>
      </p:sp>
    </p:spTree>
    <p:extLst>
      <p:ext uri="{BB962C8B-B14F-4D97-AF65-F5344CB8AC3E}">
        <p14:creationId xmlns:p14="http://schemas.microsoft.com/office/powerpoint/2010/main" val="2900360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038F38-1029-434A-AC87-A1BB7AE39C9A}" type="datetimeFigureOut">
              <a:rPr lang="en-GB" smtClean="0"/>
              <a:t>25/12/2020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19A84C-4C0C-4472-8597-FFDF51F4A690}" type="slidenum">
              <a:rPr lang="en-GB" smtClean="0"/>
              <a:t>‹#›</a:t>
            </a:fld>
            <a:endParaRPr lang="en-GB"/>
          </a:p>
        </p:txBody>
      </p:sp>
    </p:spTree>
    <p:extLst>
      <p:ext uri="{BB962C8B-B14F-4D97-AF65-F5344CB8AC3E}">
        <p14:creationId xmlns:p14="http://schemas.microsoft.com/office/powerpoint/2010/main" val="875621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038F38-1029-434A-AC87-A1BB7AE39C9A}" type="datetimeFigureOut">
              <a:rPr lang="en-GB" smtClean="0"/>
              <a:t>25/12/2020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19A84C-4C0C-4472-8597-FFDF51F4A690}" type="slidenum">
              <a:rPr lang="en-GB" smtClean="0"/>
              <a:t>‹#›</a:t>
            </a:fld>
            <a:endParaRPr lang="en-GB"/>
          </a:p>
        </p:txBody>
      </p:sp>
    </p:spTree>
    <p:extLst>
      <p:ext uri="{BB962C8B-B14F-4D97-AF65-F5344CB8AC3E}">
        <p14:creationId xmlns:p14="http://schemas.microsoft.com/office/powerpoint/2010/main" val="1280171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smtClean="0"/>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038F38-1029-434A-AC87-A1BB7AE39C9A}" type="datetimeFigureOut">
              <a:rPr lang="en-GB" smtClean="0"/>
              <a:t>25/12/2020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519A84C-4C0C-4472-8597-FFDF51F4A690}" type="slidenum">
              <a:rPr lang="en-GB" smtClean="0"/>
              <a:t>‹#›</a:t>
            </a:fld>
            <a:endParaRPr lang="en-GB"/>
          </a:p>
        </p:txBody>
      </p:sp>
    </p:spTree>
    <p:extLst>
      <p:ext uri="{BB962C8B-B14F-4D97-AF65-F5344CB8AC3E}">
        <p14:creationId xmlns:p14="http://schemas.microsoft.com/office/powerpoint/2010/main" val="1040878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038F38-1029-434A-AC87-A1BB7AE39C9A}" type="datetimeFigureOut">
              <a:rPr lang="en-GB" smtClean="0"/>
              <a:t>25/12/2020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19A84C-4C0C-4472-8597-FFDF51F4A690}" type="slidenum">
              <a:rPr lang="en-GB" smtClean="0"/>
              <a:t>‹#›</a:t>
            </a:fld>
            <a:endParaRPr lang="en-GB"/>
          </a:p>
        </p:txBody>
      </p:sp>
    </p:spTree>
    <p:extLst>
      <p:ext uri="{BB962C8B-B14F-4D97-AF65-F5344CB8AC3E}">
        <p14:creationId xmlns:p14="http://schemas.microsoft.com/office/powerpoint/2010/main" val="1853395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smtClean="0"/>
              <a:t>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smtClean="0"/>
              <a:t>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038F38-1029-434A-AC87-A1BB7AE39C9A}" type="datetimeFigureOut">
              <a:rPr lang="en-GB" smtClean="0"/>
              <a:t>25/12/2020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519A84C-4C0C-4472-8597-FFDF51F4A690}" type="slidenum">
              <a:rPr lang="en-GB" smtClean="0"/>
              <a:t>‹#›</a:t>
            </a:fld>
            <a:endParaRPr lang="en-GB"/>
          </a:p>
        </p:txBody>
      </p:sp>
    </p:spTree>
    <p:extLst>
      <p:ext uri="{BB962C8B-B14F-4D97-AF65-F5344CB8AC3E}">
        <p14:creationId xmlns:p14="http://schemas.microsoft.com/office/powerpoint/2010/main" val="634253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038F38-1029-434A-AC87-A1BB7AE39C9A}" type="datetimeFigureOut">
              <a:rPr lang="en-GB" smtClean="0"/>
              <a:t>25/12/2020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519A84C-4C0C-4472-8597-FFDF51F4A690}" type="slidenum">
              <a:rPr lang="en-GB" smtClean="0"/>
              <a:t>‹#›</a:t>
            </a:fld>
            <a:endParaRPr lang="en-GB"/>
          </a:p>
        </p:txBody>
      </p:sp>
    </p:spTree>
    <p:extLst>
      <p:ext uri="{BB962C8B-B14F-4D97-AF65-F5344CB8AC3E}">
        <p14:creationId xmlns:p14="http://schemas.microsoft.com/office/powerpoint/2010/main" val="3177714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038F38-1029-434A-AC87-A1BB7AE39C9A}" type="datetimeFigureOut">
              <a:rPr lang="en-GB" smtClean="0"/>
              <a:t>25/12/2020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519A84C-4C0C-4472-8597-FFDF51F4A690}" type="slidenum">
              <a:rPr lang="en-GB" smtClean="0"/>
              <a:t>‹#›</a:t>
            </a:fld>
            <a:endParaRPr lang="en-GB"/>
          </a:p>
        </p:txBody>
      </p:sp>
    </p:spTree>
    <p:extLst>
      <p:ext uri="{BB962C8B-B14F-4D97-AF65-F5344CB8AC3E}">
        <p14:creationId xmlns:p14="http://schemas.microsoft.com/office/powerpoint/2010/main" val="4199022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smtClean="0"/>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smtClean="0"/>
              <a:t>Edit Master text styles</a:t>
            </a:r>
          </a:p>
        </p:txBody>
      </p:sp>
      <p:sp>
        <p:nvSpPr>
          <p:cNvPr id="5" name="Date Placeholder 4"/>
          <p:cNvSpPr>
            <a:spLocks noGrp="1"/>
          </p:cNvSpPr>
          <p:nvPr>
            <p:ph type="dt" sz="half" idx="10"/>
          </p:nvPr>
        </p:nvSpPr>
        <p:spPr/>
        <p:txBody>
          <a:bodyPr/>
          <a:lstStyle/>
          <a:p>
            <a:fld id="{7A038F38-1029-434A-AC87-A1BB7AE39C9A}" type="datetimeFigureOut">
              <a:rPr lang="en-GB" smtClean="0"/>
              <a:t>25/12/2020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19A84C-4C0C-4472-8597-FFDF51F4A690}" type="slidenum">
              <a:rPr lang="en-GB" smtClean="0"/>
              <a:t>‹#›</a:t>
            </a:fld>
            <a:endParaRPr lang="en-GB"/>
          </a:p>
        </p:txBody>
      </p:sp>
    </p:spTree>
    <p:extLst>
      <p:ext uri="{BB962C8B-B14F-4D97-AF65-F5344CB8AC3E}">
        <p14:creationId xmlns:p14="http://schemas.microsoft.com/office/powerpoint/2010/main" val="3915203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smtClean="0"/>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smtClean="0"/>
              <a:t>Edit Master text styles</a:t>
            </a:r>
          </a:p>
        </p:txBody>
      </p:sp>
      <p:sp>
        <p:nvSpPr>
          <p:cNvPr id="5" name="Date Placeholder 4"/>
          <p:cNvSpPr>
            <a:spLocks noGrp="1"/>
          </p:cNvSpPr>
          <p:nvPr>
            <p:ph type="dt" sz="half" idx="10"/>
          </p:nvPr>
        </p:nvSpPr>
        <p:spPr/>
        <p:txBody>
          <a:bodyPr/>
          <a:lstStyle/>
          <a:p>
            <a:fld id="{7A038F38-1029-434A-AC87-A1BB7AE39C9A}" type="datetimeFigureOut">
              <a:rPr lang="en-GB" smtClean="0"/>
              <a:t>25/12/2020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519A84C-4C0C-4472-8597-FFDF51F4A690}" type="slidenum">
              <a:rPr lang="en-GB" smtClean="0"/>
              <a:t>‹#›</a:t>
            </a:fld>
            <a:endParaRPr lang="en-GB"/>
          </a:p>
        </p:txBody>
      </p:sp>
    </p:spTree>
    <p:extLst>
      <p:ext uri="{BB962C8B-B14F-4D97-AF65-F5344CB8AC3E}">
        <p14:creationId xmlns:p14="http://schemas.microsoft.com/office/powerpoint/2010/main" val="999479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7A038F38-1029-434A-AC87-A1BB7AE39C9A}" type="datetimeFigureOut">
              <a:rPr lang="en-GB" smtClean="0"/>
              <a:t>25/12/2020</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1519A84C-4C0C-4472-8597-FFDF51F4A690}" type="slidenum">
              <a:rPr lang="en-GB" smtClean="0"/>
              <a:t>‹#›</a:t>
            </a:fld>
            <a:endParaRPr lang="en-GB"/>
          </a:p>
        </p:txBody>
      </p:sp>
    </p:spTree>
    <p:extLst>
      <p:ext uri="{BB962C8B-B14F-4D97-AF65-F5344CB8AC3E}">
        <p14:creationId xmlns:p14="http://schemas.microsoft.com/office/powerpoint/2010/main" val="23506433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emplatelab.com/"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8042"/>
            <a:ext cx="7559675" cy="4252317"/>
          </a:xfrm>
          <a:prstGeom prst="rect">
            <a:avLst/>
          </a:prstGeom>
        </p:spPr>
      </p:pic>
      <p:sp>
        <p:nvSpPr>
          <p:cNvPr id="9" name="TextBox 8"/>
          <p:cNvSpPr txBox="1"/>
          <p:nvPr/>
        </p:nvSpPr>
        <p:spPr>
          <a:xfrm>
            <a:off x="841829" y="4488141"/>
            <a:ext cx="4136571" cy="584775"/>
          </a:xfrm>
          <a:prstGeom prst="rect">
            <a:avLst/>
          </a:prstGeom>
          <a:noFill/>
        </p:spPr>
        <p:txBody>
          <a:bodyPr wrap="square" rtlCol="0">
            <a:spAutoFit/>
          </a:bodyPr>
          <a:lstStyle/>
          <a:p>
            <a:pPr algn="ctr"/>
            <a:r>
              <a:rPr lang="sr-Latn-RS" sz="3200" smtClean="0">
                <a:solidFill>
                  <a:srgbClr val="0E1A20"/>
                </a:solidFill>
                <a:latin typeface="Lato" panose="020F0502020204030203" pitchFamily="34" charset="0"/>
              </a:rPr>
              <a:t>ENGINEERING</a:t>
            </a:r>
            <a:endParaRPr lang="sr-Latn-RS" sz="3200" smtClean="0">
              <a:solidFill>
                <a:srgbClr val="0E1A20"/>
              </a:solidFill>
              <a:latin typeface="Lato" panose="020F0502020204030203" pitchFamily="34" charset="0"/>
            </a:endParaRPr>
          </a:p>
        </p:txBody>
      </p:sp>
      <p:sp>
        <p:nvSpPr>
          <p:cNvPr id="10" name="TextBox 9"/>
          <p:cNvSpPr txBox="1"/>
          <p:nvPr/>
        </p:nvSpPr>
        <p:spPr>
          <a:xfrm>
            <a:off x="530670" y="5903639"/>
            <a:ext cx="6473440" cy="1196953"/>
          </a:xfrm>
          <a:prstGeom prst="rect">
            <a:avLst/>
          </a:prstGeom>
          <a:noFill/>
        </p:spPr>
        <p:txBody>
          <a:bodyPr wrap="square" lIns="0" tIns="0" rIns="0" bIns="0" rtlCol="0">
            <a:noAutofit/>
          </a:bodyPr>
          <a:lstStyle/>
          <a:p>
            <a:pPr algn="just"/>
            <a:r>
              <a:rPr lang="sr-Latn-RS" sz="1200" smtClean="0">
                <a:solidFill>
                  <a:srgbClr val="4D4D4D"/>
                </a:solidFill>
                <a:latin typeface="Lato" panose="020F0502020204030203" pitchFamily="34" charset="0"/>
              </a:rPr>
              <a:t>Lorem </a:t>
            </a:r>
            <a:r>
              <a:rPr lang="sr-Latn-RS" sz="1200">
                <a:solidFill>
                  <a:srgbClr val="4D4D4D"/>
                </a:solidFill>
                <a:latin typeface="Lato" panose="020F0502020204030203" pitchFamily="34" charset="0"/>
              </a:rPr>
              <a:t>ipsum dolor sit amet, consectetuer adipiscing elit. Mauris eget neque at sem venenatis eleifend. Ut nonummy. Fusce aliquet pede non pede. Suspendisse dapibus lorem pellentesque magna. Integer nulla. Donec blandit </a:t>
            </a:r>
            <a:r>
              <a:rPr lang="sr-Latn-RS" sz="1200">
                <a:solidFill>
                  <a:srgbClr val="4D4D4D"/>
                </a:solidFill>
                <a:latin typeface="Lato" panose="020F0502020204030203" pitchFamily="34" charset="0"/>
              </a:rPr>
              <a:t>feugiat </a:t>
            </a:r>
            <a:r>
              <a:rPr lang="sr-Latn-RS" sz="1200" smtClean="0">
                <a:solidFill>
                  <a:srgbClr val="4D4D4D"/>
                </a:solidFill>
                <a:latin typeface="Lato" panose="020F0502020204030203" pitchFamily="34" charset="0"/>
              </a:rPr>
              <a:t>ligula. Donec </a:t>
            </a:r>
            <a:r>
              <a:rPr lang="sr-Latn-RS" sz="1200">
                <a:solidFill>
                  <a:srgbClr val="4D4D4D"/>
                </a:solidFill>
                <a:latin typeface="Lato" panose="020F0502020204030203" pitchFamily="34" charset="0"/>
              </a:rPr>
              <a:t>hendrerit, felis et imperdiet euismod, purus ipsum pretium metus, in lacinia nulla nisl eget sapien. Donec ut est in lectus consequat consequat. Etiam eget dui. Aliquam erat </a:t>
            </a:r>
            <a:r>
              <a:rPr lang="sr-Latn-RS" sz="1200">
                <a:solidFill>
                  <a:srgbClr val="4D4D4D"/>
                </a:solidFill>
                <a:latin typeface="Lato" panose="020F0502020204030203" pitchFamily="34" charset="0"/>
              </a:rPr>
              <a:t>volutpat</a:t>
            </a:r>
            <a:r>
              <a:rPr lang="sr-Latn-RS" sz="1200">
                <a:solidFill>
                  <a:srgbClr val="4D4D4D"/>
                </a:solidFill>
                <a:latin typeface="Lato" panose="020F0502020204030203" pitchFamily="34" charset="0"/>
              </a:rPr>
              <a:t>. Mauris eget neque at sem venenatis eleifend. Ut nonummy. Fusce aliquet pede non pede. Suspendisse dapibus </a:t>
            </a:r>
            <a:r>
              <a:rPr lang="sr-Latn-RS" sz="1200">
                <a:solidFill>
                  <a:srgbClr val="4D4D4D"/>
                </a:solidFill>
                <a:latin typeface="Lato" panose="020F0502020204030203" pitchFamily="34" charset="0"/>
              </a:rPr>
              <a:t>lorem </a:t>
            </a:r>
            <a:r>
              <a:rPr lang="sr-Latn-RS" sz="1200" smtClean="0">
                <a:solidFill>
                  <a:srgbClr val="4D4D4D"/>
                </a:solidFill>
                <a:latin typeface="Lato" panose="020F0502020204030203" pitchFamily="34" charset="0"/>
              </a:rPr>
              <a:t>pellentesque.</a:t>
            </a:r>
            <a:endParaRPr lang="sr-Latn-RS" sz="1200" smtClean="0">
              <a:solidFill>
                <a:srgbClr val="4D4D4D"/>
              </a:solidFill>
              <a:latin typeface="Lato" panose="020F0502020204030203" pitchFamily="34" charset="0"/>
            </a:endParaRPr>
          </a:p>
          <a:p>
            <a:pPr algn="just"/>
            <a:endParaRPr lang="sr-Latn-RS" sz="1200" smtClean="0">
              <a:solidFill>
                <a:srgbClr val="4D4D4D"/>
              </a:solidFill>
              <a:latin typeface="Lato" panose="020F0502020204030203" pitchFamily="34" charset="0"/>
            </a:endParaRPr>
          </a:p>
          <a:p>
            <a:pPr algn="just"/>
            <a:endParaRPr lang="sr-Latn-RS" sz="1200" smtClean="0">
              <a:solidFill>
                <a:srgbClr val="4D4D4D"/>
              </a:solidFill>
              <a:latin typeface="Lato" panose="020F0502020204030203" pitchFamily="34" charset="0"/>
            </a:endParaRPr>
          </a:p>
        </p:txBody>
      </p:sp>
      <p:sp>
        <p:nvSpPr>
          <p:cNvPr id="16" name="TextBox 15"/>
          <p:cNvSpPr txBox="1"/>
          <p:nvPr/>
        </p:nvSpPr>
        <p:spPr>
          <a:xfrm>
            <a:off x="508775" y="7318083"/>
            <a:ext cx="1989967" cy="1107996"/>
          </a:xfrm>
          <a:prstGeom prst="rect">
            <a:avLst/>
          </a:prstGeom>
          <a:noFill/>
        </p:spPr>
        <p:txBody>
          <a:bodyPr wrap="square" lIns="36000" tIns="0" rIns="36000" bIns="0" rtlCol="0">
            <a:spAutoFit/>
          </a:bodyPr>
          <a:lstStyle/>
          <a:p>
            <a:pPr algn="just"/>
            <a:r>
              <a:rPr lang="sr-Latn-RS" sz="800">
                <a:solidFill>
                  <a:srgbClr val="4D4D4D"/>
                </a:solidFill>
                <a:latin typeface="Lato" panose="020F0502020204030203" pitchFamily="34" charset="0"/>
              </a:rPr>
              <a:t>Mauris eget neque at sem venenatis eleifend. Ut nonummy. Fusce aliquet pede non pede. Suspendisse dapibus lorem pellentesque magna. Integer nulla. Donec blandit feugiat ligula. Donec hendrerit, felis et imperdiet euismod, purus ipsum pretium metus, in lacinia nulla nisl eget sapien. Donec ut est in lectus consequat </a:t>
            </a:r>
            <a:r>
              <a:rPr lang="sr-Latn-RS" sz="800">
                <a:solidFill>
                  <a:srgbClr val="4D4D4D"/>
                </a:solidFill>
                <a:latin typeface="Lato" panose="020F0502020204030203" pitchFamily="34" charset="0"/>
              </a:rPr>
              <a:t>consequat</a:t>
            </a:r>
            <a:r>
              <a:rPr lang="sr-Latn-RS" sz="800" smtClean="0">
                <a:solidFill>
                  <a:srgbClr val="4D4D4D"/>
                </a:solidFill>
                <a:latin typeface="Lato" panose="020F0502020204030203" pitchFamily="34" charset="0"/>
              </a:rPr>
              <a:t>.</a:t>
            </a:r>
            <a:endParaRPr lang="sr-Latn-RS" sz="800" smtClean="0">
              <a:solidFill>
                <a:srgbClr val="4D4D4D"/>
              </a:solidFill>
              <a:latin typeface="Lato" panose="020F0502020204030203" pitchFamily="34" charset="0"/>
            </a:endParaRPr>
          </a:p>
        </p:txBody>
      </p:sp>
      <p:sp>
        <p:nvSpPr>
          <p:cNvPr id="22" name="TextBox 21"/>
          <p:cNvSpPr txBox="1"/>
          <p:nvPr/>
        </p:nvSpPr>
        <p:spPr>
          <a:xfrm>
            <a:off x="563389" y="9330320"/>
            <a:ext cx="2088000" cy="312400"/>
          </a:xfrm>
          <a:prstGeom prst="rect">
            <a:avLst/>
          </a:prstGeom>
          <a:noFill/>
        </p:spPr>
        <p:txBody>
          <a:bodyPr wrap="none" lIns="0" tIns="0" rIns="0" bIns="0" rtlCol="0">
            <a:noAutofit/>
          </a:bodyPr>
          <a:lstStyle/>
          <a:p>
            <a:r>
              <a:rPr lang="en-US" sz="1050" dirty="0" smtClean="0">
                <a:solidFill>
                  <a:srgbClr val="722519"/>
                </a:solidFill>
                <a:latin typeface="Lato" panose="020F0502020204030203" pitchFamily="34" charset="0"/>
              </a:rPr>
              <a:t>Address</a:t>
            </a:r>
            <a:r>
              <a:rPr lang="en-US" sz="1050" smtClean="0">
                <a:solidFill>
                  <a:srgbClr val="722519"/>
                </a:solidFill>
                <a:latin typeface="Lato" panose="020F0502020204030203" pitchFamily="34" charset="0"/>
              </a:rPr>
              <a:t>: </a:t>
            </a:r>
            <a:r>
              <a:rPr lang="sr-Latn-RS" sz="1050" smtClean="0">
                <a:solidFill>
                  <a:srgbClr val="722519"/>
                </a:solidFill>
                <a:latin typeface="Lato" panose="020F0502020204030203" pitchFamily="34" charset="0"/>
              </a:rPr>
              <a:t>201 Engineering  </a:t>
            </a:r>
            <a:r>
              <a:rPr lang="sr-Latn-RS" sz="1050" smtClean="0">
                <a:solidFill>
                  <a:srgbClr val="722519"/>
                </a:solidFill>
                <a:latin typeface="Lato" panose="020F0502020204030203" pitchFamily="34" charset="0"/>
              </a:rPr>
              <a:t>Bay</a:t>
            </a:r>
            <a:endParaRPr lang="en-US" sz="1050" dirty="0" smtClean="0">
              <a:solidFill>
                <a:srgbClr val="722519"/>
              </a:solidFill>
              <a:latin typeface="Lato" panose="020F0502020204030203" pitchFamily="34" charset="0"/>
            </a:endParaRPr>
          </a:p>
          <a:p>
            <a:r>
              <a:rPr lang="sr-Latn-RS" sz="1050" smtClean="0">
                <a:solidFill>
                  <a:srgbClr val="722519"/>
                </a:solidFill>
                <a:latin typeface="Lato" panose="020F0502020204030203" pitchFamily="34" charset="0"/>
              </a:rPr>
              <a:t>Greenwill</a:t>
            </a:r>
            <a:r>
              <a:rPr lang="en-US" sz="1050" smtClean="0">
                <a:solidFill>
                  <a:srgbClr val="722519"/>
                </a:solidFill>
                <a:latin typeface="Lato" panose="020F0502020204030203" pitchFamily="34" charset="0"/>
              </a:rPr>
              <a:t>, 2</a:t>
            </a:r>
            <a:r>
              <a:rPr lang="sr-Latn-RS" sz="1050" smtClean="0">
                <a:solidFill>
                  <a:srgbClr val="722519"/>
                </a:solidFill>
                <a:latin typeface="Lato" panose="020F0502020204030203" pitchFamily="34" charset="0"/>
              </a:rPr>
              <a:t>0</a:t>
            </a:r>
            <a:r>
              <a:rPr lang="en-US" sz="1050" smtClean="0">
                <a:solidFill>
                  <a:srgbClr val="722519"/>
                </a:solidFill>
                <a:latin typeface="Lato" panose="020F0502020204030203" pitchFamily="34" charset="0"/>
              </a:rPr>
              <a:t>446 </a:t>
            </a:r>
            <a:r>
              <a:rPr lang="en-US" sz="1050" dirty="0" smtClean="0">
                <a:solidFill>
                  <a:srgbClr val="722519"/>
                </a:solidFill>
                <a:latin typeface="Lato" panose="020F0502020204030203" pitchFamily="34" charset="0"/>
              </a:rPr>
              <a:t>Illinois</a:t>
            </a:r>
            <a:endParaRPr lang="en-US" sz="1050" dirty="0">
              <a:solidFill>
                <a:srgbClr val="722519"/>
              </a:solidFill>
              <a:latin typeface="Lato" panose="020F0502020204030203" pitchFamily="34" charset="0"/>
            </a:endParaRPr>
          </a:p>
        </p:txBody>
      </p:sp>
      <p:sp>
        <p:nvSpPr>
          <p:cNvPr id="23" name="TextBox 22"/>
          <p:cNvSpPr txBox="1"/>
          <p:nvPr/>
        </p:nvSpPr>
        <p:spPr>
          <a:xfrm>
            <a:off x="563389" y="9701952"/>
            <a:ext cx="2088000" cy="165287"/>
          </a:xfrm>
          <a:prstGeom prst="rect">
            <a:avLst/>
          </a:prstGeom>
          <a:noFill/>
        </p:spPr>
        <p:txBody>
          <a:bodyPr wrap="none" lIns="0" tIns="0" rIns="0" bIns="0" rtlCol="0">
            <a:noAutofit/>
          </a:bodyPr>
          <a:lstStyle/>
          <a:p>
            <a:r>
              <a:rPr lang="sr-Latn-RS" sz="1050" smtClean="0">
                <a:solidFill>
                  <a:srgbClr val="722519"/>
                </a:solidFill>
                <a:latin typeface="Lato" panose="020F0502020204030203" pitchFamily="34" charset="0"/>
              </a:rPr>
              <a:t>Phone</a:t>
            </a:r>
            <a:r>
              <a:rPr lang="en-US" sz="1050" smtClean="0">
                <a:solidFill>
                  <a:srgbClr val="722519"/>
                </a:solidFill>
                <a:latin typeface="Lato" panose="020F0502020204030203" pitchFamily="34" charset="0"/>
              </a:rPr>
              <a:t>: </a:t>
            </a:r>
            <a:r>
              <a:rPr lang="sr-Latn-RS" sz="1050" smtClean="0">
                <a:solidFill>
                  <a:srgbClr val="722519"/>
                </a:solidFill>
                <a:latin typeface="Lato" panose="020F0502020204030203" pitchFamily="34" charset="0"/>
              </a:rPr>
              <a:t>(123) 555 8877 2656</a:t>
            </a:r>
            <a:endParaRPr lang="en-US" sz="1050" dirty="0" smtClean="0">
              <a:solidFill>
                <a:srgbClr val="722519"/>
              </a:solidFill>
              <a:latin typeface="Lato" panose="020F0502020204030203" pitchFamily="34" charset="0"/>
            </a:endParaRPr>
          </a:p>
        </p:txBody>
      </p:sp>
      <p:sp>
        <p:nvSpPr>
          <p:cNvPr id="24" name="TextBox 23"/>
          <p:cNvSpPr txBox="1"/>
          <p:nvPr/>
        </p:nvSpPr>
        <p:spPr>
          <a:xfrm>
            <a:off x="569805" y="9926471"/>
            <a:ext cx="2088000" cy="165287"/>
          </a:xfrm>
          <a:prstGeom prst="rect">
            <a:avLst/>
          </a:prstGeom>
          <a:noFill/>
        </p:spPr>
        <p:txBody>
          <a:bodyPr wrap="none" lIns="0" tIns="0" rIns="0" bIns="0" rtlCol="0">
            <a:noAutofit/>
          </a:bodyPr>
          <a:lstStyle/>
          <a:p>
            <a:r>
              <a:rPr lang="sr-Latn-RS" sz="1050" smtClean="0">
                <a:solidFill>
                  <a:srgbClr val="722519"/>
                </a:solidFill>
                <a:latin typeface="Lato" panose="020F0502020204030203" pitchFamily="34" charset="0"/>
              </a:rPr>
              <a:t>Email</a:t>
            </a:r>
            <a:r>
              <a:rPr lang="en-US" sz="1050" smtClean="0">
                <a:solidFill>
                  <a:srgbClr val="722519"/>
                </a:solidFill>
                <a:latin typeface="Lato" panose="020F0502020204030203" pitchFamily="34" charset="0"/>
              </a:rPr>
              <a:t>:</a:t>
            </a:r>
            <a:r>
              <a:rPr lang="sr-Latn-RS" sz="1050">
                <a:solidFill>
                  <a:srgbClr val="722519"/>
                </a:solidFill>
                <a:latin typeface="Lato" panose="020F0502020204030203" pitchFamily="34" charset="0"/>
              </a:rPr>
              <a:t> </a:t>
            </a:r>
            <a:r>
              <a:rPr lang="sr-Latn-RS" sz="1050" smtClean="0">
                <a:solidFill>
                  <a:srgbClr val="722519"/>
                </a:solidFill>
                <a:latin typeface="Lato" panose="020F0502020204030203" pitchFamily="34" charset="0"/>
              </a:rPr>
              <a:t>engineeringcomp</a:t>
            </a:r>
            <a:r>
              <a:rPr lang="en-GB" sz="1050" smtClean="0">
                <a:solidFill>
                  <a:srgbClr val="722519"/>
                </a:solidFill>
                <a:latin typeface="Lato" panose="020F0502020204030203" pitchFamily="34" charset="0"/>
              </a:rPr>
              <a:t>@g</a:t>
            </a:r>
            <a:r>
              <a:rPr lang="sr-Latn-RS" sz="1050" smtClean="0">
                <a:solidFill>
                  <a:srgbClr val="722519"/>
                </a:solidFill>
                <a:latin typeface="Lato" panose="020F0502020204030203" pitchFamily="34" charset="0"/>
              </a:rPr>
              <a:t>mail</a:t>
            </a:r>
            <a:r>
              <a:rPr lang="en-GB" sz="1050" smtClean="0">
                <a:solidFill>
                  <a:srgbClr val="722519"/>
                </a:solidFill>
                <a:latin typeface="Lato" panose="020F0502020204030203" pitchFamily="34" charset="0"/>
              </a:rPr>
              <a:t>.com</a:t>
            </a:r>
            <a:endParaRPr lang="en-US" sz="1050" dirty="0" smtClean="0">
              <a:solidFill>
                <a:srgbClr val="722519"/>
              </a:solidFill>
              <a:latin typeface="Lato" panose="020F0502020204030203" pitchFamily="34" charset="0"/>
            </a:endParaRPr>
          </a:p>
        </p:txBody>
      </p:sp>
      <p:sp>
        <p:nvSpPr>
          <p:cNvPr id="25" name="TextBox 24"/>
          <p:cNvSpPr txBox="1"/>
          <p:nvPr/>
        </p:nvSpPr>
        <p:spPr>
          <a:xfrm>
            <a:off x="567352" y="10150991"/>
            <a:ext cx="2088000" cy="165287"/>
          </a:xfrm>
          <a:prstGeom prst="rect">
            <a:avLst/>
          </a:prstGeom>
          <a:noFill/>
        </p:spPr>
        <p:txBody>
          <a:bodyPr wrap="none" lIns="0" tIns="0" rIns="0" bIns="0" rtlCol="0">
            <a:noAutofit/>
          </a:bodyPr>
          <a:lstStyle/>
          <a:p>
            <a:r>
              <a:rPr lang="en-GB" sz="1050" smtClean="0">
                <a:solidFill>
                  <a:srgbClr val="722519"/>
                </a:solidFill>
                <a:latin typeface="Lato" panose="020F0502020204030203" pitchFamily="34" charset="0"/>
              </a:rPr>
              <a:t>Web:</a:t>
            </a:r>
            <a:r>
              <a:rPr lang="en-US" sz="1050" smtClean="0">
                <a:solidFill>
                  <a:srgbClr val="722519"/>
                </a:solidFill>
                <a:latin typeface="Lato" panose="020F0502020204030203" pitchFamily="34" charset="0"/>
              </a:rPr>
              <a:t> </a:t>
            </a:r>
            <a:r>
              <a:rPr lang="sr-Latn-RS" sz="1050" smtClean="0">
                <a:solidFill>
                  <a:srgbClr val="722519"/>
                </a:solidFill>
                <a:latin typeface="Lato" panose="020F0502020204030203" pitchFamily="34" charset="0"/>
              </a:rPr>
              <a:t>engineeringcompany</a:t>
            </a:r>
            <a:r>
              <a:rPr lang="en-GB" sz="1050" smtClean="0">
                <a:solidFill>
                  <a:srgbClr val="722519"/>
                </a:solidFill>
                <a:latin typeface="Lato" panose="020F0502020204030203" pitchFamily="34" charset="0"/>
              </a:rPr>
              <a:t>.com</a:t>
            </a:r>
            <a:endParaRPr lang="en-US" sz="1050" dirty="0" smtClean="0">
              <a:solidFill>
                <a:srgbClr val="722519"/>
              </a:solidFill>
              <a:latin typeface="Lato" panose="020F0502020204030203" pitchFamily="34" charset="0"/>
            </a:endParaRPr>
          </a:p>
        </p:txBody>
      </p:sp>
      <p:sp>
        <p:nvSpPr>
          <p:cNvPr id="61" name="TextBox 84"/>
          <p:cNvSpPr txBox="1"/>
          <p:nvPr/>
        </p:nvSpPr>
        <p:spPr>
          <a:xfrm>
            <a:off x="6309043" y="10436310"/>
            <a:ext cx="1280795" cy="227050"/>
          </a:xfrm>
          <a:prstGeom prst="rect">
            <a:avLst/>
          </a:prstGeom>
          <a:noFill/>
        </p:spPr>
        <p:txBody>
          <a:bodyPr wrap="square" rtlCol="0">
            <a:spAutoFit/>
          </a:bodyPr>
          <a:lstStyle/>
          <a:p>
            <a:pPr marL="0" marR="0" algn="just">
              <a:lnSpc>
                <a:spcPct val="106000"/>
              </a:lnSpc>
              <a:spcBef>
                <a:spcPts val="0"/>
              </a:spcBef>
              <a:spcAft>
                <a:spcPts val="0"/>
              </a:spcAft>
            </a:pPr>
            <a:r>
              <a:rPr lang="en-GB" sz="900" b="1" u="sng" kern="1200">
                <a:solidFill>
                  <a:srgbClr val="4D4D4D"/>
                </a:solidFill>
                <a:latin typeface="Lato" panose="020F0502020204030203" pitchFamily="34" charset="0"/>
                <a:ea typeface="Calibri" panose="020F0502020204030204" pitchFamily="34" charset="0"/>
                <a:cs typeface="Times New Roman" panose="02020603050405020304" pitchFamily="18" charset="0"/>
                <a:hlinkClick r:id="rId3"/>
              </a:rPr>
              <a:t>© </a:t>
            </a:r>
            <a:r>
              <a:rPr lang="en-GB" sz="900" kern="1200">
                <a:solidFill>
                  <a:srgbClr val="4D4D4D"/>
                </a:solidFill>
                <a:latin typeface="Lato" panose="020F0502020204030203" pitchFamily="34" charset="0"/>
                <a:ea typeface="Calibri" panose="020F0502020204030204" pitchFamily="34" charset="0"/>
                <a:cs typeface="Times New Roman" panose="02020603050405020304" pitchFamily="18" charset="0"/>
                <a:hlinkClick r:id="rId3"/>
              </a:rPr>
              <a:t>TemplateLab.com</a:t>
            </a:r>
            <a:endParaRPr lang="en-GB" sz="1100">
              <a:solidFill>
                <a:srgbClr val="4D4D4D"/>
              </a:solidFill>
              <a:latin typeface="Lato" panose="020F0502020204030203" pitchFamily="34" charset="0"/>
              <a:ea typeface="Times New Roman" panose="02020603050405020304" pitchFamily="18" charset="0"/>
            </a:endParaRPr>
          </a:p>
        </p:txBody>
      </p:sp>
      <p:sp>
        <p:nvSpPr>
          <p:cNvPr id="148" name="Freeform 147"/>
          <p:cNvSpPr/>
          <p:nvPr/>
        </p:nvSpPr>
        <p:spPr>
          <a:xfrm rot="1743287">
            <a:off x="7092605" y="2213945"/>
            <a:ext cx="736289" cy="1732708"/>
          </a:xfrm>
          <a:custGeom>
            <a:avLst/>
            <a:gdLst>
              <a:gd name="connsiteX0" fmla="*/ 0 w 736289"/>
              <a:gd name="connsiteY0" fmla="*/ 0 h 1732708"/>
              <a:gd name="connsiteX1" fmla="*/ 736289 w 736289"/>
              <a:gd name="connsiteY1" fmla="*/ 1325312 h 1732708"/>
              <a:gd name="connsiteX2" fmla="*/ 3768 w 736289"/>
              <a:gd name="connsiteY2" fmla="*/ 1732271 h 1732708"/>
              <a:gd name="connsiteX3" fmla="*/ 2982 w 736289"/>
              <a:gd name="connsiteY3" fmla="*/ 1732708 h 1732708"/>
              <a:gd name="connsiteX4" fmla="*/ 2982 w 736289"/>
              <a:gd name="connsiteY4" fmla="*/ 1730856 h 1732708"/>
              <a:gd name="connsiteX5" fmla="*/ 0 w 736289"/>
              <a:gd name="connsiteY5" fmla="*/ 1732513 h 1732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6289" h="1732708">
                <a:moveTo>
                  <a:pt x="0" y="0"/>
                </a:moveTo>
                <a:lnTo>
                  <a:pt x="736289" y="1325312"/>
                </a:lnTo>
                <a:lnTo>
                  <a:pt x="3768" y="1732271"/>
                </a:lnTo>
                <a:lnTo>
                  <a:pt x="2982" y="1732708"/>
                </a:lnTo>
                <a:lnTo>
                  <a:pt x="2982" y="1730856"/>
                </a:lnTo>
                <a:lnTo>
                  <a:pt x="0" y="173251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b="1"/>
          </a:p>
        </p:txBody>
      </p:sp>
      <p:sp>
        <p:nvSpPr>
          <p:cNvPr id="110" name="Freeform 109"/>
          <p:cNvSpPr/>
          <p:nvPr/>
        </p:nvSpPr>
        <p:spPr>
          <a:xfrm rot="1743287">
            <a:off x="4489225" y="3660028"/>
            <a:ext cx="1801" cy="2125"/>
          </a:xfrm>
          <a:custGeom>
            <a:avLst/>
            <a:gdLst>
              <a:gd name="connsiteX0" fmla="*/ 0 w 1801"/>
              <a:gd name="connsiteY0" fmla="*/ 1001 h 2125"/>
              <a:gd name="connsiteX1" fmla="*/ 1801 w 1801"/>
              <a:gd name="connsiteY1" fmla="*/ 0 h 2125"/>
              <a:gd name="connsiteX2" fmla="*/ 1801 w 1801"/>
              <a:gd name="connsiteY2" fmla="*/ 2125 h 2125"/>
              <a:gd name="connsiteX3" fmla="*/ 0 w 1801"/>
              <a:gd name="connsiteY3" fmla="*/ 1001 h 2125"/>
            </a:gdLst>
            <a:ahLst/>
            <a:cxnLst>
              <a:cxn ang="0">
                <a:pos x="connsiteX0" y="connsiteY0"/>
              </a:cxn>
              <a:cxn ang="0">
                <a:pos x="connsiteX1" y="connsiteY1"/>
              </a:cxn>
              <a:cxn ang="0">
                <a:pos x="connsiteX2" y="connsiteY2"/>
              </a:cxn>
              <a:cxn ang="0">
                <a:pos x="connsiteX3" y="connsiteY3"/>
              </a:cxn>
            </a:cxnLst>
            <a:rect l="l" t="t" r="r" b="b"/>
            <a:pathLst>
              <a:path w="1801" h="2125">
                <a:moveTo>
                  <a:pt x="0" y="1001"/>
                </a:moveTo>
                <a:lnTo>
                  <a:pt x="1801" y="0"/>
                </a:lnTo>
                <a:lnTo>
                  <a:pt x="1801" y="2125"/>
                </a:lnTo>
                <a:lnTo>
                  <a:pt x="0" y="1001"/>
                </a:lnTo>
                <a:close/>
              </a:path>
            </a:pathLst>
          </a:custGeom>
          <a:solidFill>
            <a:srgbClr val="F5010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b="1"/>
          </a:p>
        </p:txBody>
      </p:sp>
      <p:sp>
        <p:nvSpPr>
          <p:cNvPr id="68" name="Freeform 67"/>
          <p:cNvSpPr/>
          <p:nvPr/>
        </p:nvSpPr>
        <p:spPr>
          <a:xfrm rot="1743287">
            <a:off x="185101" y="1656745"/>
            <a:ext cx="971290" cy="4508532"/>
          </a:xfrm>
          <a:custGeom>
            <a:avLst/>
            <a:gdLst>
              <a:gd name="connsiteX0" fmla="*/ 0 w 971290"/>
              <a:gd name="connsiteY0" fmla="*/ 539609 h 4508532"/>
              <a:gd name="connsiteX1" fmla="*/ 971290 w 971290"/>
              <a:gd name="connsiteY1" fmla="*/ 0 h 4508532"/>
              <a:gd name="connsiteX2" fmla="*/ 971290 w 971290"/>
              <a:gd name="connsiteY2" fmla="*/ 4508532 h 4508532"/>
              <a:gd name="connsiteX3" fmla="*/ 0 w 971290"/>
              <a:gd name="connsiteY3" fmla="*/ 2760223 h 4508532"/>
            </a:gdLst>
            <a:ahLst/>
            <a:cxnLst>
              <a:cxn ang="0">
                <a:pos x="connsiteX0" y="connsiteY0"/>
              </a:cxn>
              <a:cxn ang="0">
                <a:pos x="connsiteX1" y="connsiteY1"/>
              </a:cxn>
              <a:cxn ang="0">
                <a:pos x="connsiteX2" y="connsiteY2"/>
              </a:cxn>
              <a:cxn ang="0">
                <a:pos x="connsiteX3" y="connsiteY3"/>
              </a:cxn>
            </a:cxnLst>
            <a:rect l="l" t="t" r="r" b="b"/>
            <a:pathLst>
              <a:path w="971290" h="4508532">
                <a:moveTo>
                  <a:pt x="0" y="539609"/>
                </a:moveTo>
                <a:lnTo>
                  <a:pt x="971290" y="0"/>
                </a:lnTo>
                <a:lnTo>
                  <a:pt x="971290" y="4508532"/>
                </a:lnTo>
                <a:lnTo>
                  <a:pt x="0" y="2760223"/>
                </a:lnTo>
                <a:close/>
              </a:path>
            </a:pathLst>
          </a:custGeom>
          <a:solidFill>
            <a:srgbClr val="72251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b="1"/>
          </a:p>
        </p:txBody>
      </p:sp>
      <p:sp>
        <p:nvSpPr>
          <p:cNvPr id="73" name="Freeform 72"/>
          <p:cNvSpPr/>
          <p:nvPr/>
        </p:nvSpPr>
        <p:spPr>
          <a:xfrm rot="5400000" flipH="1">
            <a:off x="2871787" y="-588727"/>
            <a:ext cx="971290" cy="4567564"/>
          </a:xfrm>
          <a:custGeom>
            <a:avLst/>
            <a:gdLst>
              <a:gd name="connsiteX0" fmla="*/ 971290 w 971290"/>
              <a:gd name="connsiteY0" fmla="*/ 4027955 h 4567564"/>
              <a:gd name="connsiteX1" fmla="*/ 971290 w 971290"/>
              <a:gd name="connsiteY1" fmla="*/ 2706692 h 4567564"/>
              <a:gd name="connsiteX2" fmla="*/ 971290 w 971290"/>
              <a:gd name="connsiteY2" fmla="*/ 1860872 h 4567564"/>
              <a:gd name="connsiteX3" fmla="*/ 971290 w 971290"/>
              <a:gd name="connsiteY3" fmla="*/ 0 h 4567564"/>
              <a:gd name="connsiteX4" fmla="*/ 0 w 971290"/>
              <a:gd name="connsiteY4" fmla="*/ 539609 h 4567564"/>
              <a:gd name="connsiteX5" fmla="*/ 0 w 971290"/>
              <a:gd name="connsiteY5" fmla="*/ 1860872 h 4567564"/>
              <a:gd name="connsiteX6" fmla="*/ 0 w 971290"/>
              <a:gd name="connsiteY6" fmla="*/ 2706692 h 4567564"/>
              <a:gd name="connsiteX7" fmla="*/ 0 w 971290"/>
              <a:gd name="connsiteY7" fmla="*/ 4567564 h 4567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71290" h="4567564">
                <a:moveTo>
                  <a:pt x="971290" y="4027955"/>
                </a:moveTo>
                <a:lnTo>
                  <a:pt x="971290" y="2706692"/>
                </a:lnTo>
                <a:lnTo>
                  <a:pt x="971290" y="1860872"/>
                </a:lnTo>
                <a:lnTo>
                  <a:pt x="971290" y="0"/>
                </a:lnTo>
                <a:lnTo>
                  <a:pt x="0" y="539609"/>
                </a:lnTo>
                <a:lnTo>
                  <a:pt x="0" y="1860872"/>
                </a:lnTo>
                <a:lnTo>
                  <a:pt x="0" y="2706692"/>
                </a:lnTo>
                <a:lnTo>
                  <a:pt x="0" y="4567564"/>
                </a:ln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b="1"/>
          </a:p>
        </p:txBody>
      </p:sp>
      <p:sp>
        <p:nvSpPr>
          <p:cNvPr id="121" name="Freeform 120"/>
          <p:cNvSpPr/>
          <p:nvPr/>
        </p:nvSpPr>
        <p:spPr>
          <a:xfrm rot="1743287">
            <a:off x="135508" y="-516964"/>
            <a:ext cx="971290" cy="4304304"/>
          </a:xfrm>
          <a:custGeom>
            <a:avLst/>
            <a:gdLst>
              <a:gd name="connsiteX0" fmla="*/ 0 w 971290"/>
              <a:gd name="connsiteY0" fmla="*/ 539609 h 4304304"/>
              <a:gd name="connsiteX1" fmla="*/ 971290 w 971290"/>
              <a:gd name="connsiteY1" fmla="*/ 0 h 4304304"/>
              <a:gd name="connsiteX2" fmla="*/ 971290 w 971290"/>
              <a:gd name="connsiteY2" fmla="*/ 4304304 h 4304304"/>
              <a:gd name="connsiteX3" fmla="*/ 0 w 971290"/>
              <a:gd name="connsiteY3" fmla="*/ 2555995 h 4304304"/>
            </a:gdLst>
            <a:ahLst/>
            <a:cxnLst>
              <a:cxn ang="0">
                <a:pos x="connsiteX0" y="connsiteY0"/>
              </a:cxn>
              <a:cxn ang="0">
                <a:pos x="connsiteX1" y="connsiteY1"/>
              </a:cxn>
              <a:cxn ang="0">
                <a:pos x="connsiteX2" y="connsiteY2"/>
              </a:cxn>
              <a:cxn ang="0">
                <a:pos x="connsiteX3" y="connsiteY3"/>
              </a:cxn>
            </a:cxnLst>
            <a:rect l="l" t="t" r="r" b="b"/>
            <a:pathLst>
              <a:path w="971290" h="4304304">
                <a:moveTo>
                  <a:pt x="0" y="539609"/>
                </a:moveTo>
                <a:lnTo>
                  <a:pt x="971290" y="0"/>
                </a:lnTo>
                <a:lnTo>
                  <a:pt x="971290" y="4304304"/>
                </a:lnTo>
                <a:lnTo>
                  <a:pt x="0" y="2555995"/>
                </a:lnTo>
                <a:close/>
              </a:path>
            </a:pathLst>
          </a:custGeom>
          <a:solidFill>
            <a:srgbClr val="0E1A2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b="1"/>
          </a:p>
        </p:txBody>
      </p:sp>
      <p:sp>
        <p:nvSpPr>
          <p:cNvPr id="140" name="Freeform 139"/>
          <p:cNvSpPr/>
          <p:nvPr/>
        </p:nvSpPr>
        <p:spPr>
          <a:xfrm>
            <a:off x="1" y="-8042"/>
            <a:ext cx="976973" cy="2385734"/>
          </a:xfrm>
          <a:custGeom>
            <a:avLst/>
            <a:gdLst>
              <a:gd name="connsiteX0" fmla="*/ 0 w 976973"/>
              <a:gd name="connsiteY0" fmla="*/ 0 h 2385734"/>
              <a:gd name="connsiteX1" fmla="*/ 976973 w 976973"/>
              <a:gd name="connsiteY1" fmla="*/ 0 h 2385734"/>
              <a:gd name="connsiteX2" fmla="*/ 501 w 976973"/>
              <a:gd name="connsiteY2" fmla="*/ 1757637 h 2385734"/>
              <a:gd name="connsiteX3" fmla="*/ 501 w 976973"/>
              <a:gd name="connsiteY3" fmla="*/ 2385734 h 2385734"/>
              <a:gd name="connsiteX4" fmla="*/ 0 w 976973"/>
              <a:gd name="connsiteY4" fmla="*/ 2385734 h 2385734"/>
              <a:gd name="connsiteX5" fmla="*/ 0 w 976973"/>
              <a:gd name="connsiteY5" fmla="*/ 0 h 2385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76973" h="2385734">
                <a:moveTo>
                  <a:pt x="0" y="0"/>
                </a:moveTo>
                <a:lnTo>
                  <a:pt x="976973" y="0"/>
                </a:lnTo>
                <a:lnTo>
                  <a:pt x="501" y="1757637"/>
                </a:lnTo>
                <a:lnTo>
                  <a:pt x="501" y="2385734"/>
                </a:lnTo>
                <a:lnTo>
                  <a:pt x="0" y="2385734"/>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3" name="Freeform 142"/>
          <p:cNvSpPr/>
          <p:nvPr/>
        </p:nvSpPr>
        <p:spPr>
          <a:xfrm rot="1743287">
            <a:off x="5228216" y="-345812"/>
            <a:ext cx="1948666" cy="5876180"/>
          </a:xfrm>
          <a:custGeom>
            <a:avLst/>
            <a:gdLst>
              <a:gd name="connsiteX0" fmla="*/ 0 w 1948666"/>
              <a:gd name="connsiteY0" fmla="*/ 498848 h 5876180"/>
              <a:gd name="connsiteX1" fmla="*/ 897920 w 1948666"/>
              <a:gd name="connsiteY1" fmla="*/ 0 h 5876180"/>
              <a:gd name="connsiteX2" fmla="*/ 1945684 w 1948666"/>
              <a:gd name="connsiteY2" fmla="*/ 1885959 h 5876180"/>
              <a:gd name="connsiteX3" fmla="*/ 1945684 w 1948666"/>
              <a:gd name="connsiteY3" fmla="*/ 3618474 h 5876180"/>
              <a:gd name="connsiteX4" fmla="*/ 1948666 w 1948666"/>
              <a:gd name="connsiteY4" fmla="*/ 3616817 h 5876180"/>
              <a:gd name="connsiteX5" fmla="*/ 1948664 w 1948666"/>
              <a:gd name="connsiteY5" fmla="*/ 5842603 h 5876180"/>
              <a:gd name="connsiteX6" fmla="*/ 1888226 w 1948666"/>
              <a:gd name="connsiteY6" fmla="*/ 5876180 h 5876180"/>
              <a:gd name="connsiteX7" fmla="*/ 3053 w 1948666"/>
              <a:gd name="connsiteY7" fmla="*/ 4699930 h 5876180"/>
              <a:gd name="connsiteX8" fmla="*/ 0 w 1948666"/>
              <a:gd name="connsiteY8" fmla="*/ 4701626 h 5876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8666" h="5876180">
                <a:moveTo>
                  <a:pt x="0" y="498848"/>
                </a:moveTo>
                <a:lnTo>
                  <a:pt x="897920" y="0"/>
                </a:lnTo>
                <a:lnTo>
                  <a:pt x="1945684" y="1885959"/>
                </a:lnTo>
                <a:lnTo>
                  <a:pt x="1945684" y="3618474"/>
                </a:lnTo>
                <a:lnTo>
                  <a:pt x="1948666" y="3616817"/>
                </a:lnTo>
                <a:lnTo>
                  <a:pt x="1948664" y="5842603"/>
                </a:lnTo>
                <a:lnTo>
                  <a:pt x="1888226" y="5876180"/>
                </a:lnTo>
                <a:lnTo>
                  <a:pt x="3053" y="4699930"/>
                </a:lnTo>
                <a:lnTo>
                  <a:pt x="0" y="4701626"/>
                </a:lnTo>
                <a:close/>
              </a:path>
            </a:pathLst>
          </a:custGeom>
          <a:gradFill>
            <a:gsLst>
              <a:gs pos="0">
                <a:schemeClr val="accent1">
                  <a:lumMod val="5000"/>
                  <a:lumOff val="95000"/>
                  <a:alpha val="44000"/>
                </a:schemeClr>
              </a:gs>
              <a:gs pos="64000">
                <a:srgbClr val="722519">
                  <a:alpha val="9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b="1"/>
          </a:p>
        </p:txBody>
      </p:sp>
      <p:sp>
        <p:nvSpPr>
          <p:cNvPr id="160" name="Freeform 159"/>
          <p:cNvSpPr/>
          <p:nvPr/>
        </p:nvSpPr>
        <p:spPr>
          <a:xfrm rot="1743287">
            <a:off x="4345850" y="3072455"/>
            <a:ext cx="3620542" cy="2664891"/>
          </a:xfrm>
          <a:custGeom>
            <a:avLst/>
            <a:gdLst>
              <a:gd name="connsiteX0" fmla="*/ 0 w 3620542"/>
              <a:gd name="connsiteY0" fmla="*/ 1486471 h 2664891"/>
              <a:gd name="connsiteX1" fmla="*/ 1945684 w 3620542"/>
              <a:gd name="connsiteY1" fmla="*/ 405528 h 2664891"/>
              <a:gd name="connsiteX2" fmla="*/ 2675629 w 3620542"/>
              <a:gd name="connsiteY2" fmla="*/ 0 h 2664891"/>
              <a:gd name="connsiteX3" fmla="*/ 3620542 w 3620542"/>
              <a:gd name="connsiteY3" fmla="*/ 1700830 h 2664891"/>
              <a:gd name="connsiteX4" fmla="*/ 1945683 w 3620542"/>
              <a:gd name="connsiteY4" fmla="*/ 2631314 h 2664891"/>
              <a:gd name="connsiteX5" fmla="*/ 1885244 w 3620542"/>
              <a:gd name="connsiteY5" fmla="*/ 2664891 h 2664891"/>
              <a:gd name="connsiteX6" fmla="*/ 0 w 3620542"/>
              <a:gd name="connsiteY6" fmla="*/ 1488596 h 2664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20542" h="2664891">
                <a:moveTo>
                  <a:pt x="0" y="1486471"/>
                </a:moveTo>
                <a:lnTo>
                  <a:pt x="1945684" y="405528"/>
                </a:lnTo>
                <a:lnTo>
                  <a:pt x="2675629" y="0"/>
                </a:lnTo>
                <a:lnTo>
                  <a:pt x="3620542" y="1700830"/>
                </a:lnTo>
                <a:lnTo>
                  <a:pt x="1945683" y="2631314"/>
                </a:lnTo>
                <a:lnTo>
                  <a:pt x="1885244" y="2664891"/>
                </a:lnTo>
                <a:lnTo>
                  <a:pt x="0" y="1488596"/>
                </a:lnTo>
                <a:close/>
              </a:path>
            </a:pathLst>
          </a:custGeom>
          <a:gradFill flip="none" rotWithShape="1">
            <a:gsLst>
              <a:gs pos="0">
                <a:srgbClr val="0E1A20">
                  <a:alpha val="0"/>
                </a:srgbClr>
              </a:gs>
              <a:gs pos="41000">
                <a:srgbClr val="0E1A2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b="1"/>
          </a:p>
        </p:txBody>
      </p:sp>
      <p:sp>
        <p:nvSpPr>
          <p:cNvPr id="150" name="TextBox 149"/>
          <p:cNvSpPr txBox="1"/>
          <p:nvPr/>
        </p:nvSpPr>
        <p:spPr>
          <a:xfrm>
            <a:off x="670746" y="5050360"/>
            <a:ext cx="4496340" cy="584775"/>
          </a:xfrm>
          <a:prstGeom prst="rect">
            <a:avLst/>
          </a:prstGeom>
          <a:noFill/>
        </p:spPr>
        <p:txBody>
          <a:bodyPr wrap="square" rtlCol="0">
            <a:spAutoFit/>
          </a:bodyPr>
          <a:lstStyle/>
          <a:p>
            <a:pPr algn="ctr"/>
            <a:r>
              <a:rPr lang="sr-Latn-RS" sz="3200" smtClean="0">
                <a:solidFill>
                  <a:srgbClr val="0E1A20"/>
                </a:solidFill>
                <a:latin typeface="Lato" panose="020F0502020204030203" pitchFamily="34" charset="0"/>
              </a:rPr>
              <a:t>COMPANY</a:t>
            </a:r>
            <a:endParaRPr lang="sr-Latn-RS" sz="3200" smtClean="0">
              <a:solidFill>
                <a:srgbClr val="0E1A20"/>
              </a:solidFill>
              <a:latin typeface="Lato" panose="020F0502020204030203" pitchFamily="34" charset="0"/>
            </a:endParaRPr>
          </a:p>
        </p:txBody>
      </p:sp>
      <p:sp>
        <p:nvSpPr>
          <p:cNvPr id="151" name="TextBox 150"/>
          <p:cNvSpPr txBox="1"/>
          <p:nvPr/>
        </p:nvSpPr>
        <p:spPr>
          <a:xfrm>
            <a:off x="1567543" y="1210933"/>
            <a:ext cx="3665068" cy="584775"/>
          </a:xfrm>
          <a:prstGeom prst="rect">
            <a:avLst/>
          </a:prstGeom>
          <a:noFill/>
        </p:spPr>
        <p:txBody>
          <a:bodyPr wrap="square" rtlCol="0">
            <a:spAutoFit/>
          </a:bodyPr>
          <a:lstStyle/>
          <a:p>
            <a:pPr algn="ctr"/>
            <a:r>
              <a:rPr lang="sr-Latn-RS" sz="3200" smtClean="0">
                <a:solidFill>
                  <a:srgbClr val="722519"/>
                </a:solidFill>
                <a:latin typeface="Lato" panose="020F0502020204030203" pitchFamily="34" charset="0"/>
              </a:rPr>
              <a:t>LIGHTING</a:t>
            </a:r>
            <a:endParaRPr lang="sr-Latn-RS" sz="3200" smtClean="0">
              <a:solidFill>
                <a:srgbClr val="722519"/>
              </a:solidFill>
              <a:latin typeface="Lato" panose="020F0502020204030203" pitchFamily="34" charset="0"/>
            </a:endParaRPr>
          </a:p>
        </p:txBody>
      </p:sp>
      <p:sp>
        <p:nvSpPr>
          <p:cNvPr id="152" name="TextBox 151"/>
          <p:cNvSpPr txBox="1"/>
          <p:nvPr/>
        </p:nvSpPr>
        <p:spPr>
          <a:xfrm>
            <a:off x="1944912" y="1694541"/>
            <a:ext cx="3193142" cy="461665"/>
          </a:xfrm>
          <a:prstGeom prst="rect">
            <a:avLst/>
          </a:prstGeom>
          <a:noFill/>
        </p:spPr>
        <p:txBody>
          <a:bodyPr wrap="square" rtlCol="0">
            <a:spAutoFit/>
          </a:bodyPr>
          <a:lstStyle/>
          <a:p>
            <a:pPr algn="ctr"/>
            <a:r>
              <a:rPr lang="sr-Latn-RS" sz="2400" smtClean="0">
                <a:solidFill>
                  <a:srgbClr val="0E1A20"/>
                </a:solidFill>
                <a:latin typeface="Lato" panose="020F0502020204030203" pitchFamily="34" charset="0"/>
              </a:rPr>
              <a:t>Technology</a:t>
            </a:r>
            <a:endParaRPr lang="sr-Latn-RS" sz="2400" smtClean="0">
              <a:solidFill>
                <a:srgbClr val="0E1A20"/>
              </a:solidFill>
              <a:latin typeface="Lato" panose="020F0502020204030203" pitchFamily="34" charset="0"/>
            </a:endParaRPr>
          </a:p>
        </p:txBody>
      </p:sp>
      <p:sp>
        <p:nvSpPr>
          <p:cNvPr id="156" name="TextBox 155"/>
          <p:cNvSpPr txBox="1"/>
          <p:nvPr/>
        </p:nvSpPr>
        <p:spPr>
          <a:xfrm>
            <a:off x="2766911" y="7318083"/>
            <a:ext cx="1989967" cy="1107996"/>
          </a:xfrm>
          <a:prstGeom prst="rect">
            <a:avLst/>
          </a:prstGeom>
          <a:noFill/>
        </p:spPr>
        <p:txBody>
          <a:bodyPr wrap="square" lIns="36000" tIns="0" rIns="36000" bIns="0" rtlCol="0">
            <a:spAutoFit/>
          </a:bodyPr>
          <a:lstStyle/>
          <a:p>
            <a:pPr algn="just"/>
            <a:r>
              <a:rPr lang="sr-Latn-RS" sz="800">
                <a:solidFill>
                  <a:srgbClr val="4D4D4D"/>
                </a:solidFill>
                <a:latin typeface="Lato" panose="020F0502020204030203" pitchFamily="34" charset="0"/>
              </a:rPr>
              <a:t>Mauris eget neque at sem venenatis eleifend. Ut nonummy. Fusce aliquet pede non pede. Suspendisse dapibus lorem pellentesque magna. Integer nulla. Donec blandit feugiat ligula. Donec hendrerit, felis et imperdiet euismod, purus ipsum pretium metus, in lacinia nulla nisl eget sapien. Donec ut est in lectus consequat </a:t>
            </a:r>
            <a:r>
              <a:rPr lang="sr-Latn-RS" sz="800">
                <a:solidFill>
                  <a:srgbClr val="4D4D4D"/>
                </a:solidFill>
                <a:latin typeface="Lato" panose="020F0502020204030203" pitchFamily="34" charset="0"/>
              </a:rPr>
              <a:t>consequat</a:t>
            </a:r>
            <a:r>
              <a:rPr lang="sr-Latn-RS" sz="800" smtClean="0">
                <a:solidFill>
                  <a:srgbClr val="4D4D4D"/>
                </a:solidFill>
                <a:latin typeface="Lato" panose="020F0502020204030203" pitchFamily="34" charset="0"/>
              </a:rPr>
              <a:t>.</a:t>
            </a:r>
            <a:endParaRPr lang="sr-Latn-RS" sz="800" smtClean="0">
              <a:solidFill>
                <a:srgbClr val="4D4D4D"/>
              </a:solidFill>
              <a:latin typeface="Lato" panose="020F0502020204030203" pitchFamily="34" charset="0"/>
            </a:endParaRPr>
          </a:p>
        </p:txBody>
      </p:sp>
      <p:sp>
        <p:nvSpPr>
          <p:cNvPr id="157" name="TextBox 156"/>
          <p:cNvSpPr txBox="1"/>
          <p:nvPr/>
        </p:nvSpPr>
        <p:spPr>
          <a:xfrm>
            <a:off x="5025047" y="7318083"/>
            <a:ext cx="1989967" cy="1107996"/>
          </a:xfrm>
          <a:prstGeom prst="rect">
            <a:avLst/>
          </a:prstGeom>
          <a:noFill/>
        </p:spPr>
        <p:txBody>
          <a:bodyPr wrap="square" lIns="36000" tIns="0" rIns="36000" bIns="0" rtlCol="0">
            <a:spAutoFit/>
          </a:bodyPr>
          <a:lstStyle/>
          <a:p>
            <a:pPr algn="just"/>
            <a:r>
              <a:rPr lang="sr-Latn-RS" sz="800">
                <a:solidFill>
                  <a:srgbClr val="4D4D4D"/>
                </a:solidFill>
                <a:latin typeface="Lato" panose="020F0502020204030203" pitchFamily="34" charset="0"/>
              </a:rPr>
              <a:t>Mauris eget neque at sem venenatis eleifend. Ut nonummy. Fusce aliquet pede non pede. Suspendisse dapibus lorem pellentesque magna. Integer nulla. Donec blandit feugiat ligula. Donec hendrerit, felis et imperdiet euismod, purus ipsum pretium metus, in lacinia nulla nisl eget sapien. Donec ut est in lectus consequat </a:t>
            </a:r>
            <a:r>
              <a:rPr lang="sr-Latn-RS" sz="800">
                <a:solidFill>
                  <a:srgbClr val="4D4D4D"/>
                </a:solidFill>
                <a:latin typeface="Lato" panose="020F0502020204030203" pitchFamily="34" charset="0"/>
              </a:rPr>
              <a:t>consequat</a:t>
            </a:r>
            <a:r>
              <a:rPr lang="sr-Latn-RS" sz="800" smtClean="0">
                <a:solidFill>
                  <a:srgbClr val="4D4D4D"/>
                </a:solidFill>
                <a:latin typeface="Lato" panose="020F0502020204030203" pitchFamily="34" charset="0"/>
              </a:rPr>
              <a:t>.</a:t>
            </a:r>
            <a:endParaRPr lang="sr-Latn-RS" sz="800" smtClean="0">
              <a:solidFill>
                <a:srgbClr val="4D4D4D"/>
              </a:solidFill>
              <a:latin typeface="Lato" panose="020F0502020204030203" pitchFamily="34" charset="0"/>
            </a:endParaRPr>
          </a:p>
        </p:txBody>
      </p:sp>
      <p:sp>
        <p:nvSpPr>
          <p:cNvPr id="158" name="TextBox 157"/>
          <p:cNvSpPr txBox="1"/>
          <p:nvPr/>
        </p:nvSpPr>
        <p:spPr>
          <a:xfrm>
            <a:off x="3357432" y="8811402"/>
            <a:ext cx="3657582" cy="1523494"/>
          </a:xfrm>
          <a:prstGeom prst="rect">
            <a:avLst/>
          </a:prstGeom>
          <a:noFill/>
        </p:spPr>
        <p:txBody>
          <a:bodyPr wrap="square" lIns="36000" tIns="0" rIns="36000" bIns="0" rtlCol="0">
            <a:spAutoFit/>
          </a:bodyPr>
          <a:lstStyle/>
          <a:p>
            <a:pPr algn="just"/>
            <a:r>
              <a:rPr lang="sr-Latn-RS" sz="1100">
                <a:solidFill>
                  <a:srgbClr val="4D4D4D"/>
                </a:solidFill>
                <a:latin typeface="Lato" panose="020F0502020204030203" pitchFamily="34" charset="0"/>
              </a:rPr>
              <a:t>Mauris eget neque at sem venenatis eleifend. Ut nonummy. Fusce aliquet pede non pede. Suspendisse dapibus lorem pellentesque magna. Integer nulla. Donec blandit feugiat ligula. Donec hendrerit, felis et imperdiet euismod, purus ipsum pretium metus, in lacinia nulla nisl eget sapien. Donec ut est in lectus </a:t>
            </a:r>
            <a:r>
              <a:rPr lang="sr-Latn-RS" sz="1100">
                <a:solidFill>
                  <a:srgbClr val="4D4D4D"/>
                </a:solidFill>
                <a:latin typeface="Lato" panose="020F0502020204030203" pitchFamily="34" charset="0"/>
              </a:rPr>
              <a:t>consequat </a:t>
            </a:r>
            <a:r>
              <a:rPr lang="sr-Latn-RS" sz="1100" smtClean="0">
                <a:solidFill>
                  <a:srgbClr val="4D4D4D"/>
                </a:solidFill>
                <a:latin typeface="Lato" panose="020F0502020204030203" pitchFamily="34" charset="0"/>
              </a:rPr>
              <a:t>consequat. Lorem </a:t>
            </a:r>
            <a:r>
              <a:rPr lang="sr-Latn-RS" sz="1100">
                <a:solidFill>
                  <a:srgbClr val="4D4D4D"/>
                </a:solidFill>
                <a:latin typeface="Lato" panose="020F0502020204030203" pitchFamily="34" charset="0"/>
              </a:rPr>
              <a:t>ipsum dolor sit amet, consectetuer adipiscing elit. Mauris eget neque at sem venenatis eleifend. Ut nonummy. Fusce aliquet pede non pede.</a:t>
            </a:r>
            <a:endParaRPr lang="sr-Latn-RS" sz="1100" smtClean="0">
              <a:solidFill>
                <a:srgbClr val="4D4D4D"/>
              </a:solidFill>
              <a:latin typeface="Lato" panose="020F0502020204030203" pitchFamily="34" charset="0"/>
            </a:endParaRPr>
          </a:p>
        </p:txBody>
      </p:sp>
      <p:pic>
        <p:nvPicPr>
          <p:cNvPr id="33" name="Picture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0670" y="8873680"/>
            <a:ext cx="2283535" cy="345775"/>
          </a:xfrm>
          <a:prstGeom prst="rect">
            <a:avLst/>
          </a:prstGeom>
        </p:spPr>
      </p:pic>
      <p:sp>
        <p:nvSpPr>
          <p:cNvPr id="159" name="TextBox 158"/>
          <p:cNvSpPr txBox="1"/>
          <p:nvPr/>
        </p:nvSpPr>
        <p:spPr>
          <a:xfrm>
            <a:off x="5364564" y="4535516"/>
            <a:ext cx="2177215" cy="769441"/>
          </a:xfrm>
          <a:prstGeom prst="rect">
            <a:avLst/>
          </a:prstGeom>
          <a:noFill/>
        </p:spPr>
        <p:txBody>
          <a:bodyPr wrap="square" lIns="36000" tIns="0" rIns="36000" bIns="0" rtlCol="0">
            <a:spAutoFit/>
          </a:bodyPr>
          <a:lstStyle/>
          <a:p>
            <a:pPr algn="ctr"/>
            <a:r>
              <a:rPr lang="sr-Latn-RS" sz="1000">
                <a:solidFill>
                  <a:schemeClr val="bg1"/>
                </a:solidFill>
                <a:latin typeface="Lato" panose="020F0502020204030203" pitchFamily="34" charset="0"/>
              </a:rPr>
              <a:t>Mauris eget neque at sem venenatis eleifend. Ut nonummy. Fusce aliquet pede non pede. Suspendisse dapibus lorem pellentesque magna. Integer nulla. Donec blandit feugiat ligula</a:t>
            </a:r>
            <a:r>
              <a:rPr lang="sr-Latn-RS" sz="1000">
                <a:solidFill>
                  <a:schemeClr val="bg1"/>
                </a:solidFill>
                <a:latin typeface="Lato" panose="020F0502020204030203" pitchFamily="34" charset="0"/>
              </a:rPr>
              <a:t>. </a:t>
            </a:r>
            <a:endParaRPr lang="sr-Latn-RS" sz="1000" smtClean="0">
              <a:solidFill>
                <a:schemeClr val="bg1"/>
              </a:solidFill>
              <a:latin typeface="Lato" panose="020F0502020204030203" pitchFamily="34" charset="0"/>
            </a:endParaRPr>
          </a:p>
        </p:txBody>
      </p:sp>
      <p:pic>
        <p:nvPicPr>
          <p:cNvPr id="34" name="Picture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49802" y="3878951"/>
            <a:ext cx="606738" cy="512244"/>
          </a:xfrm>
          <a:prstGeom prst="rect">
            <a:avLst/>
          </a:prstGeom>
        </p:spPr>
      </p:pic>
      <p:pic>
        <p:nvPicPr>
          <p:cNvPr id="60" name="Picture 59">
            <a:hlinkClick r:id="rId3"/>
            <a:extLst>
              <a:ext uri="{FF2B5EF4-FFF2-40B4-BE49-F238E27FC236}">
                <a16:creationId xmlns:a16="http://schemas.microsoft.com/office/drawing/2014/main" id="{875B4D1B-1ECF-488F-9573-9C2497DFAE05}"/>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6554299" y="92400"/>
            <a:ext cx="899622" cy="180901"/>
          </a:xfrm>
          <a:prstGeom prst="rect">
            <a:avLst/>
          </a:prstGeom>
        </p:spPr>
      </p:pic>
    </p:spTree>
    <p:extLst>
      <p:ext uri="{BB962C8B-B14F-4D97-AF65-F5344CB8AC3E}">
        <p14:creationId xmlns:p14="http://schemas.microsoft.com/office/powerpoint/2010/main" val="211147338"/>
      </p:ext>
    </p:extLst>
  </p:cSld>
  <p:clrMapOvr>
    <a:masterClrMapping/>
  </p:clrMapOvr>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3B3B3B"/>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339</TotalTime>
  <Words>428</Words>
  <Application>Microsoft Office PowerPoint</Application>
  <PresentationFormat>Custom</PresentationFormat>
  <Paragraphs>16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Lato</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Bratislav Milojevic</dc:creator>
  <cp:lastModifiedBy>Bratislav Milojevic</cp:lastModifiedBy>
  <cp:revision>22</cp:revision>
  <dcterms:created xsi:type="dcterms:W3CDTF">2020-12-20T08:17:02Z</dcterms:created>
  <dcterms:modified xsi:type="dcterms:W3CDTF">2020-12-25T19:20:22Z</dcterms:modified>
</cp:coreProperties>
</file>