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5" r:id="rId2"/>
  </p:sldIdLst>
  <p:sldSz cx="7772400" cy="10058400"/>
  <p:notesSz cx="6858000" cy="9144000"/>
  <p:embeddedFontLst>
    <p:embeddedFont>
      <p:font typeface="Plus Jakarta Sans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200" d="100"/>
          <a:sy n="200" d="100"/>
        </p:scale>
        <p:origin x="-1884" y="-79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Group 116">
            <a:extLst>
              <a:ext uri="{FF2B5EF4-FFF2-40B4-BE49-F238E27FC236}">
                <a16:creationId xmlns:a16="http://schemas.microsoft.com/office/drawing/2014/main" id="{935AD44F-D2ED-7C2C-9369-0726032278C5}"/>
              </a:ext>
            </a:extLst>
          </p:cNvPr>
          <p:cNvGrpSpPr/>
          <p:nvPr/>
        </p:nvGrpSpPr>
        <p:grpSpPr>
          <a:xfrm>
            <a:off x="498348" y="412987"/>
            <a:ext cx="6775704" cy="9408034"/>
            <a:chOff x="498348" y="412987"/>
            <a:chExt cx="6775704" cy="9408034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BEF1050-AFBC-E4D3-D027-1336FB6C9E50}"/>
                </a:ext>
              </a:extLst>
            </p:cNvPr>
            <p:cNvGrpSpPr/>
            <p:nvPr/>
          </p:nvGrpSpPr>
          <p:grpSpPr>
            <a:xfrm>
              <a:off x="498348" y="1261841"/>
              <a:ext cx="6775704" cy="8389365"/>
              <a:chOff x="498348" y="1261841"/>
              <a:chExt cx="6775704" cy="8389365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18C8C698-1372-29A3-E173-121E4241E8D8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8348" y="1267073"/>
                <a:ext cx="6775704" cy="83791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898AAFCB-7E2A-D5BF-E2C2-77AB1A9F44C6}"/>
                  </a:ext>
                </a:extLst>
              </p:cNvPr>
              <p:cNvGrpSpPr/>
              <p:nvPr/>
            </p:nvGrpSpPr>
            <p:grpSpPr>
              <a:xfrm>
                <a:off x="668224" y="1267073"/>
                <a:ext cx="6435946" cy="8379159"/>
                <a:chOff x="668224" y="1267073"/>
                <a:chExt cx="6435946" cy="8379159"/>
              </a:xfrm>
            </p:grpSpPr>
            <p:sp>
              <p:nvSpPr>
                <p:cNvPr id="4" name="AutoShape 4"/>
                <p:cNvSpPr/>
                <p:nvPr/>
              </p:nvSpPr>
              <p:spPr>
                <a:xfrm flipH="1">
                  <a:off x="837591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" name="AutoShape 5"/>
                <p:cNvSpPr/>
                <p:nvPr/>
              </p:nvSpPr>
              <p:spPr>
                <a:xfrm>
                  <a:off x="668224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" name="AutoShape 7"/>
                <p:cNvSpPr/>
                <p:nvPr/>
              </p:nvSpPr>
              <p:spPr>
                <a:xfrm flipH="1">
                  <a:off x="7104170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" name="AutoShape 9"/>
                <p:cNvSpPr/>
                <p:nvPr/>
              </p:nvSpPr>
              <p:spPr>
                <a:xfrm>
                  <a:off x="6934803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AutoShape 10"/>
                <p:cNvSpPr/>
                <p:nvPr/>
              </p:nvSpPr>
              <p:spPr>
                <a:xfrm flipH="1">
                  <a:off x="6765436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" name="AutoShape 11"/>
                <p:cNvSpPr/>
                <p:nvPr/>
              </p:nvSpPr>
              <p:spPr>
                <a:xfrm flipH="1">
                  <a:off x="6596069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" name="AutoShape 12"/>
                <p:cNvSpPr/>
                <p:nvPr/>
              </p:nvSpPr>
              <p:spPr>
                <a:xfrm flipH="1">
                  <a:off x="6426702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AutoShape 13"/>
                <p:cNvSpPr/>
                <p:nvPr/>
              </p:nvSpPr>
              <p:spPr>
                <a:xfrm flipH="1">
                  <a:off x="6257335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utoShape 14"/>
                <p:cNvSpPr/>
                <p:nvPr/>
              </p:nvSpPr>
              <p:spPr>
                <a:xfrm>
                  <a:off x="6087968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" name="AutoShape 15"/>
                <p:cNvSpPr/>
                <p:nvPr/>
              </p:nvSpPr>
              <p:spPr>
                <a:xfrm flipH="1">
                  <a:off x="5918601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AutoShape 16"/>
                <p:cNvSpPr/>
                <p:nvPr/>
              </p:nvSpPr>
              <p:spPr>
                <a:xfrm flipH="1">
                  <a:off x="5749234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7" name="AutoShape 17"/>
                <p:cNvSpPr/>
                <p:nvPr/>
              </p:nvSpPr>
              <p:spPr>
                <a:xfrm>
                  <a:off x="5579867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8" name="AutoShape 18"/>
                <p:cNvSpPr/>
                <p:nvPr/>
              </p:nvSpPr>
              <p:spPr>
                <a:xfrm flipH="1">
                  <a:off x="5410500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AutoShape 19"/>
                <p:cNvSpPr/>
                <p:nvPr/>
              </p:nvSpPr>
              <p:spPr>
                <a:xfrm flipH="1">
                  <a:off x="5241133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AutoShape 20"/>
                <p:cNvSpPr/>
                <p:nvPr/>
              </p:nvSpPr>
              <p:spPr>
                <a:xfrm>
                  <a:off x="5071766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AutoShape 21"/>
                <p:cNvSpPr/>
                <p:nvPr/>
              </p:nvSpPr>
              <p:spPr>
                <a:xfrm flipH="1">
                  <a:off x="4902399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AutoShape 22"/>
                <p:cNvSpPr/>
                <p:nvPr/>
              </p:nvSpPr>
              <p:spPr>
                <a:xfrm>
                  <a:off x="4733032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AutoShape 23"/>
                <p:cNvSpPr/>
                <p:nvPr/>
              </p:nvSpPr>
              <p:spPr>
                <a:xfrm>
                  <a:off x="4563665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4" name="AutoShape 24"/>
                <p:cNvSpPr/>
                <p:nvPr/>
              </p:nvSpPr>
              <p:spPr>
                <a:xfrm>
                  <a:off x="4394298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AutoShape 25"/>
                <p:cNvSpPr/>
                <p:nvPr/>
              </p:nvSpPr>
              <p:spPr>
                <a:xfrm>
                  <a:off x="4224931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AutoShape 26"/>
                <p:cNvSpPr/>
                <p:nvPr/>
              </p:nvSpPr>
              <p:spPr>
                <a:xfrm flipH="1">
                  <a:off x="4055564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AutoShape 27"/>
                <p:cNvSpPr/>
                <p:nvPr/>
              </p:nvSpPr>
              <p:spPr>
                <a:xfrm flipH="1">
                  <a:off x="3886197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" name="AutoShape 28"/>
                <p:cNvSpPr/>
                <p:nvPr/>
              </p:nvSpPr>
              <p:spPr>
                <a:xfrm flipH="1">
                  <a:off x="3716830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" name="AutoShape 29"/>
                <p:cNvSpPr/>
                <p:nvPr/>
              </p:nvSpPr>
              <p:spPr>
                <a:xfrm>
                  <a:off x="3547463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" name="AutoShape 30"/>
                <p:cNvSpPr/>
                <p:nvPr/>
              </p:nvSpPr>
              <p:spPr>
                <a:xfrm>
                  <a:off x="3378096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AutoShape 31"/>
                <p:cNvSpPr/>
                <p:nvPr/>
              </p:nvSpPr>
              <p:spPr>
                <a:xfrm>
                  <a:off x="3208729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2" name="AutoShape 32"/>
                <p:cNvSpPr/>
                <p:nvPr/>
              </p:nvSpPr>
              <p:spPr>
                <a:xfrm>
                  <a:off x="3039362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3" name="AutoShape 33"/>
                <p:cNvSpPr/>
                <p:nvPr/>
              </p:nvSpPr>
              <p:spPr>
                <a:xfrm>
                  <a:off x="2869995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" name="AutoShape 34"/>
                <p:cNvSpPr/>
                <p:nvPr/>
              </p:nvSpPr>
              <p:spPr>
                <a:xfrm>
                  <a:off x="2700628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AutoShape 35"/>
                <p:cNvSpPr/>
                <p:nvPr/>
              </p:nvSpPr>
              <p:spPr>
                <a:xfrm flipH="1">
                  <a:off x="2531261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AutoShape 36"/>
                <p:cNvSpPr/>
                <p:nvPr/>
              </p:nvSpPr>
              <p:spPr>
                <a:xfrm flipH="1">
                  <a:off x="2361894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AutoShape 37"/>
                <p:cNvSpPr/>
                <p:nvPr/>
              </p:nvSpPr>
              <p:spPr>
                <a:xfrm flipH="1">
                  <a:off x="2192527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8" name="AutoShape 38"/>
                <p:cNvSpPr/>
                <p:nvPr/>
              </p:nvSpPr>
              <p:spPr>
                <a:xfrm flipH="1">
                  <a:off x="2023160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AutoShape 39"/>
                <p:cNvSpPr/>
                <p:nvPr/>
              </p:nvSpPr>
              <p:spPr>
                <a:xfrm flipH="1">
                  <a:off x="1853793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AutoShape 40"/>
                <p:cNvSpPr/>
                <p:nvPr/>
              </p:nvSpPr>
              <p:spPr>
                <a:xfrm>
                  <a:off x="1684426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AutoShape 41"/>
                <p:cNvSpPr/>
                <p:nvPr/>
              </p:nvSpPr>
              <p:spPr>
                <a:xfrm>
                  <a:off x="1515059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AutoShape 42"/>
                <p:cNvSpPr/>
                <p:nvPr/>
              </p:nvSpPr>
              <p:spPr>
                <a:xfrm>
                  <a:off x="1345692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" name="AutoShape 43"/>
                <p:cNvSpPr/>
                <p:nvPr/>
              </p:nvSpPr>
              <p:spPr>
                <a:xfrm>
                  <a:off x="1176325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" name="AutoShape 44"/>
                <p:cNvSpPr/>
                <p:nvPr/>
              </p:nvSpPr>
              <p:spPr>
                <a:xfrm flipH="1">
                  <a:off x="1006958" y="1267073"/>
                  <a:ext cx="0" cy="8379159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3" name="Group 112">
                <a:extLst>
                  <a:ext uri="{FF2B5EF4-FFF2-40B4-BE49-F238E27FC236}">
                    <a16:creationId xmlns:a16="http://schemas.microsoft.com/office/drawing/2014/main" id="{B8221D3F-6B5C-379E-EEC3-07786BE5FC23}"/>
                  </a:ext>
                </a:extLst>
              </p:cNvPr>
              <p:cNvGrpSpPr/>
              <p:nvPr/>
            </p:nvGrpSpPr>
            <p:grpSpPr>
              <a:xfrm>
                <a:off x="498348" y="1438592"/>
                <a:ext cx="6775704" cy="8036107"/>
                <a:chOff x="498348" y="1438592"/>
                <a:chExt cx="6775704" cy="8036107"/>
              </a:xfrm>
            </p:grpSpPr>
            <p:sp>
              <p:nvSpPr>
                <p:cNvPr id="45" name="AutoShape 45"/>
                <p:cNvSpPr/>
                <p:nvPr/>
              </p:nvSpPr>
              <p:spPr>
                <a:xfrm>
                  <a:off x="498348" y="143859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" name="AutoShape 46"/>
                <p:cNvSpPr/>
                <p:nvPr/>
              </p:nvSpPr>
              <p:spPr>
                <a:xfrm>
                  <a:off x="498348" y="160957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" name="AutoShape 47"/>
                <p:cNvSpPr/>
                <p:nvPr/>
              </p:nvSpPr>
              <p:spPr>
                <a:xfrm>
                  <a:off x="498348" y="178055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" name="AutoShape 48"/>
                <p:cNvSpPr/>
                <p:nvPr/>
              </p:nvSpPr>
              <p:spPr>
                <a:xfrm>
                  <a:off x="498348" y="212251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" name="AutoShape 49"/>
                <p:cNvSpPr/>
                <p:nvPr/>
              </p:nvSpPr>
              <p:spPr>
                <a:xfrm>
                  <a:off x="498348" y="195153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" name="AutoShape 50"/>
                <p:cNvSpPr/>
                <p:nvPr/>
              </p:nvSpPr>
              <p:spPr>
                <a:xfrm>
                  <a:off x="498348" y="246447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" name="AutoShape 51"/>
                <p:cNvSpPr/>
                <p:nvPr/>
              </p:nvSpPr>
              <p:spPr>
                <a:xfrm>
                  <a:off x="498348" y="229349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" name="AutoShape 52"/>
                <p:cNvSpPr/>
                <p:nvPr/>
              </p:nvSpPr>
              <p:spPr>
                <a:xfrm>
                  <a:off x="498348" y="297742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" name="AutoShape 53"/>
                <p:cNvSpPr/>
                <p:nvPr/>
              </p:nvSpPr>
              <p:spPr>
                <a:xfrm>
                  <a:off x="498348" y="280644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" name="AutoShape 54"/>
                <p:cNvSpPr/>
                <p:nvPr/>
              </p:nvSpPr>
              <p:spPr>
                <a:xfrm>
                  <a:off x="498348" y="263545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" name="AutoShape 55"/>
                <p:cNvSpPr/>
                <p:nvPr/>
              </p:nvSpPr>
              <p:spPr>
                <a:xfrm>
                  <a:off x="498348" y="331938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" name="AutoShape 56"/>
                <p:cNvSpPr/>
                <p:nvPr/>
              </p:nvSpPr>
              <p:spPr>
                <a:xfrm>
                  <a:off x="498348" y="314840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" name="AutoShape 57"/>
                <p:cNvSpPr/>
                <p:nvPr/>
              </p:nvSpPr>
              <p:spPr>
                <a:xfrm>
                  <a:off x="498348" y="383232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" name="AutoShape 58"/>
                <p:cNvSpPr/>
                <p:nvPr/>
              </p:nvSpPr>
              <p:spPr>
                <a:xfrm>
                  <a:off x="498348" y="366134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" name="AutoShape 59"/>
                <p:cNvSpPr/>
                <p:nvPr/>
              </p:nvSpPr>
              <p:spPr>
                <a:xfrm>
                  <a:off x="498348" y="349036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" name="AutoShape 60"/>
                <p:cNvSpPr/>
                <p:nvPr/>
              </p:nvSpPr>
              <p:spPr>
                <a:xfrm>
                  <a:off x="498348" y="417428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" name="AutoShape 61"/>
                <p:cNvSpPr/>
                <p:nvPr/>
              </p:nvSpPr>
              <p:spPr>
                <a:xfrm>
                  <a:off x="498348" y="400330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" name="AutoShape 62"/>
                <p:cNvSpPr/>
                <p:nvPr/>
              </p:nvSpPr>
              <p:spPr>
                <a:xfrm>
                  <a:off x="498348" y="468723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" name="AutoShape 63"/>
                <p:cNvSpPr/>
                <p:nvPr/>
              </p:nvSpPr>
              <p:spPr>
                <a:xfrm>
                  <a:off x="498348" y="451625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" name="AutoShape 64"/>
                <p:cNvSpPr/>
                <p:nvPr/>
              </p:nvSpPr>
              <p:spPr>
                <a:xfrm>
                  <a:off x="498348" y="434526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" name="AutoShape 65"/>
                <p:cNvSpPr/>
                <p:nvPr/>
              </p:nvSpPr>
              <p:spPr>
                <a:xfrm>
                  <a:off x="498348" y="502919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" name="AutoShape 66"/>
                <p:cNvSpPr/>
                <p:nvPr/>
              </p:nvSpPr>
              <p:spPr>
                <a:xfrm>
                  <a:off x="498348" y="485821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" name="AutoShape 67"/>
                <p:cNvSpPr/>
                <p:nvPr/>
              </p:nvSpPr>
              <p:spPr>
                <a:xfrm>
                  <a:off x="498348" y="537115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8" name="AutoShape 68"/>
                <p:cNvSpPr/>
                <p:nvPr/>
              </p:nvSpPr>
              <p:spPr>
                <a:xfrm>
                  <a:off x="498348" y="520017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9" name="AutoShape 69"/>
                <p:cNvSpPr/>
                <p:nvPr/>
              </p:nvSpPr>
              <p:spPr>
                <a:xfrm>
                  <a:off x="498348" y="554213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AutoShape 70"/>
                <p:cNvSpPr/>
                <p:nvPr/>
              </p:nvSpPr>
              <p:spPr>
                <a:xfrm>
                  <a:off x="498348" y="588409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AutoShape 71"/>
                <p:cNvSpPr/>
                <p:nvPr/>
              </p:nvSpPr>
              <p:spPr>
                <a:xfrm>
                  <a:off x="498348" y="571311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" name="AutoShape 72"/>
                <p:cNvSpPr/>
                <p:nvPr/>
              </p:nvSpPr>
              <p:spPr>
                <a:xfrm>
                  <a:off x="498348" y="605507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AutoShape 73"/>
                <p:cNvSpPr/>
                <p:nvPr/>
              </p:nvSpPr>
              <p:spPr>
                <a:xfrm>
                  <a:off x="498348" y="639704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AutoShape 74"/>
                <p:cNvSpPr/>
                <p:nvPr/>
              </p:nvSpPr>
              <p:spPr>
                <a:xfrm>
                  <a:off x="498348" y="622606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" name="AutoShape 75"/>
                <p:cNvSpPr/>
                <p:nvPr/>
              </p:nvSpPr>
              <p:spPr>
                <a:xfrm>
                  <a:off x="498348" y="673900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AutoShape 76"/>
                <p:cNvSpPr/>
                <p:nvPr/>
              </p:nvSpPr>
              <p:spPr>
                <a:xfrm>
                  <a:off x="498348" y="656802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AutoShape 77"/>
                <p:cNvSpPr/>
                <p:nvPr/>
              </p:nvSpPr>
              <p:spPr>
                <a:xfrm>
                  <a:off x="498348" y="690998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AutoShape 78"/>
                <p:cNvSpPr/>
                <p:nvPr/>
              </p:nvSpPr>
              <p:spPr>
                <a:xfrm>
                  <a:off x="498348" y="708096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AutoShape 79"/>
                <p:cNvSpPr/>
                <p:nvPr/>
              </p:nvSpPr>
              <p:spPr>
                <a:xfrm>
                  <a:off x="498348" y="725194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0" name="AutoShape 80"/>
                <p:cNvSpPr/>
                <p:nvPr/>
              </p:nvSpPr>
              <p:spPr>
                <a:xfrm>
                  <a:off x="498348" y="742292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1" name="AutoShape 81"/>
                <p:cNvSpPr/>
                <p:nvPr/>
              </p:nvSpPr>
              <p:spPr>
                <a:xfrm>
                  <a:off x="498348" y="776488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" name="AutoShape 82"/>
                <p:cNvSpPr/>
                <p:nvPr/>
              </p:nvSpPr>
              <p:spPr>
                <a:xfrm>
                  <a:off x="498348" y="759390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3" name="AutoShape 83"/>
                <p:cNvSpPr/>
                <p:nvPr/>
              </p:nvSpPr>
              <p:spPr>
                <a:xfrm>
                  <a:off x="498348" y="8106851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4" name="AutoShape 84"/>
                <p:cNvSpPr/>
                <p:nvPr/>
              </p:nvSpPr>
              <p:spPr>
                <a:xfrm>
                  <a:off x="498348" y="7935870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" name="AutoShape 85"/>
                <p:cNvSpPr/>
                <p:nvPr/>
              </p:nvSpPr>
              <p:spPr>
                <a:xfrm>
                  <a:off x="498348" y="8277832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6" name="AutoShape 86"/>
                <p:cNvSpPr/>
                <p:nvPr/>
              </p:nvSpPr>
              <p:spPr>
                <a:xfrm>
                  <a:off x="498348" y="8619794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AutoShape 87"/>
                <p:cNvSpPr/>
                <p:nvPr/>
              </p:nvSpPr>
              <p:spPr>
                <a:xfrm>
                  <a:off x="498348" y="8448813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8" name="AutoShape 88"/>
                <p:cNvSpPr/>
                <p:nvPr/>
              </p:nvSpPr>
              <p:spPr>
                <a:xfrm>
                  <a:off x="498348" y="8790775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AutoShape 89"/>
                <p:cNvSpPr/>
                <p:nvPr/>
              </p:nvSpPr>
              <p:spPr>
                <a:xfrm>
                  <a:off x="498348" y="8961756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AutoShape 90"/>
                <p:cNvSpPr/>
                <p:nvPr/>
              </p:nvSpPr>
              <p:spPr>
                <a:xfrm>
                  <a:off x="498348" y="9132737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" name="AutoShape 91"/>
                <p:cNvSpPr/>
                <p:nvPr/>
              </p:nvSpPr>
              <p:spPr>
                <a:xfrm>
                  <a:off x="498348" y="9474699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" name="AutoShape 92"/>
                <p:cNvSpPr/>
                <p:nvPr/>
              </p:nvSpPr>
              <p:spPr>
                <a:xfrm>
                  <a:off x="498348" y="9303718"/>
                  <a:ext cx="6775704" cy="0"/>
                </a:xfrm>
                <a:prstGeom prst="line">
                  <a:avLst/>
                </a:prstGeom>
                <a:ln w="9525" cap="flat">
                  <a:solidFill>
                    <a:srgbClr val="D9D9D9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5" name="AutoShape 105"/>
              <p:cNvSpPr/>
              <p:nvPr/>
            </p:nvSpPr>
            <p:spPr>
              <a:xfrm>
                <a:off x="3886200" y="1261841"/>
                <a:ext cx="0" cy="8389365"/>
              </a:xfrm>
              <a:prstGeom prst="line">
                <a:avLst/>
              </a:prstGeom>
              <a:ln w="19050" cap="flat">
                <a:solidFill>
                  <a:srgbClr val="DF8E8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49332940-8ABE-C6AA-D60E-EC1B7996B455}"/>
                </a:ext>
              </a:extLst>
            </p:cNvPr>
            <p:cNvGrpSpPr/>
            <p:nvPr/>
          </p:nvGrpSpPr>
          <p:grpSpPr>
            <a:xfrm>
              <a:off x="499156" y="412987"/>
              <a:ext cx="6774348" cy="629845"/>
              <a:chOff x="499156" y="412987"/>
              <a:chExt cx="6774348" cy="629845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A979514-6C59-0F88-AA7C-59D0FD28D27A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499156" y="412987"/>
                <a:ext cx="6774348" cy="6298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D9D9D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AutoShape 97"/>
              <p:cNvSpPr/>
              <p:nvPr/>
            </p:nvSpPr>
            <p:spPr>
              <a:xfrm>
                <a:off x="3888817" y="730150"/>
                <a:ext cx="3384687" cy="0"/>
              </a:xfrm>
              <a:prstGeom prst="line">
                <a:avLst/>
              </a:prstGeom>
              <a:ln w="12700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AutoShape 98"/>
              <p:cNvSpPr/>
              <p:nvPr/>
            </p:nvSpPr>
            <p:spPr>
              <a:xfrm>
                <a:off x="3886330" y="412987"/>
                <a:ext cx="0" cy="629845"/>
              </a:xfrm>
              <a:prstGeom prst="line">
                <a:avLst/>
              </a:prstGeom>
              <a:ln w="12700" cap="flat">
                <a:solidFill>
                  <a:srgbClr val="D9D9D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TextBox 101"/>
              <p:cNvSpPr txBox="1"/>
              <p:nvPr/>
            </p:nvSpPr>
            <p:spPr>
              <a:xfrm>
                <a:off x="646182" y="513027"/>
                <a:ext cx="1586658" cy="1041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l">
                  <a:lnSpc>
                    <a:spcPts val="921"/>
                  </a:lnSpc>
                  <a:spcBef>
                    <a:spcPct val="0"/>
                  </a:spcBef>
                </a:pPr>
                <a:r>
                  <a:rPr lang="en-US" sz="650" dirty="0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TITLE</a:t>
                </a:r>
              </a:p>
            </p:txBody>
          </p:sp>
          <p:sp>
            <p:nvSpPr>
              <p:cNvPr id="102" name="TextBox 102"/>
              <p:cNvSpPr txBox="1"/>
              <p:nvPr/>
            </p:nvSpPr>
            <p:spPr>
              <a:xfrm>
                <a:off x="4025895" y="511232"/>
                <a:ext cx="1586658" cy="1041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921"/>
                  </a:lnSpc>
                  <a:spcBef>
                    <a:spcPct val="0"/>
                  </a:spcBef>
                </a:pPr>
                <a:r>
                  <a:rPr lang="en-US" sz="650" u="none" strike="noStrike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SUBJECT</a:t>
                </a:r>
              </a:p>
            </p:txBody>
          </p:sp>
          <p:sp>
            <p:nvSpPr>
              <p:cNvPr id="103" name="TextBox 103"/>
              <p:cNvSpPr txBox="1"/>
              <p:nvPr/>
            </p:nvSpPr>
            <p:spPr>
              <a:xfrm>
                <a:off x="4025895" y="823915"/>
                <a:ext cx="1586658" cy="1041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921"/>
                  </a:lnSpc>
                  <a:spcBef>
                    <a:spcPct val="0"/>
                  </a:spcBef>
                </a:pPr>
                <a:r>
                  <a:rPr lang="en-US" sz="650" u="none" strike="noStrike">
                    <a:solidFill>
                      <a:srgbClr val="000000">
                        <a:alpha val="80000"/>
                      </a:srgbClr>
                    </a:solidFill>
                    <a:latin typeface="Plus Jakarta Sans"/>
                  </a:rPr>
                  <a:t>DATE</a:t>
                </a:r>
              </a:p>
            </p:txBody>
          </p:sp>
        </p:grpSp>
        <p:sp>
          <p:nvSpPr>
            <p:cNvPr id="3" name="TextBox 3"/>
            <p:cNvSpPr txBox="1"/>
            <p:nvPr/>
          </p:nvSpPr>
          <p:spPr>
            <a:xfrm>
              <a:off x="6264696" y="9721866"/>
              <a:ext cx="1007172" cy="90261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r">
                <a:lnSpc>
                  <a:spcPts val="731"/>
                </a:lnSpc>
                <a:spcBef>
                  <a:spcPct val="0"/>
                </a:spcBef>
              </a:pPr>
              <a:r>
                <a:rPr lang="en-US" sz="600" dirty="0">
                  <a:solidFill>
                    <a:srgbClr val="C2BDBD"/>
                  </a:solidFill>
                  <a:latin typeface="Plus Jakarta Sans"/>
                </a:rPr>
                <a:t>Split half notes graph paper</a:t>
              </a:r>
            </a:p>
          </p:txBody>
        </p:sp>
        <p:sp>
          <p:nvSpPr>
            <p:cNvPr id="2" name="TemplateLAB"/>
            <p:cNvSpPr/>
            <p:nvPr/>
          </p:nvSpPr>
          <p:spPr>
            <a:xfrm>
              <a:off x="498857" y="9728291"/>
              <a:ext cx="562000" cy="92730"/>
            </a:xfrm>
            <a:custGeom>
              <a:avLst/>
              <a:gdLst/>
              <a:ahLst/>
              <a:cxnLst/>
              <a:rect l="l" t="t" r="r" b="b"/>
              <a:pathLst>
                <a:path w="562000" h="92730">
                  <a:moveTo>
                    <a:pt x="0" y="0"/>
                  </a:moveTo>
                  <a:lnTo>
                    <a:pt x="562000" y="0"/>
                  </a:lnTo>
                  <a:lnTo>
                    <a:pt x="562000" y="92730"/>
                  </a:lnTo>
                  <a:lnTo>
                    <a:pt x="0" y="9273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70000"/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 cap="sq">
              <a:noFill/>
              <a:prstDash val="solid"/>
              <a:miter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Plus Jakarta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Paper - Letter (Portrait)</dc:title>
  <dc:creator>Hoang Anh</dc:creator>
  <cp:lastModifiedBy>Hoang Anh</cp:lastModifiedBy>
  <cp:revision>6</cp:revision>
  <dcterms:created xsi:type="dcterms:W3CDTF">2006-08-16T00:00:00Z</dcterms:created>
  <dcterms:modified xsi:type="dcterms:W3CDTF">2024-05-03T14:01:13Z</dcterms:modified>
  <dc:identifier>DAGDw_nvcDU</dc:identifier>
</cp:coreProperties>
</file>