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5" r:id="rId2"/>
  </p:sldIdLst>
  <p:sldSz cx="7556500" cy="10693400"/>
  <p:notesSz cx="6858000" cy="9144000"/>
  <p:embeddedFontLst>
    <p:embeddedFont>
      <p:font typeface="Plus Jakarta Sans" pitchFamily="2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125" d="100"/>
          <a:sy n="125" d="100"/>
        </p:scale>
        <p:origin x="1050" y="-40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Group 111">
            <a:extLst>
              <a:ext uri="{FF2B5EF4-FFF2-40B4-BE49-F238E27FC236}">
                <a16:creationId xmlns:a16="http://schemas.microsoft.com/office/drawing/2014/main" id="{3A205356-C5DF-58A8-8C9D-289F046F3499}"/>
              </a:ext>
            </a:extLst>
          </p:cNvPr>
          <p:cNvGrpSpPr/>
          <p:nvPr/>
        </p:nvGrpSpPr>
        <p:grpSpPr>
          <a:xfrm>
            <a:off x="534590" y="534590"/>
            <a:ext cx="6486148" cy="9847591"/>
            <a:chOff x="534590" y="534590"/>
            <a:chExt cx="6486148" cy="9847591"/>
          </a:xfrm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3533C3C4-0869-7E08-1D83-ACDF9C21D9A5}"/>
                </a:ext>
              </a:extLst>
            </p:cNvPr>
            <p:cNvSpPr>
              <a:spLocks/>
            </p:cNvSpPr>
            <p:nvPr/>
          </p:nvSpPr>
          <p:spPr>
            <a:xfrm>
              <a:off x="536971" y="1425240"/>
              <a:ext cx="6483767" cy="87279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D9D9D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ACD87324-4389-DCCB-863A-97602A404C9B}"/>
                </a:ext>
              </a:extLst>
            </p:cNvPr>
            <p:cNvGrpSpPr/>
            <p:nvPr/>
          </p:nvGrpSpPr>
          <p:grpSpPr>
            <a:xfrm>
              <a:off x="719389" y="1425240"/>
              <a:ext cx="6121224" cy="8727977"/>
              <a:chOff x="719389" y="1425240"/>
              <a:chExt cx="6121224" cy="8727977"/>
            </a:xfrm>
          </p:grpSpPr>
          <p:sp>
            <p:nvSpPr>
              <p:cNvPr id="4" name="AutoShape 4"/>
              <p:cNvSpPr/>
              <p:nvPr/>
            </p:nvSpPr>
            <p:spPr>
              <a:xfrm>
                <a:off x="6840613" y="1425240"/>
                <a:ext cx="0" cy="8727977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" name="AutoShape 5"/>
              <p:cNvSpPr/>
              <p:nvPr/>
            </p:nvSpPr>
            <p:spPr>
              <a:xfrm>
                <a:off x="6660577" y="1425240"/>
                <a:ext cx="0" cy="8727977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" name="AutoShape 6"/>
              <p:cNvSpPr/>
              <p:nvPr/>
            </p:nvSpPr>
            <p:spPr>
              <a:xfrm>
                <a:off x="6480541" y="1425240"/>
                <a:ext cx="0" cy="8727977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" name="AutoShape 7"/>
              <p:cNvSpPr/>
              <p:nvPr/>
            </p:nvSpPr>
            <p:spPr>
              <a:xfrm>
                <a:off x="6300505" y="1425240"/>
                <a:ext cx="0" cy="8727977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" name="AutoShape 8"/>
              <p:cNvSpPr/>
              <p:nvPr/>
            </p:nvSpPr>
            <p:spPr>
              <a:xfrm>
                <a:off x="6120469" y="1425240"/>
                <a:ext cx="0" cy="8727977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" name="AutoShape 9"/>
              <p:cNvSpPr/>
              <p:nvPr/>
            </p:nvSpPr>
            <p:spPr>
              <a:xfrm>
                <a:off x="5940433" y="1425240"/>
                <a:ext cx="0" cy="8727977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" name="AutoShape 10"/>
              <p:cNvSpPr/>
              <p:nvPr/>
            </p:nvSpPr>
            <p:spPr>
              <a:xfrm>
                <a:off x="5760397" y="1425240"/>
                <a:ext cx="0" cy="8727977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" name="AutoShape 11"/>
              <p:cNvSpPr/>
              <p:nvPr/>
            </p:nvSpPr>
            <p:spPr>
              <a:xfrm>
                <a:off x="5580361" y="1425240"/>
                <a:ext cx="0" cy="8727977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" name="AutoShape 12"/>
              <p:cNvSpPr/>
              <p:nvPr/>
            </p:nvSpPr>
            <p:spPr>
              <a:xfrm>
                <a:off x="5400325" y="1425240"/>
                <a:ext cx="0" cy="8727977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" name="AutoShape 13"/>
              <p:cNvSpPr/>
              <p:nvPr/>
            </p:nvSpPr>
            <p:spPr>
              <a:xfrm>
                <a:off x="5220289" y="1425240"/>
                <a:ext cx="0" cy="8727977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" name="AutoShape 14"/>
              <p:cNvSpPr/>
              <p:nvPr/>
            </p:nvSpPr>
            <p:spPr>
              <a:xfrm>
                <a:off x="5040253" y="1425240"/>
                <a:ext cx="0" cy="8727977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" name="AutoShape 15"/>
              <p:cNvSpPr/>
              <p:nvPr/>
            </p:nvSpPr>
            <p:spPr>
              <a:xfrm>
                <a:off x="4860217" y="1425240"/>
                <a:ext cx="0" cy="8727977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" name="AutoShape 16"/>
              <p:cNvSpPr/>
              <p:nvPr/>
            </p:nvSpPr>
            <p:spPr>
              <a:xfrm>
                <a:off x="4680181" y="1425240"/>
                <a:ext cx="0" cy="8727977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" name="AutoShape 17"/>
              <p:cNvSpPr/>
              <p:nvPr/>
            </p:nvSpPr>
            <p:spPr>
              <a:xfrm>
                <a:off x="4500145" y="1425240"/>
                <a:ext cx="0" cy="8727977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" name="AutoShape 18"/>
              <p:cNvSpPr/>
              <p:nvPr/>
            </p:nvSpPr>
            <p:spPr>
              <a:xfrm>
                <a:off x="4320109" y="1425240"/>
                <a:ext cx="0" cy="8727977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" name="AutoShape 19"/>
              <p:cNvSpPr/>
              <p:nvPr/>
            </p:nvSpPr>
            <p:spPr>
              <a:xfrm>
                <a:off x="4140073" y="1425240"/>
                <a:ext cx="0" cy="8727977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" name="AutoShape 20"/>
              <p:cNvSpPr/>
              <p:nvPr/>
            </p:nvSpPr>
            <p:spPr>
              <a:xfrm>
                <a:off x="3960037" y="1425240"/>
                <a:ext cx="0" cy="8727977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" name="AutoShape 21"/>
              <p:cNvSpPr/>
              <p:nvPr/>
            </p:nvSpPr>
            <p:spPr>
              <a:xfrm>
                <a:off x="3780001" y="1425240"/>
                <a:ext cx="0" cy="8727977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" name="AutoShape 22"/>
              <p:cNvSpPr/>
              <p:nvPr/>
            </p:nvSpPr>
            <p:spPr>
              <a:xfrm>
                <a:off x="3599965" y="1425240"/>
                <a:ext cx="0" cy="8727977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" name="AutoShape 23"/>
              <p:cNvSpPr/>
              <p:nvPr/>
            </p:nvSpPr>
            <p:spPr>
              <a:xfrm>
                <a:off x="3419929" y="1425240"/>
                <a:ext cx="0" cy="8727977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" name="AutoShape 24"/>
              <p:cNvSpPr/>
              <p:nvPr/>
            </p:nvSpPr>
            <p:spPr>
              <a:xfrm>
                <a:off x="3239893" y="1425240"/>
                <a:ext cx="0" cy="8727977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" name="AutoShape 25"/>
              <p:cNvSpPr/>
              <p:nvPr/>
            </p:nvSpPr>
            <p:spPr>
              <a:xfrm>
                <a:off x="3059857" y="1425240"/>
                <a:ext cx="0" cy="8727977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" name="AutoShape 26"/>
              <p:cNvSpPr/>
              <p:nvPr/>
            </p:nvSpPr>
            <p:spPr>
              <a:xfrm>
                <a:off x="2879821" y="1425240"/>
                <a:ext cx="0" cy="8727977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" name="AutoShape 27"/>
              <p:cNvSpPr/>
              <p:nvPr/>
            </p:nvSpPr>
            <p:spPr>
              <a:xfrm>
                <a:off x="2699785" y="1425240"/>
                <a:ext cx="0" cy="8727977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" name="AutoShape 28"/>
              <p:cNvSpPr/>
              <p:nvPr/>
            </p:nvSpPr>
            <p:spPr>
              <a:xfrm>
                <a:off x="2519749" y="1425240"/>
                <a:ext cx="0" cy="8727977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" name="AutoShape 29"/>
              <p:cNvSpPr/>
              <p:nvPr/>
            </p:nvSpPr>
            <p:spPr>
              <a:xfrm>
                <a:off x="2339713" y="1425240"/>
                <a:ext cx="0" cy="8727977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" name="AutoShape 30"/>
              <p:cNvSpPr/>
              <p:nvPr/>
            </p:nvSpPr>
            <p:spPr>
              <a:xfrm>
                <a:off x="2159677" y="1425240"/>
                <a:ext cx="0" cy="8727977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" name="AutoShape 31"/>
              <p:cNvSpPr/>
              <p:nvPr/>
            </p:nvSpPr>
            <p:spPr>
              <a:xfrm>
                <a:off x="1979641" y="1425240"/>
                <a:ext cx="0" cy="8727977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2" name="AutoShape 32"/>
              <p:cNvSpPr/>
              <p:nvPr/>
            </p:nvSpPr>
            <p:spPr>
              <a:xfrm>
                <a:off x="1799605" y="1425240"/>
                <a:ext cx="0" cy="8727977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3" name="AutoShape 33"/>
              <p:cNvSpPr/>
              <p:nvPr/>
            </p:nvSpPr>
            <p:spPr>
              <a:xfrm>
                <a:off x="1619569" y="1425240"/>
                <a:ext cx="0" cy="8727977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4" name="AutoShape 34"/>
              <p:cNvSpPr/>
              <p:nvPr/>
            </p:nvSpPr>
            <p:spPr>
              <a:xfrm>
                <a:off x="1439533" y="1425240"/>
                <a:ext cx="0" cy="8727977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" name="AutoShape 35"/>
              <p:cNvSpPr/>
              <p:nvPr/>
            </p:nvSpPr>
            <p:spPr>
              <a:xfrm>
                <a:off x="1259497" y="1425240"/>
                <a:ext cx="0" cy="8727977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" name="AutoShape 36"/>
              <p:cNvSpPr/>
              <p:nvPr/>
            </p:nvSpPr>
            <p:spPr>
              <a:xfrm>
                <a:off x="1079461" y="1425240"/>
                <a:ext cx="0" cy="8727977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" name="AutoShape 37"/>
              <p:cNvSpPr/>
              <p:nvPr/>
            </p:nvSpPr>
            <p:spPr>
              <a:xfrm>
                <a:off x="899425" y="1425240"/>
                <a:ext cx="0" cy="8727977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8" name="AutoShape 38"/>
              <p:cNvSpPr/>
              <p:nvPr/>
            </p:nvSpPr>
            <p:spPr>
              <a:xfrm>
                <a:off x="719389" y="1425240"/>
                <a:ext cx="0" cy="8727977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0F04ABE7-7911-81C7-757B-06CA0EAF543F}"/>
                </a:ext>
              </a:extLst>
            </p:cNvPr>
            <p:cNvGrpSpPr/>
            <p:nvPr/>
          </p:nvGrpSpPr>
          <p:grpSpPr>
            <a:xfrm>
              <a:off x="536366" y="1610710"/>
              <a:ext cx="6483767" cy="8360592"/>
              <a:chOff x="536366" y="1610710"/>
              <a:chExt cx="6483767" cy="8360592"/>
            </a:xfrm>
          </p:grpSpPr>
          <p:sp>
            <p:nvSpPr>
              <p:cNvPr id="40" name="AutoShape 40"/>
              <p:cNvSpPr/>
              <p:nvPr/>
            </p:nvSpPr>
            <p:spPr>
              <a:xfrm>
                <a:off x="536366" y="1610710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" name="AutoShape 41"/>
              <p:cNvSpPr/>
              <p:nvPr/>
            </p:nvSpPr>
            <p:spPr>
              <a:xfrm>
                <a:off x="536366" y="1792462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" name="AutoShape 42"/>
              <p:cNvSpPr/>
              <p:nvPr/>
            </p:nvSpPr>
            <p:spPr>
              <a:xfrm>
                <a:off x="536366" y="1974214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3" name="AutoShape 43"/>
              <p:cNvSpPr/>
              <p:nvPr/>
            </p:nvSpPr>
            <p:spPr>
              <a:xfrm>
                <a:off x="536366" y="2337718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4" name="AutoShape 44"/>
              <p:cNvSpPr/>
              <p:nvPr/>
            </p:nvSpPr>
            <p:spPr>
              <a:xfrm>
                <a:off x="536366" y="2155966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5" name="AutoShape 45"/>
              <p:cNvSpPr/>
              <p:nvPr/>
            </p:nvSpPr>
            <p:spPr>
              <a:xfrm>
                <a:off x="536366" y="2701222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6" name="AutoShape 46"/>
              <p:cNvSpPr/>
              <p:nvPr/>
            </p:nvSpPr>
            <p:spPr>
              <a:xfrm>
                <a:off x="536366" y="2519470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7" name="AutoShape 47"/>
              <p:cNvSpPr/>
              <p:nvPr/>
            </p:nvSpPr>
            <p:spPr>
              <a:xfrm>
                <a:off x="536366" y="3246478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8" name="AutoShape 48"/>
              <p:cNvSpPr/>
              <p:nvPr/>
            </p:nvSpPr>
            <p:spPr>
              <a:xfrm>
                <a:off x="536366" y="3064726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9" name="AutoShape 49"/>
              <p:cNvSpPr/>
              <p:nvPr/>
            </p:nvSpPr>
            <p:spPr>
              <a:xfrm>
                <a:off x="536366" y="2882974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0" name="AutoShape 50"/>
              <p:cNvSpPr/>
              <p:nvPr/>
            </p:nvSpPr>
            <p:spPr>
              <a:xfrm>
                <a:off x="536366" y="3609982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" name="AutoShape 51"/>
              <p:cNvSpPr/>
              <p:nvPr/>
            </p:nvSpPr>
            <p:spPr>
              <a:xfrm>
                <a:off x="536366" y="3428230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2" name="AutoShape 52"/>
              <p:cNvSpPr/>
              <p:nvPr/>
            </p:nvSpPr>
            <p:spPr>
              <a:xfrm>
                <a:off x="536366" y="4155238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3" name="AutoShape 53"/>
              <p:cNvSpPr/>
              <p:nvPr/>
            </p:nvSpPr>
            <p:spPr>
              <a:xfrm>
                <a:off x="536366" y="3973486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4" name="AutoShape 54"/>
              <p:cNvSpPr/>
              <p:nvPr/>
            </p:nvSpPr>
            <p:spPr>
              <a:xfrm>
                <a:off x="536366" y="3791734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" name="AutoShape 55"/>
              <p:cNvSpPr/>
              <p:nvPr/>
            </p:nvSpPr>
            <p:spPr>
              <a:xfrm>
                <a:off x="536366" y="4518742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6" name="AutoShape 56"/>
              <p:cNvSpPr/>
              <p:nvPr/>
            </p:nvSpPr>
            <p:spPr>
              <a:xfrm>
                <a:off x="536366" y="4336990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7" name="AutoShape 57"/>
              <p:cNvSpPr/>
              <p:nvPr/>
            </p:nvSpPr>
            <p:spPr>
              <a:xfrm>
                <a:off x="536366" y="5063998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" name="AutoShape 58"/>
              <p:cNvSpPr/>
              <p:nvPr/>
            </p:nvSpPr>
            <p:spPr>
              <a:xfrm>
                <a:off x="536366" y="4882246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9" name="AutoShape 59"/>
              <p:cNvSpPr/>
              <p:nvPr/>
            </p:nvSpPr>
            <p:spPr>
              <a:xfrm>
                <a:off x="536366" y="4700494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0" name="AutoShape 60"/>
              <p:cNvSpPr/>
              <p:nvPr/>
            </p:nvSpPr>
            <p:spPr>
              <a:xfrm>
                <a:off x="536366" y="5427502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1" name="AutoShape 61"/>
              <p:cNvSpPr/>
              <p:nvPr/>
            </p:nvSpPr>
            <p:spPr>
              <a:xfrm>
                <a:off x="536366" y="5245750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2" name="AutoShape 62"/>
              <p:cNvSpPr/>
              <p:nvPr/>
            </p:nvSpPr>
            <p:spPr>
              <a:xfrm>
                <a:off x="536366" y="5791006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3" name="AutoShape 63"/>
              <p:cNvSpPr/>
              <p:nvPr/>
            </p:nvSpPr>
            <p:spPr>
              <a:xfrm>
                <a:off x="536366" y="5609254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4" name="AutoShape 64"/>
              <p:cNvSpPr/>
              <p:nvPr/>
            </p:nvSpPr>
            <p:spPr>
              <a:xfrm>
                <a:off x="536366" y="5972758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5" name="AutoShape 65"/>
              <p:cNvSpPr/>
              <p:nvPr/>
            </p:nvSpPr>
            <p:spPr>
              <a:xfrm>
                <a:off x="536366" y="6336262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6" name="AutoShape 66"/>
              <p:cNvSpPr/>
              <p:nvPr/>
            </p:nvSpPr>
            <p:spPr>
              <a:xfrm>
                <a:off x="536366" y="6154510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7" name="AutoShape 67"/>
              <p:cNvSpPr/>
              <p:nvPr/>
            </p:nvSpPr>
            <p:spPr>
              <a:xfrm>
                <a:off x="536366" y="6518014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8" name="AutoShape 68"/>
              <p:cNvSpPr/>
              <p:nvPr/>
            </p:nvSpPr>
            <p:spPr>
              <a:xfrm>
                <a:off x="536366" y="6881518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9" name="AutoShape 69"/>
              <p:cNvSpPr/>
              <p:nvPr/>
            </p:nvSpPr>
            <p:spPr>
              <a:xfrm>
                <a:off x="536366" y="6699766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0" name="AutoShape 70"/>
              <p:cNvSpPr/>
              <p:nvPr/>
            </p:nvSpPr>
            <p:spPr>
              <a:xfrm>
                <a:off x="536366" y="7245022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1" name="AutoShape 71"/>
              <p:cNvSpPr/>
              <p:nvPr/>
            </p:nvSpPr>
            <p:spPr>
              <a:xfrm>
                <a:off x="536366" y="7063270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" name="AutoShape 72"/>
              <p:cNvSpPr/>
              <p:nvPr/>
            </p:nvSpPr>
            <p:spPr>
              <a:xfrm>
                <a:off x="536366" y="7426774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3" name="AutoShape 73"/>
              <p:cNvSpPr/>
              <p:nvPr/>
            </p:nvSpPr>
            <p:spPr>
              <a:xfrm>
                <a:off x="536366" y="7608526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4" name="AutoShape 74"/>
              <p:cNvSpPr/>
              <p:nvPr/>
            </p:nvSpPr>
            <p:spPr>
              <a:xfrm>
                <a:off x="536366" y="7790278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5" name="AutoShape 75"/>
              <p:cNvSpPr/>
              <p:nvPr/>
            </p:nvSpPr>
            <p:spPr>
              <a:xfrm>
                <a:off x="536366" y="7972030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6" name="AutoShape 76"/>
              <p:cNvSpPr/>
              <p:nvPr/>
            </p:nvSpPr>
            <p:spPr>
              <a:xfrm>
                <a:off x="536366" y="8335534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7" name="AutoShape 77"/>
              <p:cNvSpPr/>
              <p:nvPr/>
            </p:nvSpPr>
            <p:spPr>
              <a:xfrm>
                <a:off x="536366" y="8153782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8" name="AutoShape 78"/>
              <p:cNvSpPr/>
              <p:nvPr/>
            </p:nvSpPr>
            <p:spPr>
              <a:xfrm>
                <a:off x="536366" y="8699038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9" name="AutoShape 79"/>
              <p:cNvSpPr/>
              <p:nvPr/>
            </p:nvSpPr>
            <p:spPr>
              <a:xfrm>
                <a:off x="536366" y="8517286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0" name="AutoShape 80"/>
              <p:cNvSpPr/>
              <p:nvPr/>
            </p:nvSpPr>
            <p:spPr>
              <a:xfrm>
                <a:off x="536366" y="8880790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1" name="AutoShape 81"/>
              <p:cNvSpPr/>
              <p:nvPr/>
            </p:nvSpPr>
            <p:spPr>
              <a:xfrm>
                <a:off x="536366" y="9244294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2" name="AutoShape 82"/>
              <p:cNvSpPr/>
              <p:nvPr/>
            </p:nvSpPr>
            <p:spPr>
              <a:xfrm>
                <a:off x="536366" y="9062542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3" name="AutoShape 83"/>
              <p:cNvSpPr/>
              <p:nvPr/>
            </p:nvSpPr>
            <p:spPr>
              <a:xfrm>
                <a:off x="536366" y="9426046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4" name="AutoShape 84"/>
              <p:cNvSpPr/>
              <p:nvPr/>
            </p:nvSpPr>
            <p:spPr>
              <a:xfrm>
                <a:off x="536366" y="9607798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5" name="AutoShape 85"/>
              <p:cNvSpPr/>
              <p:nvPr/>
            </p:nvSpPr>
            <p:spPr>
              <a:xfrm>
                <a:off x="536366" y="9789550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7" name="AutoShape 87"/>
              <p:cNvSpPr/>
              <p:nvPr/>
            </p:nvSpPr>
            <p:spPr>
              <a:xfrm>
                <a:off x="536366" y="9971302"/>
                <a:ext cx="6483767" cy="0"/>
              </a:xfrm>
              <a:prstGeom prst="line">
                <a:avLst/>
              </a:prstGeom>
              <a:solidFill>
                <a:schemeClr val="bg1"/>
              </a:solidFill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88" name="AutoShape 88"/>
            <p:cNvSpPr/>
            <p:nvPr/>
          </p:nvSpPr>
          <p:spPr>
            <a:xfrm>
              <a:off x="3778250" y="1423988"/>
              <a:ext cx="0" cy="8732043"/>
            </a:xfrm>
            <a:prstGeom prst="line">
              <a:avLst/>
            </a:prstGeom>
            <a:ln w="19050" cap="flat">
              <a:solidFill>
                <a:srgbClr val="DF8E8E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967C6DB0-2BD7-AF12-575A-D46CA21F1FF0}"/>
                </a:ext>
              </a:extLst>
            </p:cNvPr>
            <p:cNvGrpSpPr/>
            <p:nvPr/>
          </p:nvGrpSpPr>
          <p:grpSpPr>
            <a:xfrm>
              <a:off x="534590" y="534590"/>
              <a:ext cx="6486057" cy="669520"/>
              <a:chOff x="534590" y="534590"/>
              <a:chExt cx="6486057" cy="669520"/>
            </a:xfrm>
          </p:grpSpPr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65D043FE-3C6F-324B-4789-6ACEB801125A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534590" y="534590"/>
                <a:ext cx="6486057" cy="6695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2" name="AutoShape 92"/>
              <p:cNvSpPr/>
              <p:nvPr/>
            </p:nvSpPr>
            <p:spPr>
              <a:xfrm>
                <a:off x="3780000" y="871732"/>
                <a:ext cx="324064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3" name="AutoShape 93"/>
              <p:cNvSpPr/>
              <p:nvPr/>
            </p:nvSpPr>
            <p:spPr>
              <a:xfrm>
                <a:off x="3778250" y="534590"/>
                <a:ext cx="0" cy="66952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28EFA5CE-C834-AB94-285F-B7BFEBF5AC89}"/>
                </a:ext>
              </a:extLst>
            </p:cNvPr>
            <p:cNvGrpSpPr/>
            <p:nvPr/>
          </p:nvGrpSpPr>
          <p:grpSpPr>
            <a:xfrm>
              <a:off x="675359" y="644686"/>
              <a:ext cx="6345288" cy="9734869"/>
              <a:chOff x="675359" y="644686"/>
              <a:chExt cx="6345288" cy="9734869"/>
            </a:xfrm>
          </p:grpSpPr>
          <p:sp>
            <p:nvSpPr>
              <p:cNvPr id="96" name="TextBox 96"/>
              <p:cNvSpPr txBox="1"/>
              <p:nvPr/>
            </p:nvSpPr>
            <p:spPr>
              <a:xfrm>
                <a:off x="675359" y="646595"/>
                <a:ext cx="1519136" cy="11027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l">
                  <a:lnSpc>
                    <a:spcPts val="980"/>
                  </a:lnSpc>
                  <a:spcBef>
                    <a:spcPct val="0"/>
                  </a:spcBef>
                </a:pPr>
                <a:r>
                  <a:rPr lang="en-US" sz="700" dirty="0">
                    <a:solidFill>
                      <a:srgbClr val="000000">
                        <a:alpha val="80000"/>
                      </a:srgbClr>
                    </a:solidFill>
                    <a:latin typeface="Plus Jakarta Sans"/>
                  </a:rPr>
                  <a:t>TITLE</a:t>
                </a:r>
              </a:p>
            </p:txBody>
          </p:sp>
          <p:sp>
            <p:nvSpPr>
              <p:cNvPr id="97" name="TextBox 97"/>
              <p:cNvSpPr txBox="1"/>
              <p:nvPr/>
            </p:nvSpPr>
            <p:spPr>
              <a:xfrm>
                <a:off x="3911244" y="644686"/>
                <a:ext cx="1519136" cy="11218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980"/>
                  </a:lnSpc>
                  <a:spcBef>
                    <a:spcPct val="0"/>
                  </a:spcBef>
                </a:pPr>
                <a:r>
                  <a:rPr lang="en-US" sz="700" u="none" strike="noStrike" dirty="0">
                    <a:solidFill>
                      <a:srgbClr val="000000">
                        <a:alpha val="80000"/>
                      </a:srgbClr>
                    </a:solidFill>
                    <a:latin typeface="Plus Jakarta Sans"/>
                  </a:rPr>
                  <a:t>SUBJECT</a:t>
                </a:r>
              </a:p>
            </p:txBody>
          </p:sp>
          <p:sp>
            <p:nvSpPr>
              <p:cNvPr id="98" name="TextBox 98"/>
              <p:cNvSpPr txBox="1"/>
              <p:nvPr/>
            </p:nvSpPr>
            <p:spPr>
              <a:xfrm>
                <a:off x="3911244" y="977065"/>
                <a:ext cx="1519136" cy="11218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980"/>
                  </a:lnSpc>
                  <a:spcBef>
                    <a:spcPct val="0"/>
                  </a:spcBef>
                </a:pPr>
                <a:r>
                  <a:rPr lang="en-US" sz="700" u="none" strike="noStrike" dirty="0">
                    <a:solidFill>
                      <a:srgbClr val="000000">
                        <a:alpha val="80000"/>
                      </a:srgbClr>
                    </a:solidFill>
                    <a:latin typeface="Plus Jakarta Sans"/>
                  </a:rPr>
                  <a:t>DATE</a:t>
                </a:r>
              </a:p>
            </p:txBody>
          </p:sp>
          <p:sp>
            <p:nvSpPr>
              <p:cNvPr id="99" name="TextBox 99"/>
              <p:cNvSpPr txBox="1"/>
              <p:nvPr/>
            </p:nvSpPr>
            <p:spPr>
              <a:xfrm>
                <a:off x="5912124" y="10283609"/>
                <a:ext cx="1108523" cy="9594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777"/>
                  </a:lnSpc>
                  <a:spcBef>
                    <a:spcPct val="0"/>
                  </a:spcBef>
                </a:pPr>
                <a:r>
                  <a:rPr lang="en-US" sz="647" dirty="0">
                    <a:solidFill>
                      <a:srgbClr val="C2BDBD"/>
                    </a:solidFill>
                    <a:latin typeface="Plus Jakarta Sans"/>
                  </a:rPr>
                  <a:t>Split half notes graph paper</a:t>
                </a:r>
              </a:p>
            </p:txBody>
          </p:sp>
        </p:grpSp>
        <p:sp>
          <p:nvSpPr>
            <p:cNvPr id="89" name="TemplateLAB"/>
            <p:cNvSpPr/>
            <p:nvPr/>
          </p:nvSpPr>
          <p:spPr>
            <a:xfrm>
              <a:off x="536971" y="10289010"/>
              <a:ext cx="564670" cy="93171"/>
            </a:xfrm>
            <a:custGeom>
              <a:avLst/>
              <a:gdLst/>
              <a:ahLst/>
              <a:cxnLst/>
              <a:rect l="l" t="t" r="r" b="b"/>
              <a:pathLst>
                <a:path w="564670" h="93171">
                  <a:moveTo>
                    <a:pt x="0" y="0"/>
                  </a:moveTo>
                  <a:lnTo>
                    <a:pt x="564670" y="0"/>
                  </a:lnTo>
                  <a:lnTo>
                    <a:pt x="564670" y="93171"/>
                  </a:lnTo>
                  <a:lnTo>
                    <a:pt x="0" y="9317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70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Plus Jakarta Sans</vt:lpstr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Graph Paper - A4 (Portrait)</dc:title>
  <dc:creator>Hoang Anh</dc:creator>
  <cp:lastModifiedBy>Hoang Anh</cp:lastModifiedBy>
  <cp:revision>17</cp:revision>
  <dcterms:created xsi:type="dcterms:W3CDTF">2006-08-16T00:00:00Z</dcterms:created>
  <dcterms:modified xsi:type="dcterms:W3CDTF">2024-05-03T13:54:57Z</dcterms:modified>
  <dc:identifier>DAGEFspS-kU</dc:identifier>
</cp:coreProperties>
</file>