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1" r:id="rId2"/>
  </p:sldIdLst>
  <p:sldSz cx="7772400" cy="10058400"/>
  <p:notesSz cx="6858000" cy="9144000"/>
  <p:embeddedFontLst>
    <p:embeddedFont>
      <p:font typeface="Plus Jakarta Sans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200" d="100"/>
          <a:sy n="200" d="100"/>
        </p:scale>
        <p:origin x="-1884" y="-84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roup 111">
            <a:extLst>
              <a:ext uri="{FF2B5EF4-FFF2-40B4-BE49-F238E27FC236}">
                <a16:creationId xmlns:a16="http://schemas.microsoft.com/office/drawing/2014/main" id="{03F4BEC3-E2C0-33CA-FED2-66779D8A4BB2}"/>
              </a:ext>
            </a:extLst>
          </p:cNvPr>
          <p:cNvGrpSpPr/>
          <p:nvPr/>
        </p:nvGrpSpPr>
        <p:grpSpPr>
          <a:xfrm>
            <a:off x="498856" y="408224"/>
            <a:ext cx="6774688" cy="9412797"/>
            <a:chOff x="498856" y="408224"/>
            <a:chExt cx="6774688" cy="9412797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86EA0E48-DC15-4C1D-139A-DA99C3D21A10}"/>
                </a:ext>
              </a:extLst>
            </p:cNvPr>
            <p:cNvGrpSpPr/>
            <p:nvPr/>
          </p:nvGrpSpPr>
          <p:grpSpPr>
            <a:xfrm>
              <a:off x="498856" y="408224"/>
              <a:ext cx="6774688" cy="9241951"/>
              <a:chOff x="498856" y="408224"/>
              <a:chExt cx="6774688" cy="9241951"/>
            </a:xfrm>
          </p:grpSpPr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6649CBA8-D0E3-DE6F-D026-30D15198881B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98857" y="408224"/>
                <a:ext cx="6774686" cy="924195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03DC2664-2B04-1C31-749C-9FDB1350D637}"/>
                  </a:ext>
                </a:extLst>
              </p:cNvPr>
              <p:cNvGrpSpPr/>
              <p:nvPr/>
            </p:nvGrpSpPr>
            <p:grpSpPr>
              <a:xfrm>
                <a:off x="498856" y="583686"/>
                <a:ext cx="6774687" cy="8891012"/>
                <a:chOff x="498856" y="583686"/>
                <a:chExt cx="6774687" cy="8891012"/>
              </a:xfrm>
            </p:grpSpPr>
            <p:sp>
              <p:nvSpPr>
                <p:cNvPr id="46" name="AutoShape 46"/>
                <p:cNvSpPr/>
                <p:nvPr/>
              </p:nvSpPr>
              <p:spPr>
                <a:xfrm>
                  <a:off x="498856" y="1267610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AutoShape 47"/>
                <p:cNvSpPr/>
                <p:nvPr/>
              </p:nvSpPr>
              <p:spPr>
                <a:xfrm>
                  <a:off x="498856" y="1096629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AutoShape 48"/>
                <p:cNvSpPr/>
                <p:nvPr/>
              </p:nvSpPr>
              <p:spPr>
                <a:xfrm>
                  <a:off x="498856" y="925648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AutoShape 49"/>
                <p:cNvSpPr/>
                <p:nvPr/>
              </p:nvSpPr>
              <p:spPr>
                <a:xfrm>
                  <a:off x="498856" y="754667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AutoShape 50"/>
                <p:cNvSpPr/>
                <p:nvPr/>
              </p:nvSpPr>
              <p:spPr>
                <a:xfrm>
                  <a:off x="498856" y="583686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" name="AutoShape 51"/>
                <p:cNvSpPr/>
                <p:nvPr/>
              </p:nvSpPr>
              <p:spPr>
                <a:xfrm>
                  <a:off x="498856" y="1438591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" name="AutoShape 52"/>
                <p:cNvSpPr/>
                <p:nvPr/>
              </p:nvSpPr>
              <p:spPr>
                <a:xfrm>
                  <a:off x="498856" y="1609572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AutoShape 53"/>
                <p:cNvSpPr/>
                <p:nvPr/>
              </p:nvSpPr>
              <p:spPr>
                <a:xfrm>
                  <a:off x="498856" y="1780553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" name="AutoShape 54"/>
                <p:cNvSpPr/>
                <p:nvPr/>
              </p:nvSpPr>
              <p:spPr>
                <a:xfrm>
                  <a:off x="498856" y="2122515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AutoShape 55"/>
                <p:cNvSpPr/>
                <p:nvPr/>
              </p:nvSpPr>
              <p:spPr>
                <a:xfrm>
                  <a:off x="498856" y="1951534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AutoShape 56"/>
                <p:cNvSpPr/>
                <p:nvPr/>
              </p:nvSpPr>
              <p:spPr>
                <a:xfrm>
                  <a:off x="498856" y="2464477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AutoShape 57"/>
                <p:cNvSpPr/>
                <p:nvPr/>
              </p:nvSpPr>
              <p:spPr>
                <a:xfrm>
                  <a:off x="498856" y="2293496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AutoShape 58"/>
                <p:cNvSpPr/>
                <p:nvPr/>
              </p:nvSpPr>
              <p:spPr>
                <a:xfrm>
                  <a:off x="498856" y="2977420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" name="AutoShape 59"/>
                <p:cNvSpPr/>
                <p:nvPr/>
              </p:nvSpPr>
              <p:spPr>
                <a:xfrm>
                  <a:off x="498856" y="2806439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AutoShape 60"/>
                <p:cNvSpPr/>
                <p:nvPr/>
              </p:nvSpPr>
              <p:spPr>
                <a:xfrm>
                  <a:off x="498856" y="2635458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" name="AutoShape 61"/>
                <p:cNvSpPr/>
                <p:nvPr/>
              </p:nvSpPr>
              <p:spPr>
                <a:xfrm>
                  <a:off x="498856" y="3319382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" name="AutoShape 62"/>
                <p:cNvSpPr/>
                <p:nvPr/>
              </p:nvSpPr>
              <p:spPr>
                <a:xfrm>
                  <a:off x="498856" y="3148401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" name="AutoShape 63"/>
                <p:cNvSpPr/>
                <p:nvPr/>
              </p:nvSpPr>
              <p:spPr>
                <a:xfrm>
                  <a:off x="498856" y="3832325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" name="AutoShape 64"/>
                <p:cNvSpPr/>
                <p:nvPr/>
              </p:nvSpPr>
              <p:spPr>
                <a:xfrm>
                  <a:off x="498856" y="3661344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" name="AutoShape 65"/>
                <p:cNvSpPr/>
                <p:nvPr/>
              </p:nvSpPr>
              <p:spPr>
                <a:xfrm>
                  <a:off x="498856" y="3490363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" name="AutoShape 66"/>
                <p:cNvSpPr/>
                <p:nvPr/>
              </p:nvSpPr>
              <p:spPr>
                <a:xfrm>
                  <a:off x="498856" y="4174287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" name="AutoShape 67"/>
                <p:cNvSpPr/>
                <p:nvPr/>
              </p:nvSpPr>
              <p:spPr>
                <a:xfrm>
                  <a:off x="498856" y="4003306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" name="AutoShape 68"/>
                <p:cNvSpPr/>
                <p:nvPr/>
              </p:nvSpPr>
              <p:spPr>
                <a:xfrm>
                  <a:off x="498856" y="4687230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" name="AutoShape 69"/>
                <p:cNvSpPr/>
                <p:nvPr/>
              </p:nvSpPr>
              <p:spPr>
                <a:xfrm>
                  <a:off x="498856" y="4516249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" name="AutoShape 70"/>
                <p:cNvSpPr/>
                <p:nvPr/>
              </p:nvSpPr>
              <p:spPr>
                <a:xfrm>
                  <a:off x="498856" y="4345268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" name="AutoShape 71"/>
                <p:cNvSpPr/>
                <p:nvPr/>
              </p:nvSpPr>
              <p:spPr>
                <a:xfrm>
                  <a:off x="498856" y="5029192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" name="AutoShape 72"/>
                <p:cNvSpPr/>
                <p:nvPr/>
              </p:nvSpPr>
              <p:spPr>
                <a:xfrm>
                  <a:off x="498856" y="4858211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" name="AutoShape 73"/>
                <p:cNvSpPr/>
                <p:nvPr/>
              </p:nvSpPr>
              <p:spPr>
                <a:xfrm>
                  <a:off x="498856" y="5371154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" name="AutoShape 74"/>
                <p:cNvSpPr/>
                <p:nvPr/>
              </p:nvSpPr>
              <p:spPr>
                <a:xfrm>
                  <a:off x="498856" y="5200173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" name="AutoShape 75"/>
                <p:cNvSpPr/>
                <p:nvPr/>
              </p:nvSpPr>
              <p:spPr>
                <a:xfrm>
                  <a:off x="498856" y="5542135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" name="AutoShape 76"/>
                <p:cNvSpPr/>
                <p:nvPr/>
              </p:nvSpPr>
              <p:spPr>
                <a:xfrm>
                  <a:off x="498856" y="5884097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" name="AutoShape 77"/>
                <p:cNvSpPr/>
                <p:nvPr/>
              </p:nvSpPr>
              <p:spPr>
                <a:xfrm>
                  <a:off x="498856" y="5713116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" name="AutoShape 78"/>
                <p:cNvSpPr/>
                <p:nvPr/>
              </p:nvSpPr>
              <p:spPr>
                <a:xfrm>
                  <a:off x="498856" y="6055078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" name="AutoShape 79"/>
                <p:cNvSpPr/>
                <p:nvPr/>
              </p:nvSpPr>
              <p:spPr>
                <a:xfrm>
                  <a:off x="498856" y="6397040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" name="AutoShape 80"/>
                <p:cNvSpPr/>
                <p:nvPr/>
              </p:nvSpPr>
              <p:spPr>
                <a:xfrm>
                  <a:off x="498856" y="6226059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" name="AutoShape 81"/>
                <p:cNvSpPr/>
                <p:nvPr/>
              </p:nvSpPr>
              <p:spPr>
                <a:xfrm>
                  <a:off x="498856" y="6739002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" name="AutoShape 82"/>
                <p:cNvSpPr/>
                <p:nvPr/>
              </p:nvSpPr>
              <p:spPr>
                <a:xfrm>
                  <a:off x="498856" y="6568021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" name="AutoShape 83"/>
                <p:cNvSpPr/>
                <p:nvPr/>
              </p:nvSpPr>
              <p:spPr>
                <a:xfrm>
                  <a:off x="498856" y="6909983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" name="AutoShape 84"/>
                <p:cNvSpPr/>
                <p:nvPr/>
              </p:nvSpPr>
              <p:spPr>
                <a:xfrm>
                  <a:off x="498856" y="7080964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" name="AutoShape 85"/>
                <p:cNvSpPr/>
                <p:nvPr/>
              </p:nvSpPr>
              <p:spPr>
                <a:xfrm>
                  <a:off x="498856" y="7251945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" name="AutoShape 86"/>
                <p:cNvSpPr/>
                <p:nvPr/>
              </p:nvSpPr>
              <p:spPr>
                <a:xfrm>
                  <a:off x="498856" y="7422926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" name="AutoShape 87"/>
                <p:cNvSpPr/>
                <p:nvPr/>
              </p:nvSpPr>
              <p:spPr>
                <a:xfrm>
                  <a:off x="498856" y="7764888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" name="AutoShape 88"/>
                <p:cNvSpPr/>
                <p:nvPr/>
              </p:nvSpPr>
              <p:spPr>
                <a:xfrm>
                  <a:off x="498856" y="7593907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" name="AutoShape 89"/>
                <p:cNvSpPr/>
                <p:nvPr/>
              </p:nvSpPr>
              <p:spPr>
                <a:xfrm>
                  <a:off x="498856" y="8106850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" name="AutoShape 90"/>
                <p:cNvSpPr/>
                <p:nvPr/>
              </p:nvSpPr>
              <p:spPr>
                <a:xfrm>
                  <a:off x="498856" y="7935869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" name="AutoShape 91"/>
                <p:cNvSpPr/>
                <p:nvPr/>
              </p:nvSpPr>
              <p:spPr>
                <a:xfrm>
                  <a:off x="498856" y="8277831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" name="AutoShape 92"/>
                <p:cNvSpPr/>
                <p:nvPr/>
              </p:nvSpPr>
              <p:spPr>
                <a:xfrm>
                  <a:off x="498856" y="8619793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" name="AutoShape 93"/>
                <p:cNvSpPr/>
                <p:nvPr/>
              </p:nvSpPr>
              <p:spPr>
                <a:xfrm>
                  <a:off x="498856" y="8448812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" name="AutoShape 94"/>
                <p:cNvSpPr/>
                <p:nvPr/>
              </p:nvSpPr>
              <p:spPr>
                <a:xfrm>
                  <a:off x="498856" y="8790774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" name="AutoShape 95"/>
                <p:cNvSpPr/>
                <p:nvPr/>
              </p:nvSpPr>
              <p:spPr>
                <a:xfrm>
                  <a:off x="498856" y="8961755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" name="AutoShape 96"/>
                <p:cNvSpPr/>
                <p:nvPr/>
              </p:nvSpPr>
              <p:spPr>
                <a:xfrm>
                  <a:off x="498856" y="9132736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" name="AutoShape 97"/>
                <p:cNvSpPr/>
                <p:nvPr/>
              </p:nvSpPr>
              <p:spPr>
                <a:xfrm>
                  <a:off x="498856" y="9474698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" name="AutoShape 98"/>
                <p:cNvSpPr/>
                <p:nvPr/>
              </p:nvSpPr>
              <p:spPr>
                <a:xfrm>
                  <a:off x="498856" y="9303717"/>
                  <a:ext cx="6774687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9B374021-29C9-06E7-0BA7-E167FBFBC139}"/>
                  </a:ext>
                </a:extLst>
              </p:cNvPr>
              <p:cNvGrpSpPr/>
              <p:nvPr/>
            </p:nvGrpSpPr>
            <p:grpSpPr>
              <a:xfrm>
                <a:off x="668224" y="408224"/>
                <a:ext cx="6435946" cy="9241951"/>
                <a:chOff x="668224" y="408224"/>
                <a:chExt cx="6435946" cy="9241951"/>
              </a:xfrm>
            </p:grpSpPr>
            <p:sp>
              <p:nvSpPr>
                <p:cNvPr id="27" name="AutoShape 27"/>
                <p:cNvSpPr/>
                <p:nvPr/>
              </p:nvSpPr>
              <p:spPr>
                <a:xfrm flipH="1">
                  <a:off x="3886197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" name="AutoShape 4"/>
                <p:cNvSpPr/>
                <p:nvPr/>
              </p:nvSpPr>
              <p:spPr>
                <a:xfrm flipH="1">
                  <a:off x="837591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" name="AutoShape 5"/>
                <p:cNvSpPr/>
                <p:nvPr/>
              </p:nvSpPr>
              <p:spPr>
                <a:xfrm flipH="1">
                  <a:off x="668224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" name="AutoShape 7"/>
                <p:cNvSpPr/>
                <p:nvPr/>
              </p:nvSpPr>
              <p:spPr>
                <a:xfrm flipH="1">
                  <a:off x="7104170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" name="AutoShape 9"/>
                <p:cNvSpPr/>
                <p:nvPr/>
              </p:nvSpPr>
              <p:spPr>
                <a:xfrm>
                  <a:off x="6934803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" name="AutoShape 10"/>
                <p:cNvSpPr/>
                <p:nvPr/>
              </p:nvSpPr>
              <p:spPr>
                <a:xfrm flipH="1">
                  <a:off x="6765436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" name="AutoShape 11"/>
                <p:cNvSpPr/>
                <p:nvPr/>
              </p:nvSpPr>
              <p:spPr>
                <a:xfrm flipH="1">
                  <a:off x="6596069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" name="AutoShape 12"/>
                <p:cNvSpPr/>
                <p:nvPr/>
              </p:nvSpPr>
              <p:spPr>
                <a:xfrm flipH="1">
                  <a:off x="6426702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" name="AutoShape 13"/>
                <p:cNvSpPr/>
                <p:nvPr/>
              </p:nvSpPr>
              <p:spPr>
                <a:xfrm flipH="1">
                  <a:off x="6257335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" name="AutoShape 14"/>
                <p:cNvSpPr/>
                <p:nvPr/>
              </p:nvSpPr>
              <p:spPr>
                <a:xfrm flipH="1">
                  <a:off x="6087968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" name="AutoShape 15"/>
                <p:cNvSpPr/>
                <p:nvPr/>
              </p:nvSpPr>
              <p:spPr>
                <a:xfrm flipH="1">
                  <a:off x="5918601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AutoShape 16"/>
                <p:cNvSpPr/>
                <p:nvPr/>
              </p:nvSpPr>
              <p:spPr>
                <a:xfrm flipH="1">
                  <a:off x="5749234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AutoShape 17"/>
                <p:cNvSpPr/>
                <p:nvPr/>
              </p:nvSpPr>
              <p:spPr>
                <a:xfrm flipH="1">
                  <a:off x="5579867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AutoShape 18"/>
                <p:cNvSpPr/>
                <p:nvPr/>
              </p:nvSpPr>
              <p:spPr>
                <a:xfrm>
                  <a:off x="5410500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AutoShape 19"/>
                <p:cNvSpPr/>
                <p:nvPr/>
              </p:nvSpPr>
              <p:spPr>
                <a:xfrm>
                  <a:off x="5241133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AutoShape 20"/>
                <p:cNvSpPr/>
                <p:nvPr/>
              </p:nvSpPr>
              <p:spPr>
                <a:xfrm flipH="1">
                  <a:off x="5071766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AutoShape 21"/>
                <p:cNvSpPr/>
                <p:nvPr/>
              </p:nvSpPr>
              <p:spPr>
                <a:xfrm flipH="1">
                  <a:off x="4902399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AutoShape 22"/>
                <p:cNvSpPr/>
                <p:nvPr/>
              </p:nvSpPr>
              <p:spPr>
                <a:xfrm flipH="1">
                  <a:off x="4733032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AutoShape 23"/>
                <p:cNvSpPr/>
                <p:nvPr/>
              </p:nvSpPr>
              <p:spPr>
                <a:xfrm flipH="1">
                  <a:off x="4563665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AutoShape 24"/>
                <p:cNvSpPr/>
                <p:nvPr/>
              </p:nvSpPr>
              <p:spPr>
                <a:xfrm flipH="1">
                  <a:off x="4394298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AutoShape 25"/>
                <p:cNvSpPr/>
                <p:nvPr/>
              </p:nvSpPr>
              <p:spPr>
                <a:xfrm flipH="1">
                  <a:off x="4224931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AutoShape 26"/>
                <p:cNvSpPr/>
                <p:nvPr/>
              </p:nvSpPr>
              <p:spPr>
                <a:xfrm flipH="1">
                  <a:off x="4055564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AutoShape 28"/>
                <p:cNvSpPr/>
                <p:nvPr/>
              </p:nvSpPr>
              <p:spPr>
                <a:xfrm flipH="1">
                  <a:off x="3716830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AutoShape 29"/>
                <p:cNvSpPr/>
                <p:nvPr/>
              </p:nvSpPr>
              <p:spPr>
                <a:xfrm flipH="1">
                  <a:off x="3547463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AutoShape 30"/>
                <p:cNvSpPr/>
                <p:nvPr/>
              </p:nvSpPr>
              <p:spPr>
                <a:xfrm flipH="1">
                  <a:off x="3378096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AutoShape 31"/>
                <p:cNvSpPr/>
                <p:nvPr/>
              </p:nvSpPr>
              <p:spPr>
                <a:xfrm flipH="1">
                  <a:off x="3208729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" name="AutoShape 32"/>
                <p:cNvSpPr/>
                <p:nvPr/>
              </p:nvSpPr>
              <p:spPr>
                <a:xfrm flipH="1">
                  <a:off x="3039362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" name="AutoShape 33"/>
                <p:cNvSpPr/>
                <p:nvPr/>
              </p:nvSpPr>
              <p:spPr>
                <a:xfrm flipH="1">
                  <a:off x="2869995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AutoShape 34"/>
                <p:cNvSpPr/>
                <p:nvPr/>
              </p:nvSpPr>
              <p:spPr>
                <a:xfrm flipH="1">
                  <a:off x="2700628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" name="AutoShape 35"/>
                <p:cNvSpPr/>
                <p:nvPr/>
              </p:nvSpPr>
              <p:spPr>
                <a:xfrm flipH="1">
                  <a:off x="2531261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AutoShape 36"/>
                <p:cNvSpPr/>
                <p:nvPr/>
              </p:nvSpPr>
              <p:spPr>
                <a:xfrm flipH="1">
                  <a:off x="2361894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AutoShape 37"/>
                <p:cNvSpPr/>
                <p:nvPr/>
              </p:nvSpPr>
              <p:spPr>
                <a:xfrm flipH="1">
                  <a:off x="2192527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AutoShape 38"/>
                <p:cNvSpPr/>
                <p:nvPr/>
              </p:nvSpPr>
              <p:spPr>
                <a:xfrm flipH="1">
                  <a:off x="2023160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" name="AutoShape 39"/>
                <p:cNvSpPr/>
                <p:nvPr/>
              </p:nvSpPr>
              <p:spPr>
                <a:xfrm flipH="1">
                  <a:off x="1853793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" name="AutoShape 40"/>
                <p:cNvSpPr/>
                <p:nvPr/>
              </p:nvSpPr>
              <p:spPr>
                <a:xfrm flipH="1">
                  <a:off x="1684426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AutoShape 41"/>
                <p:cNvSpPr/>
                <p:nvPr/>
              </p:nvSpPr>
              <p:spPr>
                <a:xfrm flipH="1">
                  <a:off x="1515059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AutoShape 42"/>
                <p:cNvSpPr/>
                <p:nvPr/>
              </p:nvSpPr>
              <p:spPr>
                <a:xfrm flipH="1">
                  <a:off x="1345692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AutoShape 43"/>
                <p:cNvSpPr/>
                <p:nvPr/>
              </p:nvSpPr>
              <p:spPr>
                <a:xfrm flipH="1">
                  <a:off x="1176325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AutoShape 44"/>
                <p:cNvSpPr/>
                <p:nvPr/>
              </p:nvSpPr>
              <p:spPr>
                <a:xfrm flipH="1">
                  <a:off x="1006958" y="408224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id="{26866644-F93E-5A02-B481-D78B93544139}"/>
                  </a:ext>
                </a:extLst>
              </p:cNvPr>
              <p:cNvGrpSpPr/>
              <p:nvPr/>
            </p:nvGrpSpPr>
            <p:grpSpPr>
              <a:xfrm>
                <a:off x="498857" y="408224"/>
                <a:ext cx="6774687" cy="9241951"/>
                <a:chOff x="498857" y="408224"/>
                <a:chExt cx="6774687" cy="9241951"/>
              </a:xfrm>
            </p:grpSpPr>
            <p:sp>
              <p:nvSpPr>
                <p:cNvPr id="101" name="AutoShape 101"/>
                <p:cNvSpPr/>
                <p:nvPr/>
              </p:nvSpPr>
              <p:spPr>
                <a:xfrm>
                  <a:off x="498857" y="5029200"/>
                  <a:ext cx="6774687" cy="0"/>
                </a:xfrm>
                <a:prstGeom prst="line">
                  <a:avLst/>
                </a:prstGeom>
                <a:ln w="19050" cap="flat">
                  <a:solidFill>
                    <a:srgbClr val="E6979A"/>
                  </a:solidFill>
                  <a:prstDash val="solid"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" name="AutoShape 100"/>
                <p:cNvSpPr/>
                <p:nvPr/>
              </p:nvSpPr>
              <p:spPr>
                <a:xfrm>
                  <a:off x="3886197" y="408224"/>
                  <a:ext cx="0" cy="9241951"/>
                </a:xfrm>
                <a:prstGeom prst="line">
                  <a:avLst/>
                </a:prstGeom>
                <a:ln w="19050" cap="flat">
                  <a:solidFill>
                    <a:srgbClr val="E6979A"/>
                  </a:solidFill>
                  <a:prstDash val="solid"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" name="TextBox 3"/>
            <p:cNvSpPr txBox="1"/>
            <p:nvPr/>
          </p:nvSpPr>
          <p:spPr>
            <a:xfrm>
              <a:off x="6632991" y="9721866"/>
              <a:ext cx="638876" cy="9026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731"/>
                </a:lnSpc>
                <a:spcBef>
                  <a:spcPct val="0"/>
                </a:spcBef>
              </a:pPr>
              <a:r>
                <a:rPr lang="en-US" sz="600" dirty="0">
                  <a:solidFill>
                    <a:srgbClr val="C2BDBD"/>
                  </a:solidFill>
                  <a:latin typeface="Plus Jakarta Sans"/>
                </a:rPr>
                <a:t>Plain graph paper</a:t>
              </a:r>
            </a:p>
          </p:txBody>
        </p:sp>
        <p:sp>
          <p:nvSpPr>
            <p:cNvPr id="2" name="TemplateLAB"/>
            <p:cNvSpPr/>
            <p:nvPr/>
          </p:nvSpPr>
          <p:spPr>
            <a:xfrm>
              <a:off x="498857" y="9728291"/>
              <a:ext cx="562000" cy="92730"/>
            </a:xfrm>
            <a:custGeom>
              <a:avLst/>
              <a:gdLst/>
              <a:ahLst/>
              <a:cxnLst/>
              <a:rect l="l" t="t" r="r" b="b"/>
              <a:pathLst>
                <a:path w="562000" h="92730">
                  <a:moveTo>
                    <a:pt x="0" y="0"/>
                  </a:moveTo>
                  <a:lnTo>
                    <a:pt x="562000" y="0"/>
                  </a:lnTo>
                  <a:lnTo>
                    <a:pt x="562000" y="92730"/>
                  </a:lnTo>
                  <a:lnTo>
                    <a:pt x="0" y="9273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70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Plus Jakarta Sans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Paper - Letter (Portrait)</dc:title>
  <dc:creator>Hoang Anh</dc:creator>
  <cp:lastModifiedBy>Hoang Anh</cp:lastModifiedBy>
  <cp:revision>5</cp:revision>
  <dcterms:created xsi:type="dcterms:W3CDTF">2006-08-16T00:00:00Z</dcterms:created>
  <dcterms:modified xsi:type="dcterms:W3CDTF">2024-05-03T13:59:22Z</dcterms:modified>
  <dc:identifier>DAGDw_nvcDU</dc:identifier>
</cp:coreProperties>
</file>