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48" r:id="rId1"/>
  </p:sldMasterIdLst>
  <p:sldIdLst>
    <p:sldId id="261" r:id="rId2"/>
  </p:sldIdLst>
  <p:sldSz cx="7556500" cy="10693400"/>
  <p:notesSz cx="6858000" cy="9144000"/>
  <p:embeddedFontLst>
    <p:embeddedFont>
      <p:font typeface="Plus Jakarta Sans" pitchFamily="2" charset="0"/>
      <p:regular r:id="rId3"/>
      <p:bold r:id="rId4"/>
      <p:italic r:id="rId5"/>
      <p:boldItalic r:id="rId6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9D9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2" autoAdjust="0"/>
  </p:normalViewPr>
  <p:slideViewPr>
    <p:cSldViewPr>
      <p:cViewPr>
        <p:scale>
          <a:sx n="75" d="100"/>
          <a:sy n="75" d="100"/>
        </p:scale>
        <p:origin x="2244" y="5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font" Target="fonts/font1.fntdata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4.fntdata"/><Relationship Id="rId5" Type="http://schemas.openxmlformats.org/officeDocument/2006/relationships/font" Target="fonts/font3.fntdata"/><Relationship Id="rId10" Type="http://schemas.openxmlformats.org/officeDocument/2006/relationships/tableStyles" Target="tableStyles.xml"/><Relationship Id="rId4" Type="http://schemas.openxmlformats.org/officeDocument/2006/relationships/font" Target="fonts/font2.fntdata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Relationship Id="rId4" Type="http://schemas.openxmlformats.org/officeDocument/2006/relationships/image" Target="../media/image2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5" name="Group 114">
            <a:extLst>
              <a:ext uri="{FF2B5EF4-FFF2-40B4-BE49-F238E27FC236}">
                <a16:creationId xmlns:a16="http://schemas.microsoft.com/office/drawing/2014/main" id="{C7325DD2-0E0F-E46E-6452-822037F68694}"/>
              </a:ext>
            </a:extLst>
          </p:cNvPr>
          <p:cNvGrpSpPr/>
          <p:nvPr/>
        </p:nvGrpSpPr>
        <p:grpSpPr>
          <a:xfrm>
            <a:off x="534590" y="616347"/>
            <a:ext cx="6486148" cy="9684337"/>
            <a:chOff x="534590" y="616347"/>
            <a:chExt cx="6486148" cy="9684337"/>
          </a:xfrm>
        </p:grpSpPr>
        <p:sp>
          <p:nvSpPr>
            <p:cNvPr id="109" name="Rectangle 108">
              <a:extLst>
                <a:ext uri="{FF2B5EF4-FFF2-40B4-BE49-F238E27FC236}">
                  <a16:creationId xmlns:a16="http://schemas.microsoft.com/office/drawing/2014/main" id="{70F33EBE-3A05-7909-A5C4-C608D179A833}"/>
                </a:ext>
              </a:extLst>
            </p:cNvPr>
            <p:cNvSpPr>
              <a:spLocks/>
            </p:cNvSpPr>
            <p:nvPr/>
          </p:nvSpPr>
          <p:spPr>
            <a:xfrm>
              <a:off x="535793" y="616744"/>
              <a:ext cx="6483767" cy="946070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D9D9D9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12" name="Group 111">
              <a:extLst>
                <a:ext uri="{FF2B5EF4-FFF2-40B4-BE49-F238E27FC236}">
                  <a16:creationId xmlns:a16="http://schemas.microsoft.com/office/drawing/2014/main" id="{1B581738-EB78-7F2F-BE4B-77366069C950}"/>
                </a:ext>
              </a:extLst>
            </p:cNvPr>
            <p:cNvGrpSpPr/>
            <p:nvPr/>
          </p:nvGrpSpPr>
          <p:grpSpPr>
            <a:xfrm>
              <a:off x="536366" y="802906"/>
              <a:ext cx="6483767" cy="9087588"/>
              <a:chOff x="536366" y="802906"/>
              <a:chExt cx="6483767" cy="9087588"/>
            </a:xfrm>
          </p:grpSpPr>
          <p:sp>
            <p:nvSpPr>
              <p:cNvPr id="39" name="AutoShape 39"/>
              <p:cNvSpPr/>
              <p:nvPr/>
            </p:nvSpPr>
            <p:spPr>
              <a:xfrm>
                <a:off x="536366" y="1348161"/>
                <a:ext cx="6483767" cy="0"/>
              </a:xfrm>
              <a:prstGeom prst="line">
                <a:avLst/>
              </a:prstGeom>
              <a:ln w="9525" cap="flat">
                <a:solidFill>
                  <a:srgbClr val="D9D9D9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" name="AutoShape 40"/>
              <p:cNvSpPr/>
              <p:nvPr/>
            </p:nvSpPr>
            <p:spPr>
              <a:xfrm>
                <a:off x="536366" y="1166409"/>
                <a:ext cx="6483767" cy="0"/>
              </a:xfrm>
              <a:prstGeom prst="line">
                <a:avLst/>
              </a:prstGeom>
              <a:ln w="9525" cap="flat">
                <a:solidFill>
                  <a:srgbClr val="D9D9D9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" name="AutoShape 41"/>
              <p:cNvSpPr/>
              <p:nvPr/>
            </p:nvSpPr>
            <p:spPr>
              <a:xfrm>
                <a:off x="536366" y="984657"/>
                <a:ext cx="6483767" cy="0"/>
              </a:xfrm>
              <a:prstGeom prst="line">
                <a:avLst/>
              </a:prstGeom>
              <a:ln w="9525" cap="flat">
                <a:solidFill>
                  <a:srgbClr val="D9D9D9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" name="AutoShape 42"/>
              <p:cNvSpPr/>
              <p:nvPr/>
            </p:nvSpPr>
            <p:spPr>
              <a:xfrm>
                <a:off x="536366" y="802906"/>
                <a:ext cx="6483767" cy="0"/>
              </a:xfrm>
              <a:prstGeom prst="line">
                <a:avLst/>
              </a:prstGeom>
              <a:ln w="9525" cap="flat">
                <a:solidFill>
                  <a:srgbClr val="D9D9D9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" name="AutoShape 44"/>
              <p:cNvSpPr/>
              <p:nvPr/>
            </p:nvSpPr>
            <p:spPr>
              <a:xfrm>
                <a:off x="536366" y="1529913"/>
                <a:ext cx="6483767" cy="0"/>
              </a:xfrm>
              <a:prstGeom prst="line">
                <a:avLst/>
              </a:prstGeom>
              <a:ln w="9525" cap="flat">
                <a:solidFill>
                  <a:srgbClr val="D9D9D9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" name="AutoShape 45"/>
              <p:cNvSpPr/>
              <p:nvPr/>
            </p:nvSpPr>
            <p:spPr>
              <a:xfrm>
                <a:off x="536366" y="1711664"/>
                <a:ext cx="6483767" cy="0"/>
              </a:xfrm>
              <a:prstGeom prst="line">
                <a:avLst/>
              </a:prstGeom>
              <a:ln w="9525" cap="flat">
                <a:solidFill>
                  <a:srgbClr val="D9D9D9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" name="AutoShape 46"/>
              <p:cNvSpPr/>
              <p:nvPr/>
            </p:nvSpPr>
            <p:spPr>
              <a:xfrm>
                <a:off x="536366" y="1893416"/>
                <a:ext cx="6483767" cy="0"/>
              </a:xfrm>
              <a:prstGeom prst="line">
                <a:avLst/>
              </a:prstGeom>
              <a:ln w="9525" cap="flat">
                <a:solidFill>
                  <a:srgbClr val="D9D9D9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" name="AutoShape 47"/>
              <p:cNvSpPr/>
              <p:nvPr/>
            </p:nvSpPr>
            <p:spPr>
              <a:xfrm>
                <a:off x="536366" y="2256920"/>
                <a:ext cx="6483767" cy="0"/>
              </a:xfrm>
              <a:prstGeom prst="line">
                <a:avLst/>
              </a:prstGeom>
              <a:ln w="9525" cap="flat">
                <a:solidFill>
                  <a:srgbClr val="D9D9D9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" name="AutoShape 48"/>
              <p:cNvSpPr/>
              <p:nvPr/>
            </p:nvSpPr>
            <p:spPr>
              <a:xfrm>
                <a:off x="536366" y="2075168"/>
                <a:ext cx="6483767" cy="0"/>
              </a:xfrm>
              <a:prstGeom prst="line">
                <a:avLst/>
              </a:prstGeom>
              <a:ln w="9525" cap="flat">
                <a:solidFill>
                  <a:srgbClr val="D9D9D9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" name="AutoShape 49"/>
              <p:cNvSpPr/>
              <p:nvPr/>
            </p:nvSpPr>
            <p:spPr>
              <a:xfrm>
                <a:off x="536366" y="2620423"/>
                <a:ext cx="6483767" cy="0"/>
              </a:xfrm>
              <a:prstGeom prst="line">
                <a:avLst/>
              </a:prstGeom>
              <a:ln w="9525" cap="flat">
                <a:solidFill>
                  <a:srgbClr val="D9D9D9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0" name="AutoShape 50"/>
              <p:cNvSpPr/>
              <p:nvPr/>
            </p:nvSpPr>
            <p:spPr>
              <a:xfrm>
                <a:off x="536366" y="2438672"/>
                <a:ext cx="6483767" cy="0"/>
              </a:xfrm>
              <a:prstGeom prst="line">
                <a:avLst/>
              </a:prstGeom>
              <a:ln w="9525" cap="flat">
                <a:solidFill>
                  <a:srgbClr val="D9D9D9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" name="AutoShape 51"/>
              <p:cNvSpPr/>
              <p:nvPr/>
            </p:nvSpPr>
            <p:spPr>
              <a:xfrm>
                <a:off x="536366" y="3165679"/>
                <a:ext cx="6483767" cy="0"/>
              </a:xfrm>
              <a:prstGeom prst="line">
                <a:avLst/>
              </a:prstGeom>
              <a:ln w="9525" cap="flat">
                <a:solidFill>
                  <a:srgbClr val="D9D9D9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" name="AutoShape 52"/>
              <p:cNvSpPr/>
              <p:nvPr/>
            </p:nvSpPr>
            <p:spPr>
              <a:xfrm>
                <a:off x="536366" y="2983927"/>
                <a:ext cx="6483767" cy="0"/>
              </a:xfrm>
              <a:prstGeom prst="line">
                <a:avLst/>
              </a:prstGeom>
              <a:ln w="9525" cap="flat">
                <a:solidFill>
                  <a:srgbClr val="D9D9D9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" name="AutoShape 53"/>
              <p:cNvSpPr/>
              <p:nvPr/>
            </p:nvSpPr>
            <p:spPr>
              <a:xfrm>
                <a:off x="536366" y="2802175"/>
                <a:ext cx="6483767" cy="0"/>
              </a:xfrm>
              <a:prstGeom prst="line">
                <a:avLst/>
              </a:prstGeom>
              <a:ln w="9525" cap="flat">
                <a:solidFill>
                  <a:srgbClr val="D9D9D9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" name="AutoShape 54"/>
              <p:cNvSpPr/>
              <p:nvPr/>
            </p:nvSpPr>
            <p:spPr>
              <a:xfrm>
                <a:off x="536366" y="3529182"/>
                <a:ext cx="6483767" cy="0"/>
              </a:xfrm>
              <a:prstGeom prst="line">
                <a:avLst/>
              </a:prstGeom>
              <a:ln w="9525" cap="flat">
                <a:solidFill>
                  <a:srgbClr val="D9D9D9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5" name="AutoShape 55"/>
              <p:cNvSpPr/>
              <p:nvPr/>
            </p:nvSpPr>
            <p:spPr>
              <a:xfrm>
                <a:off x="536366" y="3347430"/>
                <a:ext cx="6483767" cy="0"/>
              </a:xfrm>
              <a:prstGeom prst="line">
                <a:avLst/>
              </a:prstGeom>
              <a:ln w="9525" cap="flat">
                <a:solidFill>
                  <a:srgbClr val="D9D9D9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" name="AutoShape 56"/>
              <p:cNvSpPr/>
              <p:nvPr/>
            </p:nvSpPr>
            <p:spPr>
              <a:xfrm>
                <a:off x="536366" y="4074438"/>
                <a:ext cx="6483767" cy="0"/>
              </a:xfrm>
              <a:prstGeom prst="line">
                <a:avLst/>
              </a:prstGeom>
              <a:ln w="9525" cap="flat">
                <a:solidFill>
                  <a:srgbClr val="D9D9D9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" name="AutoShape 57"/>
              <p:cNvSpPr/>
              <p:nvPr/>
            </p:nvSpPr>
            <p:spPr>
              <a:xfrm>
                <a:off x="536366" y="3892686"/>
                <a:ext cx="6483767" cy="0"/>
              </a:xfrm>
              <a:prstGeom prst="line">
                <a:avLst/>
              </a:prstGeom>
              <a:ln w="9525" cap="flat">
                <a:solidFill>
                  <a:srgbClr val="D9D9D9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8" name="AutoShape 58"/>
              <p:cNvSpPr/>
              <p:nvPr/>
            </p:nvSpPr>
            <p:spPr>
              <a:xfrm>
                <a:off x="536366" y="3710934"/>
                <a:ext cx="6483767" cy="0"/>
              </a:xfrm>
              <a:prstGeom prst="line">
                <a:avLst/>
              </a:prstGeom>
              <a:ln w="9525" cap="flat">
                <a:solidFill>
                  <a:srgbClr val="D9D9D9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" name="AutoShape 59"/>
              <p:cNvSpPr/>
              <p:nvPr/>
            </p:nvSpPr>
            <p:spPr>
              <a:xfrm>
                <a:off x="536366" y="4437941"/>
                <a:ext cx="6483767" cy="0"/>
              </a:xfrm>
              <a:prstGeom prst="line">
                <a:avLst/>
              </a:prstGeom>
              <a:ln w="9525" cap="flat">
                <a:solidFill>
                  <a:srgbClr val="D9D9D9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0" name="AutoShape 60"/>
              <p:cNvSpPr/>
              <p:nvPr/>
            </p:nvSpPr>
            <p:spPr>
              <a:xfrm>
                <a:off x="536366" y="4256189"/>
                <a:ext cx="6483767" cy="0"/>
              </a:xfrm>
              <a:prstGeom prst="line">
                <a:avLst/>
              </a:prstGeom>
              <a:ln w="9525" cap="flat">
                <a:solidFill>
                  <a:srgbClr val="D9D9D9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" name="AutoShape 61"/>
              <p:cNvSpPr/>
              <p:nvPr/>
            </p:nvSpPr>
            <p:spPr>
              <a:xfrm>
                <a:off x="536366" y="4983196"/>
                <a:ext cx="6483767" cy="0"/>
              </a:xfrm>
              <a:prstGeom prst="line">
                <a:avLst/>
              </a:prstGeom>
              <a:ln w="9525" cap="flat">
                <a:solidFill>
                  <a:srgbClr val="D9D9D9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" name="AutoShape 62"/>
              <p:cNvSpPr/>
              <p:nvPr/>
            </p:nvSpPr>
            <p:spPr>
              <a:xfrm>
                <a:off x="536366" y="4801445"/>
                <a:ext cx="6483767" cy="0"/>
              </a:xfrm>
              <a:prstGeom prst="line">
                <a:avLst/>
              </a:prstGeom>
              <a:ln w="9525" cap="flat">
                <a:solidFill>
                  <a:srgbClr val="D9D9D9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3" name="AutoShape 63"/>
              <p:cNvSpPr/>
              <p:nvPr/>
            </p:nvSpPr>
            <p:spPr>
              <a:xfrm>
                <a:off x="536366" y="4619693"/>
                <a:ext cx="6483767" cy="0"/>
              </a:xfrm>
              <a:prstGeom prst="line">
                <a:avLst/>
              </a:prstGeom>
              <a:ln w="9525" cap="flat">
                <a:solidFill>
                  <a:srgbClr val="D9D9D9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4" name="AutoShape 64"/>
              <p:cNvSpPr/>
              <p:nvPr/>
            </p:nvSpPr>
            <p:spPr>
              <a:xfrm>
                <a:off x="536366" y="5346700"/>
                <a:ext cx="6483767" cy="0"/>
              </a:xfrm>
              <a:prstGeom prst="line">
                <a:avLst/>
              </a:prstGeom>
              <a:ln w="9525" cap="flat">
                <a:solidFill>
                  <a:srgbClr val="D9D9D9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5" name="AutoShape 65"/>
              <p:cNvSpPr/>
              <p:nvPr/>
            </p:nvSpPr>
            <p:spPr>
              <a:xfrm>
                <a:off x="536366" y="5164948"/>
                <a:ext cx="6483767" cy="0"/>
              </a:xfrm>
              <a:prstGeom prst="line">
                <a:avLst/>
              </a:prstGeom>
              <a:ln w="9525" cap="flat">
                <a:solidFill>
                  <a:srgbClr val="D9D9D9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6" name="AutoShape 66"/>
              <p:cNvSpPr/>
              <p:nvPr/>
            </p:nvSpPr>
            <p:spPr>
              <a:xfrm>
                <a:off x="536366" y="5710204"/>
                <a:ext cx="6483767" cy="0"/>
              </a:xfrm>
              <a:prstGeom prst="line">
                <a:avLst/>
              </a:prstGeom>
              <a:ln w="9525" cap="flat">
                <a:solidFill>
                  <a:srgbClr val="D9D9D9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7" name="AutoShape 67"/>
              <p:cNvSpPr/>
              <p:nvPr/>
            </p:nvSpPr>
            <p:spPr>
              <a:xfrm>
                <a:off x="536366" y="5528452"/>
                <a:ext cx="6483767" cy="0"/>
              </a:xfrm>
              <a:prstGeom prst="line">
                <a:avLst/>
              </a:prstGeom>
              <a:ln w="9525" cap="flat">
                <a:solidFill>
                  <a:srgbClr val="D9D9D9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8" name="AutoShape 68"/>
              <p:cNvSpPr/>
              <p:nvPr/>
            </p:nvSpPr>
            <p:spPr>
              <a:xfrm>
                <a:off x="536366" y="5891955"/>
                <a:ext cx="6483767" cy="0"/>
              </a:xfrm>
              <a:prstGeom prst="line">
                <a:avLst/>
              </a:prstGeom>
              <a:ln w="9525" cap="flat">
                <a:solidFill>
                  <a:srgbClr val="D9D9D9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9" name="AutoShape 69"/>
              <p:cNvSpPr/>
              <p:nvPr/>
            </p:nvSpPr>
            <p:spPr>
              <a:xfrm>
                <a:off x="536366" y="6255459"/>
                <a:ext cx="6483767" cy="0"/>
              </a:xfrm>
              <a:prstGeom prst="line">
                <a:avLst/>
              </a:prstGeom>
              <a:ln w="9525" cap="flat">
                <a:solidFill>
                  <a:srgbClr val="D9D9D9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0" name="AutoShape 70"/>
              <p:cNvSpPr/>
              <p:nvPr/>
            </p:nvSpPr>
            <p:spPr>
              <a:xfrm>
                <a:off x="536366" y="6073707"/>
                <a:ext cx="6483767" cy="0"/>
              </a:xfrm>
              <a:prstGeom prst="line">
                <a:avLst/>
              </a:prstGeom>
              <a:ln w="9525" cap="flat">
                <a:solidFill>
                  <a:srgbClr val="D9D9D9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" name="AutoShape 71"/>
              <p:cNvSpPr/>
              <p:nvPr/>
            </p:nvSpPr>
            <p:spPr>
              <a:xfrm>
                <a:off x="536366" y="6437211"/>
                <a:ext cx="6483767" cy="0"/>
              </a:xfrm>
              <a:prstGeom prst="line">
                <a:avLst/>
              </a:prstGeom>
              <a:ln w="9525" cap="flat">
                <a:solidFill>
                  <a:srgbClr val="D9D9D9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" name="AutoShape 72"/>
              <p:cNvSpPr/>
              <p:nvPr/>
            </p:nvSpPr>
            <p:spPr>
              <a:xfrm>
                <a:off x="536366" y="6800714"/>
                <a:ext cx="6483767" cy="0"/>
              </a:xfrm>
              <a:prstGeom prst="line">
                <a:avLst/>
              </a:prstGeom>
              <a:ln w="9525" cap="flat">
                <a:solidFill>
                  <a:srgbClr val="D9D9D9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" name="AutoShape 73"/>
              <p:cNvSpPr/>
              <p:nvPr/>
            </p:nvSpPr>
            <p:spPr>
              <a:xfrm>
                <a:off x="536366" y="6618962"/>
                <a:ext cx="6483767" cy="0"/>
              </a:xfrm>
              <a:prstGeom prst="line">
                <a:avLst/>
              </a:prstGeom>
              <a:ln w="9525" cap="flat">
                <a:solidFill>
                  <a:srgbClr val="D9D9D9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" name="AutoShape 74"/>
              <p:cNvSpPr/>
              <p:nvPr/>
            </p:nvSpPr>
            <p:spPr>
              <a:xfrm>
                <a:off x="536366" y="7164218"/>
                <a:ext cx="6483767" cy="0"/>
              </a:xfrm>
              <a:prstGeom prst="line">
                <a:avLst/>
              </a:prstGeom>
              <a:ln w="9525" cap="flat">
                <a:solidFill>
                  <a:srgbClr val="D9D9D9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" name="AutoShape 75"/>
              <p:cNvSpPr/>
              <p:nvPr/>
            </p:nvSpPr>
            <p:spPr>
              <a:xfrm>
                <a:off x="536366" y="6982466"/>
                <a:ext cx="6483767" cy="0"/>
              </a:xfrm>
              <a:prstGeom prst="line">
                <a:avLst/>
              </a:prstGeom>
              <a:ln w="9525" cap="flat">
                <a:solidFill>
                  <a:srgbClr val="D9D9D9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" name="AutoShape 76"/>
              <p:cNvSpPr/>
              <p:nvPr/>
            </p:nvSpPr>
            <p:spPr>
              <a:xfrm>
                <a:off x="536366" y="7345970"/>
                <a:ext cx="6483767" cy="0"/>
              </a:xfrm>
              <a:prstGeom prst="line">
                <a:avLst/>
              </a:prstGeom>
              <a:ln w="9525" cap="flat">
                <a:solidFill>
                  <a:srgbClr val="D9D9D9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7" name="AutoShape 77"/>
              <p:cNvSpPr/>
              <p:nvPr/>
            </p:nvSpPr>
            <p:spPr>
              <a:xfrm>
                <a:off x="536366" y="7527721"/>
                <a:ext cx="6483767" cy="0"/>
              </a:xfrm>
              <a:prstGeom prst="line">
                <a:avLst/>
              </a:prstGeom>
              <a:ln w="9525" cap="flat">
                <a:solidFill>
                  <a:srgbClr val="D9D9D9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8" name="AutoShape 78"/>
              <p:cNvSpPr/>
              <p:nvPr/>
            </p:nvSpPr>
            <p:spPr>
              <a:xfrm>
                <a:off x="536366" y="7709473"/>
                <a:ext cx="6483767" cy="0"/>
              </a:xfrm>
              <a:prstGeom prst="line">
                <a:avLst/>
              </a:prstGeom>
              <a:ln w="9525" cap="flat">
                <a:solidFill>
                  <a:srgbClr val="D9D9D9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9" name="AutoShape 79"/>
              <p:cNvSpPr/>
              <p:nvPr/>
            </p:nvSpPr>
            <p:spPr>
              <a:xfrm>
                <a:off x="536366" y="7891225"/>
                <a:ext cx="6483767" cy="0"/>
              </a:xfrm>
              <a:prstGeom prst="line">
                <a:avLst/>
              </a:prstGeom>
              <a:ln w="9525" cap="flat">
                <a:solidFill>
                  <a:srgbClr val="D9D9D9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0" name="AutoShape 80"/>
              <p:cNvSpPr/>
              <p:nvPr/>
            </p:nvSpPr>
            <p:spPr>
              <a:xfrm>
                <a:off x="536366" y="8254728"/>
                <a:ext cx="6483767" cy="0"/>
              </a:xfrm>
              <a:prstGeom prst="line">
                <a:avLst/>
              </a:prstGeom>
              <a:ln w="9525" cap="flat">
                <a:solidFill>
                  <a:srgbClr val="D9D9D9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1" name="AutoShape 81"/>
              <p:cNvSpPr/>
              <p:nvPr/>
            </p:nvSpPr>
            <p:spPr>
              <a:xfrm>
                <a:off x="536366" y="8072977"/>
                <a:ext cx="6483767" cy="0"/>
              </a:xfrm>
              <a:prstGeom prst="line">
                <a:avLst/>
              </a:prstGeom>
              <a:ln w="9525" cap="flat">
                <a:solidFill>
                  <a:srgbClr val="D9D9D9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" name="AutoShape 82"/>
              <p:cNvSpPr/>
              <p:nvPr/>
            </p:nvSpPr>
            <p:spPr>
              <a:xfrm>
                <a:off x="536366" y="8618232"/>
                <a:ext cx="6483767" cy="0"/>
              </a:xfrm>
              <a:prstGeom prst="line">
                <a:avLst/>
              </a:prstGeom>
              <a:ln w="9525" cap="flat">
                <a:solidFill>
                  <a:srgbClr val="D9D9D9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" name="AutoShape 83"/>
              <p:cNvSpPr/>
              <p:nvPr/>
            </p:nvSpPr>
            <p:spPr>
              <a:xfrm>
                <a:off x="536366" y="8436480"/>
                <a:ext cx="6483767" cy="0"/>
              </a:xfrm>
              <a:prstGeom prst="line">
                <a:avLst/>
              </a:prstGeom>
              <a:ln w="9525" cap="flat">
                <a:solidFill>
                  <a:srgbClr val="D9D9D9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" name="AutoShape 84"/>
              <p:cNvSpPr/>
              <p:nvPr/>
            </p:nvSpPr>
            <p:spPr>
              <a:xfrm>
                <a:off x="536366" y="8799984"/>
                <a:ext cx="6483767" cy="0"/>
              </a:xfrm>
              <a:prstGeom prst="line">
                <a:avLst/>
              </a:prstGeom>
              <a:ln w="9525" cap="flat">
                <a:solidFill>
                  <a:srgbClr val="D9D9D9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5" name="AutoShape 85"/>
              <p:cNvSpPr/>
              <p:nvPr/>
            </p:nvSpPr>
            <p:spPr>
              <a:xfrm>
                <a:off x="536366" y="9163487"/>
                <a:ext cx="6483767" cy="0"/>
              </a:xfrm>
              <a:prstGeom prst="line">
                <a:avLst/>
              </a:prstGeom>
              <a:ln w="9525" cap="flat">
                <a:solidFill>
                  <a:srgbClr val="D9D9D9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" name="AutoShape 86"/>
              <p:cNvSpPr/>
              <p:nvPr/>
            </p:nvSpPr>
            <p:spPr>
              <a:xfrm>
                <a:off x="536366" y="8981736"/>
                <a:ext cx="6483767" cy="0"/>
              </a:xfrm>
              <a:prstGeom prst="line">
                <a:avLst/>
              </a:prstGeom>
              <a:ln w="9525" cap="flat">
                <a:solidFill>
                  <a:srgbClr val="D9D9D9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7" name="AutoShape 87"/>
              <p:cNvSpPr/>
              <p:nvPr/>
            </p:nvSpPr>
            <p:spPr>
              <a:xfrm>
                <a:off x="536366" y="9345239"/>
                <a:ext cx="6483767" cy="0"/>
              </a:xfrm>
              <a:prstGeom prst="line">
                <a:avLst/>
              </a:prstGeom>
              <a:ln w="9525" cap="flat">
                <a:solidFill>
                  <a:srgbClr val="D9D9D9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8" name="AutoShape 88"/>
              <p:cNvSpPr/>
              <p:nvPr/>
            </p:nvSpPr>
            <p:spPr>
              <a:xfrm>
                <a:off x="536366" y="9526991"/>
                <a:ext cx="6483767" cy="0"/>
              </a:xfrm>
              <a:prstGeom prst="line">
                <a:avLst/>
              </a:prstGeom>
              <a:ln w="9525" cap="flat">
                <a:solidFill>
                  <a:srgbClr val="D9D9D9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" name="AutoShape 89"/>
              <p:cNvSpPr/>
              <p:nvPr/>
            </p:nvSpPr>
            <p:spPr>
              <a:xfrm>
                <a:off x="536366" y="9708743"/>
                <a:ext cx="6483767" cy="0"/>
              </a:xfrm>
              <a:prstGeom prst="line">
                <a:avLst/>
              </a:prstGeom>
              <a:ln w="9525" cap="flat">
                <a:solidFill>
                  <a:srgbClr val="D9D9D9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1" name="AutoShape 91"/>
              <p:cNvSpPr/>
              <p:nvPr/>
            </p:nvSpPr>
            <p:spPr>
              <a:xfrm>
                <a:off x="536366" y="9890494"/>
                <a:ext cx="6483767" cy="0"/>
              </a:xfrm>
              <a:prstGeom prst="line">
                <a:avLst/>
              </a:prstGeom>
              <a:ln w="9525" cap="flat">
                <a:solidFill>
                  <a:srgbClr val="D9D9D9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11" name="Group 110">
              <a:extLst>
                <a:ext uri="{FF2B5EF4-FFF2-40B4-BE49-F238E27FC236}">
                  <a16:creationId xmlns:a16="http://schemas.microsoft.com/office/drawing/2014/main" id="{82A1F31E-8D7F-445C-295D-6BDBFEC2E18A}"/>
                </a:ext>
              </a:extLst>
            </p:cNvPr>
            <p:cNvGrpSpPr/>
            <p:nvPr/>
          </p:nvGrpSpPr>
          <p:grpSpPr>
            <a:xfrm>
              <a:off x="717638" y="616347"/>
              <a:ext cx="6121222" cy="9461103"/>
              <a:chOff x="717638" y="616347"/>
              <a:chExt cx="6121222" cy="9461103"/>
            </a:xfrm>
          </p:grpSpPr>
          <p:sp>
            <p:nvSpPr>
              <p:cNvPr id="4" name="AutoShape 4"/>
              <p:cNvSpPr/>
              <p:nvPr/>
            </p:nvSpPr>
            <p:spPr>
              <a:xfrm>
                <a:off x="6838860" y="616347"/>
                <a:ext cx="0" cy="9461103"/>
              </a:xfrm>
              <a:prstGeom prst="line">
                <a:avLst/>
              </a:prstGeom>
              <a:ln w="9525" cap="flat">
                <a:solidFill>
                  <a:srgbClr val="D9D9D9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" name="AutoShape 5"/>
              <p:cNvSpPr/>
              <p:nvPr/>
            </p:nvSpPr>
            <p:spPr>
              <a:xfrm>
                <a:off x="6658824" y="616347"/>
                <a:ext cx="0" cy="9461103"/>
              </a:xfrm>
              <a:prstGeom prst="line">
                <a:avLst/>
              </a:prstGeom>
              <a:ln w="9525" cap="flat">
                <a:solidFill>
                  <a:srgbClr val="D9D9D9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" name="AutoShape 6"/>
              <p:cNvSpPr/>
              <p:nvPr/>
            </p:nvSpPr>
            <p:spPr>
              <a:xfrm>
                <a:off x="6478789" y="616347"/>
                <a:ext cx="0" cy="9461103"/>
              </a:xfrm>
              <a:prstGeom prst="line">
                <a:avLst/>
              </a:prstGeom>
              <a:ln w="9525" cap="flat">
                <a:solidFill>
                  <a:srgbClr val="D9D9D9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" name="AutoShape 7"/>
              <p:cNvSpPr/>
              <p:nvPr/>
            </p:nvSpPr>
            <p:spPr>
              <a:xfrm>
                <a:off x="6298753" y="616347"/>
                <a:ext cx="0" cy="9461103"/>
              </a:xfrm>
              <a:prstGeom prst="line">
                <a:avLst/>
              </a:prstGeom>
              <a:ln w="9525" cap="flat">
                <a:solidFill>
                  <a:srgbClr val="D9D9D9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" name="AutoShape 8"/>
              <p:cNvSpPr/>
              <p:nvPr/>
            </p:nvSpPr>
            <p:spPr>
              <a:xfrm>
                <a:off x="6118717" y="616347"/>
                <a:ext cx="0" cy="9461103"/>
              </a:xfrm>
              <a:prstGeom prst="line">
                <a:avLst/>
              </a:prstGeom>
              <a:ln w="9525" cap="flat">
                <a:solidFill>
                  <a:srgbClr val="D9D9D9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" name="AutoShape 9"/>
              <p:cNvSpPr/>
              <p:nvPr/>
            </p:nvSpPr>
            <p:spPr>
              <a:xfrm>
                <a:off x="5938681" y="616347"/>
                <a:ext cx="0" cy="9461103"/>
              </a:xfrm>
              <a:prstGeom prst="line">
                <a:avLst/>
              </a:prstGeom>
              <a:ln w="9525" cap="flat">
                <a:solidFill>
                  <a:srgbClr val="D9D9D9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" name="AutoShape 10"/>
              <p:cNvSpPr/>
              <p:nvPr/>
            </p:nvSpPr>
            <p:spPr>
              <a:xfrm>
                <a:off x="5758645" y="616347"/>
                <a:ext cx="0" cy="9461103"/>
              </a:xfrm>
              <a:prstGeom prst="line">
                <a:avLst/>
              </a:prstGeom>
              <a:ln w="9525" cap="flat">
                <a:solidFill>
                  <a:srgbClr val="D9D9D9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" name="AutoShape 11"/>
              <p:cNvSpPr/>
              <p:nvPr/>
            </p:nvSpPr>
            <p:spPr>
              <a:xfrm>
                <a:off x="5578609" y="616347"/>
                <a:ext cx="0" cy="9461103"/>
              </a:xfrm>
              <a:prstGeom prst="line">
                <a:avLst/>
              </a:prstGeom>
              <a:ln w="9525" cap="flat">
                <a:solidFill>
                  <a:srgbClr val="D9D9D9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" name="AutoShape 12"/>
              <p:cNvSpPr/>
              <p:nvPr/>
            </p:nvSpPr>
            <p:spPr>
              <a:xfrm>
                <a:off x="5398573" y="616347"/>
                <a:ext cx="0" cy="9461103"/>
              </a:xfrm>
              <a:prstGeom prst="line">
                <a:avLst/>
              </a:prstGeom>
              <a:ln w="9525" cap="flat">
                <a:solidFill>
                  <a:srgbClr val="D9D9D9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" name="AutoShape 13"/>
              <p:cNvSpPr/>
              <p:nvPr/>
            </p:nvSpPr>
            <p:spPr>
              <a:xfrm>
                <a:off x="5218537" y="616347"/>
                <a:ext cx="0" cy="9461103"/>
              </a:xfrm>
              <a:prstGeom prst="line">
                <a:avLst/>
              </a:prstGeom>
              <a:ln w="9525" cap="flat">
                <a:solidFill>
                  <a:srgbClr val="D9D9D9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" name="AutoShape 14"/>
              <p:cNvSpPr/>
              <p:nvPr/>
            </p:nvSpPr>
            <p:spPr>
              <a:xfrm>
                <a:off x="5038501" y="616347"/>
                <a:ext cx="0" cy="9461103"/>
              </a:xfrm>
              <a:prstGeom prst="line">
                <a:avLst/>
              </a:prstGeom>
              <a:ln w="9525" cap="flat">
                <a:solidFill>
                  <a:srgbClr val="D9D9D9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" name="AutoShape 15"/>
              <p:cNvSpPr/>
              <p:nvPr/>
            </p:nvSpPr>
            <p:spPr>
              <a:xfrm>
                <a:off x="4858465" y="616347"/>
                <a:ext cx="0" cy="9461103"/>
              </a:xfrm>
              <a:prstGeom prst="line">
                <a:avLst/>
              </a:prstGeom>
              <a:ln w="9525" cap="flat">
                <a:solidFill>
                  <a:srgbClr val="D9D9D9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" name="AutoShape 16"/>
              <p:cNvSpPr/>
              <p:nvPr/>
            </p:nvSpPr>
            <p:spPr>
              <a:xfrm>
                <a:off x="4678429" y="616347"/>
                <a:ext cx="0" cy="9461103"/>
              </a:xfrm>
              <a:prstGeom prst="line">
                <a:avLst/>
              </a:prstGeom>
              <a:ln w="9525" cap="flat">
                <a:solidFill>
                  <a:srgbClr val="D9D9D9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" name="AutoShape 17"/>
              <p:cNvSpPr/>
              <p:nvPr/>
            </p:nvSpPr>
            <p:spPr>
              <a:xfrm>
                <a:off x="4498393" y="616347"/>
                <a:ext cx="0" cy="9461103"/>
              </a:xfrm>
              <a:prstGeom prst="line">
                <a:avLst/>
              </a:prstGeom>
              <a:ln w="9525" cap="flat">
                <a:solidFill>
                  <a:srgbClr val="D9D9D9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" name="AutoShape 18"/>
              <p:cNvSpPr/>
              <p:nvPr/>
            </p:nvSpPr>
            <p:spPr>
              <a:xfrm>
                <a:off x="4318357" y="616347"/>
                <a:ext cx="0" cy="9461103"/>
              </a:xfrm>
              <a:prstGeom prst="line">
                <a:avLst/>
              </a:prstGeom>
              <a:ln w="9525" cap="flat">
                <a:solidFill>
                  <a:srgbClr val="D9D9D9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" name="AutoShape 19"/>
              <p:cNvSpPr/>
              <p:nvPr/>
            </p:nvSpPr>
            <p:spPr>
              <a:xfrm>
                <a:off x="4138321" y="616347"/>
                <a:ext cx="0" cy="9461103"/>
              </a:xfrm>
              <a:prstGeom prst="line">
                <a:avLst/>
              </a:prstGeom>
              <a:ln w="9525" cap="flat">
                <a:solidFill>
                  <a:srgbClr val="D9D9D9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" name="AutoShape 20"/>
              <p:cNvSpPr/>
              <p:nvPr/>
            </p:nvSpPr>
            <p:spPr>
              <a:xfrm>
                <a:off x="3958285" y="616347"/>
                <a:ext cx="0" cy="9461103"/>
              </a:xfrm>
              <a:prstGeom prst="line">
                <a:avLst/>
              </a:prstGeom>
              <a:ln w="9525" cap="flat">
                <a:solidFill>
                  <a:srgbClr val="D9D9D9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" name="AutoShape 21"/>
              <p:cNvSpPr/>
              <p:nvPr/>
            </p:nvSpPr>
            <p:spPr>
              <a:xfrm>
                <a:off x="3778249" y="616347"/>
                <a:ext cx="0" cy="9461103"/>
              </a:xfrm>
              <a:prstGeom prst="line">
                <a:avLst/>
              </a:prstGeom>
              <a:ln w="9525" cap="flat">
                <a:solidFill>
                  <a:srgbClr val="D9D9D9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" name="AutoShape 22"/>
              <p:cNvSpPr/>
              <p:nvPr/>
            </p:nvSpPr>
            <p:spPr>
              <a:xfrm>
                <a:off x="3598213" y="616347"/>
                <a:ext cx="0" cy="9461103"/>
              </a:xfrm>
              <a:prstGeom prst="line">
                <a:avLst/>
              </a:prstGeom>
              <a:ln w="9525" cap="flat">
                <a:solidFill>
                  <a:srgbClr val="D9D9D9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" name="AutoShape 23"/>
              <p:cNvSpPr/>
              <p:nvPr/>
            </p:nvSpPr>
            <p:spPr>
              <a:xfrm>
                <a:off x="3418177" y="616347"/>
                <a:ext cx="0" cy="9461103"/>
              </a:xfrm>
              <a:prstGeom prst="line">
                <a:avLst/>
              </a:prstGeom>
              <a:ln w="9525" cap="flat">
                <a:solidFill>
                  <a:srgbClr val="D9D9D9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" name="AutoShape 24"/>
              <p:cNvSpPr/>
              <p:nvPr/>
            </p:nvSpPr>
            <p:spPr>
              <a:xfrm>
                <a:off x="3238141" y="616347"/>
                <a:ext cx="0" cy="9461103"/>
              </a:xfrm>
              <a:prstGeom prst="line">
                <a:avLst/>
              </a:prstGeom>
              <a:ln w="9525" cap="flat">
                <a:solidFill>
                  <a:srgbClr val="D9D9D9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" name="AutoShape 25"/>
              <p:cNvSpPr/>
              <p:nvPr/>
            </p:nvSpPr>
            <p:spPr>
              <a:xfrm>
                <a:off x="3058105" y="616347"/>
                <a:ext cx="0" cy="9461103"/>
              </a:xfrm>
              <a:prstGeom prst="line">
                <a:avLst/>
              </a:prstGeom>
              <a:ln w="9525" cap="flat">
                <a:solidFill>
                  <a:srgbClr val="D9D9D9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" name="AutoShape 26"/>
              <p:cNvSpPr/>
              <p:nvPr/>
            </p:nvSpPr>
            <p:spPr>
              <a:xfrm>
                <a:off x="2878069" y="616347"/>
                <a:ext cx="0" cy="9461103"/>
              </a:xfrm>
              <a:prstGeom prst="line">
                <a:avLst/>
              </a:prstGeom>
              <a:ln w="9525" cap="flat">
                <a:solidFill>
                  <a:srgbClr val="D9D9D9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" name="AutoShape 27"/>
              <p:cNvSpPr/>
              <p:nvPr/>
            </p:nvSpPr>
            <p:spPr>
              <a:xfrm>
                <a:off x="2698033" y="616347"/>
                <a:ext cx="0" cy="9461103"/>
              </a:xfrm>
              <a:prstGeom prst="line">
                <a:avLst/>
              </a:prstGeom>
              <a:ln w="9525" cap="flat">
                <a:solidFill>
                  <a:srgbClr val="D9D9D9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" name="AutoShape 28"/>
              <p:cNvSpPr/>
              <p:nvPr/>
            </p:nvSpPr>
            <p:spPr>
              <a:xfrm>
                <a:off x="2517997" y="616347"/>
                <a:ext cx="0" cy="9461103"/>
              </a:xfrm>
              <a:prstGeom prst="line">
                <a:avLst/>
              </a:prstGeom>
              <a:ln w="9525" cap="flat">
                <a:solidFill>
                  <a:srgbClr val="D9D9D9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" name="AutoShape 29"/>
              <p:cNvSpPr/>
              <p:nvPr/>
            </p:nvSpPr>
            <p:spPr>
              <a:xfrm>
                <a:off x="2337961" y="616347"/>
                <a:ext cx="0" cy="9461103"/>
              </a:xfrm>
              <a:prstGeom prst="line">
                <a:avLst/>
              </a:prstGeom>
              <a:ln w="9525" cap="flat">
                <a:solidFill>
                  <a:srgbClr val="D9D9D9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" name="AutoShape 30"/>
              <p:cNvSpPr/>
              <p:nvPr/>
            </p:nvSpPr>
            <p:spPr>
              <a:xfrm>
                <a:off x="2157925" y="616347"/>
                <a:ext cx="0" cy="9461103"/>
              </a:xfrm>
              <a:prstGeom prst="line">
                <a:avLst/>
              </a:prstGeom>
              <a:ln w="9525" cap="flat">
                <a:solidFill>
                  <a:srgbClr val="D9D9D9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" name="AutoShape 31"/>
              <p:cNvSpPr/>
              <p:nvPr/>
            </p:nvSpPr>
            <p:spPr>
              <a:xfrm>
                <a:off x="1977889" y="616347"/>
                <a:ext cx="0" cy="9461103"/>
              </a:xfrm>
              <a:prstGeom prst="line">
                <a:avLst/>
              </a:prstGeom>
              <a:ln w="9525" cap="flat">
                <a:solidFill>
                  <a:srgbClr val="D9D9D9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" name="AutoShape 32"/>
              <p:cNvSpPr/>
              <p:nvPr/>
            </p:nvSpPr>
            <p:spPr>
              <a:xfrm>
                <a:off x="1797853" y="616347"/>
                <a:ext cx="0" cy="9461103"/>
              </a:xfrm>
              <a:prstGeom prst="line">
                <a:avLst/>
              </a:prstGeom>
              <a:ln w="9525" cap="flat">
                <a:solidFill>
                  <a:srgbClr val="D9D9D9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" name="AutoShape 33"/>
              <p:cNvSpPr/>
              <p:nvPr/>
            </p:nvSpPr>
            <p:spPr>
              <a:xfrm>
                <a:off x="1617817" y="616347"/>
                <a:ext cx="0" cy="9461103"/>
              </a:xfrm>
              <a:prstGeom prst="line">
                <a:avLst/>
              </a:prstGeom>
              <a:ln w="9525" cap="flat">
                <a:solidFill>
                  <a:srgbClr val="D9D9D9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" name="AutoShape 34"/>
              <p:cNvSpPr/>
              <p:nvPr/>
            </p:nvSpPr>
            <p:spPr>
              <a:xfrm>
                <a:off x="1437781" y="616347"/>
                <a:ext cx="0" cy="9461103"/>
              </a:xfrm>
              <a:prstGeom prst="line">
                <a:avLst/>
              </a:prstGeom>
              <a:ln w="9525" cap="flat">
                <a:solidFill>
                  <a:srgbClr val="D9D9D9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" name="AutoShape 35"/>
              <p:cNvSpPr/>
              <p:nvPr/>
            </p:nvSpPr>
            <p:spPr>
              <a:xfrm>
                <a:off x="1257745" y="616347"/>
                <a:ext cx="0" cy="9461103"/>
              </a:xfrm>
              <a:prstGeom prst="line">
                <a:avLst/>
              </a:prstGeom>
              <a:ln w="9525" cap="flat">
                <a:solidFill>
                  <a:srgbClr val="D9D9D9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" name="AutoShape 36"/>
              <p:cNvSpPr/>
              <p:nvPr/>
            </p:nvSpPr>
            <p:spPr>
              <a:xfrm>
                <a:off x="1077709" y="616347"/>
                <a:ext cx="0" cy="9461103"/>
              </a:xfrm>
              <a:prstGeom prst="line">
                <a:avLst/>
              </a:prstGeom>
              <a:ln w="9525" cap="flat">
                <a:solidFill>
                  <a:srgbClr val="D9D9D9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" name="AutoShape 37"/>
              <p:cNvSpPr/>
              <p:nvPr/>
            </p:nvSpPr>
            <p:spPr>
              <a:xfrm>
                <a:off x="897674" y="616347"/>
                <a:ext cx="0" cy="9461103"/>
              </a:xfrm>
              <a:prstGeom prst="line">
                <a:avLst/>
              </a:prstGeom>
              <a:ln w="9525" cap="flat">
                <a:solidFill>
                  <a:srgbClr val="D9D9D9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" name="AutoShape 38"/>
              <p:cNvSpPr/>
              <p:nvPr/>
            </p:nvSpPr>
            <p:spPr>
              <a:xfrm>
                <a:off x="717638" y="616347"/>
                <a:ext cx="0" cy="9461103"/>
              </a:xfrm>
              <a:prstGeom prst="line">
                <a:avLst/>
              </a:prstGeom>
              <a:ln w="9525" cap="flat">
                <a:solidFill>
                  <a:srgbClr val="D9D9D9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06" name="Group 105">
              <a:extLst>
                <a:ext uri="{FF2B5EF4-FFF2-40B4-BE49-F238E27FC236}">
                  <a16:creationId xmlns:a16="http://schemas.microsoft.com/office/drawing/2014/main" id="{27EB9A5A-D6A2-F746-3EBD-440EB0F0BC78}"/>
                </a:ext>
              </a:extLst>
            </p:cNvPr>
            <p:cNvGrpSpPr>
              <a:grpSpLocks/>
            </p:cNvGrpSpPr>
            <p:nvPr/>
          </p:nvGrpSpPr>
          <p:grpSpPr>
            <a:xfrm>
              <a:off x="535793" y="616744"/>
              <a:ext cx="6483767" cy="9460706"/>
              <a:chOff x="535793" y="616744"/>
              <a:chExt cx="6483767" cy="9460706"/>
            </a:xfrm>
          </p:grpSpPr>
          <p:sp>
            <p:nvSpPr>
              <p:cNvPr id="92" name="AutoShape 92"/>
              <p:cNvSpPr/>
              <p:nvPr/>
            </p:nvSpPr>
            <p:spPr>
              <a:xfrm>
                <a:off x="535793" y="5346700"/>
                <a:ext cx="6483767" cy="0"/>
              </a:xfrm>
              <a:prstGeom prst="line">
                <a:avLst/>
              </a:prstGeom>
              <a:ln w="19050" cap="flat">
                <a:solidFill>
                  <a:srgbClr val="E6979A"/>
                </a:solidFill>
                <a:prstDash val="solid"/>
                <a:headEnd type="triangle" w="med" len="med"/>
                <a:tailEnd type="triangle" w="med" len="med"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93" name="AutoShape 93"/>
              <p:cNvSpPr/>
              <p:nvPr/>
            </p:nvSpPr>
            <p:spPr>
              <a:xfrm>
                <a:off x="3778822" y="616744"/>
                <a:ext cx="0" cy="9460706"/>
              </a:xfrm>
              <a:prstGeom prst="line">
                <a:avLst/>
              </a:prstGeom>
              <a:ln w="19050" cap="flat">
                <a:solidFill>
                  <a:srgbClr val="E6979A"/>
                </a:solidFill>
                <a:prstDash val="solid"/>
                <a:headEnd type="triangle" w="med" len="med"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94" name="TextBox 94"/>
            <p:cNvSpPr txBox="1"/>
            <p:nvPr/>
          </p:nvSpPr>
          <p:spPr>
            <a:xfrm>
              <a:off x="6292850" y="10202113"/>
              <a:ext cx="727888" cy="95946"/>
            </a:xfrm>
            <a:prstGeom prst="rect">
              <a:avLst/>
            </a:prstGeom>
          </p:spPr>
          <p:txBody>
            <a:bodyPr wrap="square" lIns="0" tIns="0" rIns="0" bIns="0" rtlCol="0" anchor="t">
              <a:spAutoFit/>
            </a:bodyPr>
            <a:lstStyle/>
            <a:p>
              <a:pPr algn="r">
                <a:lnSpc>
                  <a:spcPts val="777"/>
                </a:lnSpc>
                <a:spcBef>
                  <a:spcPct val="0"/>
                </a:spcBef>
              </a:pPr>
              <a:r>
                <a:rPr lang="en-US" sz="647" dirty="0">
                  <a:solidFill>
                    <a:srgbClr val="C2BDBD"/>
                  </a:solidFill>
                  <a:latin typeface="Plus Jakarta Sans"/>
                </a:rPr>
                <a:t>Plain graph paper</a:t>
              </a:r>
            </a:p>
          </p:txBody>
        </p:sp>
        <p:sp>
          <p:nvSpPr>
            <p:cNvPr id="95" name="TemplateLAB"/>
            <p:cNvSpPr/>
            <p:nvPr/>
          </p:nvSpPr>
          <p:spPr>
            <a:xfrm>
              <a:off x="534590" y="10207513"/>
              <a:ext cx="564670" cy="93171"/>
            </a:xfrm>
            <a:custGeom>
              <a:avLst/>
              <a:gdLst/>
              <a:ahLst/>
              <a:cxnLst/>
              <a:rect l="l" t="t" r="r" b="b"/>
              <a:pathLst>
                <a:path w="564670" h="93171">
                  <a:moveTo>
                    <a:pt x="0" y="0"/>
                  </a:moveTo>
                  <a:lnTo>
                    <a:pt x="564670" y="0"/>
                  </a:lnTo>
                  <a:lnTo>
                    <a:pt x="564670" y="93171"/>
                  </a:lnTo>
                  <a:lnTo>
                    <a:pt x="0" y="93171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3">
                <a:alphaModFix amt="70000"/>
                <a:extLs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a:blipFill>
            <a:ln cap="sq">
              <a:noFill/>
              <a:prstDash val="solid"/>
              <a:miter/>
            </a:ln>
          </p:spPr>
          <p:txBody>
            <a:bodyPr/>
            <a:lstStyle/>
            <a:p>
              <a:endParaRPr lang="en-US"/>
            </a:p>
          </p:txBody>
        </p:sp>
      </p:grpSp>
    </p:spTree>
    <p:custDataLst>
      <p:tags r:id="rId1"/>
    </p:custData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RIGHTSLIDE_SLIDE_COLLAPSED" val="TRUE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3</Words>
  <Application>Microsoft Office PowerPoint</Application>
  <PresentationFormat>Custom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Plus Jakarta Sans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Pick of Graph Paper - A4 (Portrait)</dc:title>
  <dc:creator>Hoang Anh</dc:creator>
  <cp:lastModifiedBy>Hoang Anh</cp:lastModifiedBy>
  <cp:revision>16</cp:revision>
  <dcterms:created xsi:type="dcterms:W3CDTF">2006-08-16T00:00:00Z</dcterms:created>
  <dcterms:modified xsi:type="dcterms:W3CDTF">2024-05-03T13:52:05Z</dcterms:modified>
  <dc:identifier>DAGEFspS-kU</dc:identifier>
</cp:coreProperties>
</file>