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73" r:id="rId2"/>
  </p:sldIdLst>
  <p:sldSz cx="7772400" cy="10058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2802" y="6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25" name="Group 4524">
            <a:extLst>
              <a:ext uri="{FF2B5EF4-FFF2-40B4-BE49-F238E27FC236}">
                <a16:creationId xmlns:a16="http://schemas.microsoft.com/office/drawing/2014/main" id="{14F96DCA-2287-47AD-5EE1-06B580FA5E8E}"/>
              </a:ext>
            </a:extLst>
          </p:cNvPr>
          <p:cNvGrpSpPr/>
          <p:nvPr/>
        </p:nvGrpSpPr>
        <p:grpSpPr>
          <a:xfrm>
            <a:off x="361992" y="444158"/>
            <a:ext cx="7221661" cy="9252249"/>
            <a:chOff x="361992" y="444158"/>
            <a:chExt cx="7221661" cy="9252249"/>
          </a:xfrm>
        </p:grpSpPr>
        <p:sp>
          <p:nvSpPr>
            <p:cNvPr id="4522" name="Freeform: Shape 4521">
              <a:extLst>
                <a:ext uri="{FF2B5EF4-FFF2-40B4-BE49-F238E27FC236}">
                  <a16:creationId xmlns:a16="http://schemas.microsoft.com/office/drawing/2014/main" id="{D2CC9C18-FA6F-8909-F395-A3978748367F}"/>
                </a:ext>
              </a:extLst>
            </p:cNvPr>
            <p:cNvSpPr/>
            <p:nvPr/>
          </p:nvSpPr>
          <p:spPr>
            <a:xfrm>
              <a:off x="386280" y="1335371"/>
              <a:ext cx="6999840" cy="8361036"/>
            </a:xfrm>
            <a:custGeom>
              <a:avLst/>
              <a:gdLst>
                <a:gd name="connsiteX0" fmla="*/ 6836025 w 6999840"/>
                <a:gd name="connsiteY0" fmla="*/ 8343115 h 8361036"/>
                <a:gd name="connsiteX1" fmla="*/ 6844985 w 6999840"/>
                <a:gd name="connsiteY1" fmla="*/ 8352076 h 8361036"/>
                <a:gd name="connsiteX2" fmla="*/ 6836025 w 6999840"/>
                <a:gd name="connsiteY2" fmla="*/ 8361036 h 8361036"/>
                <a:gd name="connsiteX3" fmla="*/ 6827064 w 6999840"/>
                <a:gd name="connsiteY3" fmla="*/ 8352076 h 8361036"/>
                <a:gd name="connsiteX4" fmla="*/ 6836025 w 6999840"/>
                <a:gd name="connsiteY4" fmla="*/ 8343115 h 8361036"/>
                <a:gd name="connsiteX5" fmla="*/ 6532742 w 6999840"/>
                <a:gd name="connsiteY5" fmla="*/ 8343115 h 8361036"/>
                <a:gd name="connsiteX6" fmla="*/ 6541703 w 6999840"/>
                <a:gd name="connsiteY6" fmla="*/ 8352076 h 8361036"/>
                <a:gd name="connsiteX7" fmla="*/ 6532742 w 6999840"/>
                <a:gd name="connsiteY7" fmla="*/ 8361036 h 8361036"/>
                <a:gd name="connsiteX8" fmla="*/ 6523782 w 6999840"/>
                <a:gd name="connsiteY8" fmla="*/ 8352076 h 8361036"/>
                <a:gd name="connsiteX9" fmla="*/ 6532742 w 6999840"/>
                <a:gd name="connsiteY9" fmla="*/ 8343115 h 8361036"/>
                <a:gd name="connsiteX10" fmla="*/ 6229459 w 6999840"/>
                <a:gd name="connsiteY10" fmla="*/ 8343115 h 8361036"/>
                <a:gd name="connsiteX11" fmla="*/ 6238420 w 6999840"/>
                <a:gd name="connsiteY11" fmla="*/ 8352076 h 8361036"/>
                <a:gd name="connsiteX12" fmla="*/ 6229459 w 6999840"/>
                <a:gd name="connsiteY12" fmla="*/ 8361036 h 8361036"/>
                <a:gd name="connsiteX13" fmla="*/ 6220499 w 6999840"/>
                <a:gd name="connsiteY13" fmla="*/ 8352076 h 8361036"/>
                <a:gd name="connsiteX14" fmla="*/ 6229459 w 6999840"/>
                <a:gd name="connsiteY14" fmla="*/ 8343115 h 8361036"/>
                <a:gd name="connsiteX15" fmla="*/ 5926177 w 6999840"/>
                <a:gd name="connsiteY15" fmla="*/ 8343115 h 8361036"/>
                <a:gd name="connsiteX16" fmla="*/ 5935138 w 6999840"/>
                <a:gd name="connsiteY16" fmla="*/ 8352076 h 8361036"/>
                <a:gd name="connsiteX17" fmla="*/ 5926177 w 6999840"/>
                <a:gd name="connsiteY17" fmla="*/ 8361036 h 8361036"/>
                <a:gd name="connsiteX18" fmla="*/ 5917217 w 6999840"/>
                <a:gd name="connsiteY18" fmla="*/ 8352076 h 8361036"/>
                <a:gd name="connsiteX19" fmla="*/ 5926177 w 6999840"/>
                <a:gd name="connsiteY19" fmla="*/ 8343115 h 8361036"/>
                <a:gd name="connsiteX20" fmla="*/ 5622895 w 6999840"/>
                <a:gd name="connsiteY20" fmla="*/ 8343115 h 8361036"/>
                <a:gd name="connsiteX21" fmla="*/ 5631856 w 6999840"/>
                <a:gd name="connsiteY21" fmla="*/ 8352076 h 8361036"/>
                <a:gd name="connsiteX22" fmla="*/ 5622895 w 6999840"/>
                <a:gd name="connsiteY22" fmla="*/ 8361036 h 8361036"/>
                <a:gd name="connsiteX23" fmla="*/ 5613935 w 6999840"/>
                <a:gd name="connsiteY23" fmla="*/ 8352076 h 8361036"/>
                <a:gd name="connsiteX24" fmla="*/ 5622895 w 6999840"/>
                <a:gd name="connsiteY24" fmla="*/ 8343115 h 8361036"/>
                <a:gd name="connsiteX25" fmla="*/ 5319613 w 6999840"/>
                <a:gd name="connsiteY25" fmla="*/ 8343115 h 8361036"/>
                <a:gd name="connsiteX26" fmla="*/ 5328574 w 6999840"/>
                <a:gd name="connsiteY26" fmla="*/ 8352076 h 8361036"/>
                <a:gd name="connsiteX27" fmla="*/ 5319613 w 6999840"/>
                <a:gd name="connsiteY27" fmla="*/ 8361036 h 8361036"/>
                <a:gd name="connsiteX28" fmla="*/ 5310653 w 6999840"/>
                <a:gd name="connsiteY28" fmla="*/ 8352076 h 8361036"/>
                <a:gd name="connsiteX29" fmla="*/ 5319613 w 6999840"/>
                <a:gd name="connsiteY29" fmla="*/ 8343115 h 8361036"/>
                <a:gd name="connsiteX30" fmla="*/ 5016330 w 6999840"/>
                <a:gd name="connsiteY30" fmla="*/ 8343115 h 8361036"/>
                <a:gd name="connsiteX31" fmla="*/ 5025291 w 6999840"/>
                <a:gd name="connsiteY31" fmla="*/ 8352076 h 8361036"/>
                <a:gd name="connsiteX32" fmla="*/ 5016330 w 6999840"/>
                <a:gd name="connsiteY32" fmla="*/ 8361036 h 8361036"/>
                <a:gd name="connsiteX33" fmla="*/ 5007370 w 6999840"/>
                <a:gd name="connsiteY33" fmla="*/ 8352076 h 8361036"/>
                <a:gd name="connsiteX34" fmla="*/ 5016330 w 6999840"/>
                <a:gd name="connsiteY34" fmla="*/ 8343115 h 8361036"/>
                <a:gd name="connsiteX35" fmla="*/ 4713048 w 6999840"/>
                <a:gd name="connsiteY35" fmla="*/ 8343115 h 8361036"/>
                <a:gd name="connsiteX36" fmla="*/ 4722009 w 6999840"/>
                <a:gd name="connsiteY36" fmla="*/ 8352076 h 8361036"/>
                <a:gd name="connsiteX37" fmla="*/ 4713048 w 6999840"/>
                <a:gd name="connsiteY37" fmla="*/ 8361036 h 8361036"/>
                <a:gd name="connsiteX38" fmla="*/ 4704088 w 6999840"/>
                <a:gd name="connsiteY38" fmla="*/ 8352076 h 8361036"/>
                <a:gd name="connsiteX39" fmla="*/ 4713048 w 6999840"/>
                <a:gd name="connsiteY39" fmla="*/ 8343115 h 8361036"/>
                <a:gd name="connsiteX40" fmla="*/ 4409765 w 6999840"/>
                <a:gd name="connsiteY40" fmla="*/ 8343115 h 8361036"/>
                <a:gd name="connsiteX41" fmla="*/ 4418726 w 6999840"/>
                <a:gd name="connsiteY41" fmla="*/ 8352076 h 8361036"/>
                <a:gd name="connsiteX42" fmla="*/ 4409765 w 6999840"/>
                <a:gd name="connsiteY42" fmla="*/ 8361036 h 8361036"/>
                <a:gd name="connsiteX43" fmla="*/ 4400805 w 6999840"/>
                <a:gd name="connsiteY43" fmla="*/ 8352076 h 8361036"/>
                <a:gd name="connsiteX44" fmla="*/ 4409765 w 6999840"/>
                <a:gd name="connsiteY44" fmla="*/ 8343115 h 8361036"/>
                <a:gd name="connsiteX45" fmla="*/ 4106483 w 6999840"/>
                <a:gd name="connsiteY45" fmla="*/ 8343115 h 8361036"/>
                <a:gd name="connsiteX46" fmla="*/ 4115444 w 6999840"/>
                <a:gd name="connsiteY46" fmla="*/ 8352076 h 8361036"/>
                <a:gd name="connsiteX47" fmla="*/ 4106483 w 6999840"/>
                <a:gd name="connsiteY47" fmla="*/ 8361036 h 8361036"/>
                <a:gd name="connsiteX48" fmla="*/ 4097523 w 6999840"/>
                <a:gd name="connsiteY48" fmla="*/ 8352076 h 8361036"/>
                <a:gd name="connsiteX49" fmla="*/ 4106483 w 6999840"/>
                <a:gd name="connsiteY49" fmla="*/ 8343115 h 8361036"/>
                <a:gd name="connsiteX50" fmla="*/ 3803200 w 6999840"/>
                <a:gd name="connsiteY50" fmla="*/ 8343115 h 8361036"/>
                <a:gd name="connsiteX51" fmla="*/ 3812161 w 6999840"/>
                <a:gd name="connsiteY51" fmla="*/ 8352076 h 8361036"/>
                <a:gd name="connsiteX52" fmla="*/ 3803200 w 6999840"/>
                <a:gd name="connsiteY52" fmla="*/ 8361036 h 8361036"/>
                <a:gd name="connsiteX53" fmla="*/ 3794240 w 6999840"/>
                <a:gd name="connsiteY53" fmla="*/ 8352076 h 8361036"/>
                <a:gd name="connsiteX54" fmla="*/ 3803200 w 6999840"/>
                <a:gd name="connsiteY54" fmla="*/ 8343115 h 8361036"/>
                <a:gd name="connsiteX55" fmla="*/ 3499921 w 6999840"/>
                <a:gd name="connsiteY55" fmla="*/ 8343115 h 8361036"/>
                <a:gd name="connsiteX56" fmla="*/ 3508879 w 6999840"/>
                <a:gd name="connsiteY56" fmla="*/ 8352076 h 8361036"/>
                <a:gd name="connsiteX57" fmla="*/ 3499921 w 6999840"/>
                <a:gd name="connsiteY57" fmla="*/ 8361036 h 8361036"/>
                <a:gd name="connsiteX58" fmla="*/ 3490998 w 6999840"/>
                <a:gd name="connsiteY58" fmla="*/ 8352076 h 8361036"/>
                <a:gd name="connsiteX59" fmla="*/ 3499921 w 6999840"/>
                <a:gd name="connsiteY59" fmla="*/ 8343115 h 8361036"/>
                <a:gd name="connsiteX60" fmla="*/ 3196690 w 6999840"/>
                <a:gd name="connsiteY60" fmla="*/ 8343115 h 8361036"/>
                <a:gd name="connsiteX61" fmla="*/ 3205652 w 6999840"/>
                <a:gd name="connsiteY61" fmla="*/ 8352076 h 8361036"/>
                <a:gd name="connsiteX62" fmla="*/ 3196690 w 6999840"/>
                <a:gd name="connsiteY62" fmla="*/ 8361036 h 8361036"/>
                <a:gd name="connsiteX63" fmla="*/ 3187729 w 6999840"/>
                <a:gd name="connsiteY63" fmla="*/ 8352076 h 8361036"/>
                <a:gd name="connsiteX64" fmla="*/ 3196690 w 6999840"/>
                <a:gd name="connsiteY64" fmla="*/ 8343115 h 8361036"/>
                <a:gd name="connsiteX65" fmla="*/ 2893436 w 6999840"/>
                <a:gd name="connsiteY65" fmla="*/ 8343115 h 8361036"/>
                <a:gd name="connsiteX66" fmla="*/ 2902396 w 6999840"/>
                <a:gd name="connsiteY66" fmla="*/ 8352076 h 8361036"/>
                <a:gd name="connsiteX67" fmla="*/ 2893436 w 6999840"/>
                <a:gd name="connsiteY67" fmla="*/ 8361036 h 8361036"/>
                <a:gd name="connsiteX68" fmla="*/ 2884478 w 6999840"/>
                <a:gd name="connsiteY68" fmla="*/ 8352076 h 8361036"/>
                <a:gd name="connsiteX69" fmla="*/ 2893436 w 6999840"/>
                <a:gd name="connsiteY69" fmla="*/ 8343115 h 8361036"/>
                <a:gd name="connsiteX70" fmla="*/ 2590159 w 6999840"/>
                <a:gd name="connsiteY70" fmla="*/ 8343115 h 8361036"/>
                <a:gd name="connsiteX71" fmla="*/ 2599113 w 6999840"/>
                <a:gd name="connsiteY71" fmla="*/ 8352076 h 8361036"/>
                <a:gd name="connsiteX72" fmla="*/ 2590159 w 6999840"/>
                <a:gd name="connsiteY72" fmla="*/ 8361036 h 8361036"/>
                <a:gd name="connsiteX73" fmla="*/ 2581197 w 6999840"/>
                <a:gd name="connsiteY73" fmla="*/ 8352076 h 8361036"/>
                <a:gd name="connsiteX74" fmla="*/ 2590159 w 6999840"/>
                <a:gd name="connsiteY74" fmla="*/ 8343115 h 8361036"/>
                <a:gd name="connsiteX75" fmla="*/ 2286875 w 6999840"/>
                <a:gd name="connsiteY75" fmla="*/ 8343115 h 8361036"/>
                <a:gd name="connsiteX76" fmla="*/ 2295835 w 6999840"/>
                <a:gd name="connsiteY76" fmla="*/ 8352076 h 8361036"/>
                <a:gd name="connsiteX77" fmla="*/ 2286875 w 6999840"/>
                <a:gd name="connsiteY77" fmla="*/ 8361036 h 8361036"/>
                <a:gd name="connsiteX78" fmla="*/ 2277920 w 6999840"/>
                <a:gd name="connsiteY78" fmla="*/ 8352076 h 8361036"/>
                <a:gd name="connsiteX79" fmla="*/ 2286875 w 6999840"/>
                <a:gd name="connsiteY79" fmla="*/ 8343115 h 8361036"/>
                <a:gd name="connsiteX80" fmla="*/ 1983594 w 6999840"/>
                <a:gd name="connsiteY80" fmla="*/ 8343115 h 8361036"/>
                <a:gd name="connsiteX81" fmla="*/ 1992557 w 6999840"/>
                <a:gd name="connsiteY81" fmla="*/ 8352076 h 8361036"/>
                <a:gd name="connsiteX82" fmla="*/ 1983594 w 6999840"/>
                <a:gd name="connsiteY82" fmla="*/ 8361036 h 8361036"/>
                <a:gd name="connsiteX83" fmla="*/ 1974636 w 6999840"/>
                <a:gd name="connsiteY83" fmla="*/ 8352076 h 8361036"/>
                <a:gd name="connsiteX84" fmla="*/ 1983594 w 6999840"/>
                <a:gd name="connsiteY84" fmla="*/ 8343115 h 8361036"/>
                <a:gd name="connsiteX85" fmla="*/ 1680321 w 6999840"/>
                <a:gd name="connsiteY85" fmla="*/ 8343115 h 8361036"/>
                <a:gd name="connsiteX86" fmla="*/ 1689283 w 6999840"/>
                <a:gd name="connsiteY86" fmla="*/ 8352076 h 8361036"/>
                <a:gd name="connsiteX87" fmla="*/ 1680321 w 6999840"/>
                <a:gd name="connsiteY87" fmla="*/ 8361036 h 8361036"/>
                <a:gd name="connsiteX88" fmla="*/ 1671360 w 6999840"/>
                <a:gd name="connsiteY88" fmla="*/ 8352076 h 8361036"/>
                <a:gd name="connsiteX89" fmla="*/ 1680321 w 6999840"/>
                <a:gd name="connsiteY89" fmla="*/ 8343115 h 8361036"/>
                <a:gd name="connsiteX90" fmla="*/ 1377032 w 6999840"/>
                <a:gd name="connsiteY90" fmla="*/ 8343115 h 8361036"/>
                <a:gd name="connsiteX91" fmla="*/ 1385994 w 6999840"/>
                <a:gd name="connsiteY91" fmla="*/ 8352076 h 8361036"/>
                <a:gd name="connsiteX92" fmla="*/ 1377032 w 6999840"/>
                <a:gd name="connsiteY92" fmla="*/ 8361036 h 8361036"/>
                <a:gd name="connsiteX93" fmla="*/ 1368070 w 6999840"/>
                <a:gd name="connsiteY93" fmla="*/ 8352076 h 8361036"/>
                <a:gd name="connsiteX94" fmla="*/ 1377032 w 6999840"/>
                <a:gd name="connsiteY94" fmla="*/ 8343115 h 8361036"/>
                <a:gd name="connsiteX95" fmla="*/ 1073751 w 6999840"/>
                <a:gd name="connsiteY95" fmla="*/ 8343115 h 8361036"/>
                <a:gd name="connsiteX96" fmla="*/ 1082711 w 6999840"/>
                <a:gd name="connsiteY96" fmla="*/ 8352076 h 8361036"/>
                <a:gd name="connsiteX97" fmla="*/ 1073751 w 6999840"/>
                <a:gd name="connsiteY97" fmla="*/ 8361036 h 8361036"/>
                <a:gd name="connsiteX98" fmla="*/ 1064790 w 6999840"/>
                <a:gd name="connsiteY98" fmla="*/ 8352076 h 8361036"/>
                <a:gd name="connsiteX99" fmla="*/ 1073751 w 6999840"/>
                <a:gd name="connsiteY99" fmla="*/ 8343115 h 8361036"/>
                <a:gd name="connsiteX100" fmla="*/ 770471 w 6999840"/>
                <a:gd name="connsiteY100" fmla="*/ 8343115 h 8361036"/>
                <a:gd name="connsiteX101" fmla="*/ 779431 w 6999840"/>
                <a:gd name="connsiteY101" fmla="*/ 8352076 h 8361036"/>
                <a:gd name="connsiteX102" fmla="*/ 770471 w 6999840"/>
                <a:gd name="connsiteY102" fmla="*/ 8361036 h 8361036"/>
                <a:gd name="connsiteX103" fmla="*/ 761510 w 6999840"/>
                <a:gd name="connsiteY103" fmla="*/ 8352076 h 8361036"/>
                <a:gd name="connsiteX104" fmla="*/ 770471 w 6999840"/>
                <a:gd name="connsiteY104" fmla="*/ 8343115 h 8361036"/>
                <a:gd name="connsiteX105" fmla="*/ 467172 w 6999840"/>
                <a:gd name="connsiteY105" fmla="*/ 8343115 h 8361036"/>
                <a:gd name="connsiteX106" fmla="*/ 476132 w 6999840"/>
                <a:gd name="connsiteY106" fmla="*/ 8352076 h 8361036"/>
                <a:gd name="connsiteX107" fmla="*/ 467172 w 6999840"/>
                <a:gd name="connsiteY107" fmla="*/ 8361036 h 8361036"/>
                <a:gd name="connsiteX108" fmla="*/ 458212 w 6999840"/>
                <a:gd name="connsiteY108" fmla="*/ 8352076 h 8361036"/>
                <a:gd name="connsiteX109" fmla="*/ 467172 w 6999840"/>
                <a:gd name="connsiteY109" fmla="*/ 8343115 h 8361036"/>
                <a:gd name="connsiteX110" fmla="*/ 163891 w 6999840"/>
                <a:gd name="connsiteY110" fmla="*/ 8343115 h 8361036"/>
                <a:gd name="connsiteX111" fmla="*/ 172851 w 6999840"/>
                <a:gd name="connsiteY111" fmla="*/ 8352076 h 8361036"/>
                <a:gd name="connsiteX112" fmla="*/ 163891 w 6999840"/>
                <a:gd name="connsiteY112" fmla="*/ 8361036 h 8361036"/>
                <a:gd name="connsiteX113" fmla="*/ 154930 w 6999840"/>
                <a:gd name="connsiteY113" fmla="*/ 8352076 h 8361036"/>
                <a:gd name="connsiteX114" fmla="*/ 163891 w 6999840"/>
                <a:gd name="connsiteY114" fmla="*/ 8343115 h 8361036"/>
                <a:gd name="connsiteX115" fmla="*/ 6990880 w 6999840"/>
                <a:gd name="connsiteY115" fmla="*/ 8266201 h 8361036"/>
                <a:gd name="connsiteX116" fmla="*/ 6999840 w 6999840"/>
                <a:gd name="connsiteY116" fmla="*/ 8275162 h 8361036"/>
                <a:gd name="connsiteX117" fmla="*/ 6990880 w 6999840"/>
                <a:gd name="connsiteY117" fmla="*/ 8284122 h 8361036"/>
                <a:gd name="connsiteX118" fmla="*/ 6981919 w 6999840"/>
                <a:gd name="connsiteY118" fmla="*/ 8275162 h 8361036"/>
                <a:gd name="connsiteX119" fmla="*/ 6990880 w 6999840"/>
                <a:gd name="connsiteY119" fmla="*/ 8266201 h 8361036"/>
                <a:gd name="connsiteX120" fmla="*/ 6687318 w 6999840"/>
                <a:gd name="connsiteY120" fmla="*/ 8266201 h 8361036"/>
                <a:gd name="connsiteX121" fmla="*/ 6696278 w 6999840"/>
                <a:gd name="connsiteY121" fmla="*/ 8275162 h 8361036"/>
                <a:gd name="connsiteX122" fmla="*/ 6687318 w 6999840"/>
                <a:gd name="connsiteY122" fmla="*/ 8284122 h 8361036"/>
                <a:gd name="connsiteX123" fmla="*/ 6678357 w 6999840"/>
                <a:gd name="connsiteY123" fmla="*/ 8275162 h 8361036"/>
                <a:gd name="connsiteX124" fmla="*/ 6687318 w 6999840"/>
                <a:gd name="connsiteY124" fmla="*/ 8266201 h 8361036"/>
                <a:gd name="connsiteX125" fmla="*/ 6383755 w 6999840"/>
                <a:gd name="connsiteY125" fmla="*/ 8266201 h 8361036"/>
                <a:gd name="connsiteX126" fmla="*/ 6392716 w 6999840"/>
                <a:gd name="connsiteY126" fmla="*/ 8275162 h 8361036"/>
                <a:gd name="connsiteX127" fmla="*/ 6383755 w 6999840"/>
                <a:gd name="connsiteY127" fmla="*/ 8284122 h 8361036"/>
                <a:gd name="connsiteX128" fmla="*/ 6374795 w 6999840"/>
                <a:gd name="connsiteY128" fmla="*/ 8275162 h 8361036"/>
                <a:gd name="connsiteX129" fmla="*/ 6383755 w 6999840"/>
                <a:gd name="connsiteY129" fmla="*/ 8266201 h 8361036"/>
                <a:gd name="connsiteX130" fmla="*/ 6080194 w 6999840"/>
                <a:gd name="connsiteY130" fmla="*/ 8266201 h 8361036"/>
                <a:gd name="connsiteX131" fmla="*/ 6089155 w 6999840"/>
                <a:gd name="connsiteY131" fmla="*/ 8275162 h 8361036"/>
                <a:gd name="connsiteX132" fmla="*/ 6080194 w 6999840"/>
                <a:gd name="connsiteY132" fmla="*/ 8284122 h 8361036"/>
                <a:gd name="connsiteX133" fmla="*/ 6071234 w 6999840"/>
                <a:gd name="connsiteY133" fmla="*/ 8275162 h 8361036"/>
                <a:gd name="connsiteX134" fmla="*/ 6080194 w 6999840"/>
                <a:gd name="connsiteY134" fmla="*/ 8266201 h 8361036"/>
                <a:gd name="connsiteX135" fmla="*/ 5776632 w 6999840"/>
                <a:gd name="connsiteY135" fmla="*/ 8266201 h 8361036"/>
                <a:gd name="connsiteX136" fmla="*/ 5785593 w 6999840"/>
                <a:gd name="connsiteY136" fmla="*/ 8275162 h 8361036"/>
                <a:gd name="connsiteX137" fmla="*/ 5776632 w 6999840"/>
                <a:gd name="connsiteY137" fmla="*/ 8284122 h 8361036"/>
                <a:gd name="connsiteX138" fmla="*/ 5767672 w 6999840"/>
                <a:gd name="connsiteY138" fmla="*/ 8275162 h 8361036"/>
                <a:gd name="connsiteX139" fmla="*/ 5776632 w 6999840"/>
                <a:gd name="connsiteY139" fmla="*/ 8266201 h 8361036"/>
                <a:gd name="connsiteX140" fmla="*/ 5473070 w 6999840"/>
                <a:gd name="connsiteY140" fmla="*/ 8266201 h 8361036"/>
                <a:gd name="connsiteX141" fmla="*/ 5482031 w 6999840"/>
                <a:gd name="connsiteY141" fmla="*/ 8275162 h 8361036"/>
                <a:gd name="connsiteX142" fmla="*/ 5473070 w 6999840"/>
                <a:gd name="connsiteY142" fmla="*/ 8284122 h 8361036"/>
                <a:gd name="connsiteX143" fmla="*/ 5464110 w 6999840"/>
                <a:gd name="connsiteY143" fmla="*/ 8275162 h 8361036"/>
                <a:gd name="connsiteX144" fmla="*/ 5473070 w 6999840"/>
                <a:gd name="connsiteY144" fmla="*/ 8266201 h 8361036"/>
                <a:gd name="connsiteX145" fmla="*/ 5169508 w 6999840"/>
                <a:gd name="connsiteY145" fmla="*/ 8266201 h 8361036"/>
                <a:gd name="connsiteX146" fmla="*/ 5178469 w 6999840"/>
                <a:gd name="connsiteY146" fmla="*/ 8275162 h 8361036"/>
                <a:gd name="connsiteX147" fmla="*/ 5169508 w 6999840"/>
                <a:gd name="connsiteY147" fmla="*/ 8284122 h 8361036"/>
                <a:gd name="connsiteX148" fmla="*/ 5160548 w 6999840"/>
                <a:gd name="connsiteY148" fmla="*/ 8275162 h 8361036"/>
                <a:gd name="connsiteX149" fmla="*/ 5169508 w 6999840"/>
                <a:gd name="connsiteY149" fmla="*/ 8266201 h 8361036"/>
                <a:gd name="connsiteX150" fmla="*/ 4865947 w 6999840"/>
                <a:gd name="connsiteY150" fmla="*/ 8266201 h 8361036"/>
                <a:gd name="connsiteX151" fmla="*/ 4874908 w 6999840"/>
                <a:gd name="connsiteY151" fmla="*/ 8275162 h 8361036"/>
                <a:gd name="connsiteX152" fmla="*/ 4865947 w 6999840"/>
                <a:gd name="connsiteY152" fmla="*/ 8284122 h 8361036"/>
                <a:gd name="connsiteX153" fmla="*/ 4856987 w 6999840"/>
                <a:gd name="connsiteY153" fmla="*/ 8275162 h 8361036"/>
                <a:gd name="connsiteX154" fmla="*/ 4865947 w 6999840"/>
                <a:gd name="connsiteY154" fmla="*/ 8266201 h 8361036"/>
                <a:gd name="connsiteX155" fmla="*/ 4562385 w 6999840"/>
                <a:gd name="connsiteY155" fmla="*/ 8266201 h 8361036"/>
                <a:gd name="connsiteX156" fmla="*/ 4571346 w 6999840"/>
                <a:gd name="connsiteY156" fmla="*/ 8275162 h 8361036"/>
                <a:gd name="connsiteX157" fmla="*/ 4562385 w 6999840"/>
                <a:gd name="connsiteY157" fmla="*/ 8284122 h 8361036"/>
                <a:gd name="connsiteX158" fmla="*/ 4553425 w 6999840"/>
                <a:gd name="connsiteY158" fmla="*/ 8275162 h 8361036"/>
                <a:gd name="connsiteX159" fmla="*/ 4562385 w 6999840"/>
                <a:gd name="connsiteY159" fmla="*/ 8266201 h 8361036"/>
                <a:gd name="connsiteX160" fmla="*/ 4258823 w 6999840"/>
                <a:gd name="connsiteY160" fmla="*/ 8266201 h 8361036"/>
                <a:gd name="connsiteX161" fmla="*/ 4267784 w 6999840"/>
                <a:gd name="connsiteY161" fmla="*/ 8275162 h 8361036"/>
                <a:gd name="connsiteX162" fmla="*/ 4258823 w 6999840"/>
                <a:gd name="connsiteY162" fmla="*/ 8284122 h 8361036"/>
                <a:gd name="connsiteX163" fmla="*/ 4249863 w 6999840"/>
                <a:gd name="connsiteY163" fmla="*/ 8275162 h 8361036"/>
                <a:gd name="connsiteX164" fmla="*/ 4258823 w 6999840"/>
                <a:gd name="connsiteY164" fmla="*/ 8266201 h 8361036"/>
                <a:gd name="connsiteX165" fmla="*/ 3955261 w 6999840"/>
                <a:gd name="connsiteY165" fmla="*/ 8266201 h 8361036"/>
                <a:gd name="connsiteX166" fmla="*/ 3964222 w 6999840"/>
                <a:gd name="connsiteY166" fmla="*/ 8275162 h 8361036"/>
                <a:gd name="connsiteX167" fmla="*/ 3955261 w 6999840"/>
                <a:gd name="connsiteY167" fmla="*/ 8284122 h 8361036"/>
                <a:gd name="connsiteX168" fmla="*/ 3946301 w 6999840"/>
                <a:gd name="connsiteY168" fmla="*/ 8275162 h 8361036"/>
                <a:gd name="connsiteX169" fmla="*/ 3955261 w 6999840"/>
                <a:gd name="connsiteY169" fmla="*/ 8266201 h 8361036"/>
                <a:gd name="connsiteX170" fmla="*/ 3651699 w 6999840"/>
                <a:gd name="connsiteY170" fmla="*/ 8266201 h 8361036"/>
                <a:gd name="connsiteX171" fmla="*/ 3660660 w 6999840"/>
                <a:gd name="connsiteY171" fmla="*/ 8275162 h 8361036"/>
                <a:gd name="connsiteX172" fmla="*/ 3651699 w 6999840"/>
                <a:gd name="connsiteY172" fmla="*/ 8284122 h 8361036"/>
                <a:gd name="connsiteX173" fmla="*/ 3642739 w 6999840"/>
                <a:gd name="connsiteY173" fmla="*/ 8275162 h 8361036"/>
                <a:gd name="connsiteX174" fmla="*/ 3651699 w 6999840"/>
                <a:gd name="connsiteY174" fmla="*/ 8266201 h 8361036"/>
                <a:gd name="connsiteX175" fmla="*/ 3348139 w 6999840"/>
                <a:gd name="connsiteY175" fmla="*/ 8266201 h 8361036"/>
                <a:gd name="connsiteX176" fmla="*/ 3357099 w 6999840"/>
                <a:gd name="connsiteY176" fmla="*/ 8275162 h 8361036"/>
                <a:gd name="connsiteX177" fmla="*/ 3348139 w 6999840"/>
                <a:gd name="connsiteY177" fmla="*/ 8284122 h 8361036"/>
                <a:gd name="connsiteX178" fmla="*/ 3339179 w 6999840"/>
                <a:gd name="connsiteY178" fmla="*/ 8275162 h 8361036"/>
                <a:gd name="connsiteX179" fmla="*/ 3348139 w 6999840"/>
                <a:gd name="connsiteY179" fmla="*/ 8266201 h 8361036"/>
                <a:gd name="connsiteX180" fmla="*/ 3044579 w 6999840"/>
                <a:gd name="connsiteY180" fmla="*/ 8266201 h 8361036"/>
                <a:gd name="connsiteX181" fmla="*/ 3053539 w 6999840"/>
                <a:gd name="connsiteY181" fmla="*/ 8275162 h 8361036"/>
                <a:gd name="connsiteX182" fmla="*/ 3044579 w 6999840"/>
                <a:gd name="connsiteY182" fmla="*/ 8284122 h 8361036"/>
                <a:gd name="connsiteX183" fmla="*/ 3035618 w 6999840"/>
                <a:gd name="connsiteY183" fmla="*/ 8275162 h 8361036"/>
                <a:gd name="connsiteX184" fmla="*/ 3044579 w 6999840"/>
                <a:gd name="connsiteY184" fmla="*/ 8266201 h 8361036"/>
                <a:gd name="connsiteX185" fmla="*/ 2741019 w 6999840"/>
                <a:gd name="connsiteY185" fmla="*/ 8266201 h 8361036"/>
                <a:gd name="connsiteX186" fmla="*/ 2749978 w 6999840"/>
                <a:gd name="connsiteY186" fmla="*/ 8275162 h 8361036"/>
                <a:gd name="connsiteX187" fmla="*/ 2741019 w 6999840"/>
                <a:gd name="connsiteY187" fmla="*/ 8284122 h 8361036"/>
                <a:gd name="connsiteX188" fmla="*/ 2732058 w 6999840"/>
                <a:gd name="connsiteY188" fmla="*/ 8275162 h 8361036"/>
                <a:gd name="connsiteX189" fmla="*/ 2741019 w 6999840"/>
                <a:gd name="connsiteY189" fmla="*/ 8266201 h 8361036"/>
                <a:gd name="connsiteX190" fmla="*/ 2437458 w 6999840"/>
                <a:gd name="connsiteY190" fmla="*/ 8266201 h 8361036"/>
                <a:gd name="connsiteX191" fmla="*/ 2446417 w 6999840"/>
                <a:gd name="connsiteY191" fmla="*/ 8275162 h 8361036"/>
                <a:gd name="connsiteX192" fmla="*/ 2437458 w 6999840"/>
                <a:gd name="connsiteY192" fmla="*/ 8284122 h 8361036"/>
                <a:gd name="connsiteX193" fmla="*/ 2428497 w 6999840"/>
                <a:gd name="connsiteY193" fmla="*/ 8275162 h 8361036"/>
                <a:gd name="connsiteX194" fmla="*/ 2437458 w 6999840"/>
                <a:gd name="connsiteY194" fmla="*/ 8266201 h 8361036"/>
                <a:gd name="connsiteX195" fmla="*/ 2133894 w 6999840"/>
                <a:gd name="connsiteY195" fmla="*/ 8266201 h 8361036"/>
                <a:gd name="connsiteX196" fmla="*/ 2142855 w 6999840"/>
                <a:gd name="connsiteY196" fmla="*/ 8275162 h 8361036"/>
                <a:gd name="connsiteX197" fmla="*/ 2133894 w 6999840"/>
                <a:gd name="connsiteY197" fmla="*/ 8284122 h 8361036"/>
                <a:gd name="connsiteX198" fmla="*/ 2124934 w 6999840"/>
                <a:gd name="connsiteY198" fmla="*/ 8275162 h 8361036"/>
                <a:gd name="connsiteX199" fmla="*/ 2133894 w 6999840"/>
                <a:gd name="connsiteY199" fmla="*/ 8266201 h 8361036"/>
                <a:gd name="connsiteX200" fmla="*/ 1830333 w 6999840"/>
                <a:gd name="connsiteY200" fmla="*/ 8266201 h 8361036"/>
                <a:gd name="connsiteX201" fmla="*/ 1839293 w 6999840"/>
                <a:gd name="connsiteY201" fmla="*/ 8275162 h 8361036"/>
                <a:gd name="connsiteX202" fmla="*/ 1830333 w 6999840"/>
                <a:gd name="connsiteY202" fmla="*/ 8284122 h 8361036"/>
                <a:gd name="connsiteX203" fmla="*/ 1821372 w 6999840"/>
                <a:gd name="connsiteY203" fmla="*/ 8275162 h 8361036"/>
                <a:gd name="connsiteX204" fmla="*/ 1830333 w 6999840"/>
                <a:gd name="connsiteY204" fmla="*/ 8266201 h 8361036"/>
                <a:gd name="connsiteX205" fmla="*/ 1526772 w 6999840"/>
                <a:gd name="connsiteY205" fmla="*/ 8266201 h 8361036"/>
                <a:gd name="connsiteX206" fmla="*/ 1535733 w 6999840"/>
                <a:gd name="connsiteY206" fmla="*/ 8275162 h 8361036"/>
                <a:gd name="connsiteX207" fmla="*/ 1526772 w 6999840"/>
                <a:gd name="connsiteY207" fmla="*/ 8284122 h 8361036"/>
                <a:gd name="connsiteX208" fmla="*/ 1517812 w 6999840"/>
                <a:gd name="connsiteY208" fmla="*/ 8275162 h 8361036"/>
                <a:gd name="connsiteX209" fmla="*/ 1526772 w 6999840"/>
                <a:gd name="connsiteY209" fmla="*/ 8266201 h 8361036"/>
                <a:gd name="connsiteX210" fmla="*/ 1223210 w 6999840"/>
                <a:gd name="connsiteY210" fmla="*/ 8266201 h 8361036"/>
                <a:gd name="connsiteX211" fmla="*/ 1232171 w 6999840"/>
                <a:gd name="connsiteY211" fmla="*/ 8275162 h 8361036"/>
                <a:gd name="connsiteX212" fmla="*/ 1223210 w 6999840"/>
                <a:gd name="connsiteY212" fmla="*/ 8284122 h 8361036"/>
                <a:gd name="connsiteX213" fmla="*/ 1214250 w 6999840"/>
                <a:gd name="connsiteY213" fmla="*/ 8275162 h 8361036"/>
                <a:gd name="connsiteX214" fmla="*/ 1223210 w 6999840"/>
                <a:gd name="connsiteY214" fmla="*/ 8266201 h 8361036"/>
                <a:gd name="connsiteX215" fmla="*/ 919648 w 6999840"/>
                <a:gd name="connsiteY215" fmla="*/ 8266201 h 8361036"/>
                <a:gd name="connsiteX216" fmla="*/ 928608 w 6999840"/>
                <a:gd name="connsiteY216" fmla="*/ 8275162 h 8361036"/>
                <a:gd name="connsiteX217" fmla="*/ 919648 w 6999840"/>
                <a:gd name="connsiteY217" fmla="*/ 8284122 h 8361036"/>
                <a:gd name="connsiteX218" fmla="*/ 910688 w 6999840"/>
                <a:gd name="connsiteY218" fmla="*/ 8275162 h 8361036"/>
                <a:gd name="connsiteX219" fmla="*/ 919648 w 6999840"/>
                <a:gd name="connsiteY219" fmla="*/ 8266201 h 8361036"/>
                <a:gd name="connsiteX220" fmla="*/ 616085 w 6999840"/>
                <a:gd name="connsiteY220" fmla="*/ 8266201 h 8361036"/>
                <a:gd name="connsiteX221" fmla="*/ 625046 w 6999840"/>
                <a:gd name="connsiteY221" fmla="*/ 8275162 h 8361036"/>
                <a:gd name="connsiteX222" fmla="*/ 616085 w 6999840"/>
                <a:gd name="connsiteY222" fmla="*/ 8284122 h 8361036"/>
                <a:gd name="connsiteX223" fmla="*/ 607125 w 6999840"/>
                <a:gd name="connsiteY223" fmla="*/ 8275162 h 8361036"/>
                <a:gd name="connsiteX224" fmla="*/ 616085 w 6999840"/>
                <a:gd name="connsiteY224" fmla="*/ 8266201 h 8361036"/>
                <a:gd name="connsiteX225" fmla="*/ 312525 w 6999840"/>
                <a:gd name="connsiteY225" fmla="*/ 8266201 h 8361036"/>
                <a:gd name="connsiteX226" fmla="*/ 321485 w 6999840"/>
                <a:gd name="connsiteY226" fmla="*/ 8275162 h 8361036"/>
                <a:gd name="connsiteX227" fmla="*/ 312525 w 6999840"/>
                <a:gd name="connsiteY227" fmla="*/ 8284122 h 8361036"/>
                <a:gd name="connsiteX228" fmla="*/ 303564 w 6999840"/>
                <a:gd name="connsiteY228" fmla="*/ 8275162 h 8361036"/>
                <a:gd name="connsiteX229" fmla="*/ 312525 w 6999840"/>
                <a:gd name="connsiteY229" fmla="*/ 8266201 h 8361036"/>
                <a:gd name="connsiteX230" fmla="*/ 8963 w 6999840"/>
                <a:gd name="connsiteY230" fmla="*/ 8266201 h 8361036"/>
                <a:gd name="connsiteX231" fmla="*/ 17924 w 6999840"/>
                <a:gd name="connsiteY231" fmla="*/ 8275162 h 8361036"/>
                <a:gd name="connsiteX232" fmla="*/ 8963 w 6999840"/>
                <a:gd name="connsiteY232" fmla="*/ 8284122 h 8361036"/>
                <a:gd name="connsiteX233" fmla="*/ 3 w 6999840"/>
                <a:gd name="connsiteY233" fmla="*/ 8275162 h 8361036"/>
                <a:gd name="connsiteX234" fmla="*/ 8963 w 6999840"/>
                <a:gd name="connsiteY234" fmla="*/ 8266201 h 8361036"/>
                <a:gd name="connsiteX235" fmla="*/ 6990880 w 6999840"/>
                <a:gd name="connsiteY235" fmla="*/ 8076373 h 8361036"/>
                <a:gd name="connsiteX236" fmla="*/ 6999840 w 6999840"/>
                <a:gd name="connsiteY236" fmla="*/ 8085334 h 8361036"/>
                <a:gd name="connsiteX237" fmla="*/ 6990880 w 6999840"/>
                <a:gd name="connsiteY237" fmla="*/ 8094294 h 8361036"/>
                <a:gd name="connsiteX238" fmla="*/ 6981919 w 6999840"/>
                <a:gd name="connsiteY238" fmla="*/ 8085334 h 8361036"/>
                <a:gd name="connsiteX239" fmla="*/ 6990880 w 6999840"/>
                <a:gd name="connsiteY239" fmla="*/ 8076373 h 8361036"/>
                <a:gd name="connsiteX240" fmla="*/ 6687318 w 6999840"/>
                <a:gd name="connsiteY240" fmla="*/ 8076373 h 8361036"/>
                <a:gd name="connsiteX241" fmla="*/ 6696278 w 6999840"/>
                <a:gd name="connsiteY241" fmla="*/ 8085334 h 8361036"/>
                <a:gd name="connsiteX242" fmla="*/ 6687318 w 6999840"/>
                <a:gd name="connsiteY242" fmla="*/ 8094294 h 8361036"/>
                <a:gd name="connsiteX243" fmla="*/ 6678357 w 6999840"/>
                <a:gd name="connsiteY243" fmla="*/ 8085334 h 8361036"/>
                <a:gd name="connsiteX244" fmla="*/ 6687318 w 6999840"/>
                <a:gd name="connsiteY244" fmla="*/ 8076373 h 8361036"/>
                <a:gd name="connsiteX245" fmla="*/ 6383755 w 6999840"/>
                <a:gd name="connsiteY245" fmla="*/ 8076373 h 8361036"/>
                <a:gd name="connsiteX246" fmla="*/ 6392716 w 6999840"/>
                <a:gd name="connsiteY246" fmla="*/ 8085334 h 8361036"/>
                <a:gd name="connsiteX247" fmla="*/ 6383755 w 6999840"/>
                <a:gd name="connsiteY247" fmla="*/ 8094294 h 8361036"/>
                <a:gd name="connsiteX248" fmla="*/ 6374795 w 6999840"/>
                <a:gd name="connsiteY248" fmla="*/ 8085334 h 8361036"/>
                <a:gd name="connsiteX249" fmla="*/ 6383755 w 6999840"/>
                <a:gd name="connsiteY249" fmla="*/ 8076373 h 8361036"/>
                <a:gd name="connsiteX250" fmla="*/ 6080194 w 6999840"/>
                <a:gd name="connsiteY250" fmla="*/ 8076373 h 8361036"/>
                <a:gd name="connsiteX251" fmla="*/ 6089155 w 6999840"/>
                <a:gd name="connsiteY251" fmla="*/ 8085334 h 8361036"/>
                <a:gd name="connsiteX252" fmla="*/ 6080194 w 6999840"/>
                <a:gd name="connsiteY252" fmla="*/ 8094294 h 8361036"/>
                <a:gd name="connsiteX253" fmla="*/ 6071234 w 6999840"/>
                <a:gd name="connsiteY253" fmla="*/ 8085334 h 8361036"/>
                <a:gd name="connsiteX254" fmla="*/ 6080194 w 6999840"/>
                <a:gd name="connsiteY254" fmla="*/ 8076373 h 8361036"/>
                <a:gd name="connsiteX255" fmla="*/ 5776632 w 6999840"/>
                <a:gd name="connsiteY255" fmla="*/ 8076373 h 8361036"/>
                <a:gd name="connsiteX256" fmla="*/ 5785593 w 6999840"/>
                <a:gd name="connsiteY256" fmla="*/ 8085334 h 8361036"/>
                <a:gd name="connsiteX257" fmla="*/ 5776632 w 6999840"/>
                <a:gd name="connsiteY257" fmla="*/ 8094294 h 8361036"/>
                <a:gd name="connsiteX258" fmla="*/ 5767672 w 6999840"/>
                <a:gd name="connsiteY258" fmla="*/ 8085334 h 8361036"/>
                <a:gd name="connsiteX259" fmla="*/ 5776632 w 6999840"/>
                <a:gd name="connsiteY259" fmla="*/ 8076373 h 8361036"/>
                <a:gd name="connsiteX260" fmla="*/ 5473070 w 6999840"/>
                <a:gd name="connsiteY260" fmla="*/ 8076373 h 8361036"/>
                <a:gd name="connsiteX261" fmla="*/ 5482031 w 6999840"/>
                <a:gd name="connsiteY261" fmla="*/ 8085334 h 8361036"/>
                <a:gd name="connsiteX262" fmla="*/ 5473070 w 6999840"/>
                <a:gd name="connsiteY262" fmla="*/ 8094294 h 8361036"/>
                <a:gd name="connsiteX263" fmla="*/ 5464110 w 6999840"/>
                <a:gd name="connsiteY263" fmla="*/ 8085334 h 8361036"/>
                <a:gd name="connsiteX264" fmla="*/ 5473070 w 6999840"/>
                <a:gd name="connsiteY264" fmla="*/ 8076373 h 8361036"/>
                <a:gd name="connsiteX265" fmla="*/ 5169508 w 6999840"/>
                <a:gd name="connsiteY265" fmla="*/ 8076373 h 8361036"/>
                <a:gd name="connsiteX266" fmla="*/ 5178469 w 6999840"/>
                <a:gd name="connsiteY266" fmla="*/ 8085334 h 8361036"/>
                <a:gd name="connsiteX267" fmla="*/ 5169508 w 6999840"/>
                <a:gd name="connsiteY267" fmla="*/ 8094294 h 8361036"/>
                <a:gd name="connsiteX268" fmla="*/ 5160548 w 6999840"/>
                <a:gd name="connsiteY268" fmla="*/ 8085334 h 8361036"/>
                <a:gd name="connsiteX269" fmla="*/ 5169508 w 6999840"/>
                <a:gd name="connsiteY269" fmla="*/ 8076373 h 8361036"/>
                <a:gd name="connsiteX270" fmla="*/ 4865947 w 6999840"/>
                <a:gd name="connsiteY270" fmla="*/ 8076373 h 8361036"/>
                <a:gd name="connsiteX271" fmla="*/ 4874908 w 6999840"/>
                <a:gd name="connsiteY271" fmla="*/ 8085334 h 8361036"/>
                <a:gd name="connsiteX272" fmla="*/ 4865947 w 6999840"/>
                <a:gd name="connsiteY272" fmla="*/ 8094294 h 8361036"/>
                <a:gd name="connsiteX273" fmla="*/ 4856987 w 6999840"/>
                <a:gd name="connsiteY273" fmla="*/ 8085334 h 8361036"/>
                <a:gd name="connsiteX274" fmla="*/ 4865947 w 6999840"/>
                <a:gd name="connsiteY274" fmla="*/ 8076373 h 8361036"/>
                <a:gd name="connsiteX275" fmla="*/ 4562385 w 6999840"/>
                <a:gd name="connsiteY275" fmla="*/ 8076373 h 8361036"/>
                <a:gd name="connsiteX276" fmla="*/ 4571346 w 6999840"/>
                <a:gd name="connsiteY276" fmla="*/ 8085334 h 8361036"/>
                <a:gd name="connsiteX277" fmla="*/ 4562385 w 6999840"/>
                <a:gd name="connsiteY277" fmla="*/ 8094294 h 8361036"/>
                <a:gd name="connsiteX278" fmla="*/ 4553425 w 6999840"/>
                <a:gd name="connsiteY278" fmla="*/ 8085334 h 8361036"/>
                <a:gd name="connsiteX279" fmla="*/ 4562385 w 6999840"/>
                <a:gd name="connsiteY279" fmla="*/ 8076373 h 8361036"/>
                <a:gd name="connsiteX280" fmla="*/ 4258823 w 6999840"/>
                <a:gd name="connsiteY280" fmla="*/ 8076373 h 8361036"/>
                <a:gd name="connsiteX281" fmla="*/ 4267784 w 6999840"/>
                <a:gd name="connsiteY281" fmla="*/ 8085334 h 8361036"/>
                <a:gd name="connsiteX282" fmla="*/ 4258823 w 6999840"/>
                <a:gd name="connsiteY282" fmla="*/ 8094294 h 8361036"/>
                <a:gd name="connsiteX283" fmla="*/ 4249863 w 6999840"/>
                <a:gd name="connsiteY283" fmla="*/ 8085334 h 8361036"/>
                <a:gd name="connsiteX284" fmla="*/ 4258823 w 6999840"/>
                <a:gd name="connsiteY284" fmla="*/ 8076373 h 8361036"/>
                <a:gd name="connsiteX285" fmla="*/ 3955261 w 6999840"/>
                <a:gd name="connsiteY285" fmla="*/ 8076373 h 8361036"/>
                <a:gd name="connsiteX286" fmla="*/ 3964222 w 6999840"/>
                <a:gd name="connsiteY286" fmla="*/ 8085334 h 8361036"/>
                <a:gd name="connsiteX287" fmla="*/ 3955261 w 6999840"/>
                <a:gd name="connsiteY287" fmla="*/ 8094294 h 8361036"/>
                <a:gd name="connsiteX288" fmla="*/ 3946301 w 6999840"/>
                <a:gd name="connsiteY288" fmla="*/ 8085334 h 8361036"/>
                <a:gd name="connsiteX289" fmla="*/ 3955261 w 6999840"/>
                <a:gd name="connsiteY289" fmla="*/ 8076373 h 8361036"/>
                <a:gd name="connsiteX290" fmla="*/ 3651699 w 6999840"/>
                <a:gd name="connsiteY290" fmla="*/ 8076373 h 8361036"/>
                <a:gd name="connsiteX291" fmla="*/ 3660660 w 6999840"/>
                <a:gd name="connsiteY291" fmla="*/ 8085334 h 8361036"/>
                <a:gd name="connsiteX292" fmla="*/ 3651699 w 6999840"/>
                <a:gd name="connsiteY292" fmla="*/ 8094294 h 8361036"/>
                <a:gd name="connsiteX293" fmla="*/ 3642739 w 6999840"/>
                <a:gd name="connsiteY293" fmla="*/ 8085334 h 8361036"/>
                <a:gd name="connsiteX294" fmla="*/ 3651699 w 6999840"/>
                <a:gd name="connsiteY294" fmla="*/ 8076373 h 8361036"/>
                <a:gd name="connsiteX295" fmla="*/ 3348140 w 6999840"/>
                <a:gd name="connsiteY295" fmla="*/ 8076373 h 8361036"/>
                <a:gd name="connsiteX296" fmla="*/ 3357101 w 6999840"/>
                <a:gd name="connsiteY296" fmla="*/ 8085334 h 8361036"/>
                <a:gd name="connsiteX297" fmla="*/ 3348140 w 6999840"/>
                <a:gd name="connsiteY297" fmla="*/ 8094294 h 8361036"/>
                <a:gd name="connsiteX298" fmla="*/ 3339180 w 6999840"/>
                <a:gd name="connsiteY298" fmla="*/ 8085334 h 8361036"/>
                <a:gd name="connsiteX299" fmla="*/ 3348140 w 6999840"/>
                <a:gd name="connsiteY299" fmla="*/ 8076373 h 8361036"/>
                <a:gd name="connsiteX300" fmla="*/ 3044582 w 6999840"/>
                <a:gd name="connsiteY300" fmla="*/ 8076373 h 8361036"/>
                <a:gd name="connsiteX301" fmla="*/ 3053541 w 6999840"/>
                <a:gd name="connsiteY301" fmla="*/ 8085334 h 8361036"/>
                <a:gd name="connsiteX302" fmla="*/ 3044582 w 6999840"/>
                <a:gd name="connsiteY302" fmla="*/ 8094294 h 8361036"/>
                <a:gd name="connsiteX303" fmla="*/ 3035620 w 6999840"/>
                <a:gd name="connsiteY303" fmla="*/ 8085334 h 8361036"/>
                <a:gd name="connsiteX304" fmla="*/ 3044582 w 6999840"/>
                <a:gd name="connsiteY304" fmla="*/ 8076373 h 8361036"/>
                <a:gd name="connsiteX305" fmla="*/ 2741021 w 6999840"/>
                <a:gd name="connsiteY305" fmla="*/ 8076373 h 8361036"/>
                <a:gd name="connsiteX306" fmla="*/ 2749981 w 6999840"/>
                <a:gd name="connsiteY306" fmla="*/ 8085334 h 8361036"/>
                <a:gd name="connsiteX307" fmla="*/ 2741021 w 6999840"/>
                <a:gd name="connsiteY307" fmla="*/ 8094294 h 8361036"/>
                <a:gd name="connsiteX308" fmla="*/ 2732061 w 6999840"/>
                <a:gd name="connsiteY308" fmla="*/ 8085334 h 8361036"/>
                <a:gd name="connsiteX309" fmla="*/ 2741021 w 6999840"/>
                <a:gd name="connsiteY309" fmla="*/ 8076373 h 8361036"/>
                <a:gd name="connsiteX310" fmla="*/ 2437461 w 6999840"/>
                <a:gd name="connsiteY310" fmla="*/ 8076373 h 8361036"/>
                <a:gd name="connsiteX311" fmla="*/ 2446420 w 6999840"/>
                <a:gd name="connsiteY311" fmla="*/ 8085334 h 8361036"/>
                <a:gd name="connsiteX312" fmla="*/ 2437461 w 6999840"/>
                <a:gd name="connsiteY312" fmla="*/ 8094294 h 8361036"/>
                <a:gd name="connsiteX313" fmla="*/ 2428500 w 6999840"/>
                <a:gd name="connsiteY313" fmla="*/ 8085334 h 8361036"/>
                <a:gd name="connsiteX314" fmla="*/ 2437461 w 6999840"/>
                <a:gd name="connsiteY314" fmla="*/ 8076373 h 8361036"/>
                <a:gd name="connsiteX315" fmla="*/ 2133897 w 6999840"/>
                <a:gd name="connsiteY315" fmla="*/ 8076373 h 8361036"/>
                <a:gd name="connsiteX316" fmla="*/ 2142857 w 6999840"/>
                <a:gd name="connsiteY316" fmla="*/ 8085334 h 8361036"/>
                <a:gd name="connsiteX317" fmla="*/ 2133897 w 6999840"/>
                <a:gd name="connsiteY317" fmla="*/ 8094294 h 8361036"/>
                <a:gd name="connsiteX318" fmla="*/ 2124936 w 6999840"/>
                <a:gd name="connsiteY318" fmla="*/ 8085334 h 8361036"/>
                <a:gd name="connsiteX319" fmla="*/ 2133897 w 6999840"/>
                <a:gd name="connsiteY319" fmla="*/ 8076373 h 8361036"/>
                <a:gd name="connsiteX320" fmla="*/ 1830336 w 6999840"/>
                <a:gd name="connsiteY320" fmla="*/ 8076373 h 8361036"/>
                <a:gd name="connsiteX321" fmla="*/ 1839296 w 6999840"/>
                <a:gd name="connsiteY321" fmla="*/ 8085334 h 8361036"/>
                <a:gd name="connsiteX322" fmla="*/ 1830336 w 6999840"/>
                <a:gd name="connsiteY322" fmla="*/ 8094294 h 8361036"/>
                <a:gd name="connsiteX323" fmla="*/ 1821374 w 6999840"/>
                <a:gd name="connsiteY323" fmla="*/ 8085334 h 8361036"/>
                <a:gd name="connsiteX324" fmla="*/ 1830336 w 6999840"/>
                <a:gd name="connsiteY324" fmla="*/ 8076373 h 8361036"/>
                <a:gd name="connsiteX325" fmla="*/ 1526774 w 6999840"/>
                <a:gd name="connsiteY325" fmla="*/ 8076373 h 8361036"/>
                <a:gd name="connsiteX326" fmla="*/ 1535735 w 6999840"/>
                <a:gd name="connsiteY326" fmla="*/ 8085334 h 8361036"/>
                <a:gd name="connsiteX327" fmla="*/ 1526774 w 6999840"/>
                <a:gd name="connsiteY327" fmla="*/ 8094294 h 8361036"/>
                <a:gd name="connsiteX328" fmla="*/ 1517814 w 6999840"/>
                <a:gd name="connsiteY328" fmla="*/ 8085334 h 8361036"/>
                <a:gd name="connsiteX329" fmla="*/ 1526774 w 6999840"/>
                <a:gd name="connsiteY329" fmla="*/ 8076373 h 8361036"/>
                <a:gd name="connsiteX330" fmla="*/ 1223213 w 6999840"/>
                <a:gd name="connsiteY330" fmla="*/ 8076373 h 8361036"/>
                <a:gd name="connsiteX331" fmla="*/ 1232173 w 6999840"/>
                <a:gd name="connsiteY331" fmla="*/ 8085334 h 8361036"/>
                <a:gd name="connsiteX332" fmla="*/ 1223213 w 6999840"/>
                <a:gd name="connsiteY332" fmla="*/ 8094294 h 8361036"/>
                <a:gd name="connsiteX333" fmla="*/ 1214252 w 6999840"/>
                <a:gd name="connsiteY333" fmla="*/ 8085334 h 8361036"/>
                <a:gd name="connsiteX334" fmla="*/ 1223213 w 6999840"/>
                <a:gd name="connsiteY334" fmla="*/ 8076373 h 8361036"/>
                <a:gd name="connsiteX335" fmla="*/ 919651 w 6999840"/>
                <a:gd name="connsiteY335" fmla="*/ 8076373 h 8361036"/>
                <a:gd name="connsiteX336" fmla="*/ 928611 w 6999840"/>
                <a:gd name="connsiteY336" fmla="*/ 8085334 h 8361036"/>
                <a:gd name="connsiteX337" fmla="*/ 919651 w 6999840"/>
                <a:gd name="connsiteY337" fmla="*/ 8094294 h 8361036"/>
                <a:gd name="connsiteX338" fmla="*/ 910690 w 6999840"/>
                <a:gd name="connsiteY338" fmla="*/ 8085334 h 8361036"/>
                <a:gd name="connsiteX339" fmla="*/ 919651 w 6999840"/>
                <a:gd name="connsiteY339" fmla="*/ 8076373 h 8361036"/>
                <a:gd name="connsiteX340" fmla="*/ 616088 w 6999840"/>
                <a:gd name="connsiteY340" fmla="*/ 8076373 h 8361036"/>
                <a:gd name="connsiteX341" fmla="*/ 625048 w 6999840"/>
                <a:gd name="connsiteY341" fmla="*/ 8085334 h 8361036"/>
                <a:gd name="connsiteX342" fmla="*/ 616088 w 6999840"/>
                <a:gd name="connsiteY342" fmla="*/ 8094294 h 8361036"/>
                <a:gd name="connsiteX343" fmla="*/ 607127 w 6999840"/>
                <a:gd name="connsiteY343" fmla="*/ 8085334 h 8361036"/>
                <a:gd name="connsiteX344" fmla="*/ 616088 w 6999840"/>
                <a:gd name="connsiteY344" fmla="*/ 8076373 h 8361036"/>
                <a:gd name="connsiteX345" fmla="*/ 312527 w 6999840"/>
                <a:gd name="connsiteY345" fmla="*/ 8076373 h 8361036"/>
                <a:gd name="connsiteX346" fmla="*/ 321488 w 6999840"/>
                <a:gd name="connsiteY346" fmla="*/ 8085334 h 8361036"/>
                <a:gd name="connsiteX347" fmla="*/ 312527 w 6999840"/>
                <a:gd name="connsiteY347" fmla="*/ 8094294 h 8361036"/>
                <a:gd name="connsiteX348" fmla="*/ 303567 w 6999840"/>
                <a:gd name="connsiteY348" fmla="*/ 8085334 h 8361036"/>
                <a:gd name="connsiteX349" fmla="*/ 312527 w 6999840"/>
                <a:gd name="connsiteY349" fmla="*/ 8076373 h 8361036"/>
                <a:gd name="connsiteX350" fmla="*/ 8966 w 6999840"/>
                <a:gd name="connsiteY350" fmla="*/ 8076373 h 8361036"/>
                <a:gd name="connsiteX351" fmla="*/ 17926 w 6999840"/>
                <a:gd name="connsiteY351" fmla="*/ 8085334 h 8361036"/>
                <a:gd name="connsiteX352" fmla="*/ 8966 w 6999840"/>
                <a:gd name="connsiteY352" fmla="*/ 8094294 h 8361036"/>
                <a:gd name="connsiteX353" fmla="*/ 5 w 6999840"/>
                <a:gd name="connsiteY353" fmla="*/ 8085334 h 8361036"/>
                <a:gd name="connsiteX354" fmla="*/ 8966 w 6999840"/>
                <a:gd name="connsiteY354" fmla="*/ 8076373 h 8361036"/>
                <a:gd name="connsiteX355" fmla="*/ 6836025 w 6999840"/>
                <a:gd name="connsiteY355" fmla="*/ 7999459 h 8361036"/>
                <a:gd name="connsiteX356" fmla="*/ 6844985 w 6999840"/>
                <a:gd name="connsiteY356" fmla="*/ 8008420 h 8361036"/>
                <a:gd name="connsiteX357" fmla="*/ 6836025 w 6999840"/>
                <a:gd name="connsiteY357" fmla="*/ 8017380 h 8361036"/>
                <a:gd name="connsiteX358" fmla="*/ 6827064 w 6999840"/>
                <a:gd name="connsiteY358" fmla="*/ 8008420 h 8361036"/>
                <a:gd name="connsiteX359" fmla="*/ 6836025 w 6999840"/>
                <a:gd name="connsiteY359" fmla="*/ 7999459 h 8361036"/>
                <a:gd name="connsiteX360" fmla="*/ 6532742 w 6999840"/>
                <a:gd name="connsiteY360" fmla="*/ 7999459 h 8361036"/>
                <a:gd name="connsiteX361" fmla="*/ 6541703 w 6999840"/>
                <a:gd name="connsiteY361" fmla="*/ 8008420 h 8361036"/>
                <a:gd name="connsiteX362" fmla="*/ 6532742 w 6999840"/>
                <a:gd name="connsiteY362" fmla="*/ 8017380 h 8361036"/>
                <a:gd name="connsiteX363" fmla="*/ 6523782 w 6999840"/>
                <a:gd name="connsiteY363" fmla="*/ 8008420 h 8361036"/>
                <a:gd name="connsiteX364" fmla="*/ 6532742 w 6999840"/>
                <a:gd name="connsiteY364" fmla="*/ 7999459 h 8361036"/>
                <a:gd name="connsiteX365" fmla="*/ 6229459 w 6999840"/>
                <a:gd name="connsiteY365" fmla="*/ 7999459 h 8361036"/>
                <a:gd name="connsiteX366" fmla="*/ 6238420 w 6999840"/>
                <a:gd name="connsiteY366" fmla="*/ 8008420 h 8361036"/>
                <a:gd name="connsiteX367" fmla="*/ 6229459 w 6999840"/>
                <a:gd name="connsiteY367" fmla="*/ 8017380 h 8361036"/>
                <a:gd name="connsiteX368" fmla="*/ 6220499 w 6999840"/>
                <a:gd name="connsiteY368" fmla="*/ 8008420 h 8361036"/>
                <a:gd name="connsiteX369" fmla="*/ 6229459 w 6999840"/>
                <a:gd name="connsiteY369" fmla="*/ 7999459 h 8361036"/>
                <a:gd name="connsiteX370" fmla="*/ 5926177 w 6999840"/>
                <a:gd name="connsiteY370" fmla="*/ 7999459 h 8361036"/>
                <a:gd name="connsiteX371" fmla="*/ 5935138 w 6999840"/>
                <a:gd name="connsiteY371" fmla="*/ 8008420 h 8361036"/>
                <a:gd name="connsiteX372" fmla="*/ 5926177 w 6999840"/>
                <a:gd name="connsiteY372" fmla="*/ 8017380 h 8361036"/>
                <a:gd name="connsiteX373" fmla="*/ 5917217 w 6999840"/>
                <a:gd name="connsiteY373" fmla="*/ 8008420 h 8361036"/>
                <a:gd name="connsiteX374" fmla="*/ 5926177 w 6999840"/>
                <a:gd name="connsiteY374" fmla="*/ 7999459 h 8361036"/>
                <a:gd name="connsiteX375" fmla="*/ 5622895 w 6999840"/>
                <a:gd name="connsiteY375" fmla="*/ 7999459 h 8361036"/>
                <a:gd name="connsiteX376" fmla="*/ 5631856 w 6999840"/>
                <a:gd name="connsiteY376" fmla="*/ 8008420 h 8361036"/>
                <a:gd name="connsiteX377" fmla="*/ 5622895 w 6999840"/>
                <a:gd name="connsiteY377" fmla="*/ 8017380 h 8361036"/>
                <a:gd name="connsiteX378" fmla="*/ 5613935 w 6999840"/>
                <a:gd name="connsiteY378" fmla="*/ 8008420 h 8361036"/>
                <a:gd name="connsiteX379" fmla="*/ 5622895 w 6999840"/>
                <a:gd name="connsiteY379" fmla="*/ 7999459 h 8361036"/>
                <a:gd name="connsiteX380" fmla="*/ 5319613 w 6999840"/>
                <a:gd name="connsiteY380" fmla="*/ 7999459 h 8361036"/>
                <a:gd name="connsiteX381" fmla="*/ 5328574 w 6999840"/>
                <a:gd name="connsiteY381" fmla="*/ 8008420 h 8361036"/>
                <a:gd name="connsiteX382" fmla="*/ 5319613 w 6999840"/>
                <a:gd name="connsiteY382" fmla="*/ 8017380 h 8361036"/>
                <a:gd name="connsiteX383" fmla="*/ 5310653 w 6999840"/>
                <a:gd name="connsiteY383" fmla="*/ 8008420 h 8361036"/>
                <a:gd name="connsiteX384" fmla="*/ 5319613 w 6999840"/>
                <a:gd name="connsiteY384" fmla="*/ 7999459 h 8361036"/>
                <a:gd name="connsiteX385" fmla="*/ 5016330 w 6999840"/>
                <a:gd name="connsiteY385" fmla="*/ 7999459 h 8361036"/>
                <a:gd name="connsiteX386" fmla="*/ 5025291 w 6999840"/>
                <a:gd name="connsiteY386" fmla="*/ 8008420 h 8361036"/>
                <a:gd name="connsiteX387" fmla="*/ 5016330 w 6999840"/>
                <a:gd name="connsiteY387" fmla="*/ 8017380 h 8361036"/>
                <a:gd name="connsiteX388" fmla="*/ 5007370 w 6999840"/>
                <a:gd name="connsiteY388" fmla="*/ 8008420 h 8361036"/>
                <a:gd name="connsiteX389" fmla="*/ 5016330 w 6999840"/>
                <a:gd name="connsiteY389" fmla="*/ 7999459 h 8361036"/>
                <a:gd name="connsiteX390" fmla="*/ 4713048 w 6999840"/>
                <a:gd name="connsiteY390" fmla="*/ 7999459 h 8361036"/>
                <a:gd name="connsiteX391" fmla="*/ 4722009 w 6999840"/>
                <a:gd name="connsiteY391" fmla="*/ 8008420 h 8361036"/>
                <a:gd name="connsiteX392" fmla="*/ 4713048 w 6999840"/>
                <a:gd name="connsiteY392" fmla="*/ 8017380 h 8361036"/>
                <a:gd name="connsiteX393" fmla="*/ 4704088 w 6999840"/>
                <a:gd name="connsiteY393" fmla="*/ 8008420 h 8361036"/>
                <a:gd name="connsiteX394" fmla="*/ 4713048 w 6999840"/>
                <a:gd name="connsiteY394" fmla="*/ 7999459 h 8361036"/>
                <a:gd name="connsiteX395" fmla="*/ 4409765 w 6999840"/>
                <a:gd name="connsiteY395" fmla="*/ 7999459 h 8361036"/>
                <a:gd name="connsiteX396" fmla="*/ 4418726 w 6999840"/>
                <a:gd name="connsiteY396" fmla="*/ 8008420 h 8361036"/>
                <a:gd name="connsiteX397" fmla="*/ 4409765 w 6999840"/>
                <a:gd name="connsiteY397" fmla="*/ 8017380 h 8361036"/>
                <a:gd name="connsiteX398" fmla="*/ 4400805 w 6999840"/>
                <a:gd name="connsiteY398" fmla="*/ 8008420 h 8361036"/>
                <a:gd name="connsiteX399" fmla="*/ 4409765 w 6999840"/>
                <a:gd name="connsiteY399" fmla="*/ 7999459 h 8361036"/>
                <a:gd name="connsiteX400" fmla="*/ 4106483 w 6999840"/>
                <a:gd name="connsiteY400" fmla="*/ 7999459 h 8361036"/>
                <a:gd name="connsiteX401" fmla="*/ 4115444 w 6999840"/>
                <a:gd name="connsiteY401" fmla="*/ 8008420 h 8361036"/>
                <a:gd name="connsiteX402" fmla="*/ 4106483 w 6999840"/>
                <a:gd name="connsiteY402" fmla="*/ 8017380 h 8361036"/>
                <a:gd name="connsiteX403" fmla="*/ 4097523 w 6999840"/>
                <a:gd name="connsiteY403" fmla="*/ 8008420 h 8361036"/>
                <a:gd name="connsiteX404" fmla="*/ 4106483 w 6999840"/>
                <a:gd name="connsiteY404" fmla="*/ 7999459 h 8361036"/>
                <a:gd name="connsiteX405" fmla="*/ 3803200 w 6999840"/>
                <a:gd name="connsiteY405" fmla="*/ 7999459 h 8361036"/>
                <a:gd name="connsiteX406" fmla="*/ 3812161 w 6999840"/>
                <a:gd name="connsiteY406" fmla="*/ 8008420 h 8361036"/>
                <a:gd name="connsiteX407" fmla="*/ 3803200 w 6999840"/>
                <a:gd name="connsiteY407" fmla="*/ 8017380 h 8361036"/>
                <a:gd name="connsiteX408" fmla="*/ 3794240 w 6999840"/>
                <a:gd name="connsiteY408" fmla="*/ 8008420 h 8361036"/>
                <a:gd name="connsiteX409" fmla="*/ 3803200 w 6999840"/>
                <a:gd name="connsiteY409" fmla="*/ 7999459 h 8361036"/>
                <a:gd name="connsiteX410" fmla="*/ 3499921 w 6999840"/>
                <a:gd name="connsiteY410" fmla="*/ 7999459 h 8361036"/>
                <a:gd name="connsiteX411" fmla="*/ 3508879 w 6999840"/>
                <a:gd name="connsiteY411" fmla="*/ 8008420 h 8361036"/>
                <a:gd name="connsiteX412" fmla="*/ 3499921 w 6999840"/>
                <a:gd name="connsiteY412" fmla="*/ 8017380 h 8361036"/>
                <a:gd name="connsiteX413" fmla="*/ 3491001 w 6999840"/>
                <a:gd name="connsiteY413" fmla="*/ 8008420 h 8361036"/>
                <a:gd name="connsiteX414" fmla="*/ 3499921 w 6999840"/>
                <a:gd name="connsiteY414" fmla="*/ 7999459 h 8361036"/>
                <a:gd name="connsiteX415" fmla="*/ 3196690 w 6999840"/>
                <a:gd name="connsiteY415" fmla="*/ 7999459 h 8361036"/>
                <a:gd name="connsiteX416" fmla="*/ 3205652 w 6999840"/>
                <a:gd name="connsiteY416" fmla="*/ 8008420 h 8361036"/>
                <a:gd name="connsiteX417" fmla="*/ 3196690 w 6999840"/>
                <a:gd name="connsiteY417" fmla="*/ 8017380 h 8361036"/>
                <a:gd name="connsiteX418" fmla="*/ 3187729 w 6999840"/>
                <a:gd name="connsiteY418" fmla="*/ 8008420 h 8361036"/>
                <a:gd name="connsiteX419" fmla="*/ 3196690 w 6999840"/>
                <a:gd name="connsiteY419" fmla="*/ 7999459 h 8361036"/>
                <a:gd name="connsiteX420" fmla="*/ 2893438 w 6999840"/>
                <a:gd name="connsiteY420" fmla="*/ 7999459 h 8361036"/>
                <a:gd name="connsiteX421" fmla="*/ 2902399 w 6999840"/>
                <a:gd name="connsiteY421" fmla="*/ 8008420 h 8361036"/>
                <a:gd name="connsiteX422" fmla="*/ 2893438 w 6999840"/>
                <a:gd name="connsiteY422" fmla="*/ 8017380 h 8361036"/>
                <a:gd name="connsiteX423" fmla="*/ 2884478 w 6999840"/>
                <a:gd name="connsiteY423" fmla="*/ 8008420 h 8361036"/>
                <a:gd name="connsiteX424" fmla="*/ 2893438 w 6999840"/>
                <a:gd name="connsiteY424" fmla="*/ 7999459 h 8361036"/>
                <a:gd name="connsiteX425" fmla="*/ 2590160 w 6999840"/>
                <a:gd name="connsiteY425" fmla="*/ 7999459 h 8361036"/>
                <a:gd name="connsiteX426" fmla="*/ 2599115 w 6999840"/>
                <a:gd name="connsiteY426" fmla="*/ 8008420 h 8361036"/>
                <a:gd name="connsiteX427" fmla="*/ 2590160 w 6999840"/>
                <a:gd name="connsiteY427" fmla="*/ 8017380 h 8361036"/>
                <a:gd name="connsiteX428" fmla="*/ 2581200 w 6999840"/>
                <a:gd name="connsiteY428" fmla="*/ 8008420 h 8361036"/>
                <a:gd name="connsiteX429" fmla="*/ 2590160 w 6999840"/>
                <a:gd name="connsiteY429" fmla="*/ 7999459 h 8361036"/>
                <a:gd name="connsiteX430" fmla="*/ 2286875 w 6999840"/>
                <a:gd name="connsiteY430" fmla="*/ 7999459 h 8361036"/>
                <a:gd name="connsiteX431" fmla="*/ 2295835 w 6999840"/>
                <a:gd name="connsiteY431" fmla="*/ 8008420 h 8361036"/>
                <a:gd name="connsiteX432" fmla="*/ 2286875 w 6999840"/>
                <a:gd name="connsiteY432" fmla="*/ 8017380 h 8361036"/>
                <a:gd name="connsiteX433" fmla="*/ 2277923 w 6999840"/>
                <a:gd name="connsiteY433" fmla="*/ 8008420 h 8361036"/>
                <a:gd name="connsiteX434" fmla="*/ 2286875 w 6999840"/>
                <a:gd name="connsiteY434" fmla="*/ 7999459 h 8361036"/>
                <a:gd name="connsiteX435" fmla="*/ 1983596 w 6999840"/>
                <a:gd name="connsiteY435" fmla="*/ 7999459 h 8361036"/>
                <a:gd name="connsiteX436" fmla="*/ 1992560 w 6999840"/>
                <a:gd name="connsiteY436" fmla="*/ 8008420 h 8361036"/>
                <a:gd name="connsiteX437" fmla="*/ 1983596 w 6999840"/>
                <a:gd name="connsiteY437" fmla="*/ 8017380 h 8361036"/>
                <a:gd name="connsiteX438" fmla="*/ 1974637 w 6999840"/>
                <a:gd name="connsiteY438" fmla="*/ 8008420 h 8361036"/>
                <a:gd name="connsiteX439" fmla="*/ 1983596 w 6999840"/>
                <a:gd name="connsiteY439" fmla="*/ 7999459 h 8361036"/>
                <a:gd name="connsiteX440" fmla="*/ 1680324 w 6999840"/>
                <a:gd name="connsiteY440" fmla="*/ 7999459 h 8361036"/>
                <a:gd name="connsiteX441" fmla="*/ 1689285 w 6999840"/>
                <a:gd name="connsiteY441" fmla="*/ 8008420 h 8361036"/>
                <a:gd name="connsiteX442" fmla="*/ 1680324 w 6999840"/>
                <a:gd name="connsiteY442" fmla="*/ 8017380 h 8361036"/>
                <a:gd name="connsiteX443" fmla="*/ 1671363 w 6999840"/>
                <a:gd name="connsiteY443" fmla="*/ 8008420 h 8361036"/>
                <a:gd name="connsiteX444" fmla="*/ 1680324 w 6999840"/>
                <a:gd name="connsiteY444" fmla="*/ 7999459 h 8361036"/>
                <a:gd name="connsiteX445" fmla="*/ 1377034 w 6999840"/>
                <a:gd name="connsiteY445" fmla="*/ 7999459 h 8361036"/>
                <a:gd name="connsiteX446" fmla="*/ 1385997 w 6999840"/>
                <a:gd name="connsiteY446" fmla="*/ 8008420 h 8361036"/>
                <a:gd name="connsiteX447" fmla="*/ 1377034 w 6999840"/>
                <a:gd name="connsiteY447" fmla="*/ 8017380 h 8361036"/>
                <a:gd name="connsiteX448" fmla="*/ 1368072 w 6999840"/>
                <a:gd name="connsiteY448" fmla="*/ 8008420 h 8361036"/>
                <a:gd name="connsiteX449" fmla="*/ 1377034 w 6999840"/>
                <a:gd name="connsiteY449" fmla="*/ 7999459 h 8361036"/>
                <a:gd name="connsiteX450" fmla="*/ 1073753 w 6999840"/>
                <a:gd name="connsiteY450" fmla="*/ 7999459 h 8361036"/>
                <a:gd name="connsiteX451" fmla="*/ 1082712 w 6999840"/>
                <a:gd name="connsiteY451" fmla="*/ 8008420 h 8361036"/>
                <a:gd name="connsiteX452" fmla="*/ 1073753 w 6999840"/>
                <a:gd name="connsiteY452" fmla="*/ 8017380 h 8361036"/>
                <a:gd name="connsiteX453" fmla="*/ 1064792 w 6999840"/>
                <a:gd name="connsiteY453" fmla="*/ 8008420 h 8361036"/>
                <a:gd name="connsiteX454" fmla="*/ 1073753 w 6999840"/>
                <a:gd name="connsiteY454" fmla="*/ 7999459 h 8361036"/>
                <a:gd name="connsiteX455" fmla="*/ 770474 w 6999840"/>
                <a:gd name="connsiteY455" fmla="*/ 7999459 h 8361036"/>
                <a:gd name="connsiteX456" fmla="*/ 779433 w 6999840"/>
                <a:gd name="connsiteY456" fmla="*/ 8008420 h 8361036"/>
                <a:gd name="connsiteX457" fmla="*/ 770474 w 6999840"/>
                <a:gd name="connsiteY457" fmla="*/ 8017380 h 8361036"/>
                <a:gd name="connsiteX458" fmla="*/ 761514 w 6999840"/>
                <a:gd name="connsiteY458" fmla="*/ 8008420 h 8361036"/>
                <a:gd name="connsiteX459" fmla="*/ 770474 w 6999840"/>
                <a:gd name="connsiteY459" fmla="*/ 7999459 h 8361036"/>
                <a:gd name="connsiteX460" fmla="*/ 467174 w 6999840"/>
                <a:gd name="connsiteY460" fmla="*/ 7999459 h 8361036"/>
                <a:gd name="connsiteX461" fmla="*/ 476135 w 6999840"/>
                <a:gd name="connsiteY461" fmla="*/ 8008420 h 8361036"/>
                <a:gd name="connsiteX462" fmla="*/ 467174 w 6999840"/>
                <a:gd name="connsiteY462" fmla="*/ 8017380 h 8361036"/>
                <a:gd name="connsiteX463" fmla="*/ 458214 w 6999840"/>
                <a:gd name="connsiteY463" fmla="*/ 8008420 h 8361036"/>
                <a:gd name="connsiteX464" fmla="*/ 467174 w 6999840"/>
                <a:gd name="connsiteY464" fmla="*/ 7999459 h 8361036"/>
                <a:gd name="connsiteX465" fmla="*/ 163893 w 6999840"/>
                <a:gd name="connsiteY465" fmla="*/ 7999459 h 8361036"/>
                <a:gd name="connsiteX466" fmla="*/ 172853 w 6999840"/>
                <a:gd name="connsiteY466" fmla="*/ 8008420 h 8361036"/>
                <a:gd name="connsiteX467" fmla="*/ 163893 w 6999840"/>
                <a:gd name="connsiteY467" fmla="*/ 8017380 h 8361036"/>
                <a:gd name="connsiteX468" fmla="*/ 154933 w 6999840"/>
                <a:gd name="connsiteY468" fmla="*/ 8008420 h 8361036"/>
                <a:gd name="connsiteX469" fmla="*/ 163893 w 6999840"/>
                <a:gd name="connsiteY469" fmla="*/ 7999459 h 8361036"/>
                <a:gd name="connsiteX470" fmla="*/ 6836025 w 6999840"/>
                <a:gd name="connsiteY470" fmla="*/ 7809630 h 8361036"/>
                <a:gd name="connsiteX471" fmla="*/ 6844985 w 6999840"/>
                <a:gd name="connsiteY471" fmla="*/ 7818590 h 8361036"/>
                <a:gd name="connsiteX472" fmla="*/ 6836025 w 6999840"/>
                <a:gd name="connsiteY472" fmla="*/ 7827551 h 8361036"/>
                <a:gd name="connsiteX473" fmla="*/ 6827064 w 6999840"/>
                <a:gd name="connsiteY473" fmla="*/ 7818590 h 8361036"/>
                <a:gd name="connsiteX474" fmla="*/ 6836025 w 6999840"/>
                <a:gd name="connsiteY474" fmla="*/ 7809630 h 8361036"/>
                <a:gd name="connsiteX475" fmla="*/ 6532742 w 6999840"/>
                <a:gd name="connsiteY475" fmla="*/ 7809630 h 8361036"/>
                <a:gd name="connsiteX476" fmla="*/ 6541703 w 6999840"/>
                <a:gd name="connsiteY476" fmla="*/ 7818590 h 8361036"/>
                <a:gd name="connsiteX477" fmla="*/ 6532742 w 6999840"/>
                <a:gd name="connsiteY477" fmla="*/ 7827551 h 8361036"/>
                <a:gd name="connsiteX478" fmla="*/ 6523782 w 6999840"/>
                <a:gd name="connsiteY478" fmla="*/ 7818590 h 8361036"/>
                <a:gd name="connsiteX479" fmla="*/ 6532742 w 6999840"/>
                <a:gd name="connsiteY479" fmla="*/ 7809630 h 8361036"/>
                <a:gd name="connsiteX480" fmla="*/ 6229459 w 6999840"/>
                <a:gd name="connsiteY480" fmla="*/ 7809630 h 8361036"/>
                <a:gd name="connsiteX481" fmla="*/ 6238420 w 6999840"/>
                <a:gd name="connsiteY481" fmla="*/ 7818590 h 8361036"/>
                <a:gd name="connsiteX482" fmla="*/ 6229459 w 6999840"/>
                <a:gd name="connsiteY482" fmla="*/ 7827551 h 8361036"/>
                <a:gd name="connsiteX483" fmla="*/ 6220499 w 6999840"/>
                <a:gd name="connsiteY483" fmla="*/ 7818590 h 8361036"/>
                <a:gd name="connsiteX484" fmla="*/ 6229459 w 6999840"/>
                <a:gd name="connsiteY484" fmla="*/ 7809630 h 8361036"/>
                <a:gd name="connsiteX485" fmla="*/ 5926177 w 6999840"/>
                <a:gd name="connsiteY485" fmla="*/ 7809630 h 8361036"/>
                <a:gd name="connsiteX486" fmla="*/ 5935138 w 6999840"/>
                <a:gd name="connsiteY486" fmla="*/ 7818590 h 8361036"/>
                <a:gd name="connsiteX487" fmla="*/ 5926177 w 6999840"/>
                <a:gd name="connsiteY487" fmla="*/ 7827551 h 8361036"/>
                <a:gd name="connsiteX488" fmla="*/ 5917217 w 6999840"/>
                <a:gd name="connsiteY488" fmla="*/ 7818590 h 8361036"/>
                <a:gd name="connsiteX489" fmla="*/ 5926177 w 6999840"/>
                <a:gd name="connsiteY489" fmla="*/ 7809630 h 8361036"/>
                <a:gd name="connsiteX490" fmla="*/ 5622895 w 6999840"/>
                <a:gd name="connsiteY490" fmla="*/ 7809630 h 8361036"/>
                <a:gd name="connsiteX491" fmla="*/ 5631856 w 6999840"/>
                <a:gd name="connsiteY491" fmla="*/ 7818590 h 8361036"/>
                <a:gd name="connsiteX492" fmla="*/ 5622895 w 6999840"/>
                <a:gd name="connsiteY492" fmla="*/ 7827551 h 8361036"/>
                <a:gd name="connsiteX493" fmla="*/ 5613935 w 6999840"/>
                <a:gd name="connsiteY493" fmla="*/ 7818590 h 8361036"/>
                <a:gd name="connsiteX494" fmla="*/ 5622895 w 6999840"/>
                <a:gd name="connsiteY494" fmla="*/ 7809630 h 8361036"/>
                <a:gd name="connsiteX495" fmla="*/ 5319613 w 6999840"/>
                <a:gd name="connsiteY495" fmla="*/ 7809630 h 8361036"/>
                <a:gd name="connsiteX496" fmla="*/ 5328574 w 6999840"/>
                <a:gd name="connsiteY496" fmla="*/ 7818590 h 8361036"/>
                <a:gd name="connsiteX497" fmla="*/ 5319613 w 6999840"/>
                <a:gd name="connsiteY497" fmla="*/ 7827551 h 8361036"/>
                <a:gd name="connsiteX498" fmla="*/ 5310653 w 6999840"/>
                <a:gd name="connsiteY498" fmla="*/ 7818590 h 8361036"/>
                <a:gd name="connsiteX499" fmla="*/ 5319613 w 6999840"/>
                <a:gd name="connsiteY499" fmla="*/ 7809630 h 8361036"/>
                <a:gd name="connsiteX500" fmla="*/ 5016330 w 6999840"/>
                <a:gd name="connsiteY500" fmla="*/ 7809630 h 8361036"/>
                <a:gd name="connsiteX501" fmla="*/ 5025291 w 6999840"/>
                <a:gd name="connsiteY501" fmla="*/ 7818590 h 8361036"/>
                <a:gd name="connsiteX502" fmla="*/ 5016330 w 6999840"/>
                <a:gd name="connsiteY502" fmla="*/ 7827551 h 8361036"/>
                <a:gd name="connsiteX503" fmla="*/ 5007370 w 6999840"/>
                <a:gd name="connsiteY503" fmla="*/ 7818590 h 8361036"/>
                <a:gd name="connsiteX504" fmla="*/ 5016330 w 6999840"/>
                <a:gd name="connsiteY504" fmla="*/ 7809630 h 8361036"/>
                <a:gd name="connsiteX505" fmla="*/ 4713048 w 6999840"/>
                <a:gd name="connsiteY505" fmla="*/ 7809630 h 8361036"/>
                <a:gd name="connsiteX506" fmla="*/ 4722009 w 6999840"/>
                <a:gd name="connsiteY506" fmla="*/ 7818590 h 8361036"/>
                <a:gd name="connsiteX507" fmla="*/ 4713048 w 6999840"/>
                <a:gd name="connsiteY507" fmla="*/ 7827551 h 8361036"/>
                <a:gd name="connsiteX508" fmla="*/ 4704088 w 6999840"/>
                <a:gd name="connsiteY508" fmla="*/ 7818590 h 8361036"/>
                <a:gd name="connsiteX509" fmla="*/ 4713048 w 6999840"/>
                <a:gd name="connsiteY509" fmla="*/ 7809630 h 8361036"/>
                <a:gd name="connsiteX510" fmla="*/ 4409765 w 6999840"/>
                <a:gd name="connsiteY510" fmla="*/ 7809630 h 8361036"/>
                <a:gd name="connsiteX511" fmla="*/ 4418726 w 6999840"/>
                <a:gd name="connsiteY511" fmla="*/ 7818590 h 8361036"/>
                <a:gd name="connsiteX512" fmla="*/ 4409765 w 6999840"/>
                <a:gd name="connsiteY512" fmla="*/ 7827551 h 8361036"/>
                <a:gd name="connsiteX513" fmla="*/ 4400805 w 6999840"/>
                <a:gd name="connsiteY513" fmla="*/ 7818590 h 8361036"/>
                <a:gd name="connsiteX514" fmla="*/ 4409765 w 6999840"/>
                <a:gd name="connsiteY514" fmla="*/ 7809630 h 8361036"/>
                <a:gd name="connsiteX515" fmla="*/ 4106483 w 6999840"/>
                <a:gd name="connsiteY515" fmla="*/ 7809630 h 8361036"/>
                <a:gd name="connsiteX516" fmla="*/ 4115444 w 6999840"/>
                <a:gd name="connsiteY516" fmla="*/ 7818590 h 8361036"/>
                <a:gd name="connsiteX517" fmla="*/ 4106483 w 6999840"/>
                <a:gd name="connsiteY517" fmla="*/ 7827551 h 8361036"/>
                <a:gd name="connsiteX518" fmla="*/ 4097523 w 6999840"/>
                <a:gd name="connsiteY518" fmla="*/ 7818590 h 8361036"/>
                <a:gd name="connsiteX519" fmla="*/ 4106483 w 6999840"/>
                <a:gd name="connsiteY519" fmla="*/ 7809630 h 8361036"/>
                <a:gd name="connsiteX520" fmla="*/ 3803200 w 6999840"/>
                <a:gd name="connsiteY520" fmla="*/ 7809630 h 8361036"/>
                <a:gd name="connsiteX521" fmla="*/ 3812161 w 6999840"/>
                <a:gd name="connsiteY521" fmla="*/ 7818590 h 8361036"/>
                <a:gd name="connsiteX522" fmla="*/ 3803200 w 6999840"/>
                <a:gd name="connsiteY522" fmla="*/ 7827551 h 8361036"/>
                <a:gd name="connsiteX523" fmla="*/ 3794240 w 6999840"/>
                <a:gd name="connsiteY523" fmla="*/ 7818590 h 8361036"/>
                <a:gd name="connsiteX524" fmla="*/ 3803200 w 6999840"/>
                <a:gd name="connsiteY524" fmla="*/ 7809630 h 8361036"/>
                <a:gd name="connsiteX525" fmla="*/ 3499921 w 6999840"/>
                <a:gd name="connsiteY525" fmla="*/ 7809630 h 8361036"/>
                <a:gd name="connsiteX526" fmla="*/ 3508879 w 6999840"/>
                <a:gd name="connsiteY526" fmla="*/ 7818590 h 8361036"/>
                <a:gd name="connsiteX527" fmla="*/ 3499921 w 6999840"/>
                <a:gd name="connsiteY527" fmla="*/ 7827551 h 8361036"/>
                <a:gd name="connsiteX528" fmla="*/ 3491002 w 6999840"/>
                <a:gd name="connsiteY528" fmla="*/ 7818590 h 8361036"/>
                <a:gd name="connsiteX529" fmla="*/ 3499921 w 6999840"/>
                <a:gd name="connsiteY529" fmla="*/ 7809630 h 8361036"/>
                <a:gd name="connsiteX530" fmla="*/ 3196690 w 6999840"/>
                <a:gd name="connsiteY530" fmla="*/ 7809630 h 8361036"/>
                <a:gd name="connsiteX531" fmla="*/ 3205652 w 6999840"/>
                <a:gd name="connsiteY531" fmla="*/ 7818590 h 8361036"/>
                <a:gd name="connsiteX532" fmla="*/ 3196690 w 6999840"/>
                <a:gd name="connsiteY532" fmla="*/ 7827551 h 8361036"/>
                <a:gd name="connsiteX533" fmla="*/ 3187729 w 6999840"/>
                <a:gd name="connsiteY533" fmla="*/ 7818590 h 8361036"/>
                <a:gd name="connsiteX534" fmla="*/ 3196690 w 6999840"/>
                <a:gd name="connsiteY534" fmla="*/ 7809630 h 8361036"/>
                <a:gd name="connsiteX535" fmla="*/ 2893440 w 6999840"/>
                <a:gd name="connsiteY535" fmla="*/ 7809630 h 8361036"/>
                <a:gd name="connsiteX536" fmla="*/ 2902399 w 6999840"/>
                <a:gd name="connsiteY536" fmla="*/ 7818590 h 8361036"/>
                <a:gd name="connsiteX537" fmla="*/ 2893440 w 6999840"/>
                <a:gd name="connsiteY537" fmla="*/ 7827551 h 8361036"/>
                <a:gd name="connsiteX538" fmla="*/ 2884481 w 6999840"/>
                <a:gd name="connsiteY538" fmla="*/ 7818590 h 8361036"/>
                <a:gd name="connsiteX539" fmla="*/ 2893440 w 6999840"/>
                <a:gd name="connsiteY539" fmla="*/ 7809630 h 8361036"/>
                <a:gd name="connsiteX540" fmla="*/ 2590162 w 6999840"/>
                <a:gd name="connsiteY540" fmla="*/ 7809630 h 8361036"/>
                <a:gd name="connsiteX541" fmla="*/ 2599115 w 6999840"/>
                <a:gd name="connsiteY541" fmla="*/ 7818590 h 8361036"/>
                <a:gd name="connsiteX542" fmla="*/ 2590162 w 6999840"/>
                <a:gd name="connsiteY542" fmla="*/ 7827551 h 8361036"/>
                <a:gd name="connsiteX543" fmla="*/ 2581200 w 6999840"/>
                <a:gd name="connsiteY543" fmla="*/ 7818590 h 8361036"/>
                <a:gd name="connsiteX544" fmla="*/ 2590162 w 6999840"/>
                <a:gd name="connsiteY544" fmla="*/ 7809630 h 8361036"/>
                <a:gd name="connsiteX545" fmla="*/ 2286878 w 6999840"/>
                <a:gd name="connsiteY545" fmla="*/ 7809630 h 8361036"/>
                <a:gd name="connsiteX546" fmla="*/ 2295838 w 6999840"/>
                <a:gd name="connsiteY546" fmla="*/ 7818590 h 8361036"/>
                <a:gd name="connsiteX547" fmla="*/ 2286878 w 6999840"/>
                <a:gd name="connsiteY547" fmla="*/ 7827551 h 8361036"/>
                <a:gd name="connsiteX548" fmla="*/ 2277923 w 6999840"/>
                <a:gd name="connsiteY548" fmla="*/ 7818590 h 8361036"/>
                <a:gd name="connsiteX549" fmla="*/ 2286878 w 6999840"/>
                <a:gd name="connsiteY549" fmla="*/ 7809630 h 8361036"/>
                <a:gd name="connsiteX550" fmla="*/ 1983596 w 6999840"/>
                <a:gd name="connsiteY550" fmla="*/ 7809630 h 8361036"/>
                <a:gd name="connsiteX551" fmla="*/ 1992562 w 6999840"/>
                <a:gd name="connsiteY551" fmla="*/ 7818590 h 8361036"/>
                <a:gd name="connsiteX552" fmla="*/ 1983596 w 6999840"/>
                <a:gd name="connsiteY552" fmla="*/ 7827551 h 8361036"/>
                <a:gd name="connsiteX553" fmla="*/ 1974638 w 6999840"/>
                <a:gd name="connsiteY553" fmla="*/ 7818590 h 8361036"/>
                <a:gd name="connsiteX554" fmla="*/ 1983596 w 6999840"/>
                <a:gd name="connsiteY554" fmla="*/ 7809630 h 8361036"/>
                <a:gd name="connsiteX555" fmla="*/ 1680326 w 6999840"/>
                <a:gd name="connsiteY555" fmla="*/ 7809630 h 8361036"/>
                <a:gd name="connsiteX556" fmla="*/ 1689288 w 6999840"/>
                <a:gd name="connsiteY556" fmla="*/ 7818590 h 8361036"/>
                <a:gd name="connsiteX557" fmla="*/ 1680326 w 6999840"/>
                <a:gd name="connsiteY557" fmla="*/ 7827551 h 8361036"/>
                <a:gd name="connsiteX558" fmla="*/ 1671365 w 6999840"/>
                <a:gd name="connsiteY558" fmla="*/ 7818590 h 8361036"/>
                <a:gd name="connsiteX559" fmla="*/ 1680326 w 6999840"/>
                <a:gd name="connsiteY559" fmla="*/ 7809630 h 8361036"/>
                <a:gd name="connsiteX560" fmla="*/ 1377037 w 6999840"/>
                <a:gd name="connsiteY560" fmla="*/ 7809630 h 8361036"/>
                <a:gd name="connsiteX561" fmla="*/ 1386000 w 6999840"/>
                <a:gd name="connsiteY561" fmla="*/ 7818590 h 8361036"/>
                <a:gd name="connsiteX562" fmla="*/ 1377037 w 6999840"/>
                <a:gd name="connsiteY562" fmla="*/ 7827551 h 8361036"/>
                <a:gd name="connsiteX563" fmla="*/ 1368075 w 6999840"/>
                <a:gd name="connsiteY563" fmla="*/ 7818590 h 8361036"/>
                <a:gd name="connsiteX564" fmla="*/ 1377037 w 6999840"/>
                <a:gd name="connsiteY564" fmla="*/ 7809630 h 8361036"/>
                <a:gd name="connsiteX565" fmla="*/ 1073756 w 6999840"/>
                <a:gd name="connsiteY565" fmla="*/ 7809630 h 8361036"/>
                <a:gd name="connsiteX566" fmla="*/ 1082715 w 6999840"/>
                <a:gd name="connsiteY566" fmla="*/ 7818590 h 8361036"/>
                <a:gd name="connsiteX567" fmla="*/ 1073756 w 6999840"/>
                <a:gd name="connsiteY567" fmla="*/ 7827551 h 8361036"/>
                <a:gd name="connsiteX568" fmla="*/ 1064794 w 6999840"/>
                <a:gd name="connsiteY568" fmla="*/ 7818590 h 8361036"/>
                <a:gd name="connsiteX569" fmla="*/ 1073756 w 6999840"/>
                <a:gd name="connsiteY569" fmla="*/ 7809630 h 8361036"/>
                <a:gd name="connsiteX570" fmla="*/ 770477 w 6999840"/>
                <a:gd name="connsiteY570" fmla="*/ 7809630 h 8361036"/>
                <a:gd name="connsiteX571" fmla="*/ 779435 w 6999840"/>
                <a:gd name="connsiteY571" fmla="*/ 7818590 h 8361036"/>
                <a:gd name="connsiteX572" fmla="*/ 770477 w 6999840"/>
                <a:gd name="connsiteY572" fmla="*/ 7827551 h 8361036"/>
                <a:gd name="connsiteX573" fmla="*/ 761516 w 6999840"/>
                <a:gd name="connsiteY573" fmla="*/ 7818590 h 8361036"/>
                <a:gd name="connsiteX574" fmla="*/ 770477 w 6999840"/>
                <a:gd name="connsiteY574" fmla="*/ 7809630 h 8361036"/>
                <a:gd name="connsiteX575" fmla="*/ 467176 w 6999840"/>
                <a:gd name="connsiteY575" fmla="*/ 7809630 h 8361036"/>
                <a:gd name="connsiteX576" fmla="*/ 476136 w 6999840"/>
                <a:gd name="connsiteY576" fmla="*/ 7818590 h 8361036"/>
                <a:gd name="connsiteX577" fmla="*/ 467176 w 6999840"/>
                <a:gd name="connsiteY577" fmla="*/ 7827551 h 8361036"/>
                <a:gd name="connsiteX578" fmla="*/ 458216 w 6999840"/>
                <a:gd name="connsiteY578" fmla="*/ 7818590 h 8361036"/>
                <a:gd name="connsiteX579" fmla="*/ 467176 w 6999840"/>
                <a:gd name="connsiteY579" fmla="*/ 7809630 h 8361036"/>
                <a:gd name="connsiteX580" fmla="*/ 163895 w 6999840"/>
                <a:gd name="connsiteY580" fmla="*/ 7809630 h 8361036"/>
                <a:gd name="connsiteX581" fmla="*/ 172855 w 6999840"/>
                <a:gd name="connsiteY581" fmla="*/ 7818590 h 8361036"/>
                <a:gd name="connsiteX582" fmla="*/ 163895 w 6999840"/>
                <a:gd name="connsiteY582" fmla="*/ 7827551 h 8361036"/>
                <a:gd name="connsiteX583" fmla="*/ 154935 w 6999840"/>
                <a:gd name="connsiteY583" fmla="*/ 7818590 h 8361036"/>
                <a:gd name="connsiteX584" fmla="*/ 163895 w 6999840"/>
                <a:gd name="connsiteY584" fmla="*/ 7809630 h 8361036"/>
                <a:gd name="connsiteX585" fmla="*/ 6990880 w 6999840"/>
                <a:gd name="connsiteY585" fmla="*/ 7732716 h 8361036"/>
                <a:gd name="connsiteX586" fmla="*/ 6999840 w 6999840"/>
                <a:gd name="connsiteY586" fmla="*/ 7741676 h 8361036"/>
                <a:gd name="connsiteX587" fmla="*/ 6990880 w 6999840"/>
                <a:gd name="connsiteY587" fmla="*/ 7750637 h 8361036"/>
                <a:gd name="connsiteX588" fmla="*/ 6981919 w 6999840"/>
                <a:gd name="connsiteY588" fmla="*/ 7741676 h 8361036"/>
                <a:gd name="connsiteX589" fmla="*/ 6990880 w 6999840"/>
                <a:gd name="connsiteY589" fmla="*/ 7732716 h 8361036"/>
                <a:gd name="connsiteX590" fmla="*/ 6687318 w 6999840"/>
                <a:gd name="connsiteY590" fmla="*/ 7732716 h 8361036"/>
                <a:gd name="connsiteX591" fmla="*/ 6696278 w 6999840"/>
                <a:gd name="connsiteY591" fmla="*/ 7741676 h 8361036"/>
                <a:gd name="connsiteX592" fmla="*/ 6687318 w 6999840"/>
                <a:gd name="connsiteY592" fmla="*/ 7750637 h 8361036"/>
                <a:gd name="connsiteX593" fmla="*/ 6678357 w 6999840"/>
                <a:gd name="connsiteY593" fmla="*/ 7741676 h 8361036"/>
                <a:gd name="connsiteX594" fmla="*/ 6687318 w 6999840"/>
                <a:gd name="connsiteY594" fmla="*/ 7732716 h 8361036"/>
                <a:gd name="connsiteX595" fmla="*/ 6383755 w 6999840"/>
                <a:gd name="connsiteY595" fmla="*/ 7732716 h 8361036"/>
                <a:gd name="connsiteX596" fmla="*/ 6392716 w 6999840"/>
                <a:gd name="connsiteY596" fmla="*/ 7741676 h 8361036"/>
                <a:gd name="connsiteX597" fmla="*/ 6383755 w 6999840"/>
                <a:gd name="connsiteY597" fmla="*/ 7750637 h 8361036"/>
                <a:gd name="connsiteX598" fmla="*/ 6374795 w 6999840"/>
                <a:gd name="connsiteY598" fmla="*/ 7741676 h 8361036"/>
                <a:gd name="connsiteX599" fmla="*/ 6383755 w 6999840"/>
                <a:gd name="connsiteY599" fmla="*/ 7732716 h 8361036"/>
                <a:gd name="connsiteX600" fmla="*/ 6080194 w 6999840"/>
                <a:gd name="connsiteY600" fmla="*/ 7732716 h 8361036"/>
                <a:gd name="connsiteX601" fmla="*/ 6089155 w 6999840"/>
                <a:gd name="connsiteY601" fmla="*/ 7741676 h 8361036"/>
                <a:gd name="connsiteX602" fmla="*/ 6080194 w 6999840"/>
                <a:gd name="connsiteY602" fmla="*/ 7750637 h 8361036"/>
                <a:gd name="connsiteX603" fmla="*/ 6071234 w 6999840"/>
                <a:gd name="connsiteY603" fmla="*/ 7741676 h 8361036"/>
                <a:gd name="connsiteX604" fmla="*/ 6080194 w 6999840"/>
                <a:gd name="connsiteY604" fmla="*/ 7732716 h 8361036"/>
                <a:gd name="connsiteX605" fmla="*/ 5776632 w 6999840"/>
                <a:gd name="connsiteY605" fmla="*/ 7732716 h 8361036"/>
                <a:gd name="connsiteX606" fmla="*/ 5785593 w 6999840"/>
                <a:gd name="connsiteY606" fmla="*/ 7741676 h 8361036"/>
                <a:gd name="connsiteX607" fmla="*/ 5776632 w 6999840"/>
                <a:gd name="connsiteY607" fmla="*/ 7750637 h 8361036"/>
                <a:gd name="connsiteX608" fmla="*/ 5767672 w 6999840"/>
                <a:gd name="connsiteY608" fmla="*/ 7741676 h 8361036"/>
                <a:gd name="connsiteX609" fmla="*/ 5776632 w 6999840"/>
                <a:gd name="connsiteY609" fmla="*/ 7732716 h 8361036"/>
                <a:gd name="connsiteX610" fmla="*/ 5473070 w 6999840"/>
                <a:gd name="connsiteY610" fmla="*/ 7732716 h 8361036"/>
                <a:gd name="connsiteX611" fmla="*/ 5482031 w 6999840"/>
                <a:gd name="connsiteY611" fmla="*/ 7741676 h 8361036"/>
                <a:gd name="connsiteX612" fmla="*/ 5473070 w 6999840"/>
                <a:gd name="connsiteY612" fmla="*/ 7750637 h 8361036"/>
                <a:gd name="connsiteX613" fmla="*/ 5464110 w 6999840"/>
                <a:gd name="connsiteY613" fmla="*/ 7741676 h 8361036"/>
                <a:gd name="connsiteX614" fmla="*/ 5473070 w 6999840"/>
                <a:gd name="connsiteY614" fmla="*/ 7732716 h 8361036"/>
                <a:gd name="connsiteX615" fmla="*/ 5169508 w 6999840"/>
                <a:gd name="connsiteY615" fmla="*/ 7732716 h 8361036"/>
                <a:gd name="connsiteX616" fmla="*/ 5178469 w 6999840"/>
                <a:gd name="connsiteY616" fmla="*/ 7741676 h 8361036"/>
                <a:gd name="connsiteX617" fmla="*/ 5169508 w 6999840"/>
                <a:gd name="connsiteY617" fmla="*/ 7750637 h 8361036"/>
                <a:gd name="connsiteX618" fmla="*/ 5160548 w 6999840"/>
                <a:gd name="connsiteY618" fmla="*/ 7741676 h 8361036"/>
                <a:gd name="connsiteX619" fmla="*/ 5169508 w 6999840"/>
                <a:gd name="connsiteY619" fmla="*/ 7732716 h 8361036"/>
                <a:gd name="connsiteX620" fmla="*/ 4865947 w 6999840"/>
                <a:gd name="connsiteY620" fmla="*/ 7732716 h 8361036"/>
                <a:gd name="connsiteX621" fmla="*/ 4874908 w 6999840"/>
                <a:gd name="connsiteY621" fmla="*/ 7741676 h 8361036"/>
                <a:gd name="connsiteX622" fmla="*/ 4865947 w 6999840"/>
                <a:gd name="connsiteY622" fmla="*/ 7750637 h 8361036"/>
                <a:gd name="connsiteX623" fmla="*/ 4856987 w 6999840"/>
                <a:gd name="connsiteY623" fmla="*/ 7741676 h 8361036"/>
                <a:gd name="connsiteX624" fmla="*/ 4865947 w 6999840"/>
                <a:gd name="connsiteY624" fmla="*/ 7732716 h 8361036"/>
                <a:gd name="connsiteX625" fmla="*/ 4562385 w 6999840"/>
                <a:gd name="connsiteY625" fmla="*/ 7732716 h 8361036"/>
                <a:gd name="connsiteX626" fmla="*/ 4571346 w 6999840"/>
                <a:gd name="connsiteY626" fmla="*/ 7741676 h 8361036"/>
                <a:gd name="connsiteX627" fmla="*/ 4562385 w 6999840"/>
                <a:gd name="connsiteY627" fmla="*/ 7750637 h 8361036"/>
                <a:gd name="connsiteX628" fmla="*/ 4553425 w 6999840"/>
                <a:gd name="connsiteY628" fmla="*/ 7741676 h 8361036"/>
                <a:gd name="connsiteX629" fmla="*/ 4562385 w 6999840"/>
                <a:gd name="connsiteY629" fmla="*/ 7732716 h 8361036"/>
                <a:gd name="connsiteX630" fmla="*/ 4258823 w 6999840"/>
                <a:gd name="connsiteY630" fmla="*/ 7732716 h 8361036"/>
                <a:gd name="connsiteX631" fmla="*/ 4267784 w 6999840"/>
                <a:gd name="connsiteY631" fmla="*/ 7741676 h 8361036"/>
                <a:gd name="connsiteX632" fmla="*/ 4258823 w 6999840"/>
                <a:gd name="connsiteY632" fmla="*/ 7750637 h 8361036"/>
                <a:gd name="connsiteX633" fmla="*/ 4249863 w 6999840"/>
                <a:gd name="connsiteY633" fmla="*/ 7741676 h 8361036"/>
                <a:gd name="connsiteX634" fmla="*/ 4258823 w 6999840"/>
                <a:gd name="connsiteY634" fmla="*/ 7732716 h 8361036"/>
                <a:gd name="connsiteX635" fmla="*/ 3955261 w 6999840"/>
                <a:gd name="connsiteY635" fmla="*/ 7732716 h 8361036"/>
                <a:gd name="connsiteX636" fmla="*/ 3964222 w 6999840"/>
                <a:gd name="connsiteY636" fmla="*/ 7741676 h 8361036"/>
                <a:gd name="connsiteX637" fmla="*/ 3955261 w 6999840"/>
                <a:gd name="connsiteY637" fmla="*/ 7750637 h 8361036"/>
                <a:gd name="connsiteX638" fmla="*/ 3946301 w 6999840"/>
                <a:gd name="connsiteY638" fmla="*/ 7741676 h 8361036"/>
                <a:gd name="connsiteX639" fmla="*/ 3955261 w 6999840"/>
                <a:gd name="connsiteY639" fmla="*/ 7732716 h 8361036"/>
                <a:gd name="connsiteX640" fmla="*/ 3651699 w 6999840"/>
                <a:gd name="connsiteY640" fmla="*/ 7732716 h 8361036"/>
                <a:gd name="connsiteX641" fmla="*/ 3660660 w 6999840"/>
                <a:gd name="connsiteY641" fmla="*/ 7741676 h 8361036"/>
                <a:gd name="connsiteX642" fmla="*/ 3651699 w 6999840"/>
                <a:gd name="connsiteY642" fmla="*/ 7750637 h 8361036"/>
                <a:gd name="connsiteX643" fmla="*/ 3642739 w 6999840"/>
                <a:gd name="connsiteY643" fmla="*/ 7741676 h 8361036"/>
                <a:gd name="connsiteX644" fmla="*/ 3651699 w 6999840"/>
                <a:gd name="connsiteY644" fmla="*/ 7732716 h 8361036"/>
                <a:gd name="connsiteX645" fmla="*/ 3348141 w 6999840"/>
                <a:gd name="connsiteY645" fmla="*/ 7732716 h 8361036"/>
                <a:gd name="connsiteX646" fmla="*/ 3357102 w 6999840"/>
                <a:gd name="connsiteY646" fmla="*/ 7741676 h 8361036"/>
                <a:gd name="connsiteX647" fmla="*/ 3348141 w 6999840"/>
                <a:gd name="connsiteY647" fmla="*/ 7750637 h 8361036"/>
                <a:gd name="connsiteX648" fmla="*/ 3339182 w 6999840"/>
                <a:gd name="connsiteY648" fmla="*/ 7741676 h 8361036"/>
                <a:gd name="connsiteX649" fmla="*/ 3348141 w 6999840"/>
                <a:gd name="connsiteY649" fmla="*/ 7732716 h 8361036"/>
                <a:gd name="connsiteX650" fmla="*/ 3044584 w 6999840"/>
                <a:gd name="connsiteY650" fmla="*/ 7732716 h 8361036"/>
                <a:gd name="connsiteX651" fmla="*/ 3053544 w 6999840"/>
                <a:gd name="connsiteY651" fmla="*/ 7741676 h 8361036"/>
                <a:gd name="connsiteX652" fmla="*/ 3044584 w 6999840"/>
                <a:gd name="connsiteY652" fmla="*/ 7750637 h 8361036"/>
                <a:gd name="connsiteX653" fmla="*/ 3035622 w 6999840"/>
                <a:gd name="connsiteY653" fmla="*/ 7741676 h 8361036"/>
                <a:gd name="connsiteX654" fmla="*/ 3044584 w 6999840"/>
                <a:gd name="connsiteY654" fmla="*/ 7732716 h 8361036"/>
                <a:gd name="connsiteX655" fmla="*/ 2741024 w 6999840"/>
                <a:gd name="connsiteY655" fmla="*/ 7732716 h 8361036"/>
                <a:gd name="connsiteX656" fmla="*/ 2749983 w 6999840"/>
                <a:gd name="connsiteY656" fmla="*/ 7741676 h 8361036"/>
                <a:gd name="connsiteX657" fmla="*/ 2741024 w 6999840"/>
                <a:gd name="connsiteY657" fmla="*/ 7750637 h 8361036"/>
                <a:gd name="connsiteX658" fmla="*/ 2732063 w 6999840"/>
                <a:gd name="connsiteY658" fmla="*/ 7741676 h 8361036"/>
                <a:gd name="connsiteX659" fmla="*/ 2741024 w 6999840"/>
                <a:gd name="connsiteY659" fmla="*/ 7732716 h 8361036"/>
                <a:gd name="connsiteX660" fmla="*/ 2437463 w 6999840"/>
                <a:gd name="connsiteY660" fmla="*/ 7732716 h 8361036"/>
                <a:gd name="connsiteX661" fmla="*/ 2446423 w 6999840"/>
                <a:gd name="connsiteY661" fmla="*/ 7741676 h 8361036"/>
                <a:gd name="connsiteX662" fmla="*/ 2437463 w 6999840"/>
                <a:gd name="connsiteY662" fmla="*/ 7750637 h 8361036"/>
                <a:gd name="connsiteX663" fmla="*/ 2428503 w 6999840"/>
                <a:gd name="connsiteY663" fmla="*/ 7741676 h 8361036"/>
                <a:gd name="connsiteX664" fmla="*/ 2437463 w 6999840"/>
                <a:gd name="connsiteY664" fmla="*/ 7732716 h 8361036"/>
                <a:gd name="connsiteX665" fmla="*/ 2133900 w 6999840"/>
                <a:gd name="connsiteY665" fmla="*/ 7732716 h 8361036"/>
                <a:gd name="connsiteX666" fmla="*/ 2142860 w 6999840"/>
                <a:gd name="connsiteY666" fmla="*/ 7741676 h 8361036"/>
                <a:gd name="connsiteX667" fmla="*/ 2133900 w 6999840"/>
                <a:gd name="connsiteY667" fmla="*/ 7750637 h 8361036"/>
                <a:gd name="connsiteX668" fmla="*/ 2124939 w 6999840"/>
                <a:gd name="connsiteY668" fmla="*/ 7741676 h 8361036"/>
                <a:gd name="connsiteX669" fmla="*/ 2133900 w 6999840"/>
                <a:gd name="connsiteY669" fmla="*/ 7732716 h 8361036"/>
                <a:gd name="connsiteX670" fmla="*/ 1830338 w 6999840"/>
                <a:gd name="connsiteY670" fmla="*/ 7732716 h 8361036"/>
                <a:gd name="connsiteX671" fmla="*/ 1839299 w 6999840"/>
                <a:gd name="connsiteY671" fmla="*/ 7741676 h 8361036"/>
                <a:gd name="connsiteX672" fmla="*/ 1830338 w 6999840"/>
                <a:gd name="connsiteY672" fmla="*/ 7750637 h 8361036"/>
                <a:gd name="connsiteX673" fmla="*/ 1821377 w 6999840"/>
                <a:gd name="connsiteY673" fmla="*/ 7741676 h 8361036"/>
                <a:gd name="connsiteX674" fmla="*/ 1830338 w 6999840"/>
                <a:gd name="connsiteY674" fmla="*/ 7732716 h 8361036"/>
                <a:gd name="connsiteX675" fmla="*/ 1526777 w 6999840"/>
                <a:gd name="connsiteY675" fmla="*/ 7732716 h 8361036"/>
                <a:gd name="connsiteX676" fmla="*/ 1535738 w 6999840"/>
                <a:gd name="connsiteY676" fmla="*/ 7741676 h 8361036"/>
                <a:gd name="connsiteX677" fmla="*/ 1526777 w 6999840"/>
                <a:gd name="connsiteY677" fmla="*/ 7750637 h 8361036"/>
                <a:gd name="connsiteX678" fmla="*/ 1517817 w 6999840"/>
                <a:gd name="connsiteY678" fmla="*/ 7741676 h 8361036"/>
                <a:gd name="connsiteX679" fmla="*/ 1526777 w 6999840"/>
                <a:gd name="connsiteY679" fmla="*/ 7732716 h 8361036"/>
                <a:gd name="connsiteX680" fmla="*/ 1223215 w 6999840"/>
                <a:gd name="connsiteY680" fmla="*/ 7732716 h 8361036"/>
                <a:gd name="connsiteX681" fmla="*/ 1232176 w 6999840"/>
                <a:gd name="connsiteY681" fmla="*/ 7741676 h 8361036"/>
                <a:gd name="connsiteX682" fmla="*/ 1223215 w 6999840"/>
                <a:gd name="connsiteY682" fmla="*/ 7750637 h 8361036"/>
                <a:gd name="connsiteX683" fmla="*/ 1214255 w 6999840"/>
                <a:gd name="connsiteY683" fmla="*/ 7741676 h 8361036"/>
                <a:gd name="connsiteX684" fmla="*/ 1223215 w 6999840"/>
                <a:gd name="connsiteY684" fmla="*/ 7732716 h 8361036"/>
                <a:gd name="connsiteX685" fmla="*/ 919654 w 6999840"/>
                <a:gd name="connsiteY685" fmla="*/ 7732716 h 8361036"/>
                <a:gd name="connsiteX686" fmla="*/ 928614 w 6999840"/>
                <a:gd name="connsiteY686" fmla="*/ 7741676 h 8361036"/>
                <a:gd name="connsiteX687" fmla="*/ 919654 w 6999840"/>
                <a:gd name="connsiteY687" fmla="*/ 7750637 h 8361036"/>
                <a:gd name="connsiteX688" fmla="*/ 910693 w 6999840"/>
                <a:gd name="connsiteY688" fmla="*/ 7741676 h 8361036"/>
                <a:gd name="connsiteX689" fmla="*/ 919654 w 6999840"/>
                <a:gd name="connsiteY689" fmla="*/ 7732716 h 8361036"/>
                <a:gd name="connsiteX690" fmla="*/ 616090 w 6999840"/>
                <a:gd name="connsiteY690" fmla="*/ 7732716 h 8361036"/>
                <a:gd name="connsiteX691" fmla="*/ 625050 w 6999840"/>
                <a:gd name="connsiteY691" fmla="*/ 7741676 h 8361036"/>
                <a:gd name="connsiteX692" fmla="*/ 616090 w 6999840"/>
                <a:gd name="connsiteY692" fmla="*/ 7750637 h 8361036"/>
                <a:gd name="connsiteX693" fmla="*/ 607129 w 6999840"/>
                <a:gd name="connsiteY693" fmla="*/ 7741676 h 8361036"/>
                <a:gd name="connsiteX694" fmla="*/ 616090 w 6999840"/>
                <a:gd name="connsiteY694" fmla="*/ 7732716 h 8361036"/>
                <a:gd name="connsiteX695" fmla="*/ 312529 w 6999840"/>
                <a:gd name="connsiteY695" fmla="*/ 7732716 h 8361036"/>
                <a:gd name="connsiteX696" fmla="*/ 321490 w 6999840"/>
                <a:gd name="connsiteY696" fmla="*/ 7741676 h 8361036"/>
                <a:gd name="connsiteX697" fmla="*/ 312529 w 6999840"/>
                <a:gd name="connsiteY697" fmla="*/ 7750637 h 8361036"/>
                <a:gd name="connsiteX698" fmla="*/ 303569 w 6999840"/>
                <a:gd name="connsiteY698" fmla="*/ 7741676 h 8361036"/>
                <a:gd name="connsiteX699" fmla="*/ 312529 w 6999840"/>
                <a:gd name="connsiteY699" fmla="*/ 7732716 h 8361036"/>
                <a:gd name="connsiteX700" fmla="*/ 8968 w 6999840"/>
                <a:gd name="connsiteY700" fmla="*/ 7732716 h 8361036"/>
                <a:gd name="connsiteX701" fmla="*/ 17928 w 6999840"/>
                <a:gd name="connsiteY701" fmla="*/ 7741676 h 8361036"/>
                <a:gd name="connsiteX702" fmla="*/ 8968 w 6999840"/>
                <a:gd name="connsiteY702" fmla="*/ 7750637 h 8361036"/>
                <a:gd name="connsiteX703" fmla="*/ 7 w 6999840"/>
                <a:gd name="connsiteY703" fmla="*/ 7741676 h 8361036"/>
                <a:gd name="connsiteX704" fmla="*/ 8968 w 6999840"/>
                <a:gd name="connsiteY704" fmla="*/ 7732716 h 8361036"/>
                <a:gd name="connsiteX705" fmla="*/ 6990880 w 6999840"/>
                <a:gd name="connsiteY705" fmla="*/ 7542887 h 8361036"/>
                <a:gd name="connsiteX706" fmla="*/ 6999840 w 6999840"/>
                <a:gd name="connsiteY706" fmla="*/ 7551848 h 8361036"/>
                <a:gd name="connsiteX707" fmla="*/ 6990880 w 6999840"/>
                <a:gd name="connsiteY707" fmla="*/ 7560808 h 8361036"/>
                <a:gd name="connsiteX708" fmla="*/ 6981919 w 6999840"/>
                <a:gd name="connsiteY708" fmla="*/ 7551848 h 8361036"/>
                <a:gd name="connsiteX709" fmla="*/ 6990880 w 6999840"/>
                <a:gd name="connsiteY709" fmla="*/ 7542887 h 8361036"/>
                <a:gd name="connsiteX710" fmla="*/ 6687318 w 6999840"/>
                <a:gd name="connsiteY710" fmla="*/ 7542887 h 8361036"/>
                <a:gd name="connsiteX711" fmla="*/ 6696278 w 6999840"/>
                <a:gd name="connsiteY711" fmla="*/ 7551848 h 8361036"/>
                <a:gd name="connsiteX712" fmla="*/ 6687318 w 6999840"/>
                <a:gd name="connsiteY712" fmla="*/ 7560808 h 8361036"/>
                <a:gd name="connsiteX713" fmla="*/ 6678357 w 6999840"/>
                <a:gd name="connsiteY713" fmla="*/ 7551848 h 8361036"/>
                <a:gd name="connsiteX714" fmla="*/ 6687318 w 6999840"/>
                <a:gd name="connsiteY714" fmla="*/ 7542887 h 8361036"/>
                <a:gd name="connsiteX715" fmla="*/ 6383755 w 6999840"/>
                <a:gd name="connsiteY715" fmla="*/ 7542887 h 8361036"/>
                <a:gd name="connsiteX716" fmla="*/ 6392716 w 6999840"/>
                <a:gd name="connsiteY716" fmla="*/ 7551848 h 8361036"/>
                <a:gd name="connsiteX717" fmla="*/ 6383755 w 6999840"/>
                <a:gd name="connsiteY717" fmla="*/ 7560808 h 8361036"/>
                <a:gd name="connsiteX718" fmla="*/ 6374795 w 6999840"/>
                <a:gd name="connsiteY718" fmla="*/ 7551848 h 8361036"/>
                <a:gd name="connsiteX719" fmla="*/ 6383755 w 6999840"/>
                <a:gd name="connsiteY719" fmla="*/ 7542887 h 8361036"/>
                <a:gd name="connsiteX720" fmla="*/ 6080194 w 6999840"/>
                <a:gd name="connsiteY720" fmla="*/ 7542887 h 8361036"/>
                <a:gd name="connsiteX721" fmla="*/ 6089155 w 6999840"/>
                <a:gd name="connsiteY721" fmla="*/ 7551848 h 8361036"/>
                <a:gd name="connsiteX722" fmla="*/ 6080194 w 6999840"/>
                <a:gd name="connsiteY722" fmla="*/ 7560808 h 8361036"/>
                <a:gd name="connsiteX723" fmla="*/ 6071234 w 6999840"/>
                <a:gd name="connsiteY723" fmla="*/ 7551848 h 8361036"/>
                <a:gd name="connsiteX724" fmla="*/ 6080194 w 6999840"/>
                <a:gd name="connsiteY724" fmla="*/ 7542887 h 8361036"/>
                <a:gd name="connsiteX725" fmla="*/ 5776632 w 6999840"/>
                <a:gd name="connsiteY725" fmla="*/ 7542887 h 8361036"/>
                <a:gd name="connsiteX726" fmla="*/ 5785593 w 6999840"/>
                <a:gd name="connsiteY726" fmla="*/ 7551848 h 8361036"/>
                <a:gd name="connsiteX727" fmla="*/ 5776632 w 6999840"/>
                <a:gd name="connsiteY727" fmla="*/ 7560808 h 8361036"/>
                <a:gd name="connsiteX728" fmla="*/ 5767672 w 6999840"/>
                <a:gd name="connsiteY728" fmla="*/ 7551848 h 8361036"/>
                <a:gd name="connsiteX729" fmla="*/ 5776632 w 6999840"/>
                <a:gd name="connsiteY729" fmla="*/ 7542887 h 8361036"/>
                <a:gd name="connsiteX730" fmla="*/ 5473070 w 6999840"/>
                <a:gd name="connsiteY730" fmla="*/ 7542887 h 8361036"/>
                <a:gd name="connsiteX731" fmla="*/ 5482031 w 6999840"/>
                <a:gd name="connsiteY731" fmla="*/ 7551848 h 8361036"/>
                <a:gd name="connsiteX732" fmla="*/ 5473070 w 6999840"/>
                <a:gd name="connsiteY732" fmla="*/ 7560808 h 8361036"/>
                <a:gd name="connsiteX733" fmla="*/ 5464110 w 6999840"/>
                <a:gd name="connsiteY733" fmla="*/ 7551848 h 8361036"/>
                <a:gd name="connsiteX734" fmla="*/ 5473070 w 6999840"/>
                <a:gd name="connsiteY734" fmla="*/ 7542887 h 8361036"/>
                <a:gd name="connsiteX735" fmla="*/ 5169508 w 6999840"/>
                <a:gd name="connsiteY735" fmla="*/ 7542887 h 8361036"/>
                <a:gd name="connsiteX736" fmla="*/ 5178469 w 6999840"/>
                <a:gd name="connsiteY736" fmla="*/ 7551848 h 8361036"/>
                <a:gd name="connsiteX737" fmla="*/ 5169508 w 6999840"/>
                <a:gd name="connsiteY737" fmla="*/ 7560808 h 8361036"/>
                <a:gd name="connsiteX738" fmla="*/ 5160548 w 6999840"/>
                <a:gd name="connsiteY738" fmla="*/ 7551848 h 8361036"/>
                <a:gd name="connsiteX739" fmla="*/ 5169508 w 6999840"/>
                <a:gd name="connsiteY739" fmla="*/ 7542887 h 8361036"/>
                <a:gd name="connsiteX740" fmla="*/ 4865947 w 6999840"/>
                <a:gd name="connsiteY740" fmla="*/ 7542887 h 8361036"/>
                <a:gd name="connsiteX741" fmla="*/ 4874908 w 6999840"/>
                <a:gd name="connsiteY741" fmla="*/ 7551848 h 8361036"/>
                <a:gd name="connsiteX742" fmla="*/ 4865947 w 6999840"/>
                <a:gd name="connsiteY742" fmla="*/ 7560808 h 8361036"/>
                <a:gd name="connsiteX743" fmla="*/ 4856987 w 6999840"/>
                <a:gd name="connsiteY743" fmla="*/ 7551848 h 8361036"/>
                <a:gd name="connsiteX744" fmla="*/ 4865947 w 6999840"/>
                <a:gd name="connsiteY744" fmla="*/ 7542887 h 8361036"/>
                <a:gd name="connsiteX745" fmla="*/ 4562385 w 6999840"/>
                <a:gd name="connsiteY745" fmla="*/ 7542887 h 8361036"/>
                <a:gd name="connsiteX746" fmla="*/ 4571346 w 6999840"/>
                <a:gd name="connsiteY746" fmla="*/ 7551848 h 8361036"/>
                <a:gd name="connsiteX747" fmla="*/ 4562385 w 6999840"/>
                <a:gd name="connsiteY747" fmla="*/ 7560808 h 8361036"/>
                <a:gd name="connsiteX748" fmla="*/ 4553425 w 6999840"/>
                <a:gd name="connsiteY748" fmla="*/ 7551848 h 8361036"/>
                <a:gd name="connsiteX749" fmla="*/ 4562385 w 6999840"/>
                <a:gd name="connsiteY749" fmla="*/ 7542887 h 8361036"/>
                <a:gd name="connsiteX750" fmla="*/ 4258823 w 6999840"/>
                <a:gd name="connsiteY750" fmla="*/ 7542887 h 8361036"/>
                <a:gd name="connsiteX751" fmla="*/ 4267784 w 6999840"/>
                <a:gd name="connsiteY751" fmla="*/ 7551848 h 8361036"/>
                <a:gd name="connsiteX752" fmla="*/ 4258823 w 6999840"/>
                <a:gd name="connsiteY752" fmla="*/ 7560808 h 8361036"/>
                <a:gd name="connsiteX753" fmla="*/ 4249863 w 6999840"/>
                <a:gd name="connsiteY753" fmla="*/ 7551848 h 8361036"/>
                <a:gd name="connsiteX754" fmla="*/ 4258823 w 6999840"/>
                <a:gd name="connsiteY754" fmla="*/ 7542887 h 8361036"/>
                <a:gd name="connsiteX755" fmla="*/ 3955261 w 6999840"/>
                <a:gd name="connsiteY755" fmla="*/ 7542887 h 8361036"/>
                <a:gd name="connsiteX756" fmla="*/ 3964222 w 6999840"/>
                <a:gd name="connsiteY756" fmla="*/ 7551848 h 8361036"/>
                <a:gd name="connsiteX757" fmla="*/ 3955261 w 6999840"/>
                <a:gd name="connsiteY757" fmla="*/ 7560808 h 8361036"/>
                <a:gd name="connsiteX758" fmla="*/ 3946301 w 6999840"/>
                <a:gd name="connsiteY758" fmla="*/ 7551848 h 8361036"/>
                <a:gd name="connsiteX759" fmla="*/ 3955261 w 6999840"/>
                <a:gd name="connsiteY759" fmla="*/ 7542887 h 8361036"/>
                <a:gd name="connsiteX760" fmla="*/ 3651699 w 6999840"/>
                <a:gd name="connsiteY760" fmla="*/ 7542887 h 8361036"/>
                <a:gd name="connsiteX761" fmla="*/ 3660660 w 6999840"/>
                <a:gd name="connsiteY761" fmla="*/ 7551848 h 8361036"/>
                <a:gd name="connsiteX762" fmla="*/ 3651699 w 6999840"/>
                <a:gd name="connsiteY762" fmla="*/ 7560808 h 8361036"/>
                <a:gd name="connsiteX763" fmla="*/ 3642739 w 6999840"/>
                <a:gd name="connsiteY763" fmla="*/ 7551848 h 8361036"/>
                <a:gd name="connsiteX764" fmla="*/ 3651699 w 6999840"/>
                <a:gd name="connsiteY764" fmla="*/ 7542887 h 8361036"/>
                <a:gd name="connsiteX765" fmla="*/ 3348142 w 6999840"/>
                <a:gd name="connsiteY765" fmla="*/ 7542887 h 8361036"/>
                <a:gd name="connsiteX766" fmla="*/ 3357103 w 6999840"/>
                <a:gd name="connsiteY766" fmla="*/ 7551848 h 8361036"/>
                <a:gd name="connsiteX767" fmla="*/ 3348142 w 6999840"/>
                <a:gd name="connsiteY767" fmla="*/ 7560808 h 8361036"/>
                <a:gd name="connsiteX768" fmla="*/ 3339183 w 6999840"/>
                <a:gd name="connsiteY768" fmla="*/ 7551848 h 8361036"/>
                <a:gd name="connsiteX769" fmla="*/ 3348142 w 6999840"/>
                <a:gd name="connsiteY769" fmla="*/ 7542887 h 8361036"/>
                <a:gd name="connsiteX770" fmla="*/ 3044586 w 6999840"/>
                <a:gd name="connsiteY770" fmla="*/ 7542887 h 8361036"/>
                <a:gd name="connsiteX771" fmla="*/ 3053546 w 6999840"/>
                <a:gd name="connsiteY771" fmla="*/ 7551848 h 8361036"/>
                <a:gd name="connsiteX772" fmla="*/ 3044586 w 6999840"/>
                <a:gd name="connsiteY772" fmla="*/ 7560808 h 8361036"/>
                <a:gd name="connsiteX773" fmla="*/ 3035625 w 6999840"/>
                <a:gd name="connsiteY773" fmla="*/ 7551848 h 8361036"/>
                <a:gd name="connsiteX774" fmla="*/ 3044586 w 6999840"/>
                <a:gd name="connsiteY774" fmla="*/ 7542887 h 8361036"/>
                <a:gd name="connsiteX775" fmla="*/ 2741026 w 6999840"/>
                <a:gd name="connsiteY775" fmla="*/ 7542887 h 8361036"/>
                <a:gd name="connsiteX776" fmla="*/ 2749986 w 6999840"/>
                <a:gd name="connsiteY776" fmla="*/ 7551848 h 8361036"/>
                <a:gd name="connsiteX777" fmla="*/ 2741026 w 6999840"/>
                <a:gd name="connsiteY777" fmla="*/ 7560808 h 8361036"/>
                <a:gd name="connsiteX778" fmla="*/ 2732065 w 6999840"/>
                <a:gd name="connsiteY778" fmla="*/ 7551848 h 8361036"/>
                <a:gd name="connsiteX779" fmla="*/ 2741026 w 6999840"/>
                <a:gd name="connsiteY779" fmla="*/ 7542887 h 8361036"/>
                <a:gd name="connsiteX780" fmla="*/ 2437466 w 6999840"/>
                <a:gd name="connsiteY780" fmla="*/ 7542887 h 8361036"/>
                <a:gd name="connsiteX781" fmla="*/ 2446426 w 6999840"/>
                <a:gd name="connsiteY781" fmla="*/ 7551848 h 8361036"/>
                <a:gd name="connsiteX782" fmla="*/ 2437466 w 6999840"/>
                <a:gd name="connsiteY782" fmla="*/ 7560808 h 8361036"/>
                <a:gd name="connsiteX783" fmla="*/ 2428506 w 6999840"/>
                <a:gd name="connsiteY783" fmla="*/ 7551848 h 8361036"/>
                <a:gd name="connsiteX784" fmla="*/ 2437466 w 6999840"/>
                <a:gd name="connsiteY784" fmla="*/ 7542887 h 8361036"/>
                <a:gd name="connsiteX785" fmla="*/ 2133903 w 6999840"/>
                <a:gd name="connsiteY785" fmla="*/ 7542887 h 8361036"/>
                <a:gd name="connsiteX786" fmla="*/ 2142862 w 6999840"/>
                <a:gd name="connsiteY786" fmla="*/ 7551848 h 8361036"/>
                <a:gd name="connsiteX787" fmla="*/ 2133903 w 6999840"/>
                <a:gd name="connsiteY787" fmla="*/ 7560808 h 8361036"/>
                <a:gd name="connsiteX788" fmla="*/ 2124941 w 6999840"/>
                <a:gd name="connsiteY788" fmla="*/ 7551848 h 8361036"/>
                <a:gd name="connsiteX789" fmla="*/ 2133903 w 6999840"/>
                <a:gd name="connsiteY789" fmla="*/ 7542887 h 8361036"/>
                <a:gd name="connsiteX790" fmla="*/ 1830341 w 6999840"/>
                <a:gd name="connsiteY790" fmla="*/ 7542887 h 8361036"/>
                <a:gd name="connsiteX791" fmla="*/ 1839301 w 6999840"/>
                <a:gd name="connsiteY791" fmla="*/ 7551848 h 8361036"/>
                <a:gd name="connsiteX792" fmla="*/ 1830341 w 6999840"/>
                <a:gd name="connsiteY792" fmla="*/ 7560808 h 8361036"/>
                <a:gd name="connsiteX793" fmla="*/ 1821380 w 6999840"/>
                <a:gd name="connsiteY793" fmla="*/ 7551848 h 8361036"/>
                <a:gd name="connsiteX794" fmla="*/ 1830341 w 6999840"/>
                <a:gd name="connsiteY794" fmla="*/ 7542887 h 8361036"/>
                <a:gd name="connsiteX795" fmla="*/ 1526780 w 6999840"/>
                <a:gd name="connsiteY795" fmla="*/ 7542887 h 8361036"/>
                <a:gd name="connsiteX796" fmla="*/ 1535740 w 6999840"/>
                <a:gd name="connsiteY796" fmla="*/ 7551848 h 8361036"/>
                <a:gd name="connsiteX797" fmla="*/ 1526780 w 6999840"/>
                <a:gd name="connsiteY797" fmla="*/ 7560808 h 8361036"/>
                <a:gd name="connsiteX798" fmla="*/ 1517820 w 6999840"/>
                <a:gd name="connsiteY798" fmla="*/ 7551848 h 8361036"/>
                <a:gd name="connsiteX799" fmla="*/ 1526780 w 6999840"/>
                <a:gd name="connsiteY799" fmla="*/ 7542887 h 8361036"/>
                <a:gd name="connsiteX800" fmla="*/ 1223218 w 6999840"/>
                <a:gd name="connsiteY800" fmla="*/ 7542887 h 8361036"/>
                <a:gd name="connsiteX801" fmla="*/ 1232179 w 6999840"/>
                <a:gd name="connsiteY801" fmla="*/ 7551848 h 8361036"/>
                <a:gd name="connsiteX802" fmla="*/ 1223218 w 6999840"/>
                <a:gd name="connsiteY802" fmla="*/ 7560808 h 8361036"/>
                <a:gd name="connsiteX803" fmla="*/ 1214257 w 6999840"/>
                <a:gd name="connsiteY803" fmla="*/ 7551848 h 8361036"/>
                <a:gd name="connsiteX804" fmla="*/ 1223218 w 6999840"/>
                <a:gd name="connsiteY804" fmla="*/ 7542887 h 8361036"/>
                <a:gd name="connsiteX805" fmla="*/ 919656 w 6999840"/>
                <a:gd name="connsiteY805" fmla="*/ 7542887 h 8361036"/>
                <a:gd name="connsiteX806" fmla="*/ 928617 w 6999840"/>
                <a:gd name="connsiteY806" fmla="*/ 7551848 h 8361036"/>
                <a:gd name="connsiteX807" fmla="*/ 919656 w 6999840"/>
                <a:gd name="connsiteY807" fmla="*/ 7560808 h 8361036"/>
                <a:gd name="connsiteX808" fmla="*/ 910696 w 6999840"/>
                <a:gd name="connsiteY808" fmla="*/ 7551848 h 8361036"/>
                <a:gd name="connsiteX809" fmla="*/ 919656 w 6999840"/>
                <a:gd name="connsiteY809" fmla="*/ 7542887 h 8361036"/>
                <a:gd name="connsiteX810" fmla="*/ 616092 w 6999840"/>
                <a:gd name="connsiteY810" fmla="*/ 7542887 h 8361036"/>
                <a:gd name="connsiteX811" fmla="*/ 625053 w 6999840"/>
                <a:gd name="connsiteY811" fmla="*/ 7551848 h 8361036"/>
                <a:gd name="connsiteX812" fmla="*/ 616092 w 6999840"/>
                <a:gd name="connsiteY812" fmla="*/ 7560808 h 8361036"/>
                <a:gd name="connsiteX813" fmla="*/ 607132 w 6999840"/>
                <a:gd name="connsiteY813" fmla="*/ 7551848 h 8361036"/>
                <a:gd name="connsiteX814" fmla="*/ 616092 w 6999840"/>
                <a:gd name="connsiteY814" fmla="*/ 7542887 h 8361036"/>
                <a:gd name="connsiteX815" fmla="*/ 312532 w 6999840"/>
                <a:gd name="connsiteY815" fmla="*/ 7542887 h 8361036"/>
                <a:gd name="connsiteX816" fmla="*/ 321492 w 6999840"/>
                <a:gd name="connsiteY816" fmla="*/ 7551848 h 8361036"/>
                <a:gd name="connsiteX817" fmla="*/ 312532 w 6999840"/>
                <a:gd name="connsiteY817" fmla="*/ 7560808 h 8361036"/>
                <a:gd name="connsiteX818" fmla="*/ 303571 w 6999840"/>
                <a:gd name="connsiteY818" fmla="*/ 7551848 h 8361036"/>
                <a:gd name="connsiteX819" fmla="*/ 312532 w 6999840"/>
                <a:gd name="connsiteY819" fmla="*/ 7542887 h 8361036"/>
                <a:gd name="connsiteX820" fmla="*/ 8970 w 6999840"/>
                <a:gd name="connsiteY820" fmla="*/ 7542887 h 8361036"/>
                <a:gd name="connsiteX821" fmla="*/ 17931 w 6999840"/>
                <a:gd name="connsiteY821" fmla="*/ 7551848 h 8361036"/>
                <a:gd name="connsiteX822" fmla="*/ 8970 w 6999840"/>
                <a:gd name="connsiteY822" fmla="*/ 7560808 h 8361036"/>
                <a:gd name="connsiteX823" fmla="*/ 10 w 6999840"/>
                <a:gd name="connsiteY823" fmla="*/ 7551848 h 8361036"/>
                <a:gd name="connsiteX824" fmla="*/ 8970 w 6999840"/>
                <a:gd name="connsiteY824" fmla="*/ 7542887 h 8361036"/>
                <a:gd name="connsiteX825" fmla="*/ 6836025 w 6999840"/>
                <a:gd name="connsiteY825" fmla="*/ 7465973 h 8361036"/>
                <a:gd name="connsiteX826" fmla="*/ 6844985 w 6999840"/>
                <a:gd name="connsiteY826" fmla="*/ 7474934 h 8361036"/>
                <a:gd name="connsiteX827" fmla="*/ 6836025 w 6999840"/>
                <a:gd name="connsiteY827" fmla="*/ 7483894 h 8361036"/>
                <a:gd name="connsiteX828" fmla="*/ 6827064 w 6999840"/>
                <a:gd name="connsiteY828" fmla="*/ 7474934 h 8361036"/>
                <a:gd name="connsiteX829" fmla="*/ 6836025 w 6999840"/>
                <a:gd name="connsiteY829" fmla="*/ 7465973 h 8361036"/>
                <a:gd name="connsiteX830" fmla="*/ 6532742 w 6999840"/>
                <a:gd name="connsiteY830" fmla="*/ 7465973 h 8361036"/>
                <a:gd name="connsiteX831" fmla="*/ 6541703 w 6999840"/>
                <a:gd name="connsiteY831" fmla="*/ 7474934 h 8361036"/>
                <a:gd name="connsiteX832" fmla="*/ 6532742 w 6999840"/>
                <a:gd name="connsiteY832" fmla="*/ 7483894 h 8361036"/>
                <a:gd name="connsiteX833" fmla="*/ 6523782 w 6999840"/>
                <a:gd name="connsiteY833" fmla="*/ 7474934 h 8361036"/>
                <a:gd name="connsiteX834" fmla="*/ 6532742 w 6999840"/>
                <a:gd name="connsiteY834" fmla="*/ 7465973 h 8361036"/>
                <a:gd name="connsiteX835" fmla="*/ 6229459 w 6999840"/>
                <a:gd name="connsiteY835" fmla="*/ 7465973 h 8361036"/>
                <a:gd name="connsiteX836" fmla="*/ 6238420 w 6999840"/>
                <a:gd name="connsiteY836" fmla="*/ 7474934 h 8361036"/>
                <a:gd name="connsiteX837" fmla="*/ 6229459 w 6999840"/>
                <a:gd name="connsiteY837" fmla="*/ 7483894 h 8361036"/>
                <a:gd name="connsiteX838" fmla="*/ 6220499 w 6999840"/>
                <a:gd name="connsiteY838" fmla="*/ 7474934 h 8361036"/>
                <a:gd name="connsiteX839" fmla="*/ 6229459 w 6999840"/>
                <a:gd name="connsiteY839" fmla="*/ 7465973 h 8361036"/>
                <a:gd name="connsiteX840" fmla="*/ 5926177 w 6999840"/>
                <a:gd name="connsiteY840" fmla="*/ 7465973 h 8361036"/>
                <a:gd name="connsiteX841" fmla="*/ 5935138 w 6999840"/>
                <a:gd name="connsiteY841" fmla="*/ 7474934 h 8361036"/>
                <a:gd name="connsiteX842" fmla="*/ 5926177 w 6999840"/>
                <a:gd name="connsiteY842" fmla="*/ 7483894 h 8361036"/>
                <a:gd name="connsiteX843" fmla="*/ 5917217 w 6999840"/>
                <a:gd name="connsiteY843" fmla="*/ 7474934 h 8361036"/>
                <a:gd name="connsiteX844" fmla="*/ 5926177 w 6999840"/>
                <a:gd name="connsiteY844" fmla="*/ 7465973 h 8361036"/>
                <a:gd name="connsiteX845" fmla="*/ 5622895 w 6999840"/>
                <a:gd name="connsiteY845" fmla="*/ 7465973 h 8361036"/>
                <a:gd name="connsiteX846" fmla="*/ 5631856 w 6999840"/>
                <a:gd name="connsiteY846" fmla="*/ 7474934 h 8361036"/>
                <a:gd name="connsiteX847" fmla="*/ 5622895 w 6999840"/>
                <a:gd name="connsiteY847" fmla="*/ 7483894 h 8361036"/>
                <a:gd name="connsiteX848" fmla="*/ 5613935 w 6999840"/>
                <a:gd name="connsiteY848" fmla="*/ 7474934 h 8361036"/>
                <a:gd name="connsiteX849" fmla="*/ 5622895 w 6999840"/>
                <a:gd name="connsiteY849" fmla="*/ 7465973 h 8361036"/>
                <a:gd name="connsiteX850" fmla="*/ 5319613 w 6999840"/>
                <a:gd name="connsiteY850" fmla="*/ 7465973 h 8361036"/>
                <a:gd name="connsiteX851" fmla="*/ 5328574 w 6999840"/>
                <a:gd name="connsiteY851" fmla="*/ 7474934 h 8361036"/>
                <a:gd name="connsiteX852" fmla="*/ 5319613 w 6999840"/>
                <a:gd name="connsiteY852" fmla="*/ 7483894 h 8361036"/>
                <a:gd name="connsiteX853" fmla="*/ 5310653 w 6999840"/>
                <a:gd name="connsiteY853" fmla="*/ 7474934 h 8361036"/>
                <a:gd name="connsiteX854" fmla="*/ 5319613 w 6999840"/>
                <a:gd name="connsiteY854" fmla="*/ 7465973 h 8361036"/>
                <a:gd name="connsiteX855" fmla="*/ 5016330 w 6999840"/>
                <a:gd name="connsiteY855" fmla="*/ 7465973 h 8361036"/>
                <a:gd name="connsiteX856" fmla="*/ 5025291 w 6999840"/>
                <a:gd name="connsiteY856" fmla="*/ 7474934 h 8361036"/>
                <a:gd name="connsiteX857" fmla="*/ 5016330 w 6999840"/>
                <a:gd name="connsiteY857" fmla="*/ 7483894 h 8361036"/>
                <a:gd name="connsiteX858" fmla="*/ 5007370 w 6999840"/>
                <a:gd name="connsiteY858" fmla="*/ 7474934 h 8361036"/>
                <a:gd name="connsiteX859" fmla="*/ 5016330 w 6999840"/>
                <a:gd name="connsiteY859" fmla="*/ 7465973 h 8361036"/>
                <a:gd name="connsiteX860" fmla="*/ 4713048 w 6999840"/>
                <a:gd name="connsiteY860" fmla="*/ 7465973 h 8361036"/>
                <a:gd name="connsiteX861" fmla="*/ 4722009 w 6999840"/>
                <a:gd name="connsiteY861" fmla="*/ 7474934 h 8361036"/>
                <a:gd name="connsiteX862" fmla="*/ 4713048 w 6999840"/>
                <a:gd name="connsiteY862" fmla="*/ 7483894 h 8361036"/>
                <a:gd name="connsiteX863" fmla="*/ 4704088 w 6999840"/>
                <a:gd name="connsiteY863" fmla="*/ 7474934 h 8361036"/>
                <a:gd name="connsiteX864" fmla="*/ 4713048 w 6999840"/>
                <a:gd name="connsiteY864" fmla="*/ 7465973 h 8361036"/>
                <a:gd name="connsiteX865" fmla="*/ 4409765 w 6999840"/>
                <a:gd name="connsiteY865" fmla="*/ 7465973 h 8361036"/>
                <a:gd name="connsiteX866" fmla="*/ 4418726 w 6999840"/>
                <a:gd name="connsiteY866" fmla="*/ 7474934 h 8361036"/>
                <a:gd name="connsiteX867" fmla="*/ 4409765 w 6999840"/>
                <a:gd name="connsiteY867" fmla="*/ 7483894 h 8361036"/>
                <a:gd name="connsiteX868" fmla="*/ 4400805 w 6999840"/>
                <a:gd name="connsiteY868" fmla="*/ 7474934 h 8361036"/>
                <a:gd name="connsiteX869" fmla="*/ 4409765 w 6999840"/>
                <a:gd name="connsiteY869" fmla="*/ 7465973 h 8361036"/>
                <a:gd name="connsiteX870" fmla="*/ 4106483 w 6999840"/>
                <a:gd name="connsiteY870" fmla="*/ 7465973 h 8361036"/>
                <a:gd name="connsiteX871" fmla="*/ 4115444 w 6999840"/>
                <a:gd name="connsiteY871" fmla="*/ 7474934 h 8361036"/>
                <a:gd name="connsiteX872" fmla="*/ 4106483 w 6999840"/>
                <a:gd name="connsiteY872" fmla="*/ 7483894 h 8361036"/>
                <a:gd name="connsiteX873" fmla="*/ 4097523 w 6999840"/>
                <a:gd name="connsiteY873" fmla="*/ 7474934 h 8361036"/>
                <a:gd name="connsiteX874" fmla="*/ 4106483 w 6999840"/>
                <a:gd name="connsiteY874" fmla="*/ 7465973 h 8361036"/>
                <a:gd name="connsiteX875" fmla="*/ 3803200 w 6999840"/>
                <a:gd name="connsiteY875" fmla="*/ 7465973 h 8361036"/>
                <a:gd name="connsiteX876" fmla="*/ 3812161 w 6999840"/>
                <a:gd name="connsiteY876" fmla="*/ 7474934 h 8361036"/>
                <a:gd name="connsiteX877" fmla="*/ 3803200 w 6999840"/>
                <a:gd name="connsiteY877" fmla="*/ 7483894 h 8361036"/>
                <a:gd name="connsiteX878" fmla="*/ 3794240 w 6999840"/>
                <a:gd name="connsiteY878" fmla="*/ 7474934 h 8361036"/>
                <a:gd name="connsiteX879" fmla="*/ 3803200 w 6999840"/>
                <a:gd name="connsiteY879" fmla="*/ 7465973 h 8361036"/>
                <a:gd name="connsiteX880" fmla="*/ 3499921 w 6999840"/>
                <a:gd name="connsiteY880" fmla="*/ 7465973 h 8361036"/>
                <a:gd name="connsiteX881" fmla="*/ 3508879 w 6999840"/>
                <a:gd name="connsiteY881" fmla="*/ 7474934 h 8361036"/>
                <a:gd name="connsiteX882" fmla="*/ 3499921 w 6999840"/>
                <a:gd name="connsiteY882" fmla="*/ 7483894 h 8361036"/>
                <a:gd name="connsiteX883" fmla="*/ 3491003 w 6999840"/>
                <a:gd name="connsiteY883" fmla="*/ 7474934 h 8361036"/>
                <a:gd name="connsiteX884" fmla="*/ 3499921 w 6999840"/>
                <a:gd name="connsiteY884" fmla="*/ 7465973 h 8361036"/>
                <a:gd name="connsiteX885" fmla="*/ 3196690 w 6999840"/>
                <a:gd name="connsiteY885" fmla="*/ 7465973 h 8361036"/>
                <a:gd name="connsiteX886" fmla="*/ 3205652 w 6999840"/>
                <a:gd name="connsiteY886" fmla="*/ 7474934 h 8361036"/>
                <a:gd name="connsiteX887" fmla="*/ 3196690 w 6999840"/>
                <a:gd name="connsiteY887" fmla="*/ 7483894 h 8361036"/>
                <a:gd name="connsiteX888" fmla="*/ 3187729 w 6999840"/>
                <a:gd name="connsiteY888" fmla="*/ 7474934 h 8361036"/>
                <a:gd name="connsiteX889" fmla="*/ 3196690 w 6999840"/>
                <a:gd name="connsiteY889" fmla="*/ 7465973 h 8361036"/>
                <a:gd name="connsiteX890" fmla="*/ 2893441 w 6999840"/>
                <a:gd name="connsiteY890" fmla="*/ 7465973 h 8361036"/>
                <a:gd name="connsiteX891" fmla="*/ 2902402 w 6999840"/>
                <a:gd name="connsiteY891" fmla="*/ 7474934 h 8361036"/>
                <a:gd name="connsiteX892" fmla="*/ 2893441 w 6999840"/>
                <a:gd name="connsiteY892" fmla="*/ 7483894 h 8361036"/>
                <a:gd name="connsiteX893" fmla="*/ 2884481 w 6999840"/>
                <a:gd name="connsiteY893" fmla="*/ 7474934 h 8361036"/>
                <a:gd name="connsiteX894" fmla="*/ 2893441 w 6999840"/>
                <a:gd name="connsiteY894" fmla="*/ 7465973 h 8361036"/>
                <a:gd name="connsiteX895" fmla="*/ 2590162 w 6999840"/>
                <a:gd name="connsiteY895" fmla="*/ 7465973 h 8361036"/>
                <a:gd name="connsiteX896" fmla="*/ 2599117 w 6999840"/>
                <a:gd name="connsiteY896" fmla="*/ 7474934 h 8361036"/>
                <a:gd name="connsiteX897" fmla="*/ 2590162 w 6999840"/>
                <a:gd name="connsiteY897" fmla="*/ 7483894 h 8361036"/>
                <a:gd name="connsiteX898" fmla="*/ 2581200 w 6999840"/>
                <a:gd name="connsiteY898" fmla="*/ 7474934 h 8361036"/>
                <a:gd name="connsiteX899" fmla="*/ 2590162 w 6999840"/>
                <a:gd name="connsiteY899" fmla="*/ 7465973 h 8361036"/>
                <a:gd name="connsiteX900" fmla="*/ 2286878 w 6999840"/>
                <a:gd name="connsiteY900" fmla="*/ 7465973 h 8361036"/>
                <a:gd name="connsiteX901" fmla="*/ 2295840 w 6999840"/>
                <a:gd name="connsiteY901" fmla="*/ 7474934 h 8361036"/>
                <a:gd name="connsiteX902" fmla="*/ 2286878 w 6999840"/>
                <a:gd name="connsiteY902" fmla="*/ 7483894 h 8361036"/>
                <a:gd name="connsiteX903" fmla="*/ 2277923 w 6999840"/>
                <a:gd name="connsiteY903" fmla="*/ 7474934 h 8361036"/>
                <a:gd name="connsiteX904" fmla="*/ 2286878 w 6999840"/>
                <a:gd name="connsiteY904" fmla="*/ 7465973 h 8361036"/>
                <a:gd name="connsiteX905" fmla="*/ 1983600 w 6999840"/>
                <a:gd name="connsiteY905" fmla="*/ 7465973 h 8361036"/>
                <a:gd name="connsiteX906" fmla="*/ 1992565 w 6999840"/>
                <a:gd name="connsiteY906" fmla="*/ 7474934 h 8361036"/>
                <a:gd name="connsiteX907" fmla="*/ 1983600 w 6999840"/>
                <a:gd name="connsiteY907" fmla="*/ 7483894 h 8361036"/>
                <a:gd name="connsiteX908" fmla="*/ 1974641 w 6999840"/>
                <a:gd name="connsiteY908" fmla="*/ 7474934 h 8361036"/>
                <a:gd name="connsiteX909" fmla="*/ 1983600 w 6999840"/>
                <a:gd name="connsiteY909" fmla="*/ 7465973 h 8361036"/>
                <a:gd name="connsiteX910" fmla="*/ 1680329 w 6999840"/>
                <a:gd name="connsiteY910" fmla="*/ 7465973 h 8361036"/>
                <a:gd name="connsiteX911" fmla="*/ 1689290 w 6999840"/>
                <a:gd name="connsiteY911" fmla="*/ 7474934 h 8361036"/>
                <a:gd name="connsiteX912" fmla="*/ 1680329 w 6999840"/>
                <a:gd name="connsiteY912" fmla="*/ 7483894 h 8361036"/>
                <a:gd name="connsiteX913" fmla="*/ 1671367 w 6999840"/>
                <a:gd name="connsiteY913" fmla="*/ 7474934 h 8361036"/>
                <a:gd name="connsiteX914" fmla="*/ 1680329 w 6999840"/>
                <a:gd name="connsiteY914" fmla="*/ 7465973 h 8361036"/>
                <a:gd name="connsiteX915" fmla="*/ 1377039 w 6999840"/>
                <a:gd name="connsiteY915" fmla="*/ 7465973 h 8361036"/>
                <a:gd name="connsiteX916" fmla="*/ 1386002 w 6999840"/>
                <a:gd name="connsiteY916" fmla="*/ 7474934 h 8361036"/>
                <a:gd name="connsiteX917" fmla="*/ 1377039 w 6999840"/>
                <a:gd name="connsiteY917" fmla="*/ 7483894 h 8361036"/>
                <a:gd name="connsiteX918" fmla="*/ 1368077 w 6999840"/>
                <a:gd name="connsiteY918" fmla="*/ 7474934 h 8361036"/>
                <a:gd name="connsiteX919" fmla="*/ 1377039 w 6999840"/>
                <a:gd name="connsiteY919" fmla="*/ 7465973 h 8361036"/>
                <a:gd name="connsiteX920" fmla="*/ 1073758 w 6999840"/>
                <a:gd name="connsiteY920" fmla="*/ 7465973 h 8361036"/>
                <a:gd name="connsiteX921" fmla="*/ 1082718 w 6999840"/>
                <a:gd name="connsiteY921" fmla="*/ 7474934 h 8361036"/>
                <a:gd name="connsiteX922" fmla="*/ 1073758 w 6999840"/>
                <a:gd name="connsiteY922" fmla="*/ 7483894 h 8361036"/>
                <a:gd name="connsiteX923" fmla="*/ 1064796 w 6999840"/>
                <a:gd name="connsiteY923" fmla="*/ 7474934 h 8361036"/>
                <a:gd name="connsiteX924" fmla="*/ 1073758 w 6999840"/>
                <a:gd name="connsiteY924" fmla="*/ 7465973 h 8361036"/>
                <a:gd name="connsiteX925" fmla="*/ 770480 w 6999840"/>
                <a:gd name="connsiteY925" fmla="*/ 7465973 h 8361036"/>
                <a:gd name="connsiteX926" fmla="*/ 779438 w 6999840"/>
                <a:gd name="connsiteY926" fmla="*/ 7474934 h 8361036"/>
                <a:gd name="connsiteX927" fmla="*/ 770480 w 6999840"/>
                <a:gd name="connsiteY927" fmla="*/ 7483894 h 8361036"/>
                <a:gd name="connsiteX928" fmla="*/ 761518 w 6999840"/>
                <a:gd name="connsiteY928" fmla="*/ 7474934 h 8361036"/>
                <a:gd name="connsiteX929" fmla="*/ 770480 w 6999840"/>
                <a:gd name="connsiteY929" fmla="*/ 7465973 h 8361036"/>
                <a:gd name="connsiteX930" fmla="*/ 467178 w 6999840"/>
                <a:gd name="connsiteY930" fmla="*/ 7465973 h 8361036"/>
                <a:gd name="connsiteX931" fmla="*/ 476138 w 6999840"/>
                <a:gd name="connsiteY931" fmla="*/ 7474934 h 8361036"/>
                <a:gd name="connsiteX932" fmla="*/ 467178 w 6999840"/>
                <a:gd name="connsiteY932" fmla="*/ 7483894 h 8361036"/>
                <a:gd name="connsiteX933" fmla="*/ 458218 w 6999840"/>
                <a:gd name="connsiteY933" fmla="*/ 7474934 h 8361036"/>
                <a:gd name="connsiteX934" fmla="*/ 467178 w 6999840"/>
                <a:gd name="connsiteY934" fmla="*/ 7465973 h 8361036"/>
                <a:gd name="connsiteX935" fmla="*/ 163897 w 6999840"/>
                <a:gd name="connsiteY935" fmla="*/ 7465973 h 8361036"/>
                <a:gd name="connsiteX936" fmla="*/ 172857 w 6999840"/>
                <a:gd name="connsiteY936" fmla="*/ 7474934 h 8361036"/>
                <a:gd name="connsiteX937" fmla="*/ 163897 w 6999840"/>
                <a:gd name="connsiteY937" fmla="*/ 7483894 h 8361036"/>
                <a:gd name="connsiteX938" fmla="*/ 154937 w 6999840"/>
                <a:gd name="connsiteY938" fmla="*/ 7474934 h 8361036"/>
                <a:gd name="connsiteX939" fmla="*/ 163897 w 6999840"/>
                <a:gd name="connsiteY939" fmla="*/ 7465973 h 8361036"/>
                <a:gd name="connsiteX940" fmla="*/ 6836025 w 6999840"/>
                <a:gd name="connsiteY940" fmla="*/ 7276144 h 8361036"/>
                <a:gd name="connsiteX941" fmla="*/ 6844985 w 6999840"/>
                <a:gd name="connsiteY941" fmla="*/ 7285104 h 8361036"/>
                <a:gd name="connsiteX942" fmla="*/ 6836025 w 6999840"/>
                <a:gd name="connsiteY942" fmla="*/ 7294065 h 8361036"/>
                <a:gd name="connsiteX943" fmla="*/ 6827064 w 6999840"/>
                <a:gd name="connsiteY943" fmla="*/ 7285104 h 8361036"/>
                <a:gd name="connsiteX944" fmla="*/ 6836025 w 6999840"/>
                <a:gd name="connsiteY944" fmla="*/ 7276144 h 8361036"/>
                <a:gd name="connsiteX945" fmla="*/ 6532742 w 6999840"/>
                <a:gd name="connsiteY945" fmla="*/ 7276144 h 8361036"/>
                <a:gd name="connsiteX946" fmla="*/ 6541703 w 6999840"/>
                <a:gd name="connsiteY946" fmla="*/ 7285104 h 8361036"/>
                <a:gd name="connsiteX947" fmla="*/ 6532742 w 6999840"/>
                <a:gd name="connsiteY947" fmla="*/ 7294065 h 8361036"/>
                <a:gd name="connsiteX948" fmla="*/ 6523782 w 6999840"/>
                <a:gd name="connsiteY948" fmla="*/ 7285104 h 8361036"/>
                <a:gd name="connsiteX949" fmla="*/ 6532742 w 6999840"/>
                <a:gd name="connsiteY949" fmla="*/ 7276144 h 8361036"/>
                <a:gd name="connsiteX950" fmla="*/ 6229459 w 6999840"/>
                <a:gd name="connsiteY950" fmla="*/ 7276144 h 8361036"/>
                <a:gd name="connsiteX951" fmla="*/ 6238420 w 6999840"/>
                <a:gd name="connsiteY951" fmla="*/ 7285104 h 8361036"/>
                <a:gd name="connsiteX952" fmla="*/ 6229459 w 6999840"/>
                <a:gd name="connsiteY952" fmla="*/ 7294065 h 8361036"/>
                <a:gd name="connsiteX953" fmla="*/ 6220499 w 6999840"/>
                <a:gd name="connsiteY953" fmla="*/ 7285104 h 8361036"/>
                <a:gd name="connsiteX954" fmla="*/ 6229459 w 6999840"/>
                <a:gd name="connsiteY954" fmla="*/ 7276144 h 8361036"/>
                <a:gd name="connsiteX955" fmla="*/ 5926177 w 6999840"/>
                <a:gd name="connsiteY955" fmla="*/ 7276144 h 8361036"/>
                <a:gd name="connsiteX956" fmla="*/ 5935138 w 6999840"/>
                <a:gd name="connsiteY956" fmla="*/ 7285104 h 8361036"/>
                <a:gd name="connsiteX957" fmla="*/ 5926177 w 6999840"/>
                <a:gd name="connsiteY957" fmla="*/ 7294065 h 8361036"/>
                <a:gd name="connsiteX958" fmla="*/ 5917217 w 6999840"/>
                <a:gd name="connsiteY958" fmla="*/ 7285104 h 8361036"/>
                <a:gd name="connsiteX959" fmla="*/ 5926177 w 6999840"/>
                <a:gd name="connsiteY959" fmla="*/ 7276144 h 8361036"/>
                <a:gd name="connsiteX960" fmla="*/ 5622895 w 6999840"/>
                <a:gd name="connsiteY960" fmla="*/ 7276144 h 8361036"/>
                <a:gd name="connsiteX961" fmla="*/ 5631856 w 6999840"/>
                <a:gd name="connsiteY961" fmla="*/ 7285104 h 8361036"/>
                <a:gd name="connsiteX962" fmla="*/ 5622895 w 6999840"/>
                <a:gd name="connsiteY962" fmla="*/ 7294065 h 8361036"/>
                <a:gd name="connsiteX963" fmla="*/ 5613935 w 6999840"/>
                <a:gd name="connsiteY963" fmla="*/ 7285104 h 8361036"/>
                <a:gd name="connsiteX964" fmla="*/ 5622895 w 6999840"/>
                <a:gd name="connsiteY964" fmla="*/ 7276144 h 8361036"/>
                <a:gd name="connsiteX965" fmla="*/ 5319613 w 6999840"/>
                <a:gd name="connsiteY965" fmla="*/ 7276144 h 8361036"/>
                <a:gd name="connsiteX966" fmla="*/ 5328574 w 6999840"/>
                <a:gd name="connsiteY966" fmla="*/ 7285104 h 8361036"/>
                <a:gd name="connsiteX967" fmla="*/ 5319613 w 6999840"/>
                <a:gd name="connsiteY967" fmla="*/ 7294065 h 8361036"/>
                <a:gd name="connsiteX968" fmla="*/ 5310653 w 6999840"/>
                <a:gd name="connsiteY968" fmla="*/ 7285104 h 8361036"/>
                <a:gd name="connsiteX969" fmla="*/ 5319613 w 6999840"/>
                <a:gd name="connsiteY969" fmla="*/ 7276144 h 8361036"/>
                <a:gd name="connsiteX970" fmla="*/ 5016330 w 6999840"/>
                <a:gd name="connsiteY970" fmla="*/ 7276144 h 8361036"/>
                <a:gd name="connsiteX971" fmla="*/ 5025291 w 6999840"/>
                <a:gd name="connsiteY971" fmla="*/ 7285104 h 8361036"/>
                <a:gd name="connsiteX972" fmla="*/ 5016330 w 6999840"/>
                <a:gd name="connsiteY972" fmla="*/ 7294065 h 8361036"/>
                <a:gd name="connsiteX973" fmla="*/ 5007370 w 6999840"/>
                <a:gd name="connsiteY973" fmla="*/ 7285104 h 8361036"/>
                <a:gd name="connsiteX974" fmla="*/ 5016330 w 6999840"/>
                <a:gd name="connsiteY974" fmla="*/ 7276144 h 8361036"/>
                <a:gd name="connsiteX975" fmla="*/ 4713048 w 6999840"/>
                <a:gd name="connsiteY975" fmla="*/ 7276144 h 8361036"/>
                <a:gd name="connsiteX976" fmla="*/ 4722009 w 6999840"/>
                <a:gd name="connsiteY976" fmla="*/ 7285104 h 8361036"/>
                <a:gd name="connsiteX977" fmla="*/ 4713048 w 6999840"/>
                <a:gd name="connsiteY977" fmla="*/ 7294065 h 8361036"/>
                <a:gd name="connsiteX978" fmla="*/ 4704088 w 6999840"/>
                <a:gd name="connsiteY978" fmla="*/ 7285104 h 8361036"/>
                <a:gd name="connsiteX979" fmla="*/ 4713048 w 6999840"/>
                <a:gd name="connsiteY979" fmla="*/ 7276144 h 8361036"/>
                <a:gd name="connsiteX980" fmla="*/ 4409765 w 6999840"/>
                <a:gd name="connsiteY980" fmla="*/ 7276144 h 8361036"/>
                <a:gd name="connsiteX981" fmla="*/ 4418726 w 6999840"/>
                <a:gd name="connsiteY981" fmla="*/ 7285104 h 8361036"/>
                <a:gd name="connsiteX982" fmla="*/ 4409765 w 6999840"/>
                <a:gd name="connsiteY982" fmla="*/ 7294065 h 8361036"/>
                <a:gd name="connsiteX983" fmla="*/ 4400805 w 6999840"/>
                <a:gd name="connsiteY983" fmla="*/ 7285104 h 8361036"/>
                <a:gd name="connsiteX984" fmla="*/ 4409765 w 6999840"/>
                <a:gd name="connsiteY984" fmla="*/ 7276144 h 8361036"/>
                <a:gd name="connsiteX985" fmla="*/ 4106483 w 6999840"/>
                <a:gd name="connsiteY985" fmla="*/ 7276144 h 8361036"/>
                <a:gd name="connsiteX986" fmla="*/ 4115444 w 6999840"/>
                <a:gd name="connsiteY986" fmla="*/ 7285104 h 8361036"/>
                <a:gd name="connsiteX987" fmla="*/ 4106483 w 6999840"/>
                <a:gd name="connsiteY987" fmla="*/ 7294065 h 8361036"/>
                <a:gd name="connsiteX988" fmla="*/ 4097523 w 6999840"/>
                <a:gd name="connsiteY988" fmla="*/ 7285104 h 8361036"/>
                <a:gd name="connsiteX989" fmla="*/ 4106483 w 6999840"/>
                <a:gd name="connsiteY989" fmla="*/ 7276144 h 8361036"/>
                <a:gd name="connsiteX990" fmla="*/ 3803200 w 6999840"/>
                <a:gd name="connsiteY990" fmla="*/ 7276144 h 8361036"/>
                <a:gd name="connsiteX991" fmla="*/ 3812161 w 6999840"/>
                <a:gd name="connsiteY991" fmla="*/ 7285104 h 8361036"/>
                <a:gd name="connsiteX992" fmla="*/ 3803200 w 6999840"/>
                <a:gd name="connsiteY992" fmla="*/ 7294065 h 8361036"/>
                <a:gd name="connsiteX993" fmla="*/ 3794240 w 6999840"/>
                <a:gd name="connsiteY993" fmla="*/ 7285104 h 8361036"/>
                <a:gd name="connsiteX994" fmla="*/ 3803200 w 6999840"/>
                <a:gd name="connsiteY994" fmla="*/ 7276144 h 8361036"/>
                <a:gd name="connsiteX995" fmla="*/ 3499921 w 6999840"/>
                <a:gd name="connsiteY995" fmla="*/ 7276144 h 8361036"/>
                <a:gd name="connsiteX996" fmla="*/ 3508879 w 6999840"/>
                <a:gd name="connsiteY996" fmla="*/ 7285104 h 8361036"/>
                <a:gd name="connsiteX997" fmla="*/ 3499921 w 6999840"/>
                <a:gd name="connsiteY997" fmla="*/ 7294065 h 8361036"/>
                <a:gd name="connsiteX998" fmla="*/ 3491006 w 6999840"/>
                <a:gd name="connsiteY998" fmla="*/ 7285104 h 8361036"/>
                <a:gd name="connsiteX999" fmla="*/ 3499921 w 6999840"/>
                <a:gd name="connsiteY999" fmla="*/ 7276144 h 8361036"/>
                <a:gd name="connsiteX1000" fmla="*/ 3196690 w 6999840"/>
                <a:gd name="connsiteY1000" fmla="*/ 7276144 h 8361036"/>
                <a:gd name="connsiteX1001" fmla="*/ 3205652 w 6999840"/>
                <a:gd name="connsiteY1001" fmla="*/ 7285104 h 8361036"/>
                <a:gd name="connsiteX1002" fmla="*/ 3196690 w 6999840"/>
                <a:gd name="connsiteY1002" fmla="*/ 7294065 h 8361036"/>
                <a:gd name="connsiteX1003" fmla="*/ 3187729 w 6999840"/>
                <a:gd name="connsiteY1003" fmla="*/ 7285104 h 8361036"/>
                <a:gd name="connsiteX1004" fmla="*/ 3196690 w 6999840"/>
                <a:gd name="connsiteY1004" fmla="*/ 7276144 h 8361036"/>
                <a:gd name="connsiteX1005" fmla="*/ 2893444 w 6999840"/>
                <a:gd name="connsiteY1005" fmla="*/ 7276144 h 8361036"/>
                <a:gd name="connsiteX1006" fmla="*/ 2902402 w 6999840"/>
                <a:gd name="connsiteY1006" fmla="*/ 7285104 h 8361036"/>
                <a:gd name="connsiteX1007" fmla="*/ 2893444 w 6999840"/>
                <a:gd name="connsiteY1007" fmla="*/ 7294065 h 8361036"/>
                <a:gd name="connsiteX1008" fmla="*/ 2884483 w 6999840"/>
                <a:gd name="connsiteY1008" fmla="*/ 7285104 h 8361036"/>
                <a:gd name="connsiteX1009" fmla="*/ 2893444 w 6999840"/>
                <a:gd name="connsiteY1009" fmla="*/ 7276144 h 8361036"/>
                <a:gd name="connsiteX1010" fmla="*/ 2590165 w 6999840"/>
                <a:gd name="connsiteY1010" fmla="*/ 7276144 h 8361036"/>
                <a:gd name="connsiteX1011" fmla="*/ 2599117 w 6999840"/>
                <a:gd name="connsiteY1011" fmla="*/ 7285104 h 8361036"/>
                <a:gd name="connsiteX1012" fmla="*/ 2590165 w 6999840"/>
                <a:gd name="connsiteY1012" fmla="*/ 7294065 h 8361036"/>
                <a:gd name="connsiteX1013" fmla="*/ 2581203 w 6999840"/>
                <a:gd name="connsiteY1013" fmla="*/ 7285104 h 8361036"/>
                <a:gd name="connsiteX1014" fmla="*/ 2590165 w 6999840"/>
                <a:gd name="connsiteY1014" fmla="*/ 7276144 h 8361036"/>
                <a:gd name="connsiteX1015" fmla="*/ 2286881 w 6999840"/>
                <a:gd name="connsiteY1015" fmla="*/ 7276144 h 8361036"/>
                <a:gd name="connsiteX1016" fmla="*/ 2295840 w 6999840"/>
                <a:gd name="connsiteY1016" fmla="*/ 7285104 h 8361036"/>
                <a:gd name="connsiteX1017" fmla="*/ 2286881 w 6999840"/>
                <a:gd name="connsiteY1017" fmla="*/ 7294065 h 8361036"/>
                <a:gd name="connsiteX1018" fmla="*/ 2277923 w 6999840"/>
                <a:gd name="connsiteY1018" fmla="*/ 7285104 h 8361036"/>
                <a:gd name="connsiteX1019" fmla="*/ 2286881 w 6999840"/>
                <a:gd name="connsiteY1019" fmla="*/ 7276144 h 8361036"/>
                <a:gd name="connsiteX1020" fmla="*/ 1983602 w 6999840"/>
                <a:gd name="connsiteY1020" fmla="*/ 7276144 h 8361036"/>
                <a:gd name="connsiteX1021" fmla="*/ 1992565 w 6999840"/>
                <a:gd name="connsiteY1021" fmla="*/ 7285104 h 8361036"/>
                <a:gd name="connsiteX1022" fmla="*/ 1983602 w 6999840"/>
                <a:gd name="connsiteY1022" fmla="*/ 7294065 h 8361036"/>
                <a:gd name="connsiteX1023" fmla="*/ 1974642 w 6999840"/>
                <a:gd name="connsiteY1023" fmla="*/ 7285104 h 8361036"/>
                <a:gd name="connsiteX1024" fmla="*/ 1983602 w 6999840"/>
                <a:gd name="connsiteY1024" fmla="*/ 7276144 h 8361036"/>
                <a:gd name="connsiteX1025" fmla="*/ 1680331 w 6999840"/>
                <a:gd name="connsiteY1025" fmla="*/ 7276144 h 8361036"/>
                <a:gd name="connsiteX1026" fmla="*/ 1689293 w 6999840"/>
                <a:gd name="connsiteY1026" fmla="*/ 7285104 h 8361036"/>
                <a:gd name="connsiteX1027" fmla="*/ 1680331 w 6999840"/>
                <a:gd name="connsiteY1027" fmla="*/ 7294065 h 8361036"/>
                <a:gd name="connsiteX1028" fmla="*/ 1671370 w 6999840"/>
                <a:gd name="connsiteY1028" fmla="*/ 7285104 h 8361036"/>
                <a:gd name="connsiteX1029" fmla="*/ 1680331 w 6999840"/>
                <a:gd name="connsiteY1029" fmla="*/ 7276144 h 8361036"/>
                <a:gd name="connsiteX1030" fmla="*/ 1377042 w 6999840"/>
                <a:gd name="connsiteY1030" fmla="*/ 7276144 h 8361036"/>
                <a:gd name="connsiteX1031" fmla="*/ 1386005 w 6999840"/>
                <a:gd name="connsiteY1031" fmla="*/ 7285104 h 8361036"/>
                <a:gd name="connsiteX1032" fmla="*/ 1377042 w 6999840"/>
                <a:gd name="connsiteY1032" fmla="*/ 7294065 h 8361036"/>
                <a:gd name="connsiteX1033" fmla="*/ 1368082 w 6999840"/>
                <a:gd name="connsiteY1033" fmla="*/ 7285104 h 8361036"/>
                <a:gd name="connsiteX1034" fmla="*/ 1377042 w 6999840"/>
                <a:gd name="connsiteY1034" fmla="*/ 7276144 h 8361036"/>
                <a:gd name="connsiteX1035" fmla="*/ 1073760 w 6999840"/>
                <a:gd name="connsiteY1035" fmla="*/ 7276144 h 8361036"/>
                <a:gd name="connsiteX1036" fmla="*/ 1082722 w 6999840"/>
                <a:gd name="connsiteY1036" fmla="*/ 7285104 h 8361036"/>
                <a:gd name="connsiteX1037" fmla="*/ 1073760 w 6999840"/>
                <a:gd name="connsiteY1037" fmla="*/ 7294065 h 8361036"/>
                <a:gd name="connsiteX1038" fmla="*/ 1064800 w 6999840"/>
                <a:gd name="connsiteY1038" fmla="*/ 7285104 h 8361036"/>
                <a:gd name="connsiteX1039" fmla="*/ 1073760 w 6999840"/>
                <a:gd name="connsiteY1039" fmla="*/ 7276144 h 8361036"/>
                <a:gd name="connsiteX1040" fmla="*/ 770483 w 6999840"/>
                <a:gd name="connsiteY1040" fmla="*/ 7276144 h 8361036"/>
                <a:gd name="connsiteX1041" fmla="*/ 779440 w 6999840"/>
                <a:gd name="connsiteY1041" fmla="*/ 7285104 h 8361036"/>
                <a:gd name="connsiteX1042" fmla="*/ 770483 w 6999840"/>
                <a:gd name="connsiteY1042" fmla="*/ 7294065 h 8361036"/>
                <a:gd name="connsiteX1043" fmla="*/ 761521 w 6999840"/>
                <a:gd name="connsiteY1043" fmla="*/ 7285104 h 8361036"/>
                <a:gd name="connsiteX1044" fmla="*/ 770483 w 6999840"/>
                <a:gd name="connsiteY1044" fmla="*/ 7276144 h 8361036"/>
                <a:gd name="connsiteX1045" fmla="*/ 467180 w 6999840"/>
                <a:gd name="connsiteY1045" fmla="*/ 7276144 h 8361036"/>
                <a:gd name="connsiteX1046" fmla="*/ 476141 w 6999840"/>
                <a:gd name="connsiteY1046" fmla="*/ 7285104 h 8361036"/>
                <a:gd name="connsiteX1047" fmla="*/ 467180 w 6999840"/>
                <a:gd name="connsiteY1047" fmla="*/ 7294065 h 8361036"/>
                <a:gd name="connsiteX1048" fmla="*/ 458219 w 6999840"/>
                <a:gd name="connsiteY1048" fmla="*/ 7285104 h 8361036"/>
                <a:gd name="connsiteX1049" fmla="*/ 467180 w 6999840"/>
                <a:gd name="connsiteY1049" fmla="*/ 7276144 h 8361036"/>
                <a:gd name="connsiteX1050" fmla="*/ 163899 w 6999840"/>
                <a:gd name="connsiteY1050" fmla="*/ 7276144 h 8361036"/>
                <a:gd name="connsiteX1051" fmla="*/ 172859 w 6999840"/>
                <a:gd name="connsiteY1051" fmla="*/ 7285104 h 8361036"/>
                <a:gd name="connsiteX1052" fmla="*/ 163899 w 6999840"/>
                <a:gd name="connsiteY1052" fmla="*/ 7294065 h 8361036"/>
                <a:gd name="connsiteX1053" fmla="*/ 154939 w 6999840"/>
                <a:gd name="connsiteY1053" fmla="*/ 7285104 h 8361036"/>
                <a:gd name="connsiteX1054" fmla="*/ 163899 w 6999840"/>
                <a:gd name="connsiteY1054" fmla="*/ 7276144 h 8361036"/>
                <a:gd name="connsiteX1055" fmla="*/ 6990880 w 6999840"/>
                <a:gd name="connsiteY1055" fmla="*/ 7199231 h 8361036"/>
                <a:gd name="connsiteX1056" fmla="*/ 6999840 w 6999840"/>
                <a:gd name="connsiteY1056" fmla="*/ 7208192 h 8361036"/>
                <a:gd name="connsiteX1057" fmla="*/ 6990880 w 6999840"/>
                <a:gd name="connsiteY1057" fmla="*/ 7217152 h 8361036"/>
                <a:gd name="connsiteX1058" fmla="*/ 6981919 w 6999840"/>
                <a:gd name="connsiteY1058" fmla="*/ 7208192 h 8361036"/>
                <a:gd name="connsiteX1059" fmla="*/ 6990880 w 6999840"/>
                <a:gd name="connsiteY1059" fmla="*/ 7199231 h 8361036"/>
                <a:gd name="connsiteX1060" fmla="*/ 6687318 w 6999840"/>
                <a:gd name="connsiteY1060" fmla="*/ 7199231 h 8361036"/>
                <a:gd name="connsiteX1061" fmla="*/ 6696278 w 6999840"/>
                <a:gd name="connsiteY1061" fmla="*/ 7208192 h 8361036"/>
                <a:gd name="connsiteX1062" fmla="*/ 6687318 w 6999840"/>
                <a:gd name="connsiteY1062" fmla="*/ 7217152 h 8361036"/>
                <a:gd name="connsiteX1063" fmla="*/ 6678357 w 6999840"/>
                <a:gd name="connsiteY1063" fmla="*/ 7208192 h 8361036"/>
                <a:gd name="connsiteX1064" fmla="*/ 6687318 w 6999840"/>
                <a:gd name="connsiteY1064" fmla="*/ 7199231 h 8361036"/>
                <a:gd name="connsiteX1065" fmla="*/ 6383755 w 6999840"/>
                <a:gd name="connsiteY1065" fmla="*/ 7199231 h 8361036"/>
                <a:gd name="connsiteX1066" fmla="*/ 6392716 w 6999840"/>
                <a:gd name="connsiteY1066" fmla="*/ 7208192 h 8361036"/>
                <a:gd name="connsiteX1067" fmla="*/ 6383755 w 6999840"/>
                <a:gd name="connsiteY1067" fmla="*/ 7217152 h 8361036"/>
                <a:gd name="connsiteX1068" fmla="*/ 6374795 w 6999840"/>
                <a:gd name="connsiteY1068" fmla="*/ 7208192 h 8361036"/>
                <a:gd name="connsiteX1069" fmla="*/ 6383755 w 6999840"/>
                <a:gd name="connsiteY1069" fmla="*/ 7199231 h 8361036"/>
                <a:gd name="connsiteX1070" fmla="*/ 6080194 w 6999840"/>
                <a:gd name="connsiteY1070" fmla="*/ 7199231 h 8361036"/>
                <a:gd name="connsiteX1071" fmla="*/ 6089155 w 6999840"/>
                <a:gd name="connsiteY1071" fmla="*/ 7208192 h 8361036"/>
                <a:gd name="connsiteX1072" fmla="*/ 6080194 w 6999840"/>
                <a:gd name="connsiteY1072" fmla="*/ 7217152 h 8361036"/>
                <a:gd name="connsiteX1073" fmla="*/ 6071234 w 6999840"/>
                <a:gd name="connsiteY1073" fmla="*/ 7208192 h 8361036"/>
                <a:gd name="connsiteX1074" fmla="*/ 6080194 w 6999840"/>
                <a:gd name="connsiteY1074" fmla="*/ 7199231 h 8361036"/>
                <a:gd name="connsiteX1075" fmla="*/ 5776632 w 6999840"/>
                <a:gd name="connsiteY1075" fmla="*/ 7199231 h 8361036"/>
                <a:gd name="connsiteX1076" fmla="*/ 5785593 w 6999840"/>
                <a:gd name="connsiteY1076" fmla="*/ 7208192 h 8361036"/>
                <a:gd name="connsiteX1077" fmla="*/ 5776632 w 6999840"/>
                <a:gd name="connsiteY1077" fmla="*/ 7217152 h 8361036"/>
                <a:gd name="connsiteX1078" fmla="*/ 5767672 w 6999840"/>
                <a:gd name="connsiteY1078" fmla="*/ 7208192 h 8361036"/>
                <a:gd name="connsiteX1079" fmla="*/ 5776632 w 6999840"/>
                <a:gd name="connsiteY1079" fmla="*/ 7199231 h 8361036"/>
                <a:gd name="connsiteX1080" fmla="*/ 5473070 w 6999840"/>
                <a:gd name="connsiteY1080" fmla="*/ 7199231 h 8361036"/>
                <a:gd name="connsiteX1081" fmla="*/ 5482031 w 6999840"/>
                <a:gd name="connsiteY1081" fmla="*/ 7208192 h 8361036"/>
                <a:gd name="connsiteX1082" fmla="*/ 5473070 w 6999840"/>
                <a:gd name="connsiteY1082" fmla="*/ 7217152 h 8361036"/>
                <a:gd name="connsiteX1083" fmla="*/ 5464110 w 6999840"/>
                <a:gd name="connsiteY1083" fmla="*/ 7208192 h 8361036"/>
                <a:gd name="connsiteX1084" fmla="*/ 5473070 w 6999840"/>
                <a:gd name="connsiteY1084" fmla="*/ 7199231 h 8361036"/>
                <a:gd name="connsiteX1085" fmla="*/ 5169508 w 6999840"/>
                <a:gd name="connsiteY1085" fmla="*/ 7199231 h 8361036"/>
                <a:gd name="connsiteX1086" fmla="*/ 5178469 w 6999840"/>
                <a:gd name="connsiteY1086" fmla="*/ 7208192 h 8361036"/>
                <a:gd name="connsiteX1087" fmla="*/ 5169508 w 6999840"/>
                <a:gd name="connsiteY1087" fmla="*/ 7217152 h 8361036"/>
                <a:gd name="connsiteX1088" fmla="*/ 5160548 w 6999840"/>
                <a:gd name="connsiteY1088" fmla="*/ 7208192 h 8361036"/>
                <a:gd name="connsiteX1089" fmla="*/ 5169508 w 6999840"/>
                <a:gd name="connsiteY1089" fmla="*/ 7199231 h 8361036"/>
                <a:gd name="connsiteX1090" fmla="*/ 4865947 w 6999840"/>
                <a:gd name="connsiteY1090" fmla="*/ 7199231 h 8361036"/>
                <a:gd name="connsiteX1091" fmla="*/ 4874908 w 6999840"/>
                <a:gd name="connsiteY1091" fmla="*/ 7208192 h 8361036"/>
                <a:gd name="connsiteX1092" fmla="*/ 4865947 w 6999840"/>
                <a:gd name="connsiteY1092" fmla="*/ 7217152 h 8361036"/>
                <a:gd name="connsiteX1093" fmla="*/ 4856987 w 6999840"/>
                <a:gd name="connsiteY1093" fmla="*/ 7208192 h 8361036"/>
                <a:gd name="connsiteX1094" fmla="*/ 4865947 w 6999840"/>
                <a:gd name="connsiteY1094" fmla="*/ 7199231 h 8361036"/>
                <a:gd name="connsiteX1095" fmla="*/ 4562385 w 6999840"/>
                <a:gd name="connsiteY1095" fmla="*/ 7199231 h 8361036"/>
                <a:gd name="connsiteX1096" fmla="*/ 4571346 w 6999840"/>
                <a:gd name="connsiteY1096" fmla="*/ 7208192 h 8361036"/>
                <a:gd name="connsiteX1097" fmla="*/ 4562385 w 6999840"/>
                <a:gd name="connsiteY1097" fmla="*/ 7217152 h 8361036"/>
                <a:gd name="connsiteX1098" fmla="*/ 4553425 w 6999840"/>
                <a:gd name="connsiteY1098" fmla="*/ 7208192 h 8361036"/>
                <a:gd name="connsiteX1099" fmla="*/ 4562385 w 6999840"/>
                <a:gd name="connsiteY1099" fmla="*/ 7199231 h 8361036"/>
                <a:gd name="connsiteX1100" fmla="*/ 4258823 w 6999840"/>
                <a:gd name="connsiteY1100" fmla="*/ 7199231 h 8361036"/>
                <a:gd name="connsiteX1101" fmla="*/ 4267784 w 6999840"/>
                <a:gd name="connsiteY1101" fmla="*/ 7208192 h 8361036"/>
                <a:gd name="connsiteX1102" fmla="*/ 4258823 w 6999840"/>
                <a:gd name="connsiteY1102" fmla="*/ 7217152 h 8361036"/>
                <a:gd name="connsiteX1103" fmla="*/ 4249863 w 6999840"/>
                <a:gd name="connsiteY1103" fmla="*/ 7208192 h 8361036"/>
                <a:gd name="connsiteX1104" fmla="*/ 4258823 w 6999840"/>
                <a:gd name="connsiteY1104" fmla="*/ 7199231 h 8361036"/>
                <a:gd name="connsiteX1105" fmla="*/ 3955261 w 6999840"/>
                <a:gd name="connsiteY1105" fmla="*/ 7199231 h 8361036"/>
                <a:gd name="connsiteX1106" fmla="*/ 3964222 w 6999840"/>
                <a:gd name="connsiteY1106" fmla="*/ 7208192 h 8361036"/>
                <a:gd name="connsiteX1107" fmla="*/ 3955261 w 6999840"/>
                <a:gd name="connsiteY1107" fmla="*/ 7217152 h 8361036"/>
                <a:gd name="connsiteX1108" fmla="*/ 3946301 w 6999840"/>
                <a:gd name="connsiteY1108" fmla="*/ 7208192 h 8361036"/>
                <a:gd name="connsiteX1109" fmla="*/ 3955261 w 6999840"/>
                <a:gd name="connsiteY1109" fmla="*/ 7199231 h 8361036"/>
                <a:gd name="connsiteX1110" fmla="*/ 3651699 w 6999840"/>
                <a:gd name="connsiteY1110" fmla="*/ 7199231 h 8361036"/>
                <a:gd name="connsiteX1111" fmla="*/ 3660660 w 6999840"/>
                <a:gd name="connsiteY1111" fmla="*/ 7208192 h 8361036"/>
                <a:gd name="connsiteX1112" fmla="*/ 3651699 w 6999840"/>
                <a:gd name="connsiteY1112" fmla="*/ 7217152 h 8361036"/>
                <a:gd name="connsiteX1113" fmla="*/ 3642739 w 6999840"/>
                <a:gd name="connsiteY1113" fmla="*/ 7208192 h 8361036"/>
                <a:gd name="connsiteX1114" fmla="*/ 3651699 w 6999840"/>
                <a:gd name="connsiteY1114" fmla="*/ 7199231 h 8361036"/>
                <a:gd name="connsiteX1115" fmla="*/ 3348144 w 6999840"/>
                <a:gd name="connsiteY1115" fmla="*/ 7199231 h 8361036"/>
                <a:gd name="connsiteX1116" fmla="*/ 3357104 w 6999840"/>
                <a:gd name="connsiteY1116" fmla="*/ 7208192 h 8361036"/>
                <a:gd name="connsiteX1117" fmla="*/ 3348144 w 6999840"/>
                <a:gd name="connsiteY1117" fmla="*/ 7217152 h 8361036"/>
                <a:gd name="connsiteX1118" fmla="*/ 3339184 w 6999840"/>
                <a:gd name="connsiteY1118" fmla="*/ 7208192 h 8361036"/>
                <a:gd name="connsiteX1119" fmla="*/ 3348144 w 6999840"/>
                <a:gd name="connsiteY1119" fmla="*/ 7199231 h 8361036"/>
                <a:gd name="connsiteX1120" fmla="*/ 3044589 w 6999840"/>
                <a:gd name="connsiteY1120" fmla="*/ 7199231 h 8361036"/>
                <a:gd name="connsiteX1121" fmla="*/ 3053548 w 6999840"/>
                <a:gd name="connsiteY1121" fmla="*/ 7208192 h 8361036"/>
                <a:gd name="connsiteX1122" fmla="*/ 3044589 w 6999840"/>
                <a:gd name="connsiteY1122" fmla="*/ 7217152 h 8361036"/>
                <a:gd name="connsiteX1123" fmla="*/ 3035627 w 6999840"/>
                <a:gd name="connsiteY1123" fmla="*/ 7208192 h 8361036"/>
                <a:gd name="connsiteX1124" fmla="*/ 3044589 w 6999840"/>
                <a:gd name="connsiteY1124" fmla="*/ 7199231 h 8361036"/>
                <a:gd name="connsiteX1125" fmla="*/ 2741029 w 6999840"/>
                <a:gd name="connsiteY1125" fmla="*/ 7199231 h 8361036"/>
                <a:gd name="connsiteX1126" fmla="*/ 2749988 w 6999840"/>
                <a:gd name="connsiteY1126" fmla="*/ 7208192 h 8361036"/>
                <a:gd name="connsiteX1127" fmla="*/ 2741029 w 6999840"/>
                <a:gd name="connsiteY1127" fmla="*/ 7217152 h 8361036"/>
                <a:gd name="connsiteX1128" fmla="*/ 2732068 w 6999840"/>
                <a:gd name="connsiteY1128" fmla="*/ 7208192 h 8361036"/>
                <a:gd name="connsiteX1129" fmla="*/ 2741029 w 6999840"/>
                <a:gd name="connsiteY1129" fmla="*/ 7199231 h 8361036"/>
                <a:gd name="connsiteX1130" fmla="*/ 2437469 w 6999840"/>
                <a:gd name="connsiteY1130" fmla="*/ 7199231 h 8361036"/>
                <a:gd name="connsiteX1131" fmla="*/ 2446429 w 6999840"/>
                <a:gd name="connsiteY1131" fmla="*/ 7208192 h 8361036"/>
                <a:gd name="connsiteX1132" fmla="*/ 2437469 w 6999840"/>
                <a:gd name="connsiteY1132" fmla="*/ 7217152 h 8361036"/>
                <a:gd name="connsiteX1133" fmla="*/ 2428510 w 6999840"/>
                <a:gd name="connsiteY1133" fmla="*/ 7208192 h 8361036"/>
                <a:gd name="connsiteX1134" fmla="*/ 2437469 w 6999840"/>
                <a:gd name="connsiteY1134" fmla="*/ 7199231 h 8361036"/>
                <a:gd name="connsiteX1135" fmla="*/ 2133905 w 6999840"/>
                <a:gd name="connsiteY1135" fmla="*/ 7199231 h 8361036"/>
                <a:gd name="connsiteX1136" fmla="*/ 2142865 w 6999840"/>
                <a:gd name="connsiteY1136" fmla="*/ 7208192 h 8361036"/>
                <a:gd name="connsiteX1137" fmla="*/ 2133905 w 6999840"/>
                <a:gd name="connsiteY1137" fmla="*/ 7217152 h 8361036"/>
                <a:gd name="connsiteX1138" fmla="*/ 2124943 w 6999840"/>
                <a:gd name="connsiteY1138" fmla="*/ 7208192 h 8361036"/>
                <a:gd name="connsiteX1139" fmla="*/ 2133905 w 6999840"/>
                <a:gd name="connsiteY1139" fmla="*/ 7199231 h 8361036"/>
                <a:gd name="connsiteX1140" fmla="*/ 1830343 w 6999840"/>
                <a:gd name="connsiteY1140" fmla="*/ 7199231 h 8361036"/>
                <a:gd name="connsiteX1141" fmla="*/ 1839304 w 6999840"/>
                <a:gd name="connsiteY1141" fmla="*/ 7208192 h 8361036"/>
                <a:gd name="connsiteX1142" fmla="*/ 1830343 w 6999840"/>
                <a:gd name="connsiteY1142" fmla="*/ 7217152 h 8361036"/>
                <a:gd name="connsiteX1143" fmla="*/ 1821382 w 6999840"/>
                <a:gd name="connsiteY1143" fmla="*/ 7208192 h 8361036"/>
                <a:gd name="connsiteX1144" fmla="*/ 1830343 w 6999840"/>
                <a:gd name="connsiteY1144" fmla="*/ 7199231 h 8361036"/>
                <a:gd name="connsiteX1145" fmla="*/ 1526782 w 6999840"/>
                <a:gd name="connsiteY1145" fmla="*/ 7199231 h 8361036"/>
                <a:gd name="connsiteX1146" fmla="*/ 1535743 w 6999840"/>
                <a:gd name="connsiteY1146" fmla="*/ 7208192 h 8361036"/>
                <a:gd name="connsiteX1147" fmla="*/ 1526782 w 6999840"/>
                <a:gd name="connsiteY1147" fmla="*/ 7217152 h 8361036"/>
                <a:gd name="connsiteX1148" fmla="*/ 1517823 w 6999840"/>
                <a:gd name="connsiteY1148" fmla="*/ 7208192 h 8361036"/>
                <a:gd name="connsiteX1149" fmla="*/ 1526782 w 6999840"/>
                <a:gd name="connsiteY1149" fmla="*/ 7199231 h 8361036"/>
                <a:gd name="connsiteX1150" fmla="*/ 1223220 w 6999840"/>
                <a:gd name="connsiteY1150" fmla="*/ 7199231 h 8361036"/>
                <a:gd name="connsiteX1151" fmla="*/ 1232181 w 6999840"/>
                <a:gd name="connsiteY1151" fmla="*/ 7208192 h 8361036"/>
                <a:gd name="connsiteX1152" fmla="*/ 1223220 w 6999840"/>
                <a:gd name="connsiteY1152" fmla="*/ 7217152 h 8361036"/>
                <a:gd name="connsiteX1153" fmla="*/ 1214260 w 6999840"/>
                <a:gd name="connsiteY1153" fmla="*/ 7208192 h 8361036"/>
                <a:gd name="connsiteX1154" fmla="*/ 1223220 w 6999840"/>
                <a:gd name="connsiteY1154" fmla="*/ 7199231 h 8361036"/>
                <a:gd name="connsiteX1155" fmla="*/ 919659 w 6999840"/>
                <a:gd name="connsiteY1155" fmla="*/ 7199231 h 8361036"/>
                <a:gd name="connsiteX1156" fmla="*/ 928619 w 6999840"/>
                <a:gd name="connsiteY1156" fmla="*/ 7208192 h 8361036"/>
                <a:gd name="connsiteX1157" fmla="*/ 919659 w 6999840"/>
                <a:gd name="connsiteY1157" fmla="*/ 7217152 h 8361036"/>
                <a:gd name="connsiteX1158" fmla="*/ 910699 w 6999840"/>
                <a:gd name="connsiteY1158" fmla="*/ 7208192 h 8361036"/>
                <a:gd name="connsiteX1159" fmla="*/ 919659 w 6999840"/>
                <a:gd name="connsiteY1159" fmla="*/ 7199231 h 8361036"/>
                <a:gd name="connsiteX1160" fmla="*/ 616094 w 6999840"/>
                <a:gd name="connsiteY1160" fmla="*/ 7199231 h 8361036"/>
                <a:gd name="connsiteX1161" fmla="*/ 625055 w 6999840"/>
                <a:gd name="connsiteY1161" fmla="*/ 7208192 h 8361036"/>
                <a:gd name="connsiteX1162" fmla="*/ 616094 w 6999840"/>
                <a:gd name="connsiteY1162" fmla="*/ 7217152 h 8361036"/>
                <a:gd name="connsiteX1163" fmla="*/ 607134 w 6999840"/>
                <a:gd name="connsiteY1163" fmla="*/ 7208192 h 8361036"/>
                <a:gd name="connsiteX1164" fmla="*/ 616094 w 6999840"/>
                <a:gd name="connsiteY1164" fmla="*/ 7199231 h 8361036"/>
                <a:gd name="connsiteX1165" fmla="*/ 312534 w 6999840"/>
                <a:gd name="connsiteY1165" fmla="*/ 7199231 h 8361036"/>
                <a:gd name="connsiteX1166" fmla="*/ 321494 w 6999840"/>
                <a:gd name="connsiteY1166" fmla="*/ 7208192 h 8361036"/>
                <a:gd name="connsiteX1167" fmla="*/ 312534 w 6999840"/>
                <a:gd name="connsiteY1167" fmla="*/ 7217152 h 8361036"/>
                <a:gd name="connsiteX1168" fmla="*/ 303573 w 6999840"/>
                <a:gd name="connsiteY1168" fmla="*/ 7208192 h 8361036"/>
                <a:gd name="connsiteX1169" fmla="*/ 312534 w 6999840"/>
                <a:gd name="connsiteY1169" fmla="*/ 7199231 h 8361036"/>
                <a:gd name="connsiteX1170" fmla="*/ 8973 w 6999840"/>
                <a:gd name="connsiteY1170" fmla="*/ 7199231 h 8361036"/>
                <a:gd name="connsiteX1171" fmla="*/ 17933 w 6999840"/>
                <a:gd name="connsiteY1171" fmla="*/ 7208192 h 8361036"/>
                <a:gd name="connsiteX1172" fmla="*/ 8973 w 6999840"/>
                <a:gd name="connsiteY1172" fmla="*/ 7217152 h 8361036"/>
                <a:gd name="connsiteX1173" fmla="*/ 12 w 6999840"/>
                <a:gd name="connsiteY1173" fmla="*/ 7208192 h 8361036"/>
                <a:gd name="connsiteX1174" fmla="*/ 8973 w 6999840"/>
                <a:gd name="connsiteY1174" fmla="*/ 7199231 h 8361036"/>
                <a:gd name="connsiteX1175" fmla="*/ 6990880 w 6999840"/>
                <a:gd name="connsiteY1175" fmla="*/ 7009402 h 8361036"/>
                <a:gd name="connsiteX1176" fmla="*/ 6999840 w 6999840"/>
                <a:gd name="connsiteY1176" fmla="*/ 7018363 h 8361036"/>
                <a:gd name="connsiteX1177" fmla="*/ 6990880 w 6999840"/>
                <a:gd name="connsiteY1177" fmla="*/ 7027323 h 8361036"/>
                <a:gd name="connsiteX1178" fmla="*/ 6981919 w 6999840"/>
                <a:gd name="connsiteY1178" fmla="*/ 7018363 h 8361036"/>
                <a:gd name="connsiteX1179" fmla="*/ 6990880 w 6999840"/>
                <a:gd name="connsiteY1179" fmla="*/ 7009402 h 8361036"/>
                <a:gd name="connsiteX1180" fmla="*/ 6687318 w 6999840"/>
                <a:gd name="connsiteY1180" fmla="*/ 7009402 h 8361036"/>
                <a:gd name="connsiteX1181" fmla="*/ 6696278 w 6999840"/>
                <a:gd name="connsiteY1181" fmla="*/ 7018363 h 8361036"/>
                <a:gd name="connsiteX1182" fmla="*/ 6687318 w 6999840"/>
                <a:gd name="connsiteY1182" fmla="*/ 7027323 h 8361036"/>
                <a:gd name="connsiteX1183" fmla="*/ 6678357 w 6999840"/>
                <a:gd name="connsiteY1183" fmla="*/ 7018363 h 8361036"/>
                <a:gd name="connsiteX1184" fmla="*/ 6687318 w 6999840"/>
                <a:gd name="connsiteY1184" fmla="*/ 7009402 h 8361036"/>
                <a:gd name="connsiteX1185" fmla="*/ 6383755 w 6999840"/>
                <a:gd name="connsiteY1185" fmla="*/ 7009402 h 8361036"/>
                <a:gd name="connsiteX1186" fmla="*/ 6392716 w 6999840"/>
                <a:gd name="connsiteY1186" fmla="*/ 7018363 h 8361036"/>
                <a:gd name="connsiteX1187" fmla="*/ 6383755 w 6999840"/>
                <a:gd name="connsiteY1187" fmla="*/ 7027323 h 8361036"/>
                <a:gd name="connsiteX1188" fmla="*/ 6374795 w 6999840"/>
                <a:gd name="connsiteY1188" fmla="*/ 7018363 h 8361036"/>
                <a:gd name="connsiteX1189" fmla="*/ 6383755 w 6999840"/>
                <a:gd name="connsiteY1189" fmla="*/ 7009402 h 8361036"/>
                <a:gd name="connsiteX1190" fmla="*/ 6080194 w 6999840"/>
                <a:gd name="connsiteY1190" fmla="*/ 7009402 h 8361036"/>
                <a:gd name="connsiteX1191" fmla="*/ 6089155 w 6999840"/>
                <a:gd name="connsiteY1191" fmla="*/ 7018363 h 8361036"/>
                <a:gd name="connsiteX1192" fmla="*/ 6080194 w 6999840"/>
                <a:gd name="connsiteY1192" fmla="*/ 7027323 h 8361036"/>
                <a:gd name="connsiteX1193" fmla="*/ 6071234 w 6999840"/>
                <a:gd name="connsiteY1193" fmla="*/ 7018363 h 8361036"/>
                <a:gd name="connsiteX1194" fmla="*/ 6080194 w 6999840"/>
                <a:gd name="connsiteY1194" fmla="*/ 7009402 h 8361036"/>
                <a:gd name="connsiteX1195" fmla="*/ 5776632 w 6999840"/>
                <a:gd name="connsiteY1195" fmla="*/ 7009402 h 8361036"/>
                <a:gd name="connsiteX1196" fmla="*/ 5785593 w 6999840"/>
                <a:gd name="connsiteY1196" fmla="*/ 7018363 h 8361036"/>
                <a:gd name="connsiteX1197" fmla="*/ 5776632 w 6999840"/>
                <a:gd name="connsiteY1197" fmla="*/ 7027323 h 8361036"/>
                <a:gd name="connsiteX1198" fmla="*/ 5767672 w 6999840"/>
                <a:gd name="connsiteY1198" fmla="*/ 7018363 h 8361036"/>
                <a:gd name="connsiteX1199" fmla="*/ 5776632 w 6999840"/>
                <a:gd name="connsiteY1199" fmla="*/ 7009402 h 8361036"/>
                <a:gd name="connsiteX1200" fmla="*/ 5473070 w 6999840"/>
                <a:gd name="connsiteY1200" fmla="*/ 7009402 h 8361036"/>
                <a:gd name="connsiteX1201" fmla="*/ 5482031 w 6999840"/>
                <a:gd name="connsiteY1201" fmla="*/ 7018363 h 8361036"/>
                <a:gd name="connsiteX1202" fmla="*/ 5473070 w 6999840"/>
                <a:gd name="connsiteY1202" fmla="*/ 7027323 h 8361036"/>
                <a:gd name="connsiteX1203" fmla="*/ 5464110 w 6999840"/>
                <a:gd name="connsiteY1203" fmla="*/ 7018363 h 8361036"/>
                <a:gd name="connsiteX1204" fmla="*/ 5473070 w 6999840"/>
                <a:gd name="connsiteY1204" fmla="*/ 7009402 h 8361036"/>
                <a:gd name="connsiteX1205" fmla="*/ 5169508 w 6999840"/>
                <a:gd name="connsiteY1205" fmla="*/ 7009402 h 8361036"/>
                <a:gd name="connsiteX1206" fmla="*/ 5178469 w 6999840"/>
                <a:gd name="connsiteY1206" fmla="*/ 7018363 h 8361036"/>
                <a:gd name="connsiteX1207" fmla="*/ 5169508 w 6999840"/>
                <a:gd name="connsiteY1207" fmla="*/ 7027323 h 8361036"/>
                <a:gd name="connsiteX1208" fmla="*/ 5160548 w 6999840"/>
                <a:gd name="connsiteY1208" fmla="*/ 7018363 h 8361036"/>
                <a:gd name="connsiteX1209" fmla="*/ 5169508 w 6999840"/>
                <a:gd name="connsiteY1209" fmla="*/ 7009402 h 8361036"/>
                <a:gd name="connsiteX1210" fmla="*/ 4865947 w 6999840"/>
                <a:gd name="connsiteY1210" fmla="*/ 7009402 h 8361036"/>
                <a:gd name="connsiteX1211" fmla="*/ 4874908 w 6999840"/>
                <a:gd name="connsiteY1211" fmla="*/ 7018363 h 8361036"/>
                <a:gd name="connsiteX1212" fmla="*/ 4865947 w 6999840"/>
                <a:gd name="connsiteY1212" fmla="*/ 7027323 h 8361036"/>
                <a:gd name="connsiteX1213" fmla="*/ 4856987 w 6999840"/>
                <a:gd name="connsiteY1213" fmla="*/ 7018363 h 8361036"/>
                <a:gd name="connsiteX1214" fmla="*/ 4865947 w 6999840"/>
                <a:gd name="connsiteY1214" fmla="*/ 7009402 h 8361036"/>
                <a:gd name="connsiteX1215" fmla="*/ 4562385 w 6999840"/>
                <a:gd name="connsiteY1215" fmla="*/ 7009402 h 8361036"/>
                <a:gd name="connsiteX1216" fmla="*/ 4571346 w 6999840"/>
                <a:gd name="connsiteY1216" fmla="*/ 7018363 h 8361036"/>
                <a:gd name="connsiteX1217" fmla="*/ 4562385 w 6999840"/>
                <a:gd name="connsiteY1217" fmla="*/ 7027323 h 8361036"/>
                <a:gd name="connsiteX1218" fmla="*/ 4553425 w 6999840"/>
                <a:gd name="connsiteY1218" fmla="*/ 7018363 h 8361036"/>
                <a:gd name="connsiteX1219" fmla="*/ 4562385 w 6999840"/>
                <a:gd name="connsiteY1219" fmla="*/ 7009402 h 8361036"/>
                <a:gd name="connsiteX1220" fmla="*/ 4258823 w 6999840"/>
                <a:gd name="connsiteY1220" fmla="*/ 7009402 h 8361036"/>
                <a:gd name="connsiteX1221" fmla="*/ 4267784 w 6999840"/>
                <a:gd name="connsiteY1221" fmla="*/ 7018363 h 8361036"/>
                <a:gd name="connsiteX1222" fmla="*/ 4258823 w 6999840"/>
                <a:gd name="connsiteY1222" fmla="*/ 7027323 h 8361036"/>
                <a:gd name="connsiteX1223" fmla="*/ 4249863 w 6999840"/>
                <a:gd name="connsiteY1223" fmla="*/ 7018363 h 8361036"/>
                <a:gd name="connsiteX1224" fmla="*/ 4258823 w 6999840"/>
                <a:gd name="connsiteY1224" fmla="*/ 7009402 h 8361036"/>
                <a:gd name="connsiteX1225" fmla="*/ 3955261 w 6999840"/>
                <a:gd name="connsiteY1225" fmla="*/ 7009402 h 8361036"/>
                <a:gd name="connsiteX1226" fmla="*/ 3964222 w 6999840"/>
                <a:gd name="connsiteY1226" fmla="*/ 7018363 h 8361036"/>
                <a:gd name="connsiteX1227" fmla="*/ 3955261 w 6999840"/>
                <a:gd name="connsiteY1227" fmla="*/ 7027323 h 8361036"/>
                <a:gd name="connsiteX1228" fmla="*/ 3946301 w 6999840"/>
                <a:gd name="connsiteY1228" fmla="*/ 7018363 h 8361036"/>
                <a:gd name="connsiteX1229" fmla="*/ 3955261 w 6999840"/>
                <a:gd name="connsiteY1229" fmla="*/ 7009402 h 8361036"/>
                <a:gd name="connsiteX1230" fmla="*/ 3651699 w 6999840"/>
                <a:gd name="connsiteY1230" fmla="*/ 7009402 h 8361036"/>
                <a:gd name="connsiteX1231" fmla="*/ 3660660 w 6999840"/>
                <a:gd name="connsiteY1231" fmla="*/ 7018363 h 8361036"/>
                <a:gd name="connsiteX1232" fmla="*/ 3651699 w 6999840"/>
                <a:gd name="connsiteY1232" fmla="*/ 7027323 h 8361036"/>
                <a:gd name="connsiteX1233" fmla="*/ 3642739 w 6999840"/>
                <a:gd name="connsiteY1233" fmla="*/ 7018363 h 8361036"/>
                <a:gd name="connsiteX1234" fmla="*/ 3651699 w 6999840"/>
                <a:gd name="connsiteY1234" fmla="*/ 7009402 h 8361036"/>
                <a:gd name="connsiteX1235" fmla="*/ 3348145 w 6999840"/>
                <a:gd name="connsiteY1235" fmla="*/ 7009402 h 8361036"/>
                <a:gd name="connsiteX1236" fmla="*/ 3357105 w 6999840"/>
                <a:gd name="connsiteY1236" fmla="*/ 7018363 h 8361036"/>
                <a:gd name="connsiteX1237" fmla="*/ 3348145 w 6999840"/>
                <a:gd name="connsiteY1237" fmla="*/ 7027323 h 8361036"/>
                <a:gd name="connsiteX1238" fmla="*/ 3339185 w 6999840"/>
                <a:gd name="connsiteY1238" fmla="*/ 7018363 h 8361036"/>
                <a:gd name="connsiteX1239" fmla="*/ 3348145 w 6999840"/>
                <a:gd name="connsiteY1239" fmla="*/ 7009402 h 8361036"/>
                <a:gd name="connsiteX1240" fmla="*/ 3044592 w 6999840"/>
                <a:gd name="connsiteY1240" fmla="*/ 7009402 h 8361036"/>
                <a:gd name="connsiteX1241" fmla="*/ 3053551 w 6999840"/>
                <a:gd name="connsiteY1241" fmla="*/ 7018363 h 8361036"/>
                <a:gd name="connsiteX1242" fmla="*/ 3044592 w 6999840"/>
                <a:gd name="connsiteY1242" fmla="*/ 7027323 h 8361036"/>
                <a:gd name="connsiteX1243" fmla="*/ 3035630 w 6999840"/>
                <a:gd name="connsiteY1243" fmla="*/ 7018363 h 8361036"/>
                <a:gd name="connsiteX1244" fmla="*/ 3044592 w 6999840"/>
                <a:gd name="connsiteY1244" fmla="*/ 7009402 h 8361036"/>
                <a:gd name="connsiteX1245" fmla="*/ 2741031 w 6999840"/>
                <a:gd name="connsiteY1245" fmla="*/ 7009402 h 8361036"/>
                <a:gd name="connsiteX1246" fmla="*/ 2749990 w 6999840"/>
                <a:gd name="connsiteY1246" fmla="*/ 7018363 h 8361036"/>
                <a:gd name="connsiteX1247" fmla="*/ 2741031 w 6999840"/>
                <a:gd name="connsiteY1247" fmla="*/ 7027323 h 8361036"/>
                <a:gd name="connsiteX1248" fmla="*/ 2732070 w 6999840"/>
                <a:gd name="connsiteY1248" fmla="*/ 7018363 h 8361036"/>
                <a:gd name="connsiteX1249" fmla="*/ 2741031 w 6999840"/>
                <a:gd name="connsiteY1249" fmla="*/ 7009402 h 8361036"/>
                <a:gd name="connsiteX1250" fmla="*/ 2437472 w 6999840"/>
                <a:gd name="connsiteY1250" fmla="*/ 7009402 h 8361036"/>
                <a:gd name="connsiteX1251" fmla="*/ 2446431 w 6999840"/>
                <a:gd name="connsiteY1251" fmla="*/ 7018363 h 8361036"/>
                <a:gd name="connsiteX1252" fmla="*/ 2437472 w 6999840"/>
                <a:gd name="connsiteY1252" fmla="*/ 7027323 h 8361036"/>
                <a:gd name="connsiteX1253" fmla="*/ 2428512 w 6999840"/>
                <a:gd name="connsiteY1253" fmla="*/ 7018363 h 8361036"/>
                <a:gd name="connsiteX1254" fmla="*/ 2437472 w 6999840"/>
                <a:gd name="connsiteY1254" fmla="*/ 7009402 h 8361036"/>
                <a:gd name="connsiteX1255" fmla="*/ 2133907 w 6999840"/>
                <a:gd name="connsiteY1255" fmla="*/ 7009402 h 8361036"/>
                <a:gd name="connsiteX1256" fmla="*/ 2142868 w 6999840"/>
                <a:gd name="connsiteY1256" fmla="*/ 7018363 h 8361036"/>
                <a:gd name="connsiteX1257" fmla="*/ 2133907 w 6999840"/>
                <a:gd name="connsiteY1257" fmla="*/ 7027323 h 8361036"/>
                <a:gd name="connsiteX1258" fmla="*/ 2124946 w 6999840"/>
                <a:gd name="connsiteY1258" fmla="*/ 7018363 h 8361036"/>
                <a:gd name="connsiteX1259" fmla="*/ 2133907 w 6999840"/>
                <a:gd name="connsiteY1259" fmla="*/ 7009402 h 8361036"/>
                <a:gd name="connsiteX1260" fmla="*/ 1830346 w 6999840"/>
                <a:gd name="connsiteY1260" fmla="*/ 7009402 h 8361036"/>
                <a:gd name="connsiteX1261" fmla="*/ 1839306 w 6999840"/>
                <a:gd name="connsiteY1261" fmla="*/ 7018363 h 8361036"/>
                <a:gd name="connsiteX1262" fmla="*/ 1830346 w 6999840"/>
                <a:gd name="connsiteY1262" fmla="*/ 7027323 h 8361036"/>
                <a:gd name="connsiteX1263" fmla="*/ 1821385 w 6999840"/>
                <a:gd name="connsiteY1263" fmla="*/ 7018363 h 8361036"/>
                <a:gd name="connsiteX1264" fmla="*/ 1830346 w 6999840"/>
                <a:gd name="connsiteY1264" fmla="*/ 7009402 h 8361036"/>
                <a:gd name="connsiteX1265" fmla="*/ 1526785 w 6999840"/>
                <a:gd name="connsiteY1265" fmla="*/ 7009402 h 8361036"/>
                <a:gd name="connsiteX1266" fmla="*/ 1535746 w 6999840"/>
                <a:gd name="connsiteY1266" fmla="*/ 7018363 h 8361036"/>
                <a:gd name="connsiteX1267" fmla="*/ 1526785 w 6999840"/>
                <a:gd name="connsiteY1267" fmla="*/ 7027323 h 8361036"/>
                <a:gd name="connsiteX1268" fmla="*/ 1517825 w 6999840"/>
                <a:gd name="connsiteY1268" fmla="*/ 7018363 h 8361036"/>
                <a:gd name="connsiteX1269" fmla="*/ 1526785 w 6999840"/>
                <a:gd name="connsiteY1269" fmla="*/ 7009402 h 8361036"/>
                <a:gd name="connsiteX1270" fmla="*/ 1223223 w 6999840"/>
                <a:gd name="connsiteY1270" fmla="*/ 7009402 h 8361036"/>
                <a:gd name="connsiteX1271" fmla="*/ 1232184 w 6999840"/>
                <a:gd name="connsiteY1271" fmla="*/ 7018363 h 8361036"/>
                <a:gd name="connsiteX1272" fmla="*/ 1223223 w 6999840"/>
                <a:gd name="connsiteY1272" fmla="*/ 7027323 h 8361036"/>
                <a:gd name="connsiteX1273" fmla="*/ 1214262 w 6999840"/>
                <a:gd name="connsiteY1273" fmla="*/ 7018363 h 8361036"/>
                <a:gd name="connsiteX1274" fmla="*/ 1223223 w 6999840"/>
                <a:gd name="connsiteY1274" fmla="*/ 7009402 h 8361036"/>
                <a:gd name="connsiteX1275" fmla="*/ 919662 w 6999840"/>
                <a:gd name="connsiteY1275" fmla="*/ 7009402 h 8361036"/>
                <a:gd name="connsiteX1276" fmla="*/ 928622 w 6999840"/>
                <a:gd name="connsiteY1276" fmla="*/ 7018363 h 8361036"/>
                <a:gd name="connsiteX1277" fmla="*/ 919662 w 6999840"/>
                <a:gd name="connsiteY1277" fmla="*/ 7027323 h 8361036"/>
                <a:gd name="connsiteX1278" fmla="*/ 910701 w 6999840"/>
                <a:gd name="connsiteY1278" fmla="*/ 7018363 h 8361036"/>
                <a:gd name="connsiteX1279" fmla="*/ 919662 w 6999840"/>
                <a:gd name="connsiteY1279" fmla="*/ 7009402 h 8361036"/>
                <a:gd name="connsiteX1280" fmla="*/ 616096 w 6999840"/>
                <a:gd name="connsiteY1280" fmla="*/ 7009402 h 8361036"/>
                <a:gd name="connsiteX1281" fmla="*/ 625057 w 6999840"/>
                <a:gd name="connsiteY1281" fmla="*/ 7018363 h 8361036"/>
                <a:gd name="connsiteX1282" fmla="*/ 616096 w 6999840"/>
                <a:gd name="connsiteY1282" fmla="*/ 7027323 h 8361036"/>
                <a:gd name="connsiteX1283" fmla="*/ 607136 w 6999840"/>
                <a:gd name="connsiteY1283" fmla="*/ 7018363 h 8361036"/>
                <a:gd name="connsiteX1284" fmla="*/ 616096 w 6999840"/>
                <a:gd name="connsiteY1284" fmla="*/ 7009402 h 8361036"/>
                <a:gd name="connsiteX1285" fmla="*/ 312536 w 6999840"/>
                <a:gd name="connsiteY1285" fmla="*/ 7009402 h 8361036"/>
                <a:gd name="connsiteX1286" fmla="*/ 321497 w 6999840"/>
                <a:gd name="connsiteY1286" fmla="*/ 7018363 h 8361036"/>
                <a:gd name="connsiteX1287" fmla="*/ 312536 w 6999840"/>
                <a:gd name="connsiteY1287" fmla="*/ 7027323 h 8361036"/>
                <a:gd name="connsiteX1288" fmla="*/ 303576 w 6999840"/>
                <a:gd name="connsiteY1288" fmla="*/ 7018363 h 8361036"/>
                <a:gd name="connsiteX1289" fmla="*/ 312536 w 6999840"/>
                <a:gd name="connsiteY1289" fmla="*/ 7009402 h 8361036"/>
                <a:gd name="connsiteX1290" fmla="*/ 8975 w 6999840"/>
                <a:gd name="connsiteY1290" fmla="*/ 7009402 h 8361036"/>
                <a:gd name="connsiteX1291" fmla="*/ 17936 w 6999840"/>
                <a:gd name="connsiteY1291" fmla="*/ 7018363 h 8361036"/>
                <a:gd name="connsiteX1292" fmla="*/ 8975 w 6999840"/>
                <a:gd name="connsiteY1292" fmla="*/ 7027323 h 8361036"/>
                <a:gd name="connsiteX1293" fmla="*/ 15 w 6999840"/>
                <a:gd name="connsiteY1293" fmla="*/ 7018363 h 8361036"/>
                <a:gd name="connsiteX1294" fmla="*/ 8975 w 6999840"/>
                <a:gd name="connsiteY1294" fmla="*/ 7009402 h 8361036"/>
                <a:gd name="connsiteX1295" fmla="*/ 6836025 w 6999840"/>
                <a:gd name="connsiteY1295" fmla="*/ 6932488 h 8361036"/>
                <a:gd name="connsiteX1296" fmla="*/ 6844985 w 6999840"/>
                <a:gd name="connsiteY1296" fmla="*/ 6941449 h 8361036"/>
                <a:gd name="connsiteX1297" fmla="*/ 6836025 w 6999840"/>
                <a:gd name="connsiteY1297" fmla="*/ 6950409 h 8361036"/>
                <a:gd name="connsiteX1298" fmla="*/ 6827064 w 6999840"/>
                <a:gd name="connsiteY1298" fmla="*/ 6941449 h 8361036"/>
                <a:gd name="connsiteX1299" fmla="*/ 6836025 w 6999840"/>
                <a:gd name="connsiteY1299" fmla="*/ 6932488 h 8361036"/>
                <a:gd name="connsiteX1300" fmla="*/ 6532742 w 6999840"/>
                <a:gd name="connsiteY1300" fmla="*/ 6932488 h 8361036"/>
                <a:gd name="connsiteX1301" fmla="*/ 6541703 w 6999840"/>
                <a:gd name="connsiteY1301" fmla="*/ 6941449 h 8361036"/>
                <a:gd name="connsiteX1302" fmla="*/ 6532742 w 6999840"/>
                <a:gd name="connsiteY1302" fmla="*/ 6950409 h 8361036"/>
                <a:gd name="connsiteX1303" fmla="*/ 6523782 w 6999840"/>
                <a:gd name="connsiteY1303" fmla="*/ 6941449 h 8361036"/>
                <a:gd name="connsiteX1304" fmla="*/ 6532742 w 6999840"/>
                <a:gd name="connsiteY1304" fmla="*/ 6932488 h 8361036"/>
                <a:gd name="connsiteX1305" fmla="*/ 6229459 w 6999840"/>
                <a:gd name="connsiteY1305" fmla="*/ 6932488 h 8361036"/>
                <a:gd name="connsiteX1306" fmla="*/ 6238420 w 6999840"/>
                <a:gd name="connsiteY1306" fmla="*/ 6941449 h 8361036"/>
                <a:gd name="connsiteX1307" fmla="*/ 6229459 w 6999840"/>
                <a:gd name="connsiteY1307" fmla="*/ 6950409 h 8361036"/>
                <a:gd name="connsiteX1308" fmla="*/ 6220499 w 6999840"/>
                <a:gd name="connsiteY1308" fmla="*/ 6941449 h 8361036"/>
                <a:gd name="connsiteX1309" fmla="*/ 6229459 w 6999840"/>
                <a:gd name="connsiteY1309" fmla="*/ 6932488 h 8361036"/>
                <a:gd name="connsiteX1310" fmla="*/ 5926177 w 6999840"/>
                <a:gd name="connsiteY1310" fmla="*/ 6932488 h 8361036"/>
                <a:gd name="connsiteX1311" fmla="*/ 5935138 w 6999840"/>
                <a:gd name="connsiteY1311" fmla="*/ 6941449 h 8361036"/>
                <a:gd name="connsiteX1312" fmla="*/ 5926177 w 6999840"/>
                <a:gd name="connsiteY1312" fmla="*/ 6950409 h 8361036"/>
                <a:gd name="connsiteX1313" fmla="*/ 5917217 w 6999840"/>
                <a:gd name="connsiteY1313" fmla="*/ 6941449 h 8361036"/>
                <a:gd name="connsiteX1314" fmla="*/ 5926177 w 6999840"/>
                <a:gd name="connsiteY1314" fmla="*/ 6932488 h 8361036"/>
                <a:gd name="connsiteX1315" fmla="*/ 5622895 w 6999840"/>
                <a:gd name="connsiteY1315" fmla="*/ 6932488 h 8361036"/>
                <a:gd name="connsiteX1316" fmla="*/ 5631856 w 6999840"/>
                <a:gd name="connsiteY1316" fmla="*/ 6941449 h 8361036"/>
                <a:gd name="connsiteX1317" fmla="*/ 5622895 w 6999840"/>
                <a:gd name="connsiteY1317" fmla="*/ 6950409 h 8361036"/>
                <a:gd name="connsiteX1318" fmla="*/ 5613935 w 6999840"/>
                <a:gd name="connsiteY1318" fmla="*/ 6941449 h 8361036"/>
                <a:gd name="connsiteX1319" fmla="*/ 5622895 w 6999840"/>
                <a:gd name="connsiteY1319" fmla="*/ 6932488 h 8361036"/>
                <a:gd name="connsiteX1320" fmla="*/ 5319613 w 6999840"/>
                <a:gd name="connsiteY1320" fmla="*/ 6932488 h 8361036"/>
                <a:gd name="connsiteX1321" fmla="*/ 5328574 w 6999840"/>
                <a:gd name="connsiteY1321" fmla="*/ 6941449 h 8361036"/>
                <a:gd name="connsiteX1322" fmla="*/ 5319613 w 6999840"/>
                <a:gd name="connsiteY1322" fmla="*/ 6950409 h 8361036"/>
                <a:gd name="connsiteX1323" fmla="*/ 5310653 w 6999840"/>
                <a:gd name="connsiteY1323" fmla="*/ 6941449 h 8361036"/>
                <a:gd name="connsiteX1324" fmla="*/ 5319613 w 6999840"/>
                <a:gd name="connsiteY1324" fmla="*/ 6932488 h 8361036"/>
                <a:gd name="connsiteX1325" fmla="*/ 5016330 w 6999840"/>
                <a:gd name="connsiteY1325" fmla="*/ 6932488 h 8361036"/>
                <a:gd name="connsiteX1326" fmla="*/ 5025291 w 6999840"/>
                <a:gd name="connsiteY1326" fmla="*/ 6941449 h 8361036"/>
                <a:gd name="connsiteX1327" fmla="*/ 5016330 w 6999840"/>
                <a:gd name="connsiteY1327" fmla="*/ 6950409 h 8361036"/>
                <a:gd name="connsiteX1328" fmla="*/ 5007370 w 6999840"/>
                <a:gd name="connsiteY1328" fmla="*/ 6941449 h 8361036"/>
                <a:gd name="connsiteX1329" fmla="*/ 5016330 w 6999840"/>
                <a:gd name="connsiteY1329" fmla="*/ 6932488 h 8361036"/>
                <a:gd name="connsiteX1330" fmla="*/ 4713048 w 6999840"/>
                <a:gd name="connsiteY1330" fmla="*/ 6932488 h 8361036"/>
                <a:gd name="connsiteX1331" fmla="*/ 4722009 w 6999840"/>
                <a:gd name="connsiteY1331" fmla="*/ 6941449 h 8361036"/>
                <a:gd name="connsiteX1332" fmla="*/ 4713048 w 6999840"/>
                <a:gd name="connsiteY1332" fmla="*/ 6950409 h 8361036"/>
                <a:gd name="connsiteX1333" fmla="*/ 4704088 w 6999840"/>
                <a:gd name="connsiteY1333" fmla="*/ 6941449 h 8361036"/>
                <a:gd name="connsiteX1334" fmla="*/ 4713048 w 6999840"/>
                <a:gd name="connsiteY1334" fmla="*/ 6932488 h 8361036"/>
                <a:gd name="connsiteX1335" fmla="*/ 4409765 w 6999840"/>
                <a:gd name="connsiteY1335" fmla="*/ 6932488 h 8361036"/>
                <a:gd name="connsiteX1336" fmla="*/ 4418726 w 6999840"/>
                <a:gd name="connsiteY1336" fmla="*/ 6941449 h 8361036"/>
                <a:gd name="connsiteX1337" fmla="*/ 4409765 w 6999840"/>
                <a:gd name="connsiteY1337" fmla="*/ 6950409 h 8361036"/>
                <a:gd name="connsiteX1338" fmla="*/ 4400805 w 6999840"/>
                <a:gd name="connsiteY1338" fmla="*/ 6941449 h 8361036"/>
                <a:gd name="connsiteX1339" fmla="*/ 4409765 w 6999840"/>
                <a:gd name="connsiteY1339" fmla="*/ 6932488 h 8361036"/>
                <a:gd name="connsiteX1340" fmla="*/ 4106483 w 6999840"/>
                <a:gd name="connsiteY1340" fmla="*/ 6932488 h 8361036"/>
                <a:gd name="connsiteX1341" fmla="*/ 4115444 w 6999840"/>
                <a:gd name="connsiteY1341" fmla="*/ 6941449 h 8361036"/>
                <a:gd name="connsiteX1342" fmla="*/ 4106483 w 6999840"/>
                <a:gd name="connsiteY1342" fmla="*/ 6950409 h 8361036"/>
                <a:gd name="connsiteX1343" fmla="*/ 4097523 w 6999840"/>
                <a:gd name="connsiteY1343" fmla="*/ 6941449 h 8361036"/>
                <a:gd name="connsiteX1344" fmla="*/ 4106483 w 6999840"/>
                <a:gd name="connsiteY1344" fmla="*/ 6932488 h 8361036"/>
                <a:gd name="connsiteX1345" fmla="*/ 3803200 w 6999840"/>
                <a:gd name="connsiteY1345" fmla="*/ 6932488 h 8361036"/>
                <a:gd name="connsiteX1346" fmla="*/ 3812161 w 6999840"/>
                <a:gd name="connsiteY1346" fmla="*/ 6941449 h 8361036"/>
                <a:gd name="connsiteX1347" fmla="*/ 3803200 w 6999840"/>
                <a:gd name="connsiteY1347" fmla="*/ 6950409 h 8361036"/>
                <a:gd name="connsiteX1348" fmla="*/ 3794240 w 6999840"/>
                <a:gd name="connsiteY1348" fmla="*/ 6941449 h 8361036"/>
                <a:gd name="connsiteX1349" fmla="*/ 3803200 w 6999840"/>
                <a:gd name="connsiteY1349" fmla="*/ 6932488 h 8361036"/>
                <a:gd name="connsiteX1350" fmla="*/ 3499921 w 6999840"/>
                <a:gd name="connsiteY1350" fmla="*/ 6932488 h 8361036"/>
                <a:gd name="connsiteX1351" fmla="*/ 3508879 w 6999840"/>
                <a:gd name="connsiteY1351" fmla="*/ 6941449 h 8361036"/>
                <a:gd name="connsiteX1352" fmla="*/ 3499921 w 6999840"/>
                <a:gd name="connsiteY1352" fmla="*/ 6950409 h 8361036"/>
                <a:gd name="connsiteX1353" fmla="*/ 3491006 w 6999840"/>
                <a:gd name="connsiteY1353" fmla="*/ 6941449 h 8361036"/>
                <a:gd name="connsiteX1354" fmla="*/ 3499921 w 6999840"/>
                <a:gd name="connsiteY1354" fmla="*/ 6932488 h 8361036"/>
                <a:gd name="connsiteX1355" fmla="*/ 3196690 w 6999840"/>
                <a:gd name="connsiteY1355" fmla="*/ 6932488 h 8361036"/>
                <a:gd name="connsiteX1356" fmla="*/ 3205656 w 6999840"/>
                <a:gd name="connsiteY1356" fmla="*/ 6941449 h 8361036"/>
                <a:gd name="connsiteX1357" fmla="*/ 3196690 w 6999840"/>
                <a:gd name="connsiteY1357" fmla="*/ 6950409 h 8361036"/>
                <a:gd name="connsiteX1358" fmla="*/ 3187729 w 6999840"/>
                <a:gd name="connsiteY1358" fmla="*/ 6941449 h 8361036"/>
                <a:gd name="connsiteX1359" fmla="*/ 3196690 w 6999840"/>
                <a:gd name="connsiteY1359" fmla="*/ 6932488 h 8361036"/>
                <a:gd name="connsiteX1360" fmla="*/ 2893445 w 6999840"/>
                <a:gd name="connsiteY1360" fmla="*/ 6932488 h 8361036"/>
                <a:gd name="connsiteX1361" fmla="*/ 2902403 w 6999840"/>
                <a:gd name="connsiteY1361" fmla="*/ 6941449 h 8361036"/>
                <a:gd name="connsiteX1362" fmla="*/ 2893445 w 6999840"/>
                <a:gd name="connsiteY1362" fmla="*/ 6950409 h 8361036"/>
                <a:gd name="connsiteX1363" fmla="*/ 2884483 w 6999840"/>
                <a:gd name="connsiteY1363" fmla="*/ 6941449 h 8361036"/>
                <a:gd name="connsiteX1364" fmla="*/ 2893445 w 6999840"/>
                <a:gd name="connsiteY1364" fmla="*/ 6932488 h 8361036"/>
                <a:gd name="connsiteX1365" fmla="*/ 2590165 w 6999840"/>
                <a:gd name="connsiteY1365" fmla="*/ 6932488 h 8361036"/>
                <a:gd name="connsiteX1366" fmla="*/ 2599117 w 6999840"/>
                <a:gd name="connsiteY1366" fmla="*/ 6941449 h 8361036"/>
                <a:gd name="connsiteX1367" fmla="*/ 2590165 w 6999840"/>
                <a:gd name="connsiteY1367" fmla="*/ 6950409 h 8361036"/>
                <a:gd name="connsiteX1368" fmla="*/ 2581203 w 6999840"/>
                <a:gd name="connsiteY1368" fmla="*/ 6941449 h 8361036"/>
                <a:gd name="connsiteX1369" fmla="*/ 2590165 w 6999840"/>
                <a:gd name="connsiteY1369" fmla="*/ 6932488 h 8361036"/>
                <a:gd name="connsiteX1370" fmla="*/ 2286881 w 6999840"/>
                <a:gd name="connsiteY1370" fmla="*/ 6932488 h 8361036"/>
                <a:gd name="connsiteX1371" fmla="*/ 2295843 w 6999840"/>
                <a:gd name="connsiteY1371" fmla="*/ 6941449 h 8361036"/>
                <a:gd name="connsiteX1372" fmla="*/ 2286881 w 6999840"/>
                <a:gd name="connsiteY1372" fmla="*/ 6950409 h 8361036"/>
                <a:gd name="connsiteX1373" fmla="*/ 2277925 w 6999840"/>
                <a:gd name="connsiteY1373" fmla="*/ 6941449 h 8361036"/>
                <a:gd name="connsiteX1374" fmla="*/ 2286881 w 6999840"/>
                <a:gd name="connsiteY1374" fmla="*/ 6932488 h 8361036"/>
                <a:gd name="connsiteX1375" fmla="*/ 1983605 w 6999840"/>
                <a:gd name="connsiteY1375" fmla="*/ 6932488 h 8361036"/>
                <a:gd name="connsiteX1376" fmla="*/ 1992568 w 6999840"/>
                <a:gd name="connsiteY1376" fmla="*/ 6941449 h 8361036"/>
                <a:gd name="connsiteX1377" fmla="*/ 1983605 w 6999840"/>
                <a:gd name="connsiteY1377" fmla="*/ 6950409 h 8361036"/>
                <a:gd name="connsiteX1378" fmla="*/ 1974642 w 6999840"/>
                <a:gd name="connsiteY1378" fmla="*/ 6941449 h 8361036"/>
                <a:gd name="connsiteX1379" fmla="*/ 1983605 w 6999840"/>
                <a:gd name="connsiteY1379" fmla="*/ 6932488 h 8361036"/>
                <a:gd name="connsiteX1380" fmla="*/ 1680334 w 6999840"/>
                <a:gd name="connsiteY1380" fmla="*/ 6932488 h 8361036"/>
                <a:gd name="connsiteX1381" fmla="*/ 1689295 w 6999840"/>
                <a:gd name="connsiteY1381" fmla="*/ 6941449 h 8361036"/>
                <a:gd name="connsiteX1382" fmla="*/ 1680334 w 6999840"/>
                <a:gd name="connsiteY1382" fmla="*/ 6950409 h 8361036"/>
                <a:gd name="connsiteX1383" fmla="*/ 1671373 w 6999840"/>
                <a:gd name="connsiteY1383" fmla="*/ 6941449 h 8361036"/>
                <a:gd name="connsiteX1384" fmla="*/ 1680334 w 6999840"/>
                <a:gd name="connsiteY1384" fmla="*/ 6932488 h 8361036"/>
                <a:gd name="connsiteX1385" fmla="*/ 1377045 w 6999840"/>
                <a:gd name="connsiteY1385" fmla="*/ 6932488 h 8361036"/>
                <a:gd name="connsiteX1386" fmla="*/ 1386008 w 6999840"/>
                <a:gd name="connsiteY1386" fmla="*/ 6941449 h 8361036"/>
                <a:gd name="connsiteX1387" fmla="*/ 1377045 w 6999840"/>
                <a:gd name="connsiteY1387" fmla="*/ 6950409 h 8361036"/>
                <a:gd name="connsiteX1388" fmla="*/ 1368084 w 6999840"/>
                <a:gd name="connsiteY1388" fmla="*/ 6941449 h 8361036"/>
                <a:gd name="connsiteX1389" fmla="*/ 1377045 w 6999840"/>
                <a:gd name="connsiteY1389" fmla="*/ 6932488 h 8361036"/>
                <a:gd name="connsiteX1390" fmla="*/ 1073762 w 6999840"/>
                <a:gd name="connsiteY1390" fmla="*/ 6932488 h 8361036"/>
                <a:gd name="connsiteX1391" fmla="*/ 1082724 w 6999840"/>
                <a:gd name="connsiteY1391" fmla="*/ 6941449 h 8361036"/>
                <a:gd name="connsiteX1392" fmla="*/ 1073762 w 6999840"/>
                <a:gd name="connsiteY1392" fmla="*/ 6950409 h 8361036"/>
                <a:gd name="connsiteX1393" fmla="*/ 1064800 w 6999840"/>
                <a:gd name="connsiteY1393" fmla="*/ 6941449 h 8361036"/>
                <a:gd name="connsiteX1394" fmla="*/ 1073762 w 6999840"/>
                <a:gd name="connsiteY1394" fmla="*/ 6932488 h 8361036"/>
                <a:gd name="connsiteX1395" fmla="*/ 770485 w 6999840"/>
                <a:gd name="connsiteY1395" fmla="*/ 6932488 h 8361036"/>
                <a:gd name="connsiteX1396" fmla="*/ 779443 w 6999840"/>
                <a:gd name="connsiteY1396" fmla="*/ 6941449 h 8361036"/>
                <a:gd name="connsiteX1397" fmla="*/ 770485 w 6999840"/>
                <a:gd name="connsiteY1397" fmla="*/ 6950409 h 8361036"/>
                <a:gd name="connsiteX1398" fmla="*/ 761523 w 6999840"/>
                <a:gd name="connsiteY1398" fmla="*/ 6941449 h 8361036"/>
                <a:gd name="connsiteX1399" fmla="*/ 770485 w 6999840"/>
                <a:gd name="connsiteY1399" fmla="*/ 6932488 h 8361036"/>
                <a:gd name="connsiteX1400" fmla="*/ 467182 w 6999840"/>
                <a:gd name="connsiteY1400" fmla="*/ 6932488 h 8361036"/>
                <a:gd name="connsiteX1401" fmla="*/ 476143 w 6999840"/>
                <a:gd name="connsiteY1401" fmla="*/ 6941449 h 8361036"/>
                <a:gd name="connsiteX1402" fmla="*/ 467182 w 6999840"/>
                <a:gd name="connsiteY1402" fmla="*/ 6950409 h 8361036"/>
                <a:gd name="connsiteX1403" fmla="*/ 458222 w 6999840"/>
                <a:gd name="connsiteY1403" fmla="*/ 6941449 h 8361036"/>
                <a:gd name="connsiteX1404" fmla="*/ 467182 w 6999840"/>
                <a:gd name="connsiteY1404" fmla="*/ 6932488 h 8361036"/>
                <a:gd name="connsiteX1405" fmla="*/ 163901 w 6999840"/>
                <a:gd name="connsiteY1405" fmla="*/ 6932488 h 8361036"/>
                <a:gd name="connsiteX1406" fmla="*/ 172861 w 6999840"/>
                <a:gd name="connsiteY1406" fmla="*/ 6941449 h 8361036"/>
                <a:gd name="connsiteX1407" fmla="*/ 163901 w 6999840"/>
                <a:gd name="connsiteY1407" fmla="*/ 6950409 h 8361036"/>
                <a:gd name="connsiteX1408" fmla="*/ 154941 w 6999840"/>
                <a:gd name="connsiteY1408" fmla="*/ 6941449 h 8361036"/>
                <a:gd name="connsiteX1409" fmla="*/ 163901 w 6999840"/>
                <a:gd name="connsiteY1409" fmla="*/ 6932488 h 8361036"/>
                <a:gd name="connsiteX1410" fmla="*/ 6836025 w 6999840"/>
                <a:gd name="connsiteY1410" fmla="*/ 6742660 h 8361036"/>
                <a:gd name="connsiteX1411" fmla="*/ 6844985 w 6999840"/>
                <a:gd name="connsiteY1411" fmla="*/ 6751621 h 8361036"/>
                <a:gd name="connsiteX1412" fmla="*/ 6836025 w 6999840"/>
                <a:gd name="connsiteY1412" fmla="*/ 6760581 h 8361036"/>
                <a:gd name="connsiteX1413" fmla="*/ 6827064 w 6999840"/>
                <a:gd name="connsiteY1413" fmla="*/ 6751621 h 8361036"/>
                <a:gd name="connsiteX1414" fmla="*/ 6836025 w 6999840"/>
                <a:gd name="connsiteY1414" fmla="*/ 6742660 h 8361036"/>
                <a:gd name="connsiteX1415" fmla="*/ 6532742 w 6999840"/>
                <a:gd name="connsiteY1415" fmla="*/ 6742660 h 8361036"/>
                <a:gd name="connsiteX1416" fmla="*/ 6541703 w 6999840"/>
                <a:gd name="connsiteY1416" fmla="*/ 6751621 h 8361036"/>
                <a:gd name="connsiteX1417" fmla="*/ 6532742 w 6999840"/>
                <a:gd name="connsiteY1417" fmla="*/ 6760581 h 8361036"/>
                <a:gd name="connsiteX1418" fmla="*/ 6523782 w 6999840"/>
                <a:gd name="connsiteY1418" fmla="*/ 6751621 h 8361036"/>
                <a:gd name="connsiteX1419" fmla="*/ 6532742 w 6999840"/>
                <a:gd name="connsiteY1419" fmla="*/ 6742660 h 8361036"/>
                <a:gd name="connsiteX1420" fmla="*/ 6229459 w 6999840"/>
                <a:gd name="connsiteY1420" fmla="*/ 6742660 h 8361036"/>
                <a:gd name="connsiteX1421" fmla="*/ 6238420 w 6999840"/>
                <a:gd name="connsiteY1421" fmla="*/ 6751621 h 8361036"/>
                <a:gd name="connsiteX1422" fmla="*/ 6229459 w 6999840"/>
                <a:gd name="connsiteY1422" fmla="*/ 6760581 h 8361036"/>
                <a:gd name="connsiteX1423" fmla="*/ 6220499 w 6999840"/>
                <a:gd name="connsiteY1423" fmla="*/ 6751621 h 8361036"/>
                <a:gd name="connsiteX1424" fmla="*/ 6229459 w 6999840"/>
                <a:gd name="connsiteY1424" fmla="*/ 6742660 h 8361036"/>
                <a:gd name="connsiteX1425" fmla="*/ 5926177 w 6999840"/>
                <a:gd name="connsiteY1425" fmla="*/ 6742660 h 8361036"/>
                <a:gd name="connsiteX1426" fmla="*/ 5935138 w 6999840"/>
                <a:gd name="connsiteY1426" fmla="*/ 6751621 h 8361036"/>
                <a:gd name="connsiteX1427" fmla="*/ 5926177 w 6999840"/>
                <a:gd name="connsiteY1427" fmla="*/ 6760581 h 8361036"/>
                <a:gd name="connsiteX1428" fmla="*/ 5917217 w 6999840"/>
                <a:gd name="connsiteY1428" fmla="*/ 6751621 h 8361036"/>
                <a:gd name="connsiteX1429" fmla="*/ 5926177 w 6999840"/>
                <a:gd name="connsiteY1429" fmla="*/ 6742660 h 8361036"/>
                <a:gd name="connsiteX1430" fmla="*/ 5622895 w 6999840"/>
                <a:gd name="connsiteY1430" fmla="*/ 6742660 h 8361036"/>
                <a:gd name="connsiteX1431" fmla="*/ 5631856 w 6999840"/>
                <a:gd name="connsiteY1431" fmla="*/ 6751621 h 8361036"/>
                <a:gd name="connsiteX1432" fmla="*/ 5622895 w 6999840"/>
                <a:gd name="connsiteY1432" fmla="*/ 6760581 h 8361036"/>
                <a:gd name="connsiteX1433" fmla="*/ 5613935 w 6999840"/>
                <a:gd name="connsiteY1433" fmla="*/ 6751621 h 8361036"/>
                <a:gd name="connsiteX1434" fmla="*/ 5622895 w 6999840"/>
                <a:gd name="connsiteY1434" fmla="*/ 6742660 h 8361036"/>
                <a:gd name="connsiteX1435" fmla="*/ 5319613 w 6999840"/>
                <a:gd name="connsiteY1435" fmla="*/ 6742660 h 8361036"/>
                <a:gd name="connsiteX1436" fmla="*/ 5328574 w 6999840"/>
                <a:gd name="connsiteY1436" fmla="*/ 6751621 h 8361036"/>
                <a:gd name="connsiteX1437" fmla="*/ 5319613 w 6999840"/>
                <a:gd name="connsiteY1437" fmla="*/ 6760581 h 8361036"/>
                <a:gd name="connsiteX1438" fmla="*/ 5310653 w 6999840"/>
                <a:gd name="connsiteY1438" fmla="*/ 6751621 h 8361036"/>
                <a:gd name="connsiteX1439" fmla="*/ 5319613 w 6999840"/>
                <a:gd name="connsiteY1439" fmla="*/ 6742660 h 8361036"/>
                <a:gd name="connsiteX1440" fmla="*/ 5016330 w 6999840"/>
                <a:gd name="connsiteY1440" fmla="*/ 6742660 h 8361036"/>
                <a:gd name="connsiteX1441" fmla="*/ 5025291 w 6999840"/>
                <a:gd name="connsiteY1441" fmla="*/ 6751621 h 8361036"/>
                <a:gd name="connsiteX1442" fmla="*/ 5016330 w 6999840"/>
                <a:gd name="connsiteY1442" fmla="*/ 6760581 h 8361036"/>
                <a:gd name="connsiteX1443" fmla="*/ 5007370 w 6999840"/>
                <a:gd name="connsiteY1443" fmla="*/ 6751621 h 8361036"/>
                <a:gd name="connsiteX1444" fmla="*/ 5016330 w 6999840"/>
                <a:gd name="connsiteY1444" fmla="*/ 6742660 h 8361036"/>
                <a:gd name="connsiteX1445" fmla="*/ 4713048 w 6999840"/>
                <a:gd name="connsiteY1445" fmla="*/ 6742660 h 8361036"/>
                <a:gd name="connsiteX1446" fmla="*/ 4722009 w 6999840"/>
                <a:gd name="connsiteY1446" fmla="*/ 6751621 h 8361036"/>
                <a:gd name="connsiteX1447" fmla="*/ 4713048 w 6999840"/>
                <a:gd name="connsiteY1447" fmla="*/ 6760581 h 8361036"/>
                <a:gd name="connsiteX1448" fmla="*/ 4704088 w 6999840"/>
                <a:gd name="connsiteY1448" fmla="*/ 6751621 h 8361036"/>
                <a:gd name="connsiteX1449" fmla="*/ 4713048 w 6999840"/>
                <a:gd name="connsiteY1449" fmla="*/ 6742660 h 8361036"/>
                <a:gd name="connsiteX1450" fmla="*/ 4409765 w 6999840"/>
                <a:gd name="connsiteY1450" fmla="*/ 6742660 h 8361036"/>
                <a:gd name="connsiteX1451" fmla="*/ 4418726 w 6999840"/>
                <a:gd name="connsiteY1451" fmla="*/ 6751621 h 8361036"/>
                <a:gd name="connsiteX1452" fmla="*/ 4409765 w 6999840"/>
                <a:gd name="connsiteY1452" fmla="*/ 6760581 h 8361036"/>
                <a:gd name="connsiteX1453" fmla="*/ 4400805 w 6999840"/>
                <a:gd name="connsiteY1453" fmla="*/ 6751621 h 8361036"/>
                <a:gd name="connsiteX1454" fmla="*/ 4409765 w 6999840"/>
                <a:gd name="connsiteY1454" fmla="*/ 6742660 h 8361036"/>
                <a:gd name="connsiteX1455" fmla="*/ 4106483 w 6999840"/>
                <a:gd name="connsiteY1455" fmla="*/ 6742660 h 8361036"/>
                <a:gd name="connsiteX1456" fmla="*/ 4115444 w 6999840"/>
                <a:gd name="connsiteY1456" fmla="*/ 6751621 h 8361036"/>
                <a:gd name="connsiteX1457" fmla="*/ 4106483 w 6999840"/>
                <a:gd name="connsiteY1457" fmla="*/ 6760581 h 8361036"/>
                <a:gd name="connsiteX1458" fmla="*/ 4097523 w 6999840"/>
                <a:gd name="connsiteY1458" fmla="*/ 6751621 h 8361036"/>
                <a:gd name="connsiteX1459" fmla="*/ 4106483 w 6999840"/>
                <a:gd name="connsiteY1459" fmla="*/ 6742660 h 8361036"/>
                <a:gd name="connsiteX1460" fmla="*/ 3803200 w 6999840"/>
                <a:gd name="connsiteY1460" fmla="*/ 6742660 h 8361036"/>
                <a:gd name="connsiteX1461" fmla="*/ 3812161 w 6999840"/>
                <a:gd name="connsiteY1461" fmla="*/ 6751621 h 8361036"/>
                <a:gd name="connsiteX1462" fmla="*/ 3803200 w 6999840"/>
                <a:gd name="connsiteY1462" fmla="*/ 6760581 h 8361036"/>
                <a:gd name="connsiteX1463" fmla="*/ 3794240 w 6999840"/>
                <a:gd name="connsiteY1463" fmla="*/ 6751621 h 8361036"/>
                <a:gd name="connsiteX1464" fmla="*/ 3803200 w 6999840"/>
                <a:gd name="connsiteY1464" fmla="*/ 6742660 h 8361036"/>
                <a:gd name="connsiteX1465" fmla="*/ 3499921 w 6999840"/>
                <a:gd name="connsiteY1465" fmla="*/ 6742660 h 8361036"/>
                <a:gd name="connsiteX1466" fmla="*/ 3508879 w 6999840"/>
                <a:gd name="connsiteY1466" fmla="*/ 6751621 h 8361036"/>
                <a:gd name="connsiteX1467" fmla="*/ 3499921 w 6999840"/>
                <a:gd name="connsiteY1467" fmla="*/ 6760581 h 8361036"/>
                <a:gd name="connsiteX1468" fmla="*/ 3491007 w 6999840"/>
                <a:gd name="connsiteY1468" fmla="*/ 6751621 h 8361036"/>
                <a:gd name="connsiteX1469" fmla="*/ 3499921 w 6999840"/>
                <a:gd name="connsiteY1469" fmla="*/ 6742660 h 8361036"/>
                <a:gd name="connsiteX1470" fmla="*/ 3196690 w 6999840"/>
                <a:gd name="connsiteY1470" fmla="*/ 6742660 h 8361036"/>
                <a:gd name="connsiteX1471" fmla="*/ 3205656 w 6999840"/>
                <a:gd name="connsiteY1471" fmla="*/ 6751621 h 8361036"/>
                <a:gd name="connsiteX1472" fmla="*/ 3196690 w 6999840"/>
                <a:gd name="connsiteY1472" fmla="*/ 6760581 h 8361036"/>
                <a:gd name="connsiteX1473" fmla="*/ 3187729 w 6999840"/>
                <a:gd name="connsiteY1473" fmla="*/ 6751621 h 8361036"/>
                <a:gd name="connsiteX1474" fmla="*/ 3196690 w 6999840"/>
                <a:gd name="connsiteY1474" fmla="*/ 6742660 h 8361036"/>
                <a:gd name="connsiteX1475" fmla="*/ 2893445 w 6999840"/>
                <a:gd name="connsiteY1475" fmla="*/ 6742660 h 8361036"/>
                <a:gd name="connsiteX1476" fmla="*/ 2902406 w 6999840"/>
                <a:gd name="connsiteY1476" fmla="*/ 6751621 h 8361036"/>
                <a:gd name="connsiteX1477" fmla="*/ 2893445 w 6999840"/>
                <a:gd name="connsiteY1477" fmla="*/ 6760581 h 8361036"/>
                <a:gd name="connsiteX1478" fmla="*/ 2884485 w 6999840"/>
                <a:gd name="connsiteY1478" fmla="*/ 6751621 h 8361036"/>
                <a:gd name="connsiteX1479" fmla="*/ 2893445 w 6999840"/>
                <a:gd name="connsiteY1479" fmla="*/ 6742660 h 8361036"/>
                <a:gd name="connsiteX1480" fmla="*/ 2590168 w 6999840"/>
                <a:gd name="connsiteY1480" fmla="*/ 6742660 h 8361036"/>
                <a:gd name="connsiteX1481" fmla="*/ 2599120 w 6999840"/>
                <a:gd name="connsiteY1481" fmla="*/ 6751621 h 8361036"/>
                <a:gd name="connsiteX1482" fmla="*/ 2590168 w 6999840"/>
                <a:gd name="connsiteY1482" fmla="*/ 6760581 h 8361036"/>
                <a:gd name="connsiteX1483" fmla="*/ 2581206 w 6999840"/>
                <a:gd name="connsiteY1483" fmla="*/ 6751621 h 8361036"/>
                <a:gd name="connsiteX1484" fmla="*/ 2590168 w 6999840"/>
                <a:gd name="connsiteY1484" fmla="*/ 6742660 h 8361036"/>
                <a:gd name="connsiteX1485" fmla="*/ 2286881 w 6999840"/>
                <a:gd name="connsiteY1485" fmla="*/ 6742660 h 8361036"/>
                <a:gd name="connsiteX1486" fmla="*/ 2295843 w 6999840"/>
                <a:gd name="connsiteY1486" fmla="*/ 6751621 h 8361036"/>
                <a:gd name="connsiteX1487" fmla="*/ 2286881 w 6999840"/>
                <a:gd name="connsiteY1487" fmla="*/ 6760581 h 8361036"/>
                <a:gd name="connsiteX1488" fmla="*/ 2277925 w 6999840"/>
                <a:gd name="connsiteY1488" fmla="*/ 6751621 h 8361036"/>
                <a:gd name="connsiteX1489" fmla="*/ 2286881 w 6999840"/>
                <a:gd name="connsiteY1489" fmla="*/ 6742660 h 8361036"/>
                <a:gd name="connsiteX1490" fmla="*/ 1983605 w 6999840"/>
                <a:gd name="connsiteY1490" fmla="*/ 6742660 h 8361036"/>
                <a:gd name="connsiteX1491" fmla="*/ 1992572 w 6999840"/>
                <a:gd name="connsiteY1491" fmla="*/ 6751621 h 8361036"/>
                <a:gd name="connsiteX1492" fmla="*/ 1983605 w 6999840"/>
                <a:gd name="connsiteY1492" fmla="*/ 6760581 h 8361036"/>
                <a:gd name="connsiteX1493" fmla="*/ 1974644 w 6999840"/>
                <a:gd name="connsiteY1493" fmla="*/ 6751621 h 8361036"/>
                <a:gd name="connsiteX1494" fmla="*/ 1983605 w 6999840"/>
                <a:gd name="connsiteY1494" fmla="*/ 6742660 h 8361036"/>
                <a:gd name="connsiteX1495" fmla="*/ 1680336 w 6999840"/>
                <a:gd name="connsiteY1495" fmla="*/ 6742660 h 8361036"/>
                <a:gd name="connsiteX1496" fmla="*/ 1689297 w 6999840"/>
                <a:gd name="connsiteY1496" fmla="*/ 6751621 h 8361036"/>
                <a:gd name="connsiteX1497" fmla="*/ 1680336 w 6999840"/>
                <a:gd name="connsiteY1497" fmla="*/ 6760581 h 8361036"/>
                <a:gd name="connsiteX1498" fmla="*/ 1671375 w 6999840"/>
                <a:gd name="connsiteY1498" fmla="*/ 6751621 h 8361036"/>
                <a:gd name="connsiteX1499" fmla="*/ 1680336 w 6999840"/>
                <a:gd name="connsiteY1499" fmla="*/ 6742660 h 8361036"/>
                <a:gd name="connsiteX1500" fmla="*/ 1377050 w 6999840"/>
                <a:gd name="connsiteY1500" fmla="*/ 6742660 h 8361036"/>
                <a:gd name="connsiteX1501" fmla="*/ 1386011 w 6999840"/>
                <a:gd name="connsiteY1501" fmla="*/ 6751621 h 8361036"/>
                <a:gd name="connsiteX1502" fmla="*/ 1377050 w 6999840"/>
                <a:gd name="connsiteY1502" fmla="*/ 6760581 h 8361036"/>
                <a:gd name="connsiteX1503" fmla="*/ 1368087 w 6999840"/>
                <a:gd name="connsiteY1503" fmla="*/ 6751621 h 8361036"/>
                <a:gd name="connsiteX1504" fmla="*/ 1377050 w 6999840"/>
                <a:gd name="connsiteY1504" fmla="*/ 6742660 h 8361036"/>
                <a:gd name="connsiteX1505" fmla="*/ 1073765 w 6999840"/>
                <a:gd name="connsiteY1505" fmla="*/ 6742660 h 8361036"/>
                <a:gd name="connsiteX1506" fmla="*/ 1082726 w 6999840"/>
                <a:gd name="connsiteY1506" fmla="*/ 6751621 h 8361036"/>
                <a:gd name="connsiteX1507" fmla="*/ 1073765 w 6999840"/>
                <a:gd name="connsiteY1507" fmla="*/ 6760581 h 8361036"/>
                <a:gd name="connsiteX1508" fmla="*/ 1064803 w 6999840"/>
                <a:gd name="connsiteY1508" fmla="*/ 6751621 h 8361036"/>
                <a:gd name="connsiteX1509" fmla="*/ 1073765 w 6999840"/>
                <a:gd name="connsiteY1509" fmla="*/ 6742660 h 8361036"/>
                <a:gd name="connsiteX1510" fmla="*/ 770487 w 6999840"/>
                <a:gd name="connsiteY1510" fmla="*/ 6742660 h 8361036"/>
                <a:gd name="connsiteX1511" fmla="*/ 779446 w 6999840"/>
                <a:gd name="connsiteY1511" fmla="*/ 6751621 h 8361036"/>
                <a:gd name="connsiteX1512" fmla="*/ 770487 w 6999840"/>
                <a:gd name="connsiteY1512" fmla="*/ 6760581 h 8361036"/>
                <a:gd name="connsiteX1513" fmla="*/ 761525 w 6999840"/>
                <a:gd name="connsiteY1513" fmla="*/ 6751621 h 8361036"/>
                <a:gd name="connsiteX1514" fmla="*/ 770487 w 6999840"/>
                <a:gd name="connsiteY1514" fmla="*/ 6742660 h 8361036"/>
                <a:gd name="connsiteX1515" fmla="*/ 467184 w 6999840"/>
                <a:gd name="connsiteY1515" fmla="*/ 6742660 h 8361036"/>
                <a:gd name="connsiteX1516" fmla="*/ 476145 w 6999840"/>
                <a:gd name="connsiteY1516" fmla="*/ 6751621 h 8361036"/>
                <a:gd name="connsiteX1517" fmla="*/ 467184 w 6999840"/>
                <a:gd name="connsiteY1517" fmla="*/ 6760581 h 8361036"/>
                <a:gd name="connsiteX1518" fmla="*/ 458224 w 6999840"/>
                <a:gd name="connsiteY1518" fmla="*/ 6751621 h 8361036"/>
                <a:gd name="connsiteX1519" fmla="*/ 467184 w 6999840"/>
                <a:gd name="connsiteY1519" fmla="*/ 6742660 h 8361036"/>
                <a:gd name="connsiteX1520" fmla="*/ 163903 w 6999840"/>
                <a:gd name="connsiteY1520" fmla="*/ 6742660 h 8361036"/>
                <a:gd name="connsiteX1521" fmla="*/ 172864 w 6999840"/>
                <a:gd name="connsiteY1521" fmla="*/ 6751621 h 8361036"/>
                <a:gd name="connsiteX1522" fmla="*/ 163903 w 6999840"/>
                <a:gd name="connsiteY1522" fmla="*/ 6760581 h 8361036"/>
                <a:gd name="connsiteX1523" fmla="*/ 154943 w 6999840"/>
                <a:gd name="connsiteY1523" fmla="*/ 6751621 h 8361036"/>
                <a:gd name="connsiteX1524" fmla="*/ 163903 w 6999840"/>
                <a:gd name="connsiteY1524" fmla="*/ 6742660 h 8361036"/>
                <a:gd name="connsiteX1525" fmla="*/ 6990880 w 6999840"/>
                <a:gd name="connsiteY1525" fmla="*/ 6665746 h 8361036"/>
                <a:gd name="connsiteX1526" fmla="*/ 6999840 w 6999840"/>
                <a:gd name="connsiteY1526" fmla="*/ 6674707 h 8361036"/>
                <a:gd name="connsiteX1527" fmla="*/ 6990880 w 6999840"/>
                <a:gd name="connsiteY1527" fmla="*/ 6683667 h 8361036"/>
                <a:gd name="connsiteX1528" fmla="*/ 6981919 w 6999840"/>
                <a:gd name="connsiteY1528" fmla="*/ 6674707 h 8361036"/>
                <a:gd name="connsiteX1529" fmla="*/ 6990880 w 6999840"/>
                <a:gd name="connsiteY1529" fmla="*/ 6665746 h 8361036"/>
                <a:gd name="connsiteX1530" fmla="*/ 6687318 w 6999840"/>
                <a:gd name="connsiteY1530" fmla="*/ 6665746 h 8361036"/>
                <a:gd name="connsiteX1531" fmla="*/ 6696278 w 6999840"/>
                <a:gd name="connsiteY1531" fmla="*/ 6674707 h 8361036"/>
                <a:gd name="connsiteX1532" fmla="*/ 6687318 w 6999840"/>
                <a:gd name="connsiteY1532" fmla="*/ 6683667 h 8361036"/>
                <a:gd name="connsiteX1533" fmla="*/ 6678357 w 6999840"/>
                <a:gd name="connsiteY1533" fmla="*/ 6674707 h 8361036"/>
                <a:gd name="connsiteX1534" fmla="*/ 6687318 w 6999840"/>
                <a:gd name="connsiteY1534" fmla="*/ 6665746 h 8361036"/>
                <a:gd name="connsiteX1535" fmla="*/ 6383755 w 6999840"/>
                <a:gd name="connsiteY1535" fmla="*/ 6665746 h 8361036"/>
                <a:gd name="connsiteX1536" fmla="*/ 6392716 w 6999840"/>
                <a:gd name="connsiteY1536" fmla="*/ 6674707 h 8361036"/>
                <a:gd name="connsiteX1537" fmla="*/ 6383755 w 6999840"/>
                <a:gd name="connsiteY1537" fmla="*/ 6683667 h 8361036"/>
                <a:gd name="connsiteX1538" fmla="*/ 6374795 w 6999840"/>
                <a:gd name="connsiteY1538" fmla="*/ 6674707 h 8361036"/>
                <a:gd name="connsiteX1539" fmla="*/ 6383755 w 6999840"/>
                <a:gd name="connsiteY1539" fmla="*/ 6665746 h 8361036"/>
                <a:gd name="connsiteX1540" fmla="*/ 6080194 w 6999840"/>
                <a:gd name="connsiteY1540" fmla="*/ 6665746 h 8361036"/>
                <a:gd name="connsiteX1541" fmla="*/ 6089155 w 6999840"/>
                <a:gd name="connsiteY1541" fmla="*/ 6674707 h 8361036"/>
                <a:gd name="connsiteX1542" fmla="*/ 6080194 w 6999840"/>
                <a:gd name="connsiteY1542" fmla="*/ 6683667 h 8361036"/>
                <a:gd name="connsiteX1543" fmla="*/ 6071234 w 6999840"/>
                <a:gd name="connsiteY1543" fmla="*/ 6674707 h 8361036"/>
                <a:gd name="connsiteX1544" fmla="*/ 6080194 w 6999840"/>
                <a:gd name="connsiteY1544" fmla="*/ 6665746 h 8361036"/>
                <a:gd name="connsiteX1545" fmla="*/ 5776632 w 6999840"/>
                <a:gd name="connsiteY1545" fmla="*/ 6665746 h 8361036"/>
                <a:gd name="connsiteX1546" fmla="*/ 5785593 w 6999840"/>
                <a:gd name="connsiteY1546" fmla="*/ 6674707 h 8361036"/>
                <a:gd name="connsiteX1547" fmla="*/ 5776632 w 6999840"/>
                <a:gd name="connsiteY1547" fmla="*/ 6683667 h 8361036"/>
                <a:gd name="connsiteX1548" fmla="*/ 5767672 w 6999840"/>
                <a:gd name="connsiteY1548" fmla="*/ 6674707 h 8361036"/>
                <a:gd name="connsiteX1549" fmla="*/ 5776632 w 6999840"/>
                <a:gd name="connsiteY1549" fmla="*/ 6665746 h 8361036"/>
                <a:gd name="connsiteX1550" fmla="*/ 5473070 w 6999840"/>
                <a:gd name="connsiteY1550" fmla="*/ 6665746 h 8361036"/>
                <a:gd name="connsiteX1551" fmla="*/ 5482031 w 6999840"/>
                <a:gd name="connsiteY1551" fmla="*/ 6674707 h 8361036"/>
                <a:gd name="connsiteX1552" fmla="*/ 5473070 w 6999840"/>
                <a:gd name="connsiteY1552" fmla="*/ 6683667 h 8361036"/>
                <a:gd name="connsiteX1553" fmla="*/ 5464110 w 6999840"/>
                <a:gd name="connsiteY1553" fmla="*/ 6674707 h 8361036"/>
                <a:gd name="connsiteX1554" fmla="*/ 5473070 w 6999840"/>
                <a:gd name="connsiteY1554" fmla="*/ 6665746 h 8361036"/>
                <a:gd name="connsiteX1555" fmla="*/ 5169508 w 6999840"/>
                <a:gd name="connsiteY1555" fmla="*/ 6665746 h 8361036"/>
                <a:gd name="connsiteX1556" fmla="*/ 5178469 w 6999840"/>
                <a:gd name="connsiteY1556" fmla="*/ 6674707 h 8361036"/>
                <a:gd name="connsiteX1557" fmla="*/ 5169508 w 6999840"/>
                <a:gd name="connsiteY1557" fmla="*/ 6683667 h 8361036"/>
                <a:gd name="connsiteX1558" fmla="*/ 5160548 w 6999840"/>
                <a:gd name="connsiteY1558" fmla="*/ 6674707 h 8361036"/>
                <a:gd name="connsiteX1559" fmla="*/ 5169508 w 6999840"/>
                <a:gd name="connsiteY1559" fmla="*/ 6665746 h 8361036"/>
                <a:gd name="connsiteX1560" fmla="*/ 4865947 w 6999840"/>
                <a:gd name="connsiteY1560" fmla="*/ 6665746 h 8361036"/>
                <a:gd name="connsiteX1561" fmla="*/ 4874908 w 6999840"/>
                <a:gd name="connsiteY1561" fmla="*/ 6674707 h 8361036"/>
                <a:gd name="connsiteX1562" fmla="*/ 4865947 w 6999840"/>
                <a:gd name="connsiteY1562" fmla="*/ 6683667 h 8361036"/>
                <a:gd name="connsiteX1563" fmla="*/ 4856987 w 6999840"/>
                <a:gd name="connsiteY1563" fmla="*/ 6674707 h 8361036"/>
                <a:gd name="connsiteX1564" fmla="*/ 4865947 w 6999840"/>
                <a:gd name="connsiteY1564" fmla="*/ 6665746 h 8361036"/>
                <a:gd name="connsiteX1565" fmla="*/ 4562385 w 6999840"/>
                <a:gd name="connsiteY1565" fmla="*/ 6665746 h 8361036"/>
                <a:gd name="connsiteX1566" fmla="*/ 4571346 w 6999840"/>
                <a:gd name="connsiteY1566" fmla="*/ 6674707 h 8361036"/>
                <a:gd name="connsiteX1567" fmla="*/ 4562385 w 6999840"/>
                <a:gd name="connsiteY1567" fmla="*/ 6683667 h 8361036"/>
                <a:gd name="connsiteX1568" fmla="*/ 4553425 w 6999840"/>
                <a:gd name="connsiteY1568" fmla="*/ 6674707 h 8361036"/>
                <a:gd name="connsiteX1569" fmla="*/ 4562385 w 6999840"/>
                <a:gd name="connsiteY1569" fmla="*/ 6665746 h 8361036"/>
                <a:gd name="connsiteX1570" fmla="*/ 4258823 w 6999840"/>
                <a:gd name="connsiteY1570" fmla="*/ 6665746 h 8361036"/>
                <a:gd name="connsiteX1571" fmla="*/ 4267784 w 6999840"/>
                <a:gd name="connsiteY1571" fmla="*/ 6674707 h 8361036"/>
                <a:gd name="connsiteX1572" fmla="*/ 4258823 w 6999840"/>
                <a:gd name="connsiteY1572" fmla="*/ 6683667 h 8361036"/>
                <a:gd name="connsiteX1573" fmla="*/ 4249863 w 6999840"/>
                <a:gd name="connsiteY1573" fmla="*/ 6674707 h 8361036"/>
                <a:gd name="connsiteX1574" fmla="*/ 4258823 w 6999840"/>
                <a:gd name="connsiteY1574" fmla="*/ 6665746 h 8361036"/>
                <a:gd name="connsiteX1575" fmla="*/ 3955261 w 6999840"/>
                <a:gd name="connsiteY1575" fmla="*/ 6665746 h 8361036"/>
                <a:gd name="connsiteX1576" fmla="*/ 3964222 w 6999840"/>
                <a:gd name="connsiteY1576" fmla="*/ 6674707 h 8361036"/>
                <a:gd name="connsiteX1577" fmla="*/ 3955261 w 6999840"/>
                <a:gd name="connsiteY1577" fmla="*/ 6683667 h 8361036"/>
                <a:gd name="connsiteX1578" fmla="*/ 3946301 w 6999840"/>
                <a:gd name="connsiteY1578" fmla="*/ 6674707 h 8361036"/>
                <a:gd name="connsiteX1579" fmla="*/ 3955261 w 6999840"/>
                <a:gd name="connsiteY1579" fmla="*/ 6665746 h 8361036"/>
                <a:gd name="connsiteX1580" fmla="*/ 3651699 w 6999840"/>
                <a:gd name="connsiteY1580" fmla="*/ 6665746 h 8361036"/>
                <a:gd name="connsiteX1581" fmla="*/ 3660660 w 6999840"/>
                <a:gd name="connsiteY1581" fmla="*/ 6674707 h 8361036"/>
                <a:gd name="connsiteX1582" fmla="*/ 3651699 w 6999840"/>
                <a:gd name="connsiteY1582" fmla="*/ 6683667 h 8361036"/>
                <a:gd name="connsiteX1583" fmla="*/ 3642739 w 6999840"/>
                <a:gd name="connsiteY1583" fmla="*/ 6674707 h 8361036"/>
                <a:gd name="connsiteX1584" fmla="*/ 3651699 w 6999840"/>
                <a:gd name="connsiteY1584" fmla="*/ 6665746 h 8361036"/>
                <a:gd name="connsiteX1585" fmla="*/ 3348146 w 6999840"/>
                <a:gd name="connsiteY1585" fmla="*/ 6665746 h 8361036"/>
                <a:gd name="connsiteX1586" fmla="*/ 3357107 w 6999840"/>
                <a:gd name="connsiteY1586" fmla="*/ 6674707 h 8361036"/>
                <a:gd name="connsiteX1587" fmla="*/ 3348146 w 6999840"/>
                <a:gd name="connsiteY1587" fmla="*/ 6683667 h 8361036"/>
                <a:gd name="connsiteX1588" fmla="*/ 3339186 w 6999840"/>
                <a:gd name="connsiteY1588" fmla="*/ 6674707 h 8361036"/>
                <a:gd name="connsiteX1589" fmla="*/ 3348146 w 6999840"/>
                <a:gd name="connsiteY1589" fmla="*/ 6665746 h 8361036"/>
                <a:gd name="connsiteX1590" fmla="*/ 3044594 w 6999840"/>
                <a:gd name="connsiteY1590" fmla="*/ 6665746 h 8361036"/>
                <a:gd name="connsiteX1591" fmla="*/ 3053553 w 6999840"/>
                <a:gd name="connsiteY1591" fmla="*/ 6674707 h 8361036"/>
                <a:gd name="connsiteX1592" fmla="*/ 3044594 w 6999840"/>
                <a:gd name="connsiteY1592" fmla="*/ 6683667 h 8361036"/>
                <a:gd name="connsiteX1593" fmla="*/ 3035632 w 6999840"/>
                <a:gd name="connsiteY1593" fmla="*/ 6674707 h 8361036"/>
                <a:gd name="connsiteX1594" fmla="*/ 3044594 w 6999840"/>
                <a:gd name="connsiteY1594" fmla="*/ 6665746 h 8361036"/>
                <a:gd name="connsiteX1595" fmla="*/ 2741034 w 6999840"/>
                <a:gd name="connsiteY1595" fmla="*/ 6665746 h 8361036"/>
                <a:gd name="connsiteX1596" fmla="*/ 2749993 w 6999840"/>
                <a:gd name="connsiteY1596" fmla="*/ 6674707 h 8361036"/>
                <a:gd name="connsiteX1597" fmla="*/ 2741034 w 6999840"/>
                <a:gd name="connsiteY1597" fmla="*/ 6683667 h 8361036"/>
                <a:gd name="connsiteX1598" fmla="*/ 2732073 w 6999840"/>
                <a:gd name="connsiteY1598" fmla="*/ 6674707 h 8361036"/>
                <a:gd name="connsiteX1599" fmla="*/ 2741034 w 6999840"/>
                <a:gd name="connsiteY1599" fmla="*/ 6665746 h 8361036"/>
                <a:gd name="connsiteX1600" fmla="*/ 2437475 w 6999840"/>
                <a:gd name="connsiteY1600" fmla="*/ 6665746 h 8361036"/>
                <a:gd name="connsiteX1601" fmla="*/ 2446434 w 6999840"/>
                <a:gd name="connsiteY1601" fmla="*/ 6674707 h 8361036"/>
                <a:gd name="connsiteX1602" fmla="*/ 2437475 w 6999840"/>
                <a:gd name="connsiteY1602" fmla="*/ 6683667 h 8361036"/>
                <a:gd name="connsiteX1603" fmla="*/ 2428516 w 6999840"/>
                <a:gd name="connsiteY1603" fmla="*/ 6674707 h 8361036"/>
                <a:gd name="connsiteX1604" fmla="*/ 2437475 w 6999840"/>
                <a:gd name="connsiteY1604" fmla="*/ 6665746 h 8361036"/>
                <a:gd name="connsiteX1605" fmla="*/ 2133910 w 6999840"/>
                <a:gd name="connsiteY1605" fmla="*/ 6665746 h 8361036"/>
                <a:gd name="connsiteX1606" fmla="*/ 2142870 w 6999840"/>
                <a:gd name="connsiteY1606" fmla="*/ 6674707 h 8361036"/>
                <a:gd name="connsiteX1607" fmla="*/ 2133910 w 6999840"/>
                <a:gd name="connsiteY1607" fmla="*/ 6683667 h 8361036"/>
                <a:gd name="connsiteX1608" fmla="*/ 2124948 w 6999840"/>
                <a:gd name="connsiteY1608" fmla="*/ 6674707 h 8361036"/>
                <a:gd name="connsiteX1609" fmla="*/ 2133910 w 6999840"/>
                <a:gd name="connsiteY1609" fmla="*/ 6665746 h 8361036"/>
                <a:gd name="connsiteX1610" fmla="*/ 1830349 w 6999840"/>
                <a:gd name="connsiteY1610" fmla="*/ 6665746 h 8361036"/>
                <a:gd name="connsiteX1611" fmla="*/ 1839309 w 6999840"/>
                <a:gd name="connsiteY1611" fmla="*/ 6674707 h 8361036"/>
                <a:gd name="connsiteX1612" fmla="*/ 1830349 w 6999840"/>
                <a:gd name="connsiteY1612" fmla="*/ 6683667 h 8361036"/>
                <a:gd name="connsiteX1613" fmla="*/ 1821387 w 6999840"/>
                <a:gd name="connsiteY1613" fmla="*/ 6674707 h 8361036"/>
                <a:gd name="connsiteX1614" fmla="*/ 1830349 w 6999840"/>
                <a:gd name="connsiteY1614" fmla="*/ 6665746 h 8361036"/>
                <a:gd name="connsiteX1615" fmla="*/ 1526788 w 6999840"/>
                <a:gd name="connsiteY1615" fmla="*/ 6665746 h 8361036"/>
                <a:gd name="connsiteX1616" fmla="*/ 1535749 w 6999840"/>
                <a:gd name="connsiteY1616" fmla="*/ 6674707 h 8361036"/>
                <a:gd name="connsiteX1617" fmla="*/ 1526788 w 6999840"/>
                <a:gd name="connsiteY1617" fmla="*/ 6683667 h 8361036"/>
                <a:gd name="connsiteX1618" fmla="*/ 1517828 w 6999840"/>
                <a:gd name="connsiteY1618" fmla="*/ 6674707 h 8361036"/>
                <a:gd name="connsiteX1619" fmla="*/ 1526788 w 6999840"/>
                <a:gd name="connsiteY1619" fmla="*/ 6665746 h 8361036"/>
                <a:gd name="connsiteX1620" fmla="*/ 1223225 w 6999840"/>
                <a:gd name="connsiteY1620" fmla="*/ 6665746 h 8361036"/>
                <a:gd name="connsiteX1621" fmla="*/ 1232186 w 6999840"/>
                <a:gd name="connsiteY1621" fmla="*/ 6674707 h 8361036"/>
                <a:gd name="connsiteX1622" fmla="*/ 1223225 w 6999840"/>
                <a:gd name="connsiteY1622" fmla="*/ 6683667 h 8361036"/>
                <a:gd name="connsiteX1623" fmla="*/ 1214265 w 6999840"/>
                <a:gd name="connsiteY1623" fmla="*/ 6674707 h 8361036"/>
                <a:gd name="connsiteX1624" fmla="*/ 1223225 w 6999840"/>
                <a:gd name="connsiteY1624" fmla="*/ 6665746 h 8361036"/>
                <a:gd name="connsiteX1625" fmla="*/ 919665 w 6999840"/>
                <a:gd name="connsiteY1625" fmla="*/ 6665746 h 8361036"/>
                <a:gd name="connsiteX1626" fmla="*/ 928624 w 6999840"/>
                <a:gd name="connsiteY1626" fmla="*/ 6674707 h 8361036"/>
                <a:gd name="connsiteX1627" fmla="*/ 919665 w 6999840"/>
                <a:gd name="connsiteY1627" fmla="*/ 6683667 h 8361036"/>
                <a:gd name="connsiteX1628" fmla="*/ 910704 w 6999840"/>
                <a:gd name="connsiteY1628" fmla="*/ 6674707 h 8361036"/>
                <a:gd name="connsiteX1629" fmla="*/ 919665 w 6999840"/>
                <a:gd name="connsiteY1629" fmla="*/ 6665746 h 8361036"/>
                <a:gd name="connsiteX1630" fmla="*/ 616099 w 6999840"/>
                <a:gd name="connsiteY1630" fmla="*/ 6665746 h 8361036"/>
                <a:gd name="connsiteX1631" fmla="*/ 625059 w 6999840"/>
                <a:gd name="connsiteY1631" fmla="*/ 6674707 h 8361036"/>
                <a:gd name="connsiteX1632" fmla="*/ 616099 w 6999840"/>
                <a:gd name="connsiteY1632" fmla="*/ 6683667 h 8361036"/>
                <a:gd name="connsiteX1633" fmla="*/ 607138 w 6999840"/>
                <a:gd name="connsiteY1633" fmla="*/ 6674707 h 8361036"/>
                <a:gd name="connsiteX1634" fmla="*/ 616099 w 6999840"/>
                <a:gd name="connsiteY1634" fmla="*/ 6665746 h 8361036"/>
                <a:gd name="connsiteX1635" fmla="*/ 312539 w 6999840"/>
                <a:gd name="connsiteY1635" fmla="*/ 6665746 h 8361036"/>
                <a:gd name="connsiteX1636" fmla="*/ 321499 w 6999840"/>
                <a:gd name="connsiteY1636" fmla="*/ 6674707 h 8361036"/>
                <a:gd name="connsiteX1637" fmla="*/ 312539 w 6999840"/>
                <a:gd name="connsiteY1637" fmla="*/ 6683667 h 8361036"/>
                <a:gd name="connsiteX1638" fmla="*/ 303578 w 6999840"/>
                <a:gd name="connsiteY1638" fmla="*/ 6674707 h 8361036"/>
                <a:gd name="connsiteX1639" fmla="*/ 312539 w 6999840"/>
                <a:gd name="connsiteY1639" fmla="*/ 6665746 h 8361036"/>
                <a:gd name="connsiteX1640" fmla="*/ 8978 w 6999840"/>
                <a:gd name="connsiteY1640" fmla="*/ 6665746 h 8361036"/>
                <a:gd name="connsiteX1641" fmla="*/ 17938 w 6999840"/>
                <a:gd name="connsiteY1641" fmla="*/ 6674707 h 8361036"/>
                <a:gd name="connsiteX1642" fmla="*/ 8978 w 6999840"/>
                <a:gd name="connsiteY1642" fmla="*/ 6683667 h 8361036"/>
                <a:gd name="connsiteX1643" fmla="*/ 17 w 6999840"/>
                <a:gd name="connsiteY1643" fmla="*/ 6674707 h 8361036"/>
                <a:gd name="connsiteX1644" fmla="*/ 8978 w 6999840"/>
                <a:gd name="connsiteY1644" fmla="*/ 6665746 h 8361036"/>
                <a:gd name="connsiteX1645" fmla="*/ 6990880 w 6999840"/>
                <a:gd name="connsiteY1645" fmla="*/ 6475917 h 8361036"/>
                <a:gd name="connsiteX1646" fmla="*/ 6999840 w 6999840"/>
                <a:gd name="connsiteY1646" fmla="*/ 6484878 h 8361036"/>
                <a:gd name="connsiteX1647" fmla="*/ 6990880 w 6999840"/>
                <a:gd name="connsiteY1647" fmla="*/ 6493838 h 8361036"/>
                <a:gd name="connsiteX1648" fmla="*/ 6981919 w 6999840"/>
                <a:gd name="connsiteY1648" fmla="*/ 6484878 h 8361036"/>
                <a:gd name="connsiteX1649" fmla="*/ 6990880 w 6999840"/>
                <a:gd name="connsiteY1649" fmla="*/ 6475917 h 8361036"/>
                <a:gd name="connsiteX1650" fmla="*/ 6687318 w 6999840"/>
                <a:gd name="connsiteY1650" fmla="*/ 6475917 h 8361036"/>
                <a:gd name="connsiteX1651" fmla="*/ 6696278 w 6999840"/>
                <a:gd name="connsiteY1651" fmla="*/ 6484878 h 8361036"/>
                <a:gd name="connsiteX1652" fmla="*/ 6687318 w 6999840"/>
                <a:gd name="connsiteY1652" fmla="*/ 6493838 h 8361036"/>
                <a:gd name="connsiteX1653" fmla="*/ 6678357 w 6999840"/>
                <a:gd name="connsiteY1653" fmla="*/ 6484878 h 8361036"/>
                <a:gd name="connsiteX1654" fmla="*/ 6687318 w 6999840"/>
                <a:gd name="connsiteY1654" fmla="*/ 6475917 h 8361036"/>
                <a:gd name="connsiteX1655" fmla="*/ 6383755 w 6999840"/>
                <a:gd name="connsiteY1655" fmla="*/ 6475917 h 8361036"/>
                <a:gd name="connsiteX1656" fmla="*/ 6392716 w 6999840"/>
                <a:gd name="connsiteY1656" fmla="*/ 6484878 h 8361036"/>
                <a:gd name="connsiteX1657" fmla="*/ 6383755 w 6999840"/>
                <a:gd name="connsiteY1657" fmla="*/ 6493838 h 8361036"/>
                <a:gd name="connsiteX1658" fmla="*/ 6374795 w 6999840"/>
                <a:gd name="connsiteY1658" fmla="*/ 6484878 h 8361036"/>
                <a:gd name="connsiteX1659" fmla="*/ 6383755 w 6999840"/>
                <a:gd name="connsiteY1659" fmla="*/ 6475917 h 8361036"/>
                <a:gd name="connsiteX1660" fmla="*/ 6080194 w 6999840"/>
                <a:gd name="connsiteY1660" fmla="*/ 6475917 h 8361036"/>
                <a:gd name="connsiteX1661" fmla="*/ 6089155 w 6999840"/>
                <a:gd name="connsiteY1661" fmla="*/ 6484878 h 8361036"/>
                <a:gd name="connsiteX1662" fmla="*/ 6080194 w 6999840"/>
                <a:gd name="connsiteY1662" fmla="*/ 6493838 h 8361036"/>
                <a:gd name="connsiteX1663" fmla="*/ 6071234 w 6999840"/>
                <a:gd name="connsiteY1663" fmla="*/ 6484878 h 8361036"/>
                <a:gd name="connsiteX1664" fmla="*/ 6080194 w 6999840"/>
                <a:gd name="connsiteY1664" fmla="*/ 6475917 h 8361036"/>
                <a:gd name="connsiteX1665" fmla="*/ 5776632 w 6999840"/>
                <a:gd name="connsiteY1665" fmla="*/ 6475917 h 8361036"/>
                <a:gd name="connsiteX1666" fmla="*/ 5785593 w 6999840"/>
                <a:gd name="connsiteY1666" fmla="*/ 6484878 h 8361036"/>
                <a:gd name="connsiteX1667" fmla="*/ 5776632 w 6999840"/>
                <a:gd name="connsiteY1667" fmla="*/ 6493838 h 8361036"/>
                <a:gd name="connsiteX1668" fmla="*/ 5767672 w 6999840"/>
                <a:gd name="connsiteY1668" fmla="*/ 6484878 h 8361036"/>
                <a:gd name="connsiteX1669" fmla="*/ 5776632 w 6999840"/>
                <a:gd name="connsiteY1669" fmla="*/ 6475917 h 8361036"/>
                <a:gd name="connsiteX1670" fmla="*/ 5473070 w 6999840"/>
                <a:gd name="connsiteY1670" fmla="*/ 6475917 h 8361036"/>
                <a:gd name="connsiteX1671" fmla="*/ 5482031 w 6999840"/>
                <a:gd name="connsiteY1671" fmla="*/ 6484878 h 8361036"/>
                <a:gd name="connsiteX1672" fmla="*/ 5473070 w 6999840"/>
                <a:gd name="connsiteY1672" fmla="*/ 6493838 h 8361036"/>
                <a:gd name="connsiteX1673" fmla="*/ 5464110 w 6999840"/>
                <a:gd name="connsiteY1673" fmla="*/ 6484878 h 8361036"/>
                <a:gd name="connsiteX1674" fmla="*/ 5473070 w 6999840"/>
                <a:gd name="connsiteY1674" fmla="*/ 6475917 h 8361036"/>
                <a:gd name="connsiteX1675" fmla="*/ 5169508 w 6999840"/>
                <a:gd name="connsiteY1675" fmla="*/ 6475917 h 8361036"/>
                <a:gd name="connsiteX1676" fmla="*/ 5178469 w 6999840"/>
                <a:gd name="connsiteY1676" fmla="*/ 6484878 h 8361036"/>
                <a:gd name="connsiteX1677" fmla="*/ 5169508 w 6999840"/>
                <a:gd name="connsiteY1677" fmla="*/ 6493838 h 8361036"/>
                <a:gd name="connsiteX1678" fmla="*/ 5160548 w 6999840"/>
                <a:gd name="connsiteY1678" fmla="*/ 6484878 h 8361036"/>
                <a:gd name="connsiteX1679" fmla="*/ 5169508 w 6999840"/>
                <a:gd name="connsiteY1679" fmla="*/ 6475917 h 8361036"/>
                <a:gd name="connsiteX1680" fmla="*/ 4865947 w 6999840"/>
                <a:gd name="connsiteY1680" fmla="*/ 6475917 h 8361036"/>
                <a:gd name="connsiteX1681" fmla="*/ 4874908 w 6999840"/>
                <a:gd name="connsiteY1681" fmla="*/ 6484878 h 8361036"/>
                <a:gd name="connsiteX1682" fmla="*/ 4865947 w 6999840"/>
                <a:gd name="connsiteY1682" fmla="*/ 6493838 h 8361036"/>
                <a:gd name="connsiteX1683" fmla="*/ 4856987 w 6999840"/>
                <a:gd name="connsiteY1683" fmla="*/ 6484878 h 8361036"/>
                <a:gd name="connsiteX1684" fmla="*/ 4865947 w 6999840"/>
                <a:gd name="connsiteY1684" fmla="*/ 6475917 h 8361036"/>
                <a:gd name="connsiteX1685" fmla="*/ 4562385 w 6999840"/>
                <a:gd name="connsiteY1685" fmla="*/ 6475917 h 8361036"/>
                <a:gd name="connsiteX1686" fmla="*/ 4571346 w 6999840"/>
                <a:gd name="connsiteY1686" fmla="*/ 6484878 h 8361036"/>
                <a:gd name="connsiteX1687" fmla="*/ 4562385 w 6999840"/>
                <a:gd name="connsiteY1687" fmla="*/ 6493838 h 8361036"/>
                <a:gd name="connsiteX1688" fmla="*/ 4553425 w 6999840"/>
                <a:gd name="connsiteY1688" fmla="*/ 6484878 h 8361036"/>
                <a:gd name="connsiteX1689" fmla="*/ 4562385 w 6999840"/>
                <a:gd name="connsiteY1689" fmla="*/ 6475917 h 8361036"/>
                <a:gd name="connsiteX1690" fmla="*/ 4258823 w 6999840"/>
                <a:gd name="connsiteY1690" fmla="*/ 6475917 h 8361036"/>
                <a:gd name="connsiteX1691" fmla="*/ 4267784 w 6999840"/>
                <a:gd name="connsiteY1691" fmla="*/ 6484878 h 8361036"/>
                <a:gd name="connsiteX1692" fmla="*/ 4258823 w 6999840"/>
                <a:gd name="connsiteY1692" fmla="*/ 6493838 h 8361036"/>
                <a:gd name="connsiteX1693" fmla="*/ 4249863 w 6999840"/>
                <a:gd name="connsiteY1693" fmla="*/ 6484878 h 8361036"/>
                <a:gd name="connsiteX1694" fmla="*/ 4258823 w 6999840"/>
                <a:gd name="connsiteY1694" fmla="*/ 6475917 h 8361036"/>
                <a:gd name="connsiteX1695" fmla="*/ 3955261 w 6999840"/>
                <a:gd name="connsiteY1695" fmla="*/ 6475917 h 8361036"/>
                <a:gd name="connsiteX1696" fmla="*/ 3964222 w 6999840"/>
                <a:gd name="connsiteY1696" fmla="*/ 6484878 h 8361036"/>
                <a:gd name="connsiteX1697" fmla="*/ 3955261 w 6999840"/>
                <a:gd name="connsiteY1697" fmla="*/ 6493838 h 8361036"/>
                <a:gd name="connsiteX1698" fmla="*/ 3946301 w 6999840"/>
                <a:gd name="connsiteY1698" fmla="*/ 6484878 h 8361036"/>
                <a:gd name="connsiteX1699" fmla="*/ 3955261 w 6999840"/>
                <a:gd name="connsiteY1699" fmla="*/ 6475917 h 8361036"/>
                <a:gd name="connsiteX1700" fmla="*/ 3651699 w 6999840"/>
                <a:gd name="connsiteY1700" fmla="*/ 6475917 h 8361036"/>
                <a:gd name="connsiteX1701" fmla="*/ 3660660 w 6999840"/>
                <a:gd name="connsiteY1701" fmla="*/ 6484878 h 8361036"/>
                <a:gd name="connsiteX1702" fmla="*/ 3651699 w 6999840"/>
                <a:gd name="connsiteY1702" fmla="*/ 6493838 h 8361036"/>
                <a:gd name="connsiteX1703" fmla="*/ 3642739 w 6999840"/>
                <a:gd name="connsiteY1703" fmla="*/ 6484878 h 8361036"/>
                <a:gd name="connsiteX1704" fmla="*/ 3651699 w 6999840"/>
                <a:gd name="connsiteY1704" fmla="*/ 6475917 h 8361036"/>
                <a:gd name="connsiteX1705" fmla="*/ 3348147 w 6999840"/>
                <a:gd name="connsiteY1705" fmla="*/ 6475917 h 8361036"/>
                <a:gd name="connsiteX1706" fmla="*/ 3357108 w 6999840"/>
                <a:gd name="connsiteY1706" fmla="*/ 6484878 h 8361036"/>
                <a:gd name="connsiteX1707" fmla="*/ 3348147 w 6999840"/>
                <a:gd name="connsiteY1707" fmla="*/ 6493838 h 8361036"/>
                <a:gd name="connsiteX1708" fmla="*/ 3339188 w 6999840"/>
                <a:gd name="connsiteY1708" fmla="*/ 6484878 h 8361036"/>
                <a:gd name="connsiteX1709" fmla="*/ 3348147 w 6999840"/>
                <a:gd name="connsiteY1709" fmla="*/ 6475917 h 8361036"/>
                <a:gd name="connsiteX1710" fmla="*/ 3044596 w 6999840"/>
                <a:gd name="connsiteY1710" fmla="*/ 6475917 h 8361036"/>
                <a:gd name="connsiteX1711" fmla="*/ 3053556 w 6999840"/>
                <a:gd name="connsiteY1711" fmla="*/ 6484878 h 8361036"/>
                <a:gd name="connsiteX1712" fmla="*/ 3044596 w 6999840"/>
                <a:gd name="connsiteY1712" fmla="*/ 6493838 h 8361036"/>
                <a:gd name="connsiteX1713" fmla="*/ 3035634 w 6999840"/>
                <a:gd name="connsiteY1713" fmla="*/ 6484878 h 8361036"/>
                <a:gd name="connsiteX1714" fmla="*/ 3044596 w 6999840"/>
                <a:gd name="connsiteY1714" fmla="*/ 6475917 h 8361036"/>
                <a:gd name="connsiteX1715" fmla="*/ 2741036 w 6999840"/>
                <a:gd name="connsiteY1715" fmla="*/ 6475917 h 8361036"/>
                <a:gd name="connsiteX1716" fmla="*/ 2749995 w 6999840"/>
                <a:gd name="connsiteY1716" fmla="*/ 6484878 h 8361036"/>
                <a:gd name="connsiteX1717" fmla="*/ 2741036 w 6999840"/>
                <a:gd name="connsiteY1717" fmla="*/ 6493838 h 8361036"/>
                <a:gd name="connsiteX1718" fmla="*/ 2732075 w 6999840"/>
                <a:gd name="connsiteY1718" fmla="*/ 6484878 h 8361036"/>
                <a:gd name="connsiteX1719" fmla="*/ 2741036 w 6999840"/>
                <a:gd name="connsiteY1719" fmla="*/ 6475917 h 8361036"/>
                <a:gd name="connsiteX1720" fmla="*/ 2437478 w 6999840"/>
                <a:gd name="connsiteY1720" fmla="*/ 6475917 h 8361036"/>
                <a:gd name="connsiteX1721" fmla="*/ 2446437 w 6999840"/>
                <a:gd name="connsiteY1721" fmla="*/ 6484878 h 8361036"/>
                <a:gd name="connsiteX1722" fmla="*/ 2437478 w 6999840"/>
                <a:gd name="connsiteY1722" fmla="*/ 6493838 h 8361036"/>
                <a:gd name="connsiteX1723" fmla="*/ 2428519 w 6999840"/>
                <a:gd name="connsiteY1723" fmla="*/ 6484878 h 8361036"/>
                <a:gd name="connsiteX1724" fmla="*/ 2437478 w 6999840"/>
                <a:gd name="connsiteY1724" fmla="*/ 6475917 h 8361036"/>
                <a:gd name="connsiteX1725" fmla="*/ 2133913 w 6999840"/>
                <a:gd name="connsiteY1725" fmla="*/ 6475917 h 8361036"/>
                <a:gd name="connsiteX1726" fmla="*/ 2142872 w 6999840"/>
                <a:gd name="connsiteY1726" fmla="*/ 6484878 h 8361036"/>
                <a:gd name="connsiteX1727" fmla="*/ 2133913 w 6999840"/>
                <a:gd name="connsiteY1727" fmla="*/ 6493838 h 8361036"/>
                <a:gd name="connsiteX1728" fmla="*/ 2124951 w 6999840"/>
                <a:gd name="connsiteY1728" fmla="*/ 6484878 h 8361036"/>
                <a:gd name="connsiteX1729" fmla="*/ 2133913 w 6999840"/>
                <a:gd name="connsiteY1729" fmla="*/ 6475917 h 8361036"/>
                <a:gd name="connsiteX1730" fmla="*/ 1830352 w 6999840"/>
                <a:gd name="connsiteY1730" fmla="*/ 6475917 h 8361036"/>
                <a:gd name="connsiteX1731" fmla="*/ 1839312 w 6999840"/>
                <a:gd name="connsiteY1731" fmla="*/ 6484878 h 8361036"/>
                <a:gd name="connsiteX1732" fmla="*/ 1830352 w 6999840"/>
                <a:gd name="connsiteY1732" fmla="*/ 6493838 h 8361036"/>
                <a:gd name="connsiteX1733" fmla="*/ 1821390 w 6999840"/>
                <a:gd name="connsiteY1733" fmla="*/ 6484878 h 8361036"/>
                <a:gd name="connsiteX1734" fmla="*/ 1830352 w 6999840"/>
                <a:gd name="connsiteY1734" fmla="*/ 6475917 h 8361036"/>
                <a:gd name="connsiteX1735" fmla="*/ 1526791 w 6999840"/>
                <a:gd name="connsiteY1735" fmla="*/ 6475917 h 8361036"/>
                <a:gd name="connsiteX1736" fmla="*/ 1535751 w 6999840"/>
                <a:gd name="connsiteY1736" fmla="*/ 6484878 h 8361036"/>
                <a:gd name="connsiteX1737" fmla="*/ 1526791 w 6999840"/>
                <a:gd name="connsiteY1737" fmla="*/ 6493838 h 8361036"/>
                <a:gd name="connsiteX1738" fmla="*/ 1517830 w 6999840"/>
                <a:gd name="connsiteY1738" fmla="*/ 6484878 h 8361036"/>
                <a:gd name="connsiteX1739" fmla="*/ 1526791 w 6999840"/>
                <a:gd name="connsiteY1739" fmla="*/ 6475917 h 8361036"/>
                <a:gd name="connsiteX1740" fmla="*/ 1223228 w 6999840"/>
                <a:gd name="connsiteY1740" fmla="*/ 6475917 h 8361036"/>
                <a:gd name="connsiteX1741" fmla="*/ 1232189 w 6999840"/>
                <a:gd name="connsiteY1741" fmla="*/ 6484878 h 8361036"/>
                <a:gd name="connsiteX1742" fmla="*/ 1223228 w 6999840"/>
                <a:gd name="connsiteY1742" fmla="*/ 6493838 h 8361036"/>
                <a:gd name="connsiteX1743" fmla="*/ 1214267 w 6999840"/>
                <a:gd name="connsiteY1743" fmla="*/ 6484878 h 8361036"/>
                <a:gd name="connsiteX1744" fmla="*/ 1223228 w 6999840"/>
                <a:gd name="connsiteY1744" fmla="*/ 6475917 h 8361036"/>
                <a:gd name="connsiteX1745" fmla="*/ 919668 w 6999840"/>
                <a:gd name="connsiteY1745" fmla="*/ 6475917 h 8361036"/>
                <a:gd name="connsiteX1746" fmla="*/ 928627 w 6999840"/>
                <a:gd name="connsiteY1746" fmla="*/ 6484878 h 8361036"/>
                <a:gd name="connsiteX1747" fmla="*/ 919668 w 6999840"/>
                <a:gd name="connsiteY1747" fmla="*/ 6493838 h 8361036"/>
                <a:gd name="connsiteX1748" fmla="*/ 910706 w 6999840"/>
                <a:gd name="connsiteY1748" fmla="*/ 6484878 h 8361036"/>
                <a:gd name="connsiteX1749" fmla="*/ 919668 w 6999840"/>
                <a:gd name="connsiteY1749" fmla="*/ 6475917 h 8361036"/>
                <a:gd name="connsiteX1750" fmla="*/ 616101 w 6999840"/>
                <a:gd name="connsiteY1750" fmla="*/ 6475917 h 8361036"/>
                <a:gd name="connsiteX1751" fmla="*/ 625061 w 6999840"/>
                <a:gd name="connsiteY1751" fmla="*/ 6484878 h 8361036"/>
                <a:gd name="connsiteX1752" fmla="*/ 616101 w 6999840"/>
                <a:gd name="connsiteY1752" fmla="*/ 6493838 h 8361036"/>
                <a:gd name="connsiteX1753" fmla="*/ 607140 w 6999840"/>
                <a:gd name="connsiteY1753" fmla="*/ 6484878 h 8361036"/>
                <a:gd name="connsiteX1754" fmla="*/ 616101 w 6999840"/>
                <a:gd name="connsiteY1754" fmla="*/ 6475917 h 8361036"/>
                <a:gd name="connsiteX1755" fmla="*/ 312541 w 6999840"/>
                <a:gd name="connsiteY1755" fmla="*/ 6475917 h 8361036"/>
                <a:gd name="connsiteX1756" fmla="*/ 321501 w 6999840"/>
                <a:gd name="connsiteY1756" fmla="*/ 6484878 h 8361036"/>
                <a:gd name="connsiteX1757" fmla="*/ 312541 w 6999840"/>
                <a:gd name="connsiteY1757" fmla="*/ 6493838 h 8361036"/>
                <a:gd name="connsiteX1758" fmla="*/ 303580 w 6999840"/>
                <a:gd name="connsiteY1758" fmla="*/ 6484878 h 8361036"/>
                <a:gd name="connsiteX1759" fmla="*/ 312541 w 6999840"/>
                <a:gd name="connsiteY1759" fmla="*/ 6475917 h 8361036"/>
                <a:gd name="connsiteX1760" fmla="*/ 8980 w 6999840"/>
                <a:gd name="connsiteY1760" fmla="*/ 6475917 h 8361036"/>
                <a:gd name="connsiteX1761" fmla="*/ 17940 w 6999840"/>
                <a:gd name="connsiteY1761" fmla="*/ 6484878 h 8361036"/>
                <a:gd name="connsiteX1762" fmla="*/ 8980 w 6999840"/>
                <a:gd name="connsiteY1762" fmla="*/ 6493838 h 8361036"/>
                <a:gd name="connsiteX1763" fmla="*/ 19 w 6999840"/>
                <a:gd name="connsiteY1763" fmla="*/ 6484878 h 8361036"/>
                <a:gd name="connsiteX1764" fmla="*/ 8980 w 6999840"/>
                <a:gd name="connsiteY1764" fmla="*/ 6475917 h 8361036"/>
                <a:gd name="connsiteX1765" fmla="*/ 6836025 w 6999840"/>
                <a:gd name="connsiteY1765" fmla="*/ 6399003 h 8361036"/>
                <a:gd name="connsiteX1766" fmla="*/ 6844985 w 6999840"/>
                <a:gd name="connsiteY1766" fmla="*/ 6407964 h 8361036"/>
                <a:gd name="connsiteX1767" fmla="*/ 6836025 w 6999840"/>
                <a:gd name="connsiteY1767" fmla="*/ 6416924 h 8361036"/>
                <a:gd name="connsiteX1768" fmla="*/ 6827064 w 6999840"/>
                <a:gd name="connsiteY1768" fmla="*/ 6407964 h 8361036"/>
                <a:gd name="connsiteX1769" fmla="*/ 6836025 w 6999840"/>
                <a:gd name="connsiteY1769" fmla="*/ 6399003 h 8361036"/>
                <a:gd name="connsiteX1770" fmla="*/ 6532742 w 6999840"/>
                <a:gd name="connsiteY1770" fmla="*/ 6399003 h 8361036"/>
                <a:gd name="connsiteX1771" fmla="*/ 6541703 w 6999840"/>
                <a:gd name="connsiteY1771" fmla="*/ 6407964 h 8361036"/>
                <a:gd name="connsiteX1772" fmla="*/ 6532742 w 6999840"/>
                <a:gd name="connsiteY1772" fmla="*/ 6416924 h 8361036"/>
                <a:gd name="connsiteX1773" fmla="*/ 6523782 w 6999840"/>
                <a:gd name="connsiteY1773" fmla="*/ 6407964 h 8361036"/>
                <a:gd name="connsiteX1774" fmla="*/ 6532742 w 6999840"/>
                <a:gd name="connsiteY1774" fmla="*/ 6399003 h 8361036"/>
                <a:gd name="connsiteX1775" fmla="*/ 6229459 w 6999840"/>
                <a:gd name="connsiteY1775" fmla="*/ 6399003 h 8361036"/>
                <a:gd name="connsiteX1776" fmla="*/ 6238420 w 6999840"/>
                <a:gd name="connsiteY1776" fmla="*/ 6407964 h 8361036"/>
                <a:gd name="connsiteX1777" fmla="*/ 6229459 w 6999840"/>
                <a:gd name="connsiteY1777" fmla="*/ 6416924 h 8361036"/>
                <a:gd name="connsiteX1778" fmla="*/ 6220499 w 6999840"/>
                <a:gd name="connsiteY1778" fmla="*/ 6407964 h 8361036"/>
                <a:gd name="connsiteX1779" fmla="*/ 6229459 w 6999840"/>
                <a:gd name="connsiteY1779" fmla="*/ 6399003 h 8361036"/>
                <a:gd name="connsiteX1780" fmla="*/ 5926177 w 6999840"/>
                <a:gd name="connsiteY1780" fmla="*/ 6399003 h 8361036"/>
                <a:gd name="connsiteX1781" fmla="*/ 5935138 w 6999840"/>
                <a:gd name="connsiteY1781" fmla="*/ 6407964 h 8361036"/>
                <a:gd name="connsiteX1782" fmla="*/ 5926177 w 6999840"/>
                <a:gd name="connsiteY1782" fmla="*/ 6416924 h 8361036"/>
                <a:gd name="connsiteX1783" fmla="*/ 5917217 w 6999840"/>
                <a:gd name="connsiteY1783" fmla="*/ 6407964 h 8361036"/>
                <a:gd name="connsiteX1784" fmla="*/ 5926177 w 6999840"/>
                <a:gd name="connsiteY1784" fmla="*/ 6399003 h 8361036"/>
                <a:gd name="connsiteX1785" fmla="*/ 5622895 w 6999840"/>
                <a:gd name="connsiteY1785" fmla="*/ 6399003 h 8361036"/>
                <a:gd name="connsiteX1786" fmla="*/ 5631856 w 6999840"/>
                <a:gd name="connsiteY1786" fmla="*/ 6407964 h 8361036"/>
                <a:gd name="connsiteX1787" fmla="*/ 5622895 w 6999840"/>
                <a:gd name="connsiteY1787" fmla="*/ 6416924 h 8361036"/>
                <a:gd name="connsiteX1788" fmla="*/ 5613935 w 6999840"/>
                <a:gd name="connsiteY1788" fmla="*/ 6407964 h 8361036"/>
                <a:gd name="connsiteX1789" fmla="*/ 5622895 w 6999840"/>
                <a:gd name="connsiteY1789" fmla="*/ 6399003 h 8361036"/>
                <a:gd name="connsiteX1790" fmla="*/ 5319613 w 6999840"/>
                <a:gd name="connsiteY1790" fmla="*/ 6399003 h 8361036"/>
                <a:gd name="connsiteX1791" fmla="*/ 5328574 w 6999840"/>
                <a:gd name="connsiteY1791" fmla="*/ 6407964 h 8361036"/>
                <a:gd name="connsiteX1792" fmla="*/ 5319613 w 6999840"/>
                <a:gd name="connsiteY1792" fmla="*/ 6416924 h 8361036"/>
                <a:gd name="connsiteX1793" fmla="*/ 5310653 w 6999840"/>
                <a:gd name="connsiteY1793" fmla="*/ 6407964 h 8361036"/>
                <a:gd name="connsiteX1794" fmla="*/ 5319613 w 6999840"/>
                <a:gd name="connsiteY1794" fmla="*/ 6399003 h 8361036"/>
                <a:gd name="connsiteX1795" fmla="*/ 5016330 w 6999840"/>
                <a:gd name="connsiteY1795" fmla="*/ 6399003 h 8361036"/>
                <a:gd name="connsiteX1796" fmla="*/ 5025291 w 6999840"/>
                <a:gd name="connsiteY1796" fmla="*/ 6407964 h 8361036"/>
                <a:gd name="connsiteX1797" fmla="*/ 5016330 w 6999840"/>
                <a:gd name="connsiteY1797" fmla="*/ 6416924 h 8361036"/>
                <a:gd name="connsiteX1798" fmla="*/ 5007370 w 6999840"/>
                <a:gd name="connsiteY1798" fmla="*/ 6407964 h 8361036"/>
                <a:gd name="connsiteX1799" fmla="*/ 5016330 w 6999840"/>
                <a:gd name="connsiteY1799" fmla="*/ 6399003 h 8361036"/>
                <a:gd name="connsiteX1800" fmla="*/ 4713048 w 6999840"/>
                <a:gd name="connsiteY1800" fmla="*/ 6399003 h 8361036"/>
                <a:gd name="connsiteX1801" fmla="*/ 4722009 w 6999840"/>
                <a:gd name="connsiteY1801" fmla="*/ 6407964 h 8361036"/>
                <a:gd name="connsiteX1802" fmla="*/ 4713048 w 6999840"/>
                <a:gd name="connsiteY1802" fmla="*/ 6416924 h 8361036"/>
                <a:gd name="connsiteX1803" fmla="*/ 4704088 w 6999840"/>
                <a:gd name="connsiteY1803" fmla="*/ 6407964 h 8361036"/>
                <a:gd name="connsiteX1804" fmla="*/ 4713048 w 6999840"/>
                <a:gd name="connsiteY1804" fmla="*/ 6399003 h 8361036"/>
                <a:gd name="connsiteX1805" fmla="*/ 4409765 w 6999840"/>
                <a:gd name="connsiteY1805" fmla="*/ 6399003 h 8361036"/>
                <a:gd name="connsiteX1806" fmla="*/ 4418726 w 6999840"/>
                <a:gd name="connsiteY1806" fmla="*/ 6407964 h 8361036"/>
                <a:gd name="connsiteX1807" fmla="*/ 4409765 w 6999840"/>
                <a:gd name="connsiteY1807" fmla="*/ 6416924 h 8361036"/>
                <a:gd name="connsiteX1808" fmla="*/ 4400805 w 6999840"/>
                <a:gd name="connsiteY1808" fmla="*/ 6407964 h 8361036"/>
                <a:gd name="connsiteX1809" fmla="*/ 4409765 w 6999840"/>
                <a:gd name="connsiteY1809" fmla="*/ 6399003 h 8361036"/>
                <a:gd name="connsiteX1810" fmla="*/ 4106483 w 6999840"/>
                <a:gd name="connsiteY1810" fmla="*/ 6399003 h 8361036"/>
                <a:gd name="connsiteX1811" fmla="*/ 4115444 w 6999840"/>
                <a:gd name="connsiteY1811" fmla="*/ 6407964 h 8361036"/>
                <a:gd name="connsiteX1812" fmla="*/ 4106483 w 6999840"/>
                <a:gd name="connsiteY1812" fmla="*/ 6416924 h 8361036"/>
                <a:gd name="connsiteX1813" fmla="*/ 4097523 w 6999840"/>
                <a:gd name="connsiteY1813" fmla="*/ 6407964 h 8361036"/>
                <a:gd name="connsiteX1814" fmla="*/ 4106483 w 6999840"/>
                <a:gd name="connsiteY1814" fmla="*/ 6399003 h 8361036"/>
                <a:gd name="connsiteX1815" fmla="*/ 3803200 w 6999840"/>
                <a:gd name="connsiteY1815" fmla="*/ 6399003 h 8361036"/>
                <a:gd name="connsiteX1816" fmla="*/ 3812161 w 6999840"/>
                <a:gd name="connsiteY1816" fmla="*/ 6407964 h 8361036"/>
                <a:gd name="connsiteX1817" fmla="*/ 3803200 w 6999840"/>
                <a:gd name="connsiteY1817" fmla="*/ 6416924 h 8361036"/>
                <a:gd name="connsiteX1818" fmla="*/ 3794240 w 6999840"/>
                <a:gd name="connsiteY1818" fmla="*/ 6407964 h 8361036"/>
                <a:gd name="connsiteX1819" fmla="*/ 3803200 w 6999840"/>
                <a:gd name="connsiteY1819" fmla="*/ 6399003 h 8361036"/>
                <a:gd name="connsiteX1820" fmla="*/ 3499921 w 6999840"/>
                <a:gd name="connsiteY1820" fmla="*/ 6399003 h 8361036"/>
                <a:gd name="connsiteX1821" fmla="*/ 3508879 w 6999840"/>
                <a:gd name="connsiteY1821" fmla="*/ 6407964 h 8361036"/>
                <a:gd name="connsiteX1822" fmla="*/ 3499921 w 6999840"/>
                <a:gd name="connsiteY1822" fmla="*/ 6416924 h 8361036"/>
                <a:gd name="connsiteX1823" fmla="*/ 3491007 w 6999840"/>
                <a:gd name="connsiteY1823" fmla="*/ 6407964 h 8361036"/>
                <a:gd name="connsiteX1824" fmla="*/ 3499921 w 6999840"/>
                <a:gd name="connsiteY1824" fmla="*/ 6399003 h 8361036"/>
                <a:gd name="connsiteX1825" fmla="*/ 3196690 w 6999840"/>
                <a:gd name="connsiteY1825" fmla="*/ 6399003 h 8361036"/>
                <a:gd name="connsiteX1826" fmla="*/ 3205656 w 6999840"/>
                <a:gd name="connsiteY1826" fmla="*/ 6407964 h 8361036"/>
                <a:gd name="connsiteX1827" fmla="*/ 3196690 w 6999840"/>
                <a:gd name="connsiteY1827" fmla="*/ 6416924 h 8361036"/>
                <a:gd name="connsiteX1828" fmla="*/ 3187729 w 6999840"/>
                <a:gd name="connsiteY1828" fmla="*/ 6407964 h 8361036"/>
                <a:gd name="connsiteX1829" fmla="*/ 3196690 w 6999840"/>
                <a:gd name="connsiteY1829" fmla="*/ 6399003 h 8361036"/>
                <a:gd name="connsiteX1830" fmla="*/ 2893445 w 6999840"/>
                <a:gd name="connsiteY1830" fmla="*/ 6399003 h 8361036"/>
                <a:gd name="connsiteX1831" fmla="*/ 2902406 w 6999840"/>
                <a:gd name="connsiteY1831" fmla="*/ 6407964 h 8361036"/>
                <a:gd name="connsiteX1832" fmla="*/ 2893445 w 6999840"/>
                <a:gd name="connsiteY1832" fmla="*/ 6416924 h 8361036"/>
                <a:gd name="connsiteX1833" fmla="*/ 2884485 w 6999840"/>
                <a:gd name="connsiteY1833" fmla="*/ 6407964 h 8361036"/>
                <a:gd name="connsiteX1834" fmla="*/ 2893445 w 6999840"/>
                <a:gd name="connsiteY1834" fmla="*/ 6399003 h 8361036"/>
                <a:gd name="connsiteX1835" fmla="*/ 2590168 w 6999840"/>
                <a:gd name="connsiteY1835" fmla="*/ 6399003 h 8361036"/>
                <a:gd name="connsiteX1836" fmla="*/ 2599122 w 6999840"/>
                <a:gd name="connsiteY1836" fmla="*/ 6407964 h 8361036"/>
                <a:gd name="connsiteX1837" fmla="*/ 2590168 w 6999840"/>
                <a:gd name="connsiteY1837" fmla="*/ 6416924 h 8361036"/>
                <a:gd name="connsiteX1838" fmla="*/ 2581206 w 6999840"/>
                <a:gd name="connsiteY1838" fmla="*/ 6407964 h 8361036"/>
                <a:gd name="connsiteX1839" fmla="*/ 2590168 w 6999840"/>
                <a:gd name="connsiteY1839" fmla="*/ 6399003 h 8361036"/>
                <a:gd name="connsiteX1840" fmla="*/ 2286883 w 6999840"/>
                <a:gd name="connsiteY1840" fmla="*/ 6399003 h 8361036"/>
                <a:gd name="connsiteX1841" fmla="*/ 2295843 w 6999840"/>
                <a:gd name="connsiteY1841" fmla="*/ 6407964 h 8361036"/>
                <a:gd name="connsiteX1842" fmla="*/ 2286883 w 6999840"/>
                <a:gd name="connsiteY1842" fmla="*/ 6416924 h 8361036"/>
                <a:gd name="connsiteX1843" fmla="*/ 2277925 w 6999840"/>
                <a:gd name="connsiteY1843" fmla="*/ 6407964 h 8361036"/>
                <a:gd name="connsiteX1844" fmla="*/ 2286883 w 6999840"/>
                <a:gd name="connsiteY1844" fmla="*/ 6399003 h 8361036"/>
                <a:gd name="connsiteX1845" fmla="*/ 1983607 w 6999840"/>
                <a:gd name="connsiteY1845" fmla="*/ 6399003 h 8361036"/>
                <a:gd name="connsiteX1846" fmla="*/ 1992572 w 6999840"/>
                <a:gd name="connsiteY1846" fmla="*/ 6407964 h 8361036"/>
                <a:gd name="connsiteX1847" fmla="*/ 1983607 w 6999840"/>
                <a:gd name="connsiteY1847" fmla="*/ 6416924 h 8361036"/>
                <a:gd name="connsiteX1848" fmla="*/ 1974648 w 6999840"/>
                <a:gd name="connsiteY1848" fmla="*/ 6407964 h 8361036"/>
                <a:gd name="connsiteX1849" fmla="*/ 1983607 w 6999840"/>
                <a:gd name="connsiteY1849" fmla="*/ 6399003 h 8361036"/>
                <a:gd name="connsiteX1850" fmla="*/ 1680338 w 6999840"/>
                <a:gd name="connsiteY1850" fmla="*/ 6399003 h 8361036"/>
                <a:gd name="connsiteX1851" fmla="*/ 1689300 w 6999840"/>
                <a:gd name="connsiteY1851" fmla="*/ 6407964 h 8361036"/>
                <a:gd name="connsiteX1852" fmla="*/ 1680338 w 6999840"/>
                <a:gd name="connsiteY1852" fmla="*/ 6416924 h 8361036"/>
                <a:gd name="connsiteX1853" fmla="*/ 1671377 w 6999840"/>
                <a:gd name="connsiteY1853" fmla="*/ 6407964 h 8361036"/>
                <a:gd name="connsiteX1854" fmla="*/ 1680338 w 6999840"/>
                <a:gd name="connsiteY1854" fmla="*/ 6399003 h 8361036"/>
                <a:gd name="connsiteX1855" fmla="*/ 1377052 w 6999840"/>
                <a:gd name="connsiteY1855" fmla="*/ 6399003 h 8361036"/>
                <a:gd name="connsiteX1856" fmla="*/ 1386013 w 6999840"/>
                <a:gd name="connsiteY1856" fmla="*/ 6407964 h 8361036"/>
                <a:gd name="connsiteX1857" fmla="*/ 1377052 w 6999840"/>
                <a:gd name="connsiteY1857" fmla="*/ 6416924 h 8361036"/>
                <a:gd name="connsiteX1858" fmla="*/ 1368088 w 6999840"/>
                <a:gd name="connsiteY1858" fmla="*/ 6407964 h 8361036"/>
                <a:gd name="connsiteX1859" fmla="*/ 1377052 w 6999840"/>
                <a:gd name="connsiteY1859" fmla="*/ 6399003 h 8361036"/>
                <a:gd name="connsiteX1860" fmla="*/ 1073768 w 6999840"/>
                <a:gd name="connsiteY1860" fmla="*/ 6399003 h 8361036"/>
                <a:gd name="connsiteX1861" fmla="*/ 1082728 w 6999840"/>
                <a:gd name="connsiteY1861" fmla="*/ 6407964 h 8361036"/>
                <a:gd name="connsiteX1862" fmla="*/ 1073768 w 6999840"/>
                <a:gd name="connsiteY1862" fmla="*/ 6416924 h 8361036"/>
                <a:gd name="connsiteX1863" fmla="*/ 1064806 w 6999840"/>
                <a:gd name="connsiteY1863" fmla="*/ 6407964 h 8361036"/>
                <a:gd name="connsiteX1864" fmla="*/ 1073768 w 6999840"/>
                <a:gd name="connsiteY1864" fmla="*/ 6399003 h 8361036"/>
                <a:gd name="connsiteX1865" fmla="*/ 770491 w 6999840"/>
                <a:gd name="connsiteY1865" fmla="*/ 6399003 h 8361036"/>
                <a:gd name="connsiteX1866" fmla="*/ 779448 w 6999840"/>
                <a:gd name="connsiteY1866" fmla="*/ 6407964 h 8361036"/>
                <a:gd name="connsiteX1867" fmla="*/ 770491 w 6999840"/>
                <a:gd name="connsiteY1867" fmla="*/ 6416924 h 8361036"/>
                <a:gd name="connsiteX1868" fmla="*/ 761527 w 6999840"/>
                <a:gd name="connsiteY1868" fmla="*/ 6407964 h 8361036"/>
                <a:gd name="connsiteX1869" fmla="*/ 770491 w 6999840"/>
                <a:gd name="connsiteY1869" fmla="*/ 6399003 h 8361036"/>
                <a:gd name="connsiteX1870" fmla="*/ 467186 w 6999840"/>
                <a:gd name="connsiteY1870" fmla="*/ 6399003 h 8361036"/>
                <a:gd name="connsiteX1871" fmla="*/ 476147 w 6999840"/>
                <a:gd name="connsiteY1871" fmla="*/ 6407964 h 8361036"/>
                <a:gd name="connsiteX1872" fmla="*/ 467186 w 6999840"/>
                <a:gd name="connsiteY1872" fmla="*/ 6416924 h 8361036"/>
                <a:gd name="connsiteX1873" fmla="*/ 458226 w 6999840"/>
                <a:gd name="connsiteY1873" fmla="*/ 6407964 h 8361036"/>
                <a:gd name="connsiteX1874" fmla="*/ 467186 w 6999840"/>
                <a:gd name="connsiteY1874" fmla="*/ 6399003 h 8361036"/>
                <a:gd name="connsiteX1875" fmla="*/ 163905 w 6999840"/>
                <a:gd name="connsiteY1875" fmla="*/ 6399003 h 8361036"/>
                <a:gd name="connsiteX1876" fmla="*/ 172866 w 6999840"/>
                <a:gd name="connsiteY1876" fmla="*/ 6407964 h 8361036"/>
                <a:gd name="connsiteX1877" fmla="*/ 163905 w 6999840"/>
                <a:gd name="connsiteY1877" fmla="*/ 6416924 h 8361036"/>
                <a:gd name="connsiteX1878" fmla="*/ 154945 w 6999840"/>
                <a:gd name="connsiteY1878" fmla="*/ 6407964 h 8361036"/>
                <a:gd name="connsiteX1879" fmla="*/ 163905 w 6999840"/>
                <a:gd name="connsiteY1879" fmla="*/ 6399003 h 8361036"/>
                <a:gd name="connsiteX1880" fmla="*/ 6836025 w 6999840"/>
                <a:gd name="connsiteY1880" fmla="*/ 6209174 h 8361036"/>
                <a:gd name="connsiteX1881" fmla="*/ 6844985 w 6999840"/>
                <a:gd name="connsiteY1881" fmla="*/ 6218135 h 8361036"/>
                <a:gd name="connsiteX1882" fmla="*/ 6836025 w 6999840"/>
                <a:gd name="connsiteY1882" fmla="*/ 6227095 h 8361036"/>
                <a:gd name="connsiteX1883" fmla="*/ 6827064 w 6999840"/>
                <a:gd name="connsiteY1883" fmla="*/ 6218135 h 8361036"/>
                <a:gd name="connsiteX1884" fmla="*/ 6836025 w 6999840"/>
                <a:gd name="connsiteY1884" fmla="*/ 6209174 h 8361036"/>
                <a:gd name="connsiteX1885" fmla="*/ 6532742 w 6999840"/>
                <a:gd name="connsiteY1885" fmla="*/ 6209174 h 8361036"/>
                <a:gd name="connsiteX1886" fmla="*/ 6541703 w 6999840"/>
                <a:gd name="connsiteY1886" fmla="*/ 6218135 h 8361036"/>
                <a:gd name="connsiteX1887" fmla="*/ 6532742 w 6999840"/>
                <a:gd name="connsiteY1887" fmla="*/ 6227095 h 8361036"/>
                <a:gd name="connsiteX1888" fmla="*/ 6523782 w 6999840"/>
                <a:gd name="connsiteY1888" fmla="*/ 6218135 h 8361036"/>
                <a:gd name="connsiteX1889" fmla="*/ 6532742 w 6999840"/>
                <a:gd name="connsiteY1889" fmla="*/ 6209174 h 8361036"/>
                <a:gd name="connsiteX1890" fmla="*/ 6229459 w 6999840"/>
                <a:gd name="connsiteY1890" fmla="*/ 6209174 h 8361036"/>
                <a:gd name="connsiteX1891" fmla="*/ 6238420 w 6999840"/>
                <a:gd name="connsiteY1891" fmla="*/ 6218135 h 8361036"/>
                <a:gd name="connsiteX1892" fmla="*/ 6229459 w 6999840"/>
                <a:gd name="connsiteY1892" fmla="*/ 6227095 h 8361036"/>
                <a:gd name="connsiteX1893" fmla="*/ 6220499 w 6999840"/>
                <a:gd name="connsiteY1893" fmla="*/ 6218135 h 8361036"/>
                <a:gd name="connsiteX1894" fmla="*/ 6229459 w 6999840"/>
                <a:gd name="connsiteY1894" fmla="*/ 6209174 h 8361036"/>
                <a:gd name="connsiteX1895" fmla="*/ 5926177 w 6999840"/>
                <a:gd name="connsiteY1895" fmla="*/ 6209174 h 8361036"/>
                <a:gd name="connsiteX1896" fmla="*/ 5935138 w 6999840"/>
                <a:gd name="connsiteY1896" fmla="*/ 6218135 h 8361036"/>
                <a:gd name="connsiteX1897" fmla="*/ 5926177 w 6999840"/>
                <a:gd name="connsiteY1897" fmla="*/ 6227095 h 8361036"/>
                <a:gd name="connsiteX1898" fmla="*/ 5917217 w 6999840"/>
                <a:gd name="connsiteY1898" fmla="*/ 6218135 h 8361036"/>
                <a:gd name="connsiteX1899" fmla="*/ 5926177 w 6999840"/>
                <a:gd name="connsiteY1899" fmla="*/ 6209174 h 8361036"/>
                <a:gd name="connsiteX1900" fmla="*/ 5622895 w 6999840"/>
                <a:gd name="connsiteY1900" fmla="*/ 6209174 h 8361036"/>
                <a:gd name="connsiteX1901" fmla="*/ 5631856 w 6999840"/>
                <a:gd name="connsiteY1901" fmla="*/ 6218135 h 8361036"/>
                <a:gd name="connsiteX1902" fmla="*/ 5622895 w 6999840"/>
                <a:gd name="connsiteY1902" fmla="*/ 6227095 h 8361036"/>
                <a:gd name="connsiteX1903" fmla="*/ 5613935 w 6999840"/>
                <a:gd name="connsiteY1903" fmla="*/ 6218135 h 8361036"/>
                <a:gd name="connsiteX1904" fmla="*/ 5622895 w 6999840"/>
                <a:gd name="connsiteY1904" fmla="*/ 6209174 h 8361036"/>
                <a:gd name="connsiteX1905" fmla="*/ 5319613 w 6999840"/>
                <a:gd name="connsiteY1905" fmla="*/ 6209174 h 8361036"/>
                <a:gd name="connsiteX1906" fmla="*/ 5328574 w 6999840"/>
                <a:gd name="connsiteY1906" fmla="*/ 6218135 h 8361036"/>
                <a:gd name="connsiteX1907" fmla="*/ 5319613 w 6999840"/>
                <a:gd name="connsiteY1907" fmla="*/ 6227095 h 8361036"/>
                <a:gd name="connsiteX1908" fmla="*/ 5310653 w 6999840"/>
                <a:gd name="connsiteY1908" fmla="*/ 6218135 h 8361036"/>
                <a:gd name="connsiteX1909" fmla="*/ 5319613 w 6999840"/>
                <a:gd name="connsiteY1909" fmla="*/ 6209174 h 8361036"/>
                <a:gd name="connsiteX1910" fmla="*/ 5016330 w 6999840"/>
                <a:gd name="connsiteY1910" fmla="*/ 6209174 h 8361036"/>
                <a:gd name="connsiteX1911" fmla="*/ 5025291 w 6999840"/>
                <a:gd name="connsiteY1911" fmla="*/ 6218135 h 8361036"/>
                <a:gd name="connsiteX1912" fmla="*/ 5016330 w 6999840"/>
                <a:gd name="connsiteY1912" fmla="*/ 6227095 h 8361036"/>
                <a:gd name="connsiteX1913" fmla="*/ 5007370 w 6999840"/>
                <a:gd name="connsiteY1913" fmla="*/ 6218135 h 8361036"/>
                <a:gd name="connsiteX1914" fmla="*/ 5016330 w 6999840"/>
                <a:gd name="connsiteY1914" fmla="*/ 6209174 h 8361036"/>
                <a:gd name="connsiteX1915" fmla="*/ 4713048 w 6999840"/>
                <a:gd name="connsiteY1915" fmla="*/ 6209174 h 8361036"/>
                <a:gd name="connsiteX1916" fmla="*/ 4722009 w 6999840"/>
                <a:gd name="connsiteY1916" fmla="*/ 6218135 h 8361036"/>
                <a:gd name="connsiteX1917" fmla="*/ 4713048 w 6999840"/>
                <a:gd name="connsiteY1917" fmla="*/ 6227095 h 8361036"/>
                <a:gd name="connsiteX1918" fmla="*/ 4704088 w 6999840"/>
                <a:gd name="connsiteY1918" fmla="*/ 6218135 h 8361036"/>
                <a:gd name="connsiteX1919" fmla="*/ 4713048 w 6999840"/>
                <a:gd name="connsiteY1919" fmla="*/ 6209174 h 8361036"/>
                <a:gd name="connsiteX1920" fmla="*/ 4409765 w 6999840"/>
                <a:gd name="connsiteY1920" fmla="*/ 6209174 h 8361036"/>
                <a:gd name="connsiteX1921" fmla="*/ 4418726 w 6999840"/>
                <a:gd name="connsiteY1921" fmla="*/ 6218135 h 8361036"/>
                <a:gd name="connsiteX1922" fmla="*/ 4409765 w 6999840"/>
                <a:gd name="connsiteY1922" fmla="*/ 6227095 h 8361036"/>
                <a:gd name="connsiteX1923" fmla="*/ 4400805 w 6999840"/>
                <a:gd name="connsiteY1923" fmla="*/ 6218135 h 8361036"/>
                <a:gd name="connsiteX1924" fmla="*/ 4409765 w 6999840"/>
                <a:gd name="connsiteY1924" fmla="*/ 6209174 h 8361036"/>
                <a:gd name="connsiteX1925" fmla="*/ 4106483 w 6999840"/>
                <a:gd name="connsiteY1925" fmla="*/ 6209174 h 8361036"/>
                <a:gd name="connsiteX1926" fmla="*/ 4115444 w 6999840"/>
                <a:gd name="connsiteY1926" fmla="*/ 6218135 h 8361036"/>
                <a:gd name="connsiteX1927" fmla="*/ 4106483 w 6999840"/>
                <a:gd name="connsiteY1927" fmla="*/ 6227095 h 8361036"/>
                <a:gd name="connsiteX1928" fmla="*/ 4097523 w 6999840"/>
                <a:gd name="connsiteY1928" fmla="*/ 6218135 h 8361036"/>
                <a:gd name="connsiteX1929" fmla="*/ 4106483 w 6999840"/>
                <a:gd name="connsiteY1929" fmla="*/ 6209174 h 8361036"/>
                <a:gd name="connsiteX1930" fmla="*/ 3803200 w 6999840"/>
                <a:gd name="connsiteY1930" fmla="*/ 6209174 h 8361036"/>
                <a:gd name="connsiteX1931" fmla="*/ 3812161 w 6999840"/>
                <a:gd name="connsiteY1931" fmla="*/ 6218135 h 8361036"/>
                <a:gd name="connsiteX1932" fmla="*/ 3803200 w 6999840"/>
                <a:gd name="connsiteY1932" fmla="*/ 6227095 h 8361036"/>
                <a:gd name="connsiteX1933" fmla="*/ 3794240 w 6999840"/>
                <a:gd name="connsiteY1933" fmla="*/ 6218135 h 8361036"/>
                <a:gd name="connsiteX1934" fmla="*/ 3803200 w 6999840"/>
                <a:gd name="connsiteY1934" fmla="*/ 6209174 h 8361036"/>
                <a:gd name="connsiteX1935" fmla="*/ 3499921 w 6999840"/>
                <a:gd name="connsiteY1935" fmla="*/ 6209174 h 8361036"/>
                <a:gd name="connsiteX1936" fmla="*/ 3508879 w 6999840"/>
                <a:gd name="connsiteY1936" fmla="*/ 6218135 h 8361036"/>
                <a:gd name="connsiteX1937" fmla="*/ 3499921 w 6999840"/>
                <a:gd name="connsiteY1937" fmla="*/ 6227095 h 8361036"/>
                <a:gd name="connsiteX1938" fmla="*/ 3491009 w 6999840"/>
                <a:gd name="connsiteY1938" fmla="*/ 6218135 h 8361036"/>
                <a:gd name="connsiteX1939" fmla="*/ 3499921 w 6999840"/>
                <a:gd name="connsiteY1939" fmla="*/ 6209174 h 8361036"/>
                <a:gd name="connsiteX1940" fmla="*/ 3196690 w 6999840"/>
                <a:gd name="connsiteY1940" fmla="*/ 6209174 h 8361036"/>
                <a:gd name="connsiteX1941" fmla="*/ 3205656 w 6999840"/>
                <a:gd name="connsiteY1941" fmla="*/ 6218135 h 8361036"/>
                <a:gd name="connsiteX1942" fmla="*/ 3196690 w 6999840"/>
                <a:gd name="connsiteY1942" fmla="*/ 6227095 h 8361036"/>
                <a:gd name="connsiteX1943" fmla="*/ 3187729 w 6999840"/>
                <a:gd name="connsiteY1943" fmla="*/ 6218135 h 8361036"/>
                <a:gd name="connsiteX1944" fmla="*/ 3196690 w 6999840"/>
                <a:gd name="connsiteY1944" fmla="*/ 6209174 h 8361036"/>
                <a:gd name="connsiteX1945" fmla="*/ 2893449 w 6999840"/>
                <a:gd name="connsiteY1945" fmla="*/ 6209174 h 8361036"/>
                <a:gd name="connsiteX1946" fmla="*/ 2902408 w 6999840"/>
                <a:gd name="connsiteY1946" fmla="*/ 6218135 h 8361036"/>
                <a:gd name="connsiteX1947" fmla="*/ 2893449 w 6999840"/>
                <a:gd name="connsiteY1947" fmla="*/ 6227095 h 8361036"/>
                <a:gd name="connsiteX1948" fmla="*/ 2884488 w 6999840"/>
                <a:gd name="connsiteY1948" fmla="*/ 6218135 h 8361036"/>
                <a:gd name="connsiteX1949" fmla="*/ 2893449 w 6999840"/>
                <a:gd name="connsiteY1949" fmla="*/ 6209174 h 8361036"/>
                <a:gd name="connsiteX1950" fmla="*/ 2590168 w 6999840"/>
                <a:gd name="connsiteY1950" fmla="*/ 6209174 h 8361036"/>
                <a:gd name="connsiteX1951" fmla="*/ 2599122 w 6999840"/>
                <a:gd name="connsiteY1951" fmla="*/ 6218135 h 8361036"/>
                <a:gd name="connsiteX1952" fmla="*/ 2590168 w 6999840"/>
                <a:gd name="connsiteY1952" fmla="*/ 6227095 h 8361036"/>
                <a:gd name="connsiteX1953" fmla="*/ 2581206 w 6999840"/>
                <a:gd name="connsiteY1953" fmla="*/ 6218135 h 8361036"/>
                <a:gd name="connsiteX1954" fmla="*/ 2590168 w 6999840"/>
                <a:gd name="connsiteY1954" fmla="*/ 6209174 h 8361036"/>
                <a:gd name="connsiteX1955" fmla="*/ 2286883 w 6999840"/>
                <a:gd name="connsiteY1955" fmla="*/ 6209174 h 8361036"/>
                <a:gd name="connsiteX1956" fmla="*/ 2295846 w 6999840"/>
                <a:gd name="connsiteY1956" fmla="*/ 6218135 h 8361036"/>
                <a:gd name="connsiteX1957" fmla="*/ 2286883 w 6999840"/>
                <a:gd name="connsiteY1957" fmla="*/ 6227095 h 8361036"/>
                <a:gd name="connsiteX1958" fmla="*/ 2277928 w 6999840"/>
                <a:gd name="connsiteY1958" fmla="*/ 6218135 h 8361036"/>
                <a:gd name="connsiteX1959" fmla="*/ 2286883 w 6999840"/>
                <a:gd name="connsiteY1959" fmla="*/ 6209174 h 8361036"/>
                <a:gd name="connsiteX1960" fmla="*/ 1983610 w 6999840"/>
                <a:gd name="connsiteY1960" fmla="*/ 6209174 h 8361036"/>
                <a:gd name="connsiteX1961" fmla="*/ 1992574 w 6999840"/>
                <a:gd name="connsiteY1961" fmla="*/ 6218135 h 8361036"/>
                <a:gd name="connsiteX1962" fmla="*/ 1983610 w 6999840"/>
                <a:gd name="connsiteY1962" fmla="*/ 6227095 h 8361036"/>
                <a:gd name="connsiteX1963" fmla="*/ 1974650 w 6999840"/>
                <a:gd name="connsiteY1963" fmla="*/ 6218135 h 8361036"/>
                <a:gd name="connsiteX1964" fmla="*/ 1983610 w 6999840"/>
                <a:gd name="connsiteY1964" fmla="*/ 6209174 h 8361036"/>
                <a:gd name="connsiteX1965" fmla="*/ 1680341 w 6999840"/>
                <a:gd name="connsiteY1965" fmla="*/ 6209174 h 8361036"/>
                <a:gd name="connsiteX1966" fmla="*/ 1689302 w 6999840"/>
                <a:gd name="connsiteY1966" fmla="*/ 6218135 h 8361036"/>
                <a:gd name="connsiteX1967" fmla="*/ 1680341 w 6999840"/>
                <a:gd name="connsiteY1967" fmla="*/ 6227095 h 8361036"/>
                <a:gd name="connsiteX1968" fmla="*/ 1671380 w 6999840"/>
                <a:gd name="connsiteY1968" fmla="*/ 6218135 h 8361036"/>
                <a:gd name="connsiteX1969" fmla="*/ 1680341 w 6999840"/>
                <a:gd name="connsiteY1969" fmla="*/ 6209174 h 8361036"/>
                <a:gd name="connsiteX1970" fmla="*/ 1377055 w 6999840"/>
                <a:gd name="connsiteY1970" fmla="*/ 6209174 h 8361036"/>
                <a:gd name="connsiteX1971" fmla="*/ 1386016 w 6999840"/>
                <a:gd name="connsiteY1971" fmla="*/ 6218135 h 8361036"/>
                <a:gd name="connsiteX1972" fmla="*/ 1377055 w 6999840"/>
                <a:gd name="connsiteY1972" fmla="*/ 6227095 h 8361036"/>
                <a:gd name="connsiteX1973" fmla="*/ 1368092 w 6999840"/>
                <a:gd name="connsiteY1973" fmla="*/ 6218135 h 8361036"/>
                <a:gd name="connsiteX1974" fmla="*/ 1377055 w 6999840"/>
                <a:gd name="connsiteY1974" fmla="*/ 6209174 h 8361036"/>
                <a:gd name="connsiteX1975" fmla="*/ 1073770 w 6999840"/>
                <a:gd name="connsiteY1975" fmla="*/ 6209174 h 8361036"/>
                <a:gd name="connsiteX1976" fmla="*/ 1082730 w 6999840"/>
                <a:gd name="connsiteY1976" fmla="*/ 6218135 h 8361036"/>
                <a:gd name="connsiteX1977" fmla="*/ 1073770 w 6999840"/>
                <a:gd name="connsiteY1977" fmla="*/ 6227095 h 8361036"/>
                <a:gd name="connsiteX1978" fmla="*/ 1064808 w 6999840"/>
                <a:gd name="connsiteY1978" fmla="*/ 6218135 h 8361036"/>
                <a:gd name="connsiteX1979" fmla="*/ 1073770 w 6999840"/>
                <a:gd name="connsiteY1979" fmla="*/ 6209174 h 8361036"/>
                <a:gd name="connsiteX1980" fmla="*/ 770493 w 6999840"/>
                <a:gd name="connsiteY1980" fmla="*/ 6209174 h 8361036"/>
                <a:gd name="connsiteX1981" fmla="*/ 779450 w 6999840"/>
                <a:gd name="connsiteY1981" fmla="*/ 6218135 h 8361036"/>
                <a:gd name="connsiteX1982" fmla="*/ 770493 w 6999840"/>
                <a:gd name="connsiteY1982" fmla="*/ 6227095 h 8361036"/>
                <a:gd name="connsiteX1983" fmla="*/ 761530 w 6999840"/>
                <a:gd name="connsiteY1983" fmla="*/ 6218135 h 8361036"/>
                <a:gd name="connsiteX1984" fmla="*/ 770493 w 6999840"/>
                <a:gd name="connsiteY1984" fmla="*/ 6209174 h 8361036"/>
                <a:gd name="connsiteX1985" fmla="*/ 467188 w 6999840"/>
                <a:gd name="connsiteY1985" fmla="*/ 6209174 h 8361036"/>
                <a:gd name="connsiteX1986" fmla="*/ 476149 w 6999840"/>
                <a:gd name="connsiteY1986" fmla="*/ 6218135 h 8361036"/>
                <a:gd name="connsiteX1987" fmla="*/ 467188 w 6999840"/>
                <a:gd name="connsiteY1987" fmla="*/ 6227095 h 8361036"/>
                <a:gd name="connsiteX1988" fmla="*/ 458228 w 6999840"/>
                <a:gd name="connsiteY1988" fmla="*/ 6218135 h 8361036"/>
                <a:gd name="connsiteX1989" fmla="*/ 467188 w 6999840"/>
                <a:gd name="connsiteY1989" fmla="*/ 6209174 h 8361036"/>
                <a:gd name="connsiteX1990" fmla="*/ 163908 w 6999840"/>
                <a:gd name="connsiteY1990" fmla="*/ 6209174 h 8361036"/>
                <a:gd name="connsiteX1991" fmla="*/ 172868 w 6999840"/>
                <a:gd name="connsiteY1991" fmla="*/ 6218135 h 8361036"/>
                <a:gd name="connsiteX1992" fmla="*/ 163908 w 6999840"/>
                <a:gd name="connsiteY1992" fmla="*/ 6227095 h 8361036"/>
                <a:gd name="connsiteX1993" fmla="*/ 154947 w 6999840"/>
                <a:gd name="connsiteY1993" fmla="*/ 6218135 h 8361036"/>
                <a:gd name="connsiteX1994" fmla="*/ 163908 w 6999840"/>
                <a:gd name="connsiteY1994" fmla="*/ 6209174 h 8361036"/>
                <a:gd name="connsiteX1995" fmla="*/ 6990880 w 6999840"/>
                <a:gd name="connsiteY1995" fmla="*/ 6132261 h 8361036"/>
                <a:gd name="connsiteX1996" fmla="*/ 6999840 w 6999840"/>
                <a:gd name="connsiteY1996" fmla="*/ 6141222 h 8361036"/>
                <a:gd name="connsiteX1997" fmla="*/ 6990880 w 6999840"/>
                <a:gd name="connsiteY1997" fmla="*/ 6150182 h 8361036"/>
                <a:gd name="connsiteX1998" fmla="*/ 6981919 w 6999840"/>
                <a:gd name="connsiteY1998" fmla="*/ 6141222 h 8361036"/>
                <a:gd name="connsiteX1999" fmla="*/ 6990880 w 6999840"/>
                <a:gd name="connsiteY1999" fmla="*/ 6132261 h 8361036"/>
                <a:gd name="connsiteX2000" fmla="*/ 6687318 w 6999840"/>
                <a:gd name="connsiteY2000" fmla="*/ 6132261 h 8361036"/>
                <a:gd name="connsiteX2001" fmla="*/ 6696278 w 6999840"/>
                <a:gd name="connsiteY2001" fmla="*/ 6141222 h 8361036"/>
                <a:gd name="connsiteX2002" fmla="*/ 6687318 w 6999840"/>
                <a:gd name="connsiteY2002" fmla="*/ 6150182 h 8361036"/>
                <a:gd name="connsiteX2003" fmla="*/ 6678357 w 6999840"/>
                <a:gd name="connsiteY2003" fmla="*/ 6141222 h 8361036"/>
                <a:gd name="connsiteX2004" fmla="*/ 6687318 w 6999840"/>
                <a:gd name="connsiteY2004" fmla="*/ 6132261 h 8361036"/>
                <a:gd name="connsiteX2005" fmla="*/ 6383755 w 6999840"/>
                <a:gd name="connsiteY2005" fmla="*/ 6132261 h 8361036"/>
                <a:gd name="connsiteX2006" fmla="*/ 6392716 w 6999840"/>
                <a:gd name="connsiteY2006" fmla="*/ 6141222 h 8361036"/>
                <a:gd name="connsiteX2007" fmla="*/ 6383755 w 6999840"/>
                <a:gd name="connsiteY2007" fmla="*/ 6150182 h 8361036"/>
                <a:gd name="connsiteX2008" fmla="*/ 6374795 w 6999840"/>
                <a:gd name="connsiteY2008" fmla="*/ 6141222 h 8361036"/>
                <a:gd name="connsiteX2009" fmla="*/ 6383755 w 6999840"/>
                <a:gd name="connsiteY2009" fmla="*/ 6132261 h 8361036"/>
                <a:gd name="connsiteX2010" fmla="*/ 6080194 w 6999840"/>
                <a:gd name="connsiteY2010" fmla="*/ 6132261 h 8361036"/>
                <a:gd name="connsiteX2011" fmla="*/ 6089155 w 6999840"/>
                <a:gd name="connsiteY2011" fmla="*/ 6141222 h 8361036"/>
                <a:gd name="connsiteX2012" fmla="*/ 6080194 w 6999840"/>
                <a:gd name="connsiteY2012" fmla="*/ 6150182 h 8361036"/>
                <a:gd name="connsiteX2013" fmla="*/ 6071234 w 6999840"/>
                <a:gd name="connsiteY2013" fmla="*/ 6141222 h 8361036"/>
                <a:gd name="connsiteX2014" fmla="*/ 6080194 w 6999840"/>
                <a:gd name="connsiteY2014" fmla="*/ 6132261 h 8361036"/>
                <a:gd name="connsiteX2015" fmla="*/ 5776632 w 6999840"/>
                <a:gd name="connsiteY2015" fmla="*/ 6132261 h 8361036"/>
                <a:gd name="connsiteX2016" fmla="*/ 5785593 w 6999840"/>
                <a:gd name="connsiteY2016" fmla="*/ 6141222 h 8361036"/>
                <a:gd name="connsiteX2017" fmla="*/ 5776632 w 6999840"/>
                <a:gd name="connsiteY2017" fmla="*/ 6150182 h 8361036"/>
                <a:gd name="connsiteX2018" fmla="*/ 5767672 w 6999840"/>
                <a:gd name="connsiteY2018" fmla="*/ 6141222 h 8361036"/>
                <a:gd name="connsiteX2019" fmla="*/ 5776632 w 6999840"/>
                <a:gd name="connsiteY2019" fmla="*/ 6132261 h 8361036"/>
                <a:gd name="connsiteX2020" fmla="*/ 5473070 w 6999840"/>
                <a:gd name="connsiteY2020" fmla="*/ 6132261 h 8361036"/>
                <a:gd name="connsiteX2021" fmla="*/ 5482031 w 6999840"/>
                <a:gd name="connsiteY2021" fmla="*/ 6141222 h 8361036"/>
                <a:gd name="connsiteX2022" fmla="*/ 5473070 w 6999840"/>
                <a:gd name="connsiteY2022" fmla="*/ 6150182 h 8361036"/>
                <a:gd name="connsiteX2023" fmla="*/ 5464110 w 6999840"/>
                <a:gd name="connsiteY2023" fmla="*/ 6141222 h 8361036"/>
                <a:gd name="connsiteX2024" fmla="*/ 5473070 w 6999840"/>
                <a:gd name="connsiteY2024" fmla="*/ 6132261 h 8361036"/>
                <a:gd name="connsiteX2025" fmla="*/ 5169508 w 6999840"/>
                <a:gd name="connsiteY2025" fmla="*/ 6132261 h 8361036"/>
                <a:gd name="connsiteX2026" fmla="*/ 5178469 w 6999840"/>
                <a:gd name="connsiteY2026" fmla="*/ 6141222 h 8361036"/>
                <a:gd name="connsiteX2027" fmla="*/ 5169508 w 6999840"/>
                <a:gd name="connsiteY2027" fmla="*/ 6150182 h 8361036"/>
                <a:gd name="connsiteX2028" fmla="*/ 5160548 w 6999840"/>
                <a:gd name="connsiteY2028" fmla="*/ 6141222 h 8361036"/>
                <a:gd name="connsiteX2029" fmla="*/ 5169508 w 6999840"/>
                <a:gd name="connsiteY2029" fmla="*/ 6132261 h 8361036"/>
                <a:gd name="connsiteX2030" fmla="*/ 4865947 w 6999840"/>
                <a:gd name="connsiteY2030" fmla="*/ 6132261 h 8361036"/>
                <a:gd name="connsiteX2031" fmla="*/ 4874908 w 6999840"/>
                <a:gd name="connsiteY2031" fmla="*/ 6141222 h 8361036"/>
                <a:gd name="connsiteX2032" fmla="*/ 4865947 w 6999840"/>
                <a:gd name="connsiteY2032" fmla="*/ 6150182 h 8361036"/>
                <a:gd name="connsiteX2033" fmla="*/ 4856987 w 6999840"/>
                <a:gd name="connsiteY2033" fmla="*/ 6141222 h 8361036"/>
                <a:gd name="connsiteX2034" fmla="*/ 4865947 w 6999840"/>
                <a:gd name="connsiteY2034" fmla="*/ 6132261 h 8361036"/>
                <a:gd name="connsiteX2035" fmla="*/ 4562385 w 6999840"/>
                <a:gd name="connsiteY2035" fmla="*/ 6132261 h 8361036"/>
                <a:gd name="connsiteX2036" fmla="*/ 4571346 w 6999840"/>
                <a:gd name="connsiteY2036" fmla="*/ 6141222 h 8361036"/>
                <a:gd name="connsiteX2037" fmla="*/ 4562385 w 6999840"/>
                <a:gd name="connsiteY2037" fmla="*/ 6150182 h 8361036"/>
                <a:gd name="connsiteX2038" fmla="*/ 4553425 w 6999840"/>
                <a:gd name="connsiteY2038" fmla="*/ 6141222 h 8361036"/>
                <a:gd name="connsiteX2039" fmla="*/ 4562385 w 6999840"/>
                <a:gd name="connsiteY2039" fmla="*/ 6132261 h 8361036"/>
                <a:gd name="connsiteX2040" fmla="*/ 4258823 w 6999840"/>
                <a:gd name="connsiteY2040" fmla="*/ 6132261 h 8361036"/>
                <a:gd name="connsiteX2041" fmla="*/ 4267784 w 6999840"/>
                <a:gd name="connsiteY2041" fmla="*/ 6141222 h 8361036"/>
                <a:gd name="connsiteX2042" fmla="*/ 4258823 w 6999840"/>
                <a:gd name="connsiteY2042" fmla="*/ 6150182 h 8361036"/>
                <a:gd name="connsiteX2043" fmla="*/ 4249863 w 6999840"/>
                <a:gd name="connsiteY2043" fmla="*/ 6141222 h 8361036"/>
                <a:gd name="connsiteX2044" fmla="*/ 4258823 w 6999840"/>
                <a:gd name="connsiteY2044" fmla="*/ 6132261 h 8361036"/>
                <a:gd name="connsiteX2045" fmla="*/ 3955261 w 6999840"/>
                <a:gd name="connsiteY2045" fmla="*/ 6132261 h 8361036"/>
                <a:gd name="connsiteX2046" fmla="*/ 3964222 w 6999840"/>
                <a:gd name="connsiteY2046" fmla="*/ 6141222 h 8361036"/>
                <a:gd name="connsiteX2047" fmla="*/ 3955261 w 6999840"/>
                <a:gd name="connsiteY2047" fmla="*/ 6150182 h 8361036"/>
                <a:gd name="connsiteX2048" fmla="*/ 3946301 w 6999840"/>
                <a:gd name="connsiteY2048" fmla="*/ 6141222 h 8361036"/>
                <a:gd name="connsiteX2049" fmla="*/ 3955261 w 6999840"/>
                <a:gd name="connsiteY2049" fmla="*/ 6132261 h 8361036"/>
                <a:gd name="connsiteX2050" fmla="*/ 3651699 w 6999840"/>
                <a:gd name="connsiteY2050" fmla="*/ 6132261 h 8361036"/>
                <a:gd name="connsiteX2051" fmla="*/ 3660660 w 6999840"/>
                <a:gd name="connsiteY2051" fmla="*/ 6141222 h 8361036"/>
                <a:gd name="connsiteX2052" fmla="*/ 3651699 w 6999840"/>
                <a:gd name="connsiteY2052" fmla="*/ 6150182 h 8361036"/>
                <a:gd name="connsiteX2053" fmla="*/ 3642739 w 6999840"/>
                <a:gd name="connsiteY2053" fmla="*/ 6141222 h 8361036"/>
                <a:gd name="connsiteX2054" fmla="*/ 3651699 w 6999840"/>
                <a:gd name="connsiteY2054" fmla="*/ 6132261 h 8361036"/>
                <a:gd name="connsiteX2055" fmla="*/ 3348148 w 6999840"/>
                <a:gd name="connsiteY2055" fmla="*/ 6132261 h 8361036"/>
                <a:gd name="connsiteX2056" fmla="*/ 3357109 w 6999840"/>
                <a:gd name="connsiteY2056" fmla="*/ 6141222 h 8361036"/>
                <a:gd name="connsiteX2057" fmla="*/ 3348148 w 6999840"/>
                <a:gd name="connsiteY2057" fmla="*/ 6150182 h 8361036"/>
                <a:gd name="connsiteX2058" fmla="*/ 3339189 w 6999840"/>
                <a:gd name="connsiteY2058" fmla="*/ 6141222 h 8361036"/>
                <a:gd name="connsiteX2059" fmla="*/ 3348148 w 6999840"/>
                <a:gd name="connsiteY2059" fmla="*/ 6132261 h 8361036"/>
                <a:gd name="connsiteX2060" fmla="*/ 3044598 w 6999840"/>
                <a:gd name="connsiteY2060" fmla="*/ 6132261 h 8361036"/>
                <a:gd name="connsiteX2061" fmla="*/ 3053558 w 6999840"/>
                <a:gd name="connsiteY2061" fmla="*/ 6141222 h 8361036"/>
                <a:gd name="connsiteX2062" fmla="*/ 3044598 w 6999840"/>
                <a:gd name="connsiteY2062" fmla="*/ 6150182 h 8361036"/>
                <a:gd name="connsiteX2063" fmla="*/ 3035636 w 6999840"/>
                <a:gd name="connsiteY2063" fmla="*/ 6141222 h 8361036"/>
                <a:gd name="connsiteX2064" fmla="*/ 3044598 w 6999840"/>
                <a:gd name="connsiteY2064" fmla="*/ 6132261 h 8361036"/>
                <a:gd name="connsiteX2065" fmla="*/ 2741038 w 6999840"/>
                <a:gd name="connsiteY2065" fmla="*/ 6132261 h 8361036"/>
                <a:gd name="connsiteX2066" fmla="*/ 2749998 w 6999840"/>
                <a:gd name="connsiteY2066" fmla="*/ 6141222 h 8361036"/>
                <a:gd name="connsiteX2067" fmla="*/ 2741038 w 6999840"/>
                <a:gd name="connsiteY2067" fmla="*/ 6150182 h 8361036"/>
                <a:gd name="connsiteX2068" fmla="*/ 2732078 w 6999840"/>
                <a:gd name="connsiteY2068" fmla="*/ 6141222 h 8361036"/>
                <a:gd name="connsiteX2069" fmla="*/ 2741038 w 6999840"/>
                <a:gd name="connsiteY2069" fmla="*/ 6132261 h 8361036"/>
                <a:gd name="connsiteX2070" fmla="*/ 2437480 w 6999840"/>
                <a:gd name="connsiteY2070" fmla="*/ 6132261 h 8361036"/>
                <a:gd name="connsiteX2071" fmla="*/ 2446440 w 6999840"/>
                <a:gd name="connsiteY2071" fmla="*/ 6141222 h 8361036"/>
                <a:gd name="connsiteX2072" fmla="*/ 2437480 w 6999840"/>
                <a:gd name="connsiteY2072" fmla="*/ 6150182 h 8361036"/>
                <a:gd name="connsiteX2073" fmla="*/ 2428522 w 6999840"/>
                <a:gd name="connsiteY2073" fmla="*/ 6141222 h 8361036"/>
                <a:gd name="connsiteX2074" fmla="*/ 2437480 w 6999840"/>
                <a:gd name="connsiteY2074" fmla="*/ 6132261 h 8361036"/>
                <a:gd name="connsiteX2075" fmla="*/ 2133916 w 6999840"/>
                <a:gd name="connsiteY2075" fmla="*/ 6132261 h 8361036"/>
                <a:gd name="connsiteX2076" fmla="*/ 2142875 w 6999840"/>
                <a:gd name="connsiteY2076" fmla="*/ 6141222 h 8361036"/>
                <a:gd name="connsiteX2077" fmla="*/ 2133916 w 6999840"/>
                <a:gd name="connsiteY2077" fmla="*/ 6150182 h 8361036"/>
                <a:gd name="connsiteX2078" fmla="*/ 2124952 w 6999840"/>
                <a:gd name="connsiteY2078" fmla="*/ 6141222 h 8361036"/>
                <a:gd name="connsiteX2079" fmla="*/ 2133916 w 6999840"/>
                <a:gd name="connsiteY2079" fmla="*/ 6132261 h 8361036"/>
                <a:gd name="connsiteX2080" fmla="*/ 1830354 w 6999840"/>
                <a:gd name="connsiteY2080" fmla="*/ 6132261 h 8361036"/>
                <a:gd name="connsiteX2081" fmla="*/ 1839314 w 6999840"/>
                <a:gd name="connsiteY2081" fmla="*/ 6141222 h 8361036"/>
                <a:gd name="connsiteX2082" fmla="*/ 1830354 w 6999840"/>
                <a:gd name="connsiteY2082" fmla="*/ 6150182 h 8361036"/>
                <a:gd name="connsiteX2083" fmla="*/ 1821393 w 6999840"/>
                <a:gd name="connsiteY2083" fmla="*/ 6141222 h 8361036"/>
                <a:gd name="connsiteX2084" fmla="*/ 1830354 w 6999840"/>
                <a:gd name="connsiteY2084" fmla="*/ 6132261 h 8361036"/>
                <a:gd name="connsiteX2085" fmla="*/ 1526793 w 6999840"/>
                <a:gd name="connsiteY2085" fmla="*/ 6132261 h 8361036"/>
                <a:gd name="connsiteX2086" fmla="*/ 1535754 w 6999840"/>
                <a:gd name="connsiteY2086" fmla="*/ 6141222 h 8361036"/>
                <a:gd name="connsiteX2087" fmla="*/ 1526793 w 6999840"/>
                <a:gd name="connsiteY2087" fmla="*/ 6150182 h 8361036"/>
                <a:gd name="connsiteX2088" fmla="*/ 1517833 w 6999840"/>
                <a:gd name="connsiteY2088" fmla="*/ 6141222 h 8361036"/>
                <a:gd name="connsiteX2089" fmla="*/ 1526793 w 6999840"/>
                <a:gd name="connsiteY2089" fmla="*/ 6132261 h 8361036"/>
                <a:gd name="connsiteX2090" fmla="*/ 1223231 w 6999840"/>
                <a:gd name="connsiteY2090" fmla="*/ 6132261 h 8361036"/>
                <a:gd name="connsiteX2091" fmla="*/ 1232192 w 6999840"/>
                <a:gd name="connsiteY2091" fmla="*/ 6141222 h 8361036"/>
                <a:gd name="connsiteX2092" fmla="*/ 1223231 w 6999840"/>
                <a:gd name="connsiteY2092" fmla="*/ 6150182 h 8361036"/>
                <a:gd name="connsiteX2093" fmla="*/ 1214270 w 6999840"/>
                <a:gd name="connsiteY2093" fmla="*/ 6141222 h 8361036"/>
                <a:gd name="connsiteX2094" fmla="*/ 1223231 w 6999840"/>
                <a:gd name="connsiteY2094" fmla="*/ 6132261 h 8361036"/>
                <a:gd name="connsiteX2095" fmla="*/ 919670 w 6999840"/>
                <a:gd name="connsiteY2095" fmla="*/ 6132261 h 8361036"/>
                <a:gd name="connsiteX2096" fmla="*/ 928630 w 6999840"/>
                <a:gd name="connsiteY2096" fmla="*/ 6141222 h 8361036"/>
                <a:gd name="connsiteX2097" fmla="*/ 919670 w 6999840"/>
                <a:gd name="connsiteY2097" fmla="*/ 6150182 h 8361036"/>
                <a:gd name="connsiteX2098" fmla="*/ 910709 w 6999840"/>
                <a:gd name="connsiteY2098" fmla="*/ 6141222 h 8361036"/>
                <a:gd name="connsiteX2099" fmla="*/ 919670 w 6999840"/>
                <a:gd name="connsiteY2099" fmla="*/ 6132261 h 8361036"/>
                <a:gd name="connsiteX2100" fmla="*/ 616103 w 6999840"/>
                <a:gd name="connsiteY2100" fmla="*/ 6132261 h 8361036"/>
                <a:gd name="connsiteX2101" fmla="*/ 625063 w 6999840"/>
                <a:gd name="connsiteY2101" fmla="*/ 6141222 h 8361036"/>
                <a:gd name="connsiteX2102" fmla="*/ 616103 w 6999840"/>
                <a:gd name="connsiteY2102" fmla="*/ 6150182 h 8361036"/>
                <a:gd name="connsiteX2103" fmla="*/ 607142 w 6999840"/>
                <a:gd name="connsiteY2103" fmla="*/ 6141222 h 8361036"/>
                <a:gd name="connsiteX2104" fmla="*/ 616103 w 6999840"/>
                <a:gd name="connsiteY2104" fmla="*/ 6132261 h 8361036"/>
                <a:gd name="connsiteX2105" fmla="*/ 312543 w 6999840"/>
                <a:gd name="connsiteY2105" fmla="*/ 6132261 h 8361036"/>
                <a:gd name="connsiteX2106" fmla="*/ 321504 w 6999840"/>
                <a:gd name="connsiteY2106" fmla="*/ 6141222 h 8361036"/>
                <a:gd name="connsiteX2107" fmla="*/ 312543 w 6999840"/>
                <a:gd name="connsiteY2107" fmla="*/ 6150182 h 8361036"/>
                <a:gd name="connsiteX2108" fmla="*/ 303583 w 6999840"/>
                <a:gd name="connsiteY2108" fmla="*/ 6141222 h 8361036"/>
                <a:gd name="connsiteX2109" fmla="*/ 312543 w 6999840"/>
                <a:gd name="connsiteY2109" fmla="*/ 6132261 h 8361036"/>
                <a:gd name="connsiteX2110" fmla="*/ 8982 w 6999840"/>
                <a:gd name="connsiteY2110" fmla="*/ 6132261 h 8361036"/>
                <a:gd name="connsiteX2111" fmla="*/ 17943 w 6999840"/>
                <a:gd name="connsiteY2111" fmla="*/ 6141222 h 8361036"/>
                <a:gd name="connsiteX2112" fmla="*/ 8982 w 6999840"/>
                <a:gd name="connsiteY2112" fmla="*/ 6150182 h 8361036"/>
                <a:gd name="connsiteX2113" fmla="*/ 22 w 6999840"/>
                <a:gd name="connsiteY2113" fmla="*/ 6141222 h 8361036"/>
                <a:gd name="connsiteX2114" fmla="*/ 8982 w 6999840"/>
                <a:gd name="connsiteY2114" fmla="*/ 6132261 h 8361036"/>
                <a:gd name="connsiteX2115" fmla="*/ 6990880 w 6999840"/>
                <a:gd name="connsiteY2115" fmla="*/ 5942432 h 8361036"/>
                <a:gd name="connsiteX2116" fmla="*/ 6999840 w 6999840"/>
                <a:gd name="connsiteY2116" fmla="*/ 5951393 h 8361036"/>
                <a:gd name="connsiteX2117" fmla="*/ 6990880 w 6999840"/>
                <a:gd name="connsiteY2117" fmla="*/ 5960353 h 8361036"/>
                <a:gd name="connsiteX2118" fmla="*/ 6981919 w 6999840"/>
                <a:gd name="connsiteY2118" fmla="*/ 5951393 h 8361036"/>
                <a:gd name="connsiteX2119" fmla="*/ 6990880 w 6999840"/>
                <a:gd name="connsiteY2119" fmla="*/ 5942432 h 8361036"/>
                <a:gd name="connsiteX2120" fmla="*/ 6687318 w 6999840"/>
                <a:gd name="connsiteY2120" fmla="*/ 5942432 h 8361036"/>
                <a:gd name="connsiteX2121" fmla="*/ 6696278 w 6999840"/>
                <a:gd name="connsiteY2121" fmla="*/ 5951393 h 8361036"/>
                <a:gd name="connsiteX2122" fmla="*/ 6687318 w 6999840"/>
                <a:gd name="connsiteY2122" fmla="*/ 5960353 h 8361036"/>
                <a:gd name="connsiteX2123" fmla="*/ 6678357 w 6999840"/>
                <a:gd name="connsiteY2123" fmla="*/ 5951393 h 8361036"/>
                <a:gd name="connsiteX2124" fmla="*/ 6687318 w 6999840"/>
                <a:gd name="connsiteY2124" fmla="*/ 5942432 h 8361036"/>
                <a:gd name="connsiteX2125" fmla="*/ 6383755 w 6999840"/>
                <a:gd name="connsiteY2125" fmla="*/ 5942432 h 8361036"/>
                <a:gd name="connsiteX2126" fmla="*/ 6392716 w 6999840"/>
                <a:gd name="connsiteY2126" fmla="*/ 5951393 h 8361036"/>
                <a:gd name="connsiteX2127" fmla="*/ 6383755 w 6999840"/>
                <a:gd name="connsiteY2127" fmla="*/ 5960353 h 8361036"/>
                <a:gd name="connsiteX2128" fmla="*/ 6374795 w 6999840"/>
                <a:gd name="connsiteY2128" fmla="*/ 5951393 h 8361036"/>
                <a:gd name="connsiteX2129" fmla="*/ 6383755 w 6999840"/>
                <a:gd name="connsiteY2129" fmla="*/ 5942432 h 8361036"/>
                <a:gd name="connsiteX2130" fmla="*/ 6080194 w 6999840"/>
                <a:gd name="connsiteY2130" fmla="*/ 5942432 h 8361036"/>
                <a:gd name="connsiteX2131" fmla="*/ 6089155 w 6999840"/>
                <a:gd name="connsiteY2131" fmla="*/ 5951393 h 8361036"/>
                <a:gd name="connsiteX2132" fmla="*/ 6080194 w 6999840"/>
                <a:gd name="connsiteY2132" fmla="*/ 5960353 h 8361036"/>
                <a:gd name="connsiteX2133" fmla="*/ 6071234 w 6999840"/>
                <a:gd name="connsiteY2133" fmla="*/ 5951393 h 8361036"/>
                <a:gd name="connsiteX2134" fmla="*/ 6080194 w 6999840"/>
                <a:gd name="connsiteY2134" fmla="*/ 5942432 h 8361036"/>
                <a:gd name="connsiteX2135" fmla="*/ 5776632 w 6999840"/>
                <a:gd name="connsiteY2135" fmla="*/ 5942432 h 8361036"/>
                <a:gd name="connsiteX2136" fmla="*/ 5785593 w 6999840"/>
                <a:gd name="connsiteY2136" fmla="*/ 5951393 h 8361036"/>
                <a:gd name="connsiteX2137" fmla="*/ 5776632 w 6999840"/>
                <a:gd name="connsiteY2137" fmla="*/ 5960353 h 8361036"/>
                <a:gd name="connsiteX2138" fmla="*/ 5767672 w 6999840"/>
                <a:gd name="connsiteY2138" fmla="*/ 5951393 h 8361036"/>
                <a:gd name="connsiteX2139" fmla="*/ 5776632 w 6999840"/>
                <a:gd name="connsiteY2139" fmla="*/ 5942432 h 8361036"/>
                <a:gd name="connsiteX2140" fmla="*/ 5473070 w 6999840"/>
                <a:gd name="connsiteY2140" fmla="*/ 5942432 h 8361036"/>
                <a:gd name="connsiteX2141" fmla="*/ 5482031 w 6999840"/>
                <a:gd name="connsiteY2141" fmla="*/ 5951393 h 8361036"/>
                <a:gd name="connsiteX2142" fmla="*/ 5473070 w 6999840"/>
                <a:gd name="connsiteY2142" fmla="*/ 5960353 h 8361036"/>
                <a:gd name="connsiteX2143" fmla="*/ 5464110 w 6999840"/>
                <a:gd name="connsiteY2143" fmla="*/ 5951393 h 8361036"/>
                <a:gd name="connsiteX2144" fmla="*/ 5473070 w 6999840"/>
                <a:gd name="connsiteY2144" fmla="*/ 5942432 h 8361036"/>
                <a:gd name="connsiteX2145" fmla="*/ 5169508 w 6999840"/>
                <a:gd name="connsiteY2145" fmla="*/ 5942432 h 8361036"/>
                <a:gd name="connsiteX2146" fmla="*/ 5178469 w 6999840"/>
                <a:gd name="connsiteY2146" fmla="*/ 5951393 h 8361036"/>
                <a:gd name="connsiteX2147" fmla="*/ 5169508 w 6999840"/>
                <a:gd name="connsiteY2147" fmla="*/ 5960353 h 8361036"/>
                <a:gd name="connsiteX2148" fmla="*/ 5160548 w 6999840"/>
                <a:gd name="connsiteY2148" fmla="*/ 5951393 h 8361036"/>
                <a:gd name="connsiteX2149" fmla="*/ 5169508 w 6999840"/>
                <a:gd name="connsiteY2149" fmla="*/ 5942432 h 8361036"/>
                <a:gd name="connsiteX2150" fmla="*/ 4865947 w 6999840"/>
                <a:gd name="connsiteY2150" fmla="*/ 5942432 h 8361036"/>
                <a:gd name="connsiteX2151" fmla="*/ 4874908 w 6999840"/>
                <a:gd name="connsiteY2151" fmla="*/ 5951393 h 8361036"/>
                <a:gd name="connsiteX2152" fmla="*/ 4865947 w 6999840"/>
                <a:gd name="connsiteY2152" fmla="*/ 5960353 h 8361036"/>
                <a:gd name="connsiteX2153" fmla="*/ 4856987 w 6999840"/>
                <a:gd name="connsiteY2153" fmla="*/ 5951393 h 8361036"/>
                <a:gd name="connsiteX2154" fmla="*/ 4865947 w 6999840"/>
                <a:gd name="connsiteY2154" fmla="*/ 5942432 h 8361036"/>
                <a:gd name="connsiteX2155" fmla="*/ 4562385 w 6999840"/>
                <a:gd name="connsiteY2155" fmla="*/ 5942432 h 8361036"/>
                <a:gd name="connsiteX2156" fmla="*/ 4571346 w 6999840"/>
                <a:gd name="connsiteY2156" fmla="*/ 5951393 h 8361036"/>
                <a:gd name="connsiteX2157" fmla="*/ 4562385 w 6999840"/>
                <a:gd name="connsiteY2157" fmla="*/ 5960353 h 8361036"/>
                <a:gd name="connsiteX2158" fmla="*/ 4553425 w 6999840"/>
                <a:gd name="connsiteY2158" fmla="*/ 5951393 h 8361036"/>
                <a:gd name="connsiteX2159" fmla="*/ 4562385 w 6999840"/>
                <a:gd name="connsiteY2159" fmla="*/ 5942432 h 8361036"/>
                <a:gd name="connsiteX2160" fmla="*/ 4258823 w 6999840"/>
                <a:gd name="connsiteY2160" fmla="*/ 5942432 h 8361036"/>
                <a:gd name="connsiteX2161" fmla="*/ 4267784 w 6999840"/>
                <a:gd name="connsiteY2161" fmla="*/ 5951393 h 8361036"/>
                <a:gd name="connsiteX2162" fmla="*/ 4258823 w 6999840"/>
                <a:gd name="connsiteY2162" fmla="*/ 5960353 h 8361036"/>
                <a:gd name="connsiteX2163" fmla="*/ 4249863 w 6999840"/>
                <a:gd name="connsiteY2163" fmla="*/ 5951393 h 8361036"/>
                <a:gd name="connsiteX2164" fmla="*/ 4258823 w 6999840"/>
                <a:gd name="connsiteY2164" fmla="*/ 5942432 h 8361036"/>
                <a:gd name="connsiteX2165" fmla="*/ 3955261 w 6999840"/>
                <a:gd name="connsiteY2165" fmla="*/ 5942432 h 8361036"/>
                <a:gd name="connsiteX2166" fmla="*/ 3964222 w 6999840"/>
                <a:gd name="connsiteY2166" fmla="*/ 5951393 h 8361036"/>
                <a:gd name="connsiteX2167" fmla="*/ 3955261 w 6999840"/>
                <a:gd name="connsiteY2167" fmla="*/ 5960353 h 8361036"/>
                <a:gd name="connsiteX2168" fmla="*/ 3946301 w 6999840"/>
                <a:gd name="connsiteY2168" fmla="*/ 5951393 h 8361036"/>
                <a:gd name="connsiteX2169" fmla="*/ 3955261 w 6999840"/>
                <a:gd name="connsiteY2169" fmla="*/ 5942432 h 8361036"/>
                <a:gd name="connsiteX2170" fmla="*/ 3651699 w 6999840"/>
                <a:gd name="connsiteY2170" fmla="*/ 5942432 h 8361036"/>
                <a:gd name="connsiteX2171" fmla="*/ 3660660 w 6999840"/>
                <a:gd name="connsiteY2171" fmla="*/ 5951393 h 8361036"/>
                <a:gd name="connsiteX2172" fmla="*/ 3651699 w 6999840"/>
                <a:gd name="connsiteY2172" fmla="*/ 5960353 h 8361036"/>
                <a:gd name="connsiteX2173" fmla="*/ 3642739 w 6999840"/>
                <a:gd name="connsiteY2173" fmla="*/ 5951393 h 8361036"/>
                <a:gd name="connsiteX2174" fmla="*/ 3651699 w 6999840"/>
                <a:gd name="connsiteY2174" fmla="*/ 5942432 h 8361036"/>
                <a:gd name="connsiteX2175" fmla="*/ 3348150 w 6999840"/>
                <a:gd name="connsiteY2175" fmla="*/ 5942432 h 8361036"/>
                <a:gd name="connsiteX2176" fmla="*/ 3357110 w 6999840"/>
                <a:gd name="connsiteY2176" fmla="*/ 5951393 h 8361036"/>
                <a:gd name="connsiteX2177" fmla="*/ 3348150 w 6999840"/>
                <a:gd name="connsiteY2177" fmla="*/ 5960353 h 8361036"/>
                <a:gd name="connsiteX2178" fmla="*/ 3339190 w 6999840"/>
                <a:gd name="connsiteY2178" fmla="*/ 5951393 h 8361036"/>
                <a:gd name="connsiteX2179" fmla="*/ 3348150 w 6999840"/>
                <a:gd name="connsiteY2179" fmla="*/ 5942432 h 8361036"/>
                <a:gd name="connsiteX2180" fmla="*/ 3044601 w 6999840"/>
                <a:gd name="connsiteY2180" fmla="*/ 5942432 h 8361036"/>
                <a:gd name="connsiteX2181" fmla="*/ 3053561 w 6999840"/>
                <a:gd name="connsiteY2181" fmla="*/ 5951393 h 8361036"/>
                <a:gd name="connsiteX2182" fmla="*/ 3044601 w 6999840"/>
                <a:gd name="connsiteY2182" fmla="*/ 5960353 h 8361036"/>
                <a:gd name="connsiteX2183" fmla="*/ 3035638 w 6999840"/>
                <a:gd name="connsiteY2183" fmla="*/ 5951393 h 8361036"/>
                <a:gd name="connsiteX2184" fmla="*/ 3044601 w 6999840"/>
                <a:gd name="connsiteY2184" fmla="*/ 5942432 h 8361036"/>
                <a:gd name="connsiteX2185" fmla="*/ 2741041 w 6999840"/>
                <a:gd name="connsiteY2185" fmla="*/ 5942432 h 8361036"/>
                <a:gd name="connsiteX2186" fmla="*/ 2750000 w 6999840"/>
                <a:gd name="connsiteY2186" fmla="*/ 5951393 h 8361036"/>
                <a:gd name="connsiteX2187" fmla="*/ 2741041 w 6999840"/>
                <a:gd name="connsiteY2187" fmla="*/ 5960353 h 8361036"/>
                <a:gd name="connsiteX2188" fmla="*/ 2732080 w 6999840"/>
                <a:gd name="connsiteY2188" fmla="*/ 5951393 h 8361036"/>
                <a:gd name="connsiteX2189" fmla="*/ 2741041 w 6999840"/>
                <a:gd name="connsiteY2189" fmla="*/ 5942432 h 8361036"/>
                <a:gd name="connsiteX2190" fmla="*/ 2437484 w 6999840"/>
                <a:gd name="connsiteY2190" fmla="*/ 5942432 h 8361036"/>
                <a:gd name="connsiteX2191" fmla="*/ 2446443 w 6999840"/>
                <a:gd name="connsiteY2191" fmla="*/ 5951393 h 8361036"/>
                <a:gd name="connsiteX2192" fmla="*/ 2437484 w 6999840"/>
                <a:gd name="connsiteY2192" fmla="*/ 5960353 h 8361036"/>
                <a:gd name="connsiteX2193" fmla="*/ 2428524 w 6999840"/>
                <a:gd name="connsiteY2193" fmla="*/ 5951393 h 8361036"/>
                <a:gd name="connsiteX2194" fmla="*/ 2437484 w 6999840"/>
                <a:gd name="connsiteY2194" fmla="*/ 5942432 h 8361036"/>
                <a:gd name="connsiteX2195" fmla="*/ 2133919 w 6999840"/>
                <a:gd name="connsiteY2195" fmla="*/ 5942432 h 8361036"/>
                <a:gd name="connsiteX2196" fmla="*/ 2142877 w 6999840"/>
                <a:gd name="connsiteY2196" fmla="*/ 5951393 h 8361036"/>
                <a:gd name="connsiteX2197" fmla="*/ 2133919 w 6999840"/>
                <a:gd name="connsiteY2197" fmla="*/ 5960353 h 8361036"/>
                <a:gd name="connsiteX2198" fmla="*/ 2124955 w 6999840"/>
                <a:gd name="connsiteY2198" fmla="*/ 5951393 h 8361036"/>
                <a:gd name="connsiteX2199" fmla="*/ 2133919 w 6999840"/>
                <a:gd name="connsiteY2199" fmla="*/ 5942432 h 8361036"/>
                <a:gd name="connsiteX2200" fmla="*/ 1830357 w 6999840"/>
                <a:gd name="connsiteY2200" fmla="*/ 5942432 h 8361036"/>
                <a:gd name="connsiteX2201" fmla="*/ 1839317 w 6999840"/>
                <a:gd name="connsiteY2201" fmla="*/ 5951393 h 8361036"/>
                <a:gd name="connsiteX2202" fmla="*/ 1830357 w 6999840"/>
                <a:gd name="connsiteY2202" fmla="*/ 5960353 h 8361036"/>
                <a:gd name="connsiteX2203" fmla="*/ 1821395 w 6999840"/>
                <a:gd name="connsiteY2203" fmla="*/ 5951393 h 8361036"/>
                <a:gd name="connsiteX2204" fmla="*/ 1830357 w 6999840"/>
                <a:gd name="connsiteY2204" fmla="*/ 5942432 h 8361036"/>
                <a:gd name="connsiteX2205" fmla="*/ 1526796 w 6999840"/>
                <a:gd name="connsiteY2205" fmla="*/ 5942432 h 8361036"/>
                <a:gd name="connsiteX2206" fmla="*/ 1535757 w 6999840"/>
                <a:gd name="connsiteY2206" fmla="*/ 5951393 h 8361036"/>
                <a:gd name="connsiteX2207" fmla="*/ 1526796 w 6999840"/>
                <a:gd name="connsiteY2207" fmla="*/ 5960353 h 8361036"/>
                <a:gd name="connsiteX2208" fmla="*/ 1517836 w 6999840"/>
                <a:gd name="connsiteY2208" fmla="*/ 5951393 h 8361036"/>
                <a:gd name="connsiteX2209" fmla="*/ 1526796 w 6999840"/>
                <a:gd name="connsiteY2209" fmla="*/ 5942432 h 8361036"/>
                <a:gd name="connsiteX2210" fmla="*/ 1223233 w 6999840"/>
                <a:gd name="connsiteY2210" fmla="*/ 5942432 h 8361036"/>
                <a:gd name="connsiteX2211" fmla="*/ 1232194 w 6999840"/>
                <a:gd name="connsiteY2211" fmla="*/ 5951393 h 8361036"/>
                <a:gd name="connsiteX2212" fmla="*/ 1223233 w 6999840"/>
                <a:gd name="connsiteY2212" fmla="*/ 5960353 h 8361036"/>
                <a:gd name="connsiteX2213" fmla="*/ 1214272 w 6999840"/>
                <a:gd name="connsiteY2213" fmla="*/ 5951393 h 8361036"/>
                <a:gd name="connsiteX2214" fmla="*/ 1223233 w 6999840"/>
                <a:gd name="connsiteY2214" fmla="*/ 5942432 h 8361036"/>
                <a:gd name="connsiteX2215" fmla="*/ 919673 w 6999840"/>
                <a:gd name="connsiteY2215" fmla="*/ 5942432 h 8361036"/>
                <a:gd name="connsiteX2216" fmla="*/ 928633 w 6999840"/>
                <a:gd name="connsiteY2216" fmla="*/ 5951393 h 8361036"/>
                <a:gd name="connsiteX2217" fmla="*/ 919673 w 6999840"/>
                <a:gd name="connsiteY2217" fmla="*/ 5960353 h 8361036"/>
                <a:gd name="connsiteX2218" fmla="*/ 910712 w 6999840"/>
                <a:gd name="connsiteY2218" fmla="*/ 5951393 h 8361036"/>
                <a:gd name="connsiteX2219" fmla="*/ 919673 w 6999840"/>
                <a:gd name="connsiteY2219" fmla="*/ 5942432 h 8361036"/>
                <a:gd name="connsiteX2220" fmla="*/ 616105 w 6999840"/>
                <a:gd name="connsiteY2220" fmla="*/ 5942432 h 8361036"/>
                <a:gd name="connsiteX2221" fmla="*/ 625066 w 6999840"/>
                <a:gd name="connsiteY2221" fmla="*/ 5951393 h 8361036"/>
                <a:gd name="connsiteX2222" fmla="*/ 616105 w 6999840"/>
                <a:gd name="connsiteY2222" fmla="*/ 5960353 h 8361036"/>
                <a:gd name="connsiteX2223" fmla="*/ 607145 w 6999840"/>
                <a:gd name="connsiteY2223" fmla="*/ 5951393 h 8361036"/>
                <a:gd name="connsiteX2224" fmla="*/ 616105 w 6999840"/>
                <a:gd name="connsiteY2224" fmla="*/ 5942432 h 8361036"/>
                <a:gd name="connsiteX2225" fmla="*/ 312545 w 6999840"/>
                <a:gd name="connsiteY2225" fmla="*/ 5942432 h 8361036"/>
                <a:gd name="connsiteX2226" fmla="*/ 321506 w 6999840"/>
                <a:gd name="connsiteY2226" fmla="*/ 5951393 h 8361036"/>
                <a:gd name="connsiteX2227" fmla="*/ 312545 w 6999840"/>
                <a:gd name="connsiteY2227" fmla="*/ 5960353 h 8361036"/>
                <a:gd name="connsiteX2228" fmla="*/ 303585 w 6999840"/>
                <a:gd name="connsiteY2228" fmla="*/ 5951393 h 8361036"/>
                <a:gd name="connsiteX2229" fmla="*/ 312545 w 6999840"/>
                <a:gd name="connsiteY2229" fmla="*/ 5942432 h 8361036"/>
                <a:gd name="connsiteX2230" fmla="*/ 8985 w 6999840"/>
                <a:gd name="connsiteY2230" fmla="*/ 5942432 h 8361036"/>
                <a:gd name="connsiteX2231" fmla="*/ 17945 w 6999840"/>
                <a:gd name="connsiteY2231" fmla="*/ 5951393 h 8361036"/>
                <a:gd name="connsiteX2232" fmla="*/ 8985 w 6999840"/>
                <a:gd name="connsiteY2232" fmla="*/ 5960353 h 8361036"/>
                <a:gd name="connsiteX2233" fmla="*/ 24 w 6999840"/>
                <a:gd name="connsiteY2233" fmla="*/ 5951393 h 8361036"/>
                <a:gd name="connsiteX2234" fmla="*/ 8985 w 6999840"/>
                <a:gd name="connsiteY2234" fmla="*/ 5942432 h 8361036"/>
                <a:gd name="connsiteX2235" fmla="*/ 6836025 w 6999840"/>
                <a:gd name="connsiteY2235" fmla="*/ 5865518 h 8361036"/>
                <a:gd name="connsiteX2236" fmla="*/ 6844985 w 6999840"/>
                <a:gd name="connsiteY2236" fmla="*/ 5874479 h 8361036"/>
                <a:gd name="connsiteX2237" fmla="*/ 6836025 w 6999840"/>
                <a:gd name="connsiteY2237" fmla="*/ 5883439 h 8361036"/>
                <a:gd name="connsiteX2238" fmla="*/ 6827064 w 6999840"/>
                <a:gd name="connsiteY2238" fmla="*/ 5874479 h 8361036"/>
                <a:gd name="connsiteX2239" fmla="*/ 6836025 w 6999840"/>
                <a:gd name="connsiteY2239" fmla="*/ 5865518 h 8361036"/>
                <a:gd name="connsiteX2240" fmla="*/ 6532742 w 6999840"/>
                <a:gd name="connsiteY2240" fmla="*/ 5865518 h 8361036"/>
                <a:gd name="connsiteX2241" fmla="*/ 6541703 w 6999840"/>
                <a:gd name="connsiteY2241" fmla="*/ 5874479 h 8361036"/>
                <a:gd name="connsiteX2242" fmla="*/ 6532742 w 6999840"/>
                <a:gd name="connsiteY2242" fmla="*/ 5883439 h 8361036"/>
                <a:gd name="connsiteX2243" fmla="*/ 6523782 w 6999840"/>
                <a:gd name="connsiteY2243" fmla="*/ 5874479 h 8361036"/>
                <a:gd name="connsiteX2244" fmla="*/ 6532742 w 6999840"/>
                <a:gd name="connsiteY2244" fmla="*/ 5865518 h 8361036"/>
                <a:gd name="connsiteX2245" fmla="*/ 6229459 w 6999840"/>
                <a:gd name="connsiteY2245" fmla="*/ 5865518 h 8361036"/>
                <a:gd name="connsiteX2246" fmla="*/ 6238420 w 6999840"/>
                <a:gd name="connsiteY2246" fmla="*/ 5874479 h 8361036"/>
                <a:gd name="connsiteX2247" fmla="*/ 6229459 w 6999840"/>
                <a:gd name="connsiteY2247" fmla="*/ 5883439 h 8361036"/>
                <a:gd name="connsiteX2248" fmla="*/ 6220499 w 6999840"/>
                <a:gd name="connsiteY2248" fmla="*/ 5874479 h 8361036"/>
                <a:gd name="connsiteX2249" fmla="*/ 6229459 w 6999840"/>
                <a:gd name="connsiteY2249" fmla="*/ 5865518 h 8361036"/>
                <a:gd name="connsiteX2250" fmla="*/ 5926177 w 6999840"/>
                <a:gd name="connsiteY2250" fmla="*/ 5865518 h 8361036"/>
                <a:gd name="connsiteX2251" fmla="*/ 5935138 w 6999840"/>
                <a:gd name="connsiteY2251" fmla="*/ 5874479 h 8361036"/>
                <a:gd name="connsiteX2252" fmla="*/ 5926177 w 6999840"/>
                <a:gd name="connsiteY2252" fmla="*/ 5883439 h 8361036"/>
                <a:gd name="connsiteX2253" fmla="*/ 5917217 w 6999840"/>
                <a:gd name="connsiteY2253" fmla="*/ 5874479 h 8361036"/>
                <a:gd name="connsiteX2254" fmla="*/ 5926177 w 6999840"/>
                <a:gd name="connsiteY2254" fmla="*/ 5865518 h 8361036"/>
                <a:gd name="connsiteX2255" fmla="*/ 5622895 w 6999840"/>
                <a:gd name="connsiteY2255" fmla="*/ 5865518 h 8361036"/>
                <a:gd name="connsiteX2256" fmla="*/ 5631856 w 6999840"/>
                <a:gd name="connsiteY2256" fmla="*/ 5874479 h 8361036"/>
                <a:gd name="connsiteX2257" fmla="*/ 5622895 w 6999840"/>
                <a:gd name="connsiteY2257" fmla="*/ 5883439 h 8361036"/>
                <a:gd name="connsiteX2258" fmla="*/ 5613935 w 6999840"/>
                <a:gd name="connsiteY2258" fmla="*/ 5874479 h 8361036"/>
                <a:gd name="connsiteX2259" fmla="*/ 5622895 w 6999840"/>
                <a:gd name="connsiteY2259" fmla="*/ 5865518 h 8361036"/>
                <a:gd name="connsiteX2260" fmla="*/ 5319613 w 6999840"/>
                <a:gd name="connsiteY2260" fmla="*/ 5865518 h 8361036"/>
                <a:gd name="connsiteX2261" fmla="*/ 5328574 w 6999840"/>
                <a:gd name="connsiteY2261" fmla="*/ 5874479 h 8361036"/>
                <a:gd name="connsiteX2262" fmla="*/ 5319613 w 6999840"/>
                <a:gd name="connsiteY2262" fmla="*/ 5883439 h 8361036"/>
                <a:gd name="connsiteX2263" fmla="*/ 5310653 w 6999840"/>
                <a:gd name="connsiteY2263" fmla="*/ 5874479 h 8361036"/>
                <a:gd name="connsiteX2264" fmla="*/ 5319613 w 6999840"/>
                <a:gd name="connsiteY2264" fmla="*/ 5865518 h 8361036"/>
                <a:gd name="connsiteX2265" fmla="*/ 5016330 w 6999840"/>
                <a:gd name="connsiteY2265" fmla="*/ 5865518 h 8361036"/>
                <a:gd name="connsiteX2266" fmla="*/ 5025291 w 6999840"/>
                <a:gd name="connsiteY2266" fmla="*/ 5874479 h 8361036"/>
                <a:gd name="connsiteX2267" fmla="*/ 5016330 w 6999840"/>
                <a:gd name="connsiteY2267" fmla="*/ 5883439 h 8361036"/>
                <a:gd name="connsiteX2268" fmla="*/ 5007370 w 6999840"/>
                <a:gd name="connsiteY2268" fmla="*/ 5874479 h 8361036"/>
                <a:gd name="connsiteX2269" fmla="*/ 5016330 w 6999840"/>
                <a:gd name="connsiteY2269" fmla="*/ 5865518 h 8361036"/>
                <a:gd name="connsiteX2270" fmla="*/ 4713048 w 6999840"/>
                <a:gd name="connsiteY2270" fmla="*/ 5865518 h 8361036"/>
                <a:gd name="connsiteX2271" fmla="*/ 4722009 w 6999840"/>
                <a:gd name="connsiteY2271" fmla="*/ 5874479 h 8361036"/>
                <a:gd name="connsiteX2272" fmla="*/ 4713048 w 6999840"/>
                <a:gd name="connsiteY2272" fmla="*/ 5883439 h 8361036"/>
                <a:gd name="connsiteX2273" fmla="*/ 4704088 w 6999840"/>
                <a:gd name="connsiteY2273" fmla="*/ 5874479 h 8361036"/>
                <a:gd name="connsiteX2274" fmla="*/ 4713048 w 6999840"/>
                <a:gd name="connsiteY2274" fmla="*/ 5865518 h 8361036"/>
                <a:gd name="connsiteX2275" fmla="*/ 4409765 w 6999840"/>
                <a:gd name="connsiteY2275" fmla="*/ 5865518 h 8361036"/>
                <a:gd name="connsiteX2276" fmla="*/ 4418726 w 6999840"/>
                <a:gd name="connsiteY2276" fmla="*/ 5874479 h 8361036"/>
                <a:gd name="connsiteX2277" fmla="*/ 4409765 w 6999840"/>
                <a:gd name="connsiteY2277" fmla="*/ 5883439 h 8361036"/>
                <a:gd name="connsiteX2278" fmla="*/ 4400805 w 6999840"/>
                <a:gd name="connsiteY2278" fmla="*/ 5874479 h 8361036"/>
                <a:gd name="connsiteX2279" fmla="*/ 4409765 w 6999840"/>
                <a:gd name="connsiteY2279" fmla="*/ 5865518 h 8361036"/>
                <a:gd name="connsiteX2280" fmla="*/ 4106483 w 6999840"/>
                <a:gd name="connsiteY2280" fmla="*/ 5865518 h 8361036"/>
                <a:gd name="connsiteX2281" fmla="*/ 4115444 w 6999840"/>
                <a:gd name="connsiteY2281" fmla="*/ 5874479 h 8361036"/>
                <a:gd name="connsiteX2282" fmla="*/ 4106483 w 6999840"/>
                <a:gd name="connsiteY2282" fmla="*/ 5883439 h 8361036"/>
                <a:gd name="connsiteX2283" fmla="*/ 4097523 w 6999840"/>
                <a:gd name="connsiteY2283" fmla="*/ 5874479 h 8361036"/>
                <a:gd name="connsiteX2284" fmla="*/ 4106483 w 6999840"/>
                <a:gd name="connsiteY2284" fmla="*/ 5865518 h 8361036"/>
                <a:gd name="connsiteX2285" fmla="*/ 3803200 w 6999840"/>
                <a:gd name="connsiteY2285" fmla="*/ 5865518 h 8361036"/>
                <a:gd name="connsiteX2286" fmla="*/ 3812161 w 6999840"/>
                <a:gd name="connsiteY2286" fmla="*/ 5874479 h 8361036"/>
                <a:gd name="connsiteX2287" fmla="*/ 3803200 w 6999840"/>
                <a:gd name="connsiteY2287" fmla="*/ 5883439 h 8361036"/>
                <a:gd name="connsiteX2288" fmla="*/ 3794240 w 6999840"/>
                <a:gd name="connsiteY2288" fmla="*/ 5874479 h 8361036"/>
                <a:gd name="connsiteX2289" fmla="*/ 3803200 w 6999840"/>
                <a:gd name="connsiteY2289" fmla="*/ 5865518 h 8361036"/>
                <a:gd name="connsiteX2290" fmla="*/ 3499921 w 6999840"/>
                <a:gd name="connsiteY2290" fmla="*/ 5865518 h 8361036"/>
                <a:gd name="connsiteX2291" fmla="*/ 3508879 w 6999840"/>
                <a:gd name="connsiteY2291" fmla="*/ 5874479 h 8361036"/>
                <a:gd name="connsiteX2292" fmla="*/ 3499921 w 6999840"/>
                <a:gd name="connsiteY2292" fmla="*/ 5883439 h 8361036"/>
                <a:gd name="connsiteX2293" fmla="*/ 3491009 w 6999840"/>
                <a:gd name="connsiteY2293" fmla="*/ 5874479 h 8361036"/>
                <a:gd name="connsiteX2294" fmla="*/ 3499921 w 6999840"/>
                <a:gd name="connsiteY2294" fmla="*/ 5865518 h 8361036"/>
                <a:gd name="connsiteX2295" fmla="*/ 3196690 w 6999840"/>
                <a:gd name="connsiteY2295" fmla="*/ 5865518 h 8361036"/>
                <a:gd name="connsiteX2296" fmla="*/ 3205656 w 6999840"/>
                <a:gd name="connsiteY2296" fmla="*/ 5874479 h 8361036"/>
                <a:gd name="connsiteX2297" fmla="*/ 3196690 w 6999840"/>
                <a:gd name="connsiteY2297" fmla="*/ 5883439 h 8361036"/>
                <a:gd name="connsiteX2298" fmla="*/ 3187729 w 6999840"/>
                <a:gd name="connsiteY2298" fmla="*/ 5874479 h 8361036"/>
                <a:gd name="connsiteX2299" fmla="*/ 3196690 w 6999840"/>
                <a:gd name="connsiteY2299" fmla="*/ 5865518 h 8361036"/>
                <a:gd name="connsiteX2300" fmla="*/ 2893450 w 6999840"/>
                <a:gd name="connsiteY2300" fmla="*/ 5865518 h 8361036"/>
                <a:gd name="connsiteX2301" fmla="*/ 2902408 w 6999840"/>
                <a:gd name="connsiteY2301" fmla="*/ 5874479 h 8361036"/>
                <a:gd name="connsiteX2302" fmla="*/ 2893450 w 6999840"/>
                <a:gd name="connsiteY2302" fmla="*/ 5883439 h 8361036"/>
                <a:gd name="connsiteX2303" fmla="*/ 2884490 w 6999840"/>
                <a:gd name="connsiteY2303" fmla="*/ 5874479 h 8361036"/>
                <a:gd name="connsiteX2304" fmla="*/ 2893450 w 6999840"/>
                <a:gd name="connsiteY2304" fmla="*/ 5865518 h 8361036"/>
                <a:gd name="connsiteX2305" fmla="*/ 2590168 w 6999840"/>
                <a:gd name="connsiteY2305" fmla="*/ 5865518 h 8361036"/>
                <a:gd name="connsiteX2306" fmla="*/ 2599125 w 6999840"/>
                <a:gd name="connsiteY2306" fmla="*/ 5874479 h 8361036"/>
                <a:gd name="connsiteX2307" fmla="*/ 2590168 w 6999840"/>
                <a:gd name="connsiteY2307" fmla="*/ 5883439 h 8361036"/>
                <a:gd name="connsiteX2308" fmla="*/ 2581208 w 6999840"/>
                <a:gd name="connsiteY2308" fmla="*/ 5874479 h 8361036"/>
                <a:gd name="connsiteX2309" fmla="*/ 2590168 w 6999840"/>
                <a:gd name="connsiteY2309" fmla="*/ 5865518 h 8361036"/>
                <a:gd name="connsiteX2310" fmla="*/ 2286886 w 6999840"/>
                <a:gd name="connsiteY2310" fmla="*/ 5865518 h 8361036"/>
                <a:gd name="connsiteX2311" fmla="*/ 2295846 w 6999840"/>
                <a:gd name="connsiteY2311" fmla="*/ 5874479 h 8361036"/>
                <a:gd name="connsiteX2312" fmla="*/ 2286886 w 6999840"/>
                <a:gd name="connsiteY2312" fmla="*/ 5883439 h 8361036"/>
                <a:gd name="connsiteX2313" fmla="*/ 2277930 w 6999840"/>
                <a:gd name="connsiteY2313" fmla="*/ 5874479 h 8361036"/>
                <a:gd name="connsiteX2314" fmla="*/ 2286886 w 6999840"/>
                <a:gd name="connsiteY2314" fmla="*/ 5865518 h 8361036"/>
                <a:gd name="connsiteX2315" fmla="*/ 1983610 w 6999840"/>
                <a:gd name="connsiteY2315" fmla="*/ 5865518 h 8361036"/>
                <a:gd name="connsiteX2316" fmla="*/ 1992574 w 6999840"/>
                <a:gd name="connsiteY2316" fmla="*/ 5874479 h 8361036"/>
                <a:gd name="connsiteX2317" fmla="*/ 1983610 w 6999840"/>
                <a:gd name="connsiteY2317" fmla="*/ 5883439 h 8361036"/>
                <a:gd name="connsiteX2318" fmla="*/ 1974651 w 6999840"/>
                <a:gd name="connsiteY2318" fmla="*/ 5874479 h 8361036"/>
                <a:gd name="connsiteX2319" fmla="*/ 1983610 w 6999840"/>
                <a:gd name="connsiteY2319" fmla="*/ 5865518 h 8361036"/>
                <a:gd name="connsiteX2320" fmla="*/ 1680344 w 6999840"/>
                <a:gd name="connsiteY2320" fmla="*/ 5865518 h 8361036"/>
                <a:gd name="connsiteX2321" fmla="*/ 1689305 w 6999840"/>
                <a:gd name="connsiteY2321" fmla="*/ 5874479 h 8361036"/>
                <a:gd name="connsiteX2322" fmla="*/ 1680344 w 6999840"/>
                <a:gd name="connsiteY2322" fmla="*/ 5883439 h 8361036"/>
                <a:gd name="connsiteX2323" fmla="*/ 1671383 w 6999840"/>
                <a:gd name="connsiteY2323" fmla="*/ 5874479 h 8361036"/>
                <a:gd name="connsiteX2324" fmla="*/ 1680344 w 6999840"/>
                <a:gd name="connsiteY2324" fmla="*/ 5865518 h 8361036"/>
                <a:gd name="connsiteX2325" fmla="*/ 1377058 w 6999840"/>
                <a:gd name="connsiteY2325" fmla="*/ 5865518 h 8361036"/>
                <a:gd name="connsiteX2326" fmla="*/ 1386019 w 6999840"/>
                <a:gd name="connsiteY2326" fmla="*/ 5874479 h 8361036"/>
                <a:gd name="connsiteX2327" fmla="*/ 1377058 w 6999840"/>
                <a:gd name="connsiteY2327" fmla="*/ 5883439 h 8361036"/>
                <a:gd name="connsiteX2328" fmla="*/ 1368094 w 6999840"/>
                <a:gd name="connsiteY2328" fmla="*/ 5874479 h 8361036"/>
                <a:gd name="connsiteX2329" fmla="*/ 1377058 w 6999840"/>
                <a:gd name="connsiteY2329" fmla="*/ 5865518 h 8361036"/>
                <a:gd name="connsiteX2330" fmla="*/ 1073772 w 6999840"/>
                <a:gd name="connsiteY2330" fmla="*/ 5865518 h 8361036"/>
                <a:gd name="connsiteX2331" fmla="*/ 1082733 w 6999840"/>
                <a:gd name="connsiteY2331" fmla="*/ 5874479 h 8361036"/>
                <a:gd name="connsiteX2332" fmla="*/ 1073772 w 6999840"/>
                <a:gd name="connsiteY2332" fmla="*/ 5883439 h 8361036"/>
                <a:gd name="connsiteX2333" fmla="*/ 1064811 w 6999840"/>
                <a:gd name="connsiteY2333" fmla="*/ 5874479 h 8361036"/>
                <a:gd name="connsiteX2334" fmla="*/ 1073772 w 6999840"/>
                <a:gd name="connsiteY2334" fmla="*/ 5865518 h 8361036"/>
                <a:gd name="connsiteX2335" fmla="*/ 770496 w 6999840"/>
                <a:gd name="connsiteY2335" fmla="*/ 5865518 h 8361036"/>
                <a:gd name="connsiteX2336" fmla="*/ 779452 w 6999840"/>
                <a:gd name="connsiteY2336" fmla="*/ 5874479 h 8361036"/>
                <a:gd name="connsiteX2337" fmla="*/ 770496 w 6999840"/>
                <a:gd name="connsiteY2337" fmla="*/ 5883439 h 8361036"/>
                <a:gd name="connsiteX2338" fmla="*/ 761532 w 6999840"/>
                <a:gd name="connsiteY2338" fmla="*/ 5874479 h 8361036"/>
                <a:gd name="connsiteX2339" fmla="*/ 770496 w 6999840"/>
                <a:gd name="connsiteY2339" fmla="*/ 5865518 h 8361036"/>
                <a:gd name="connsiteX2340" fmla="*/ 467190 w 6999840"/>
                <a:gd name="connsiteY2340" fmla="*/ 5865518 h 8361036"/>
                <a:gd name="connsiteX2341" fmla="*/ 476151 w 6999840"/>
                <a:gd name="connsiteY2341" fmla="*/ 5874479 h 8361036"/>
                <a:gd name="connsiteX2342" fmla="*/ 467190 w 6999840"/>
                <a:gd name="connsiteY2342" fmla="*/ 5883439 h 8361036"/>
                <a:gd name="connsiteX2343" fmla="*/ 458230 w 6999840"/>
                <a:gd name="connsiteY2343" fmla="*/ 5874479 h 8361036"/>
                <a:gd name="connsiteX2344" fmla="*/ 467190 w 6999840"/>
                <a:gd name="connsiteY2344" fmla="*/ 5865518 h 8361036"/>
                <a:gd name="connsiteX2345" fmla="*/ 163910 w 6999840"/>
                <a:gd name="connsiteY2345" fmla="*/ 5865518 h 8361036"/>
                <a:gd name="connsiteX2346" fmla="*/ 172870 w 6999840"/>
                <a:gd name="connsiteY2346" fmla="*/ 5874479 h 8361036"/>
                <a:gd name="connsiteX2347" fmla="*/ 163910 w 6999840"/>
                <a:gd name="connsiteY2347" fmla="*/ 5883439 h 8361036"/>
                <a:gd name="connsiteX2348" fmla="*/ 154949 w 6999840"/>
                <a:gd name="connsiteY2348" fmla="*/ 5874479 h 8361036"/>
                <a:gd name="connsiteX2349" fmla="*/ 163910 w 6999840"/>
                <a:gd name="connsiteY2349" fmla="*/ 5865518 h 8361036"/>
                <a:gd name="connsiteX2350" fmla="*/ 6836025 w 6999840"/>
                <a:gd name="connsiteY2350" fmla="*/ 5675689 h 8361036"/>
                <a:gd name="connsiteX2351" fmla="*/ 6844985 w 6999840"/>
                <a:gd name="connsiteY2351" fmla="*/ 5684650 h 8361036"/>
                <a:gd name="connsiteX2352" fmla="*/ 6836025 w 6999840"/>
                <a:gd name="connsiteY2352" fmla="*/ 5693610 h 8361036"/>
                <a:gd name="connsiteX2353" fmla="*/ 6827064 w 6999840"/>
                <a:gd name="connsiteY2353" fmla="*/ 5684650 h 8361036"/>
                <a:gd name="connsiteX2354" fmla="*/ 6836025 w 6999840"/>
                <a:gd name="connsiteY2354" fmla="*/ 5675689 h 8361036"/>
                <a:gd name="connsiteX2355" fmla="*/ 6532742 w 6999840"/>
                <a:gd name="connsiteY2355" fmla="*/ 5675689 h 8361036"/>
                <a:gd name="connsiteX2356" fmla="*/ 6541703 w 6999840"/>
                <a:gd name="connsiteY2356" fmla="*/ 5684650 h 8361036"/>
                <a:gd name="connsiteX2357" fmla="*/ 6532742 w 6999840"/>
                <a:gd name="connsiteY2357" fmla="*/ 5693610 h 8361036"/>
                <a:gd name="connsiteX2358" fmla="*/ 6523782 w 6999840"/>
                <a:gd name="connsiteY2358" fmla="*/ 5684650 h 8361036"/>
                <a:gd name="connsiteX2359" fmla="*/ 6532742 w 6999840"/>
                <a:gd name="connsiteY2359" fmla="*/ 5675689 h 8361036"/>
                <a:gd name="connsiteX2360" fmla="*/ 6229459 w 6999840"/>
                <a:gd name="connsiteY2360" fmla="*/ 5675689 h 8361036"/>
                <a:gd name="connsiteX2361" fmla="*/ 6238420 w 6999840"/>
                <a:gd name="connsiteY2361" fmla="*/ 5684650 h 8361036"/>
                <a:gd name="connsiteX2362" fmla="*/ 6229459 w 6999840"/>
                <a:gd name="connsiteY2362" fmla="*/ 5693610 h 8361036"/>
                <a:gd name="connsiteX2363" fmla="*/ 6220499 w 6999840"/>
                <a:gd name="connsiteY2363" fmla="*/ 5684650 h 8361036"/>
                <a:gd name="connsiteX2364" fmla="*/ 6229459 w 6999840"/>
                <a:gd name="connsiteY2364" fmla="*/ 5675689 h 8361036"/>
                <a:gd name="connsiteX2365" fmla="*/ 5926177 w 6999840"/>
                <a:gd name="connsiteY2365" fmla="*/ 5675689 h 8361036"/>
                <a:gd name="connsiteX2366" fmla="*/ 5935138 w 6999840"/>
                <a:gd name="connsiteY2366" fmla="*/ 5684650 h 8361036"/>
                <a:gd name="connsiteX2367" fmla="*/ 5926177 w 6999840"/>
                <a:gd name="connsiteY2367" fmla="*/ 5693610 h 8361036"/>
                <a:gd name="connsiteX2368" fmla="*/ 5917217 w 6999840"/>
                <a:gd name="connsiteY2368" fmla="*/ 5684650 h 8361036"/>
                <a:gd name="connsiteX2369" fmla="*/ 5926177 w 6999840"/>
                <a:gd name="connsiteY2369" fmla="*/ 5675689 h 8361036"/>
                <a:gd name="connsiteX2370" fmla="*/ 5622895 w 6999840"/>
                <a:gd name="connsiteY2370" fmla="*/ 5675689 h 8361036"/>
                <a:gd name="connsiteX2371" fmla="*/ 5631856 w 6999840"/>
                <a:gd name="connsiteY2371" fmla="*/ 5684650 h 8361036"/>
                <a:gd name="connsiteX2372" fmla="*/ 5622895 w 6999840"/>
                <a:gd name="connsiteY2372" fmla="*/ 5693610 h 8361036"/>
                <a:gd name="connsiteX2373" fmla="*/ 5613935 w 6999840"/>
                <a:gd name="connsiteY2373" fmla="*/ 5684650 h 8361036"/>
                <a:gd name="connsiteX2374" fmla="*/ 5622895 w 6999840"/>
                <a:gd name="connsiteY2374" fmla="*/ 5675689 h 8361036"/>
                <a:gd name="connsiteX2375" fmla="*/ 5319613 w 6999840"/>
                <a:gd name="connsiteY2375" fmla="*/ 5675689 h 8361036"/>
                <a:gd name="connsiteX2376" fmla="*/ 5328574 w 6999840"/>
                <a:gd name="connsiteY2376" fmla="*/ 5684650 h 8361036"/>
                <a:gd name="connsiteX2377" fmla="*/ 5319613 w 6999840"/>
                <a:gd name="connsiteY2377" fmla="*/ 5693610 h 8361036"/>
                <a:gd name="connsiteX2378" fmla="*/ 5310653 w 6999840"/>
                <a:gd name="connsiteY2378" fmla="*/ 5684650 h 8361036"/>
                <a:gd name="connsiteX2379" fmla="*/ 5319613 w 6999840"/>
                <a:gd name="connsiteY2379" fmla="*/ 5675689 h 8361036"/>
                <a:gd name="connsiteX2380" fmla="*/ 5016330 w 6999840"/>
                <a:gd name="connsiteY2380" fmla="*/ 5675689 h 8361036"/>
                <a:gd name="connsiteX2381" fmla="*/ 5025291 w 6999840"/>
                <a:gd name="connsiteY2381" fmla="*/ 5684650 h 8361036"/>
                <a:gd name="connsiteX2382" fmla="*/ 5016330 w 6999840"/>
                <a:gd name="connsiteY2382" fmla="*/ 5693610 h 8361036"/>
                <a:gd name="connsiteX2383" fmla="*/ 5007370 w 6999840"/>
                <a:gd name="connsiteY2383" fmla="*/ 5684650 h 8361036"/>
                <a:gd name="connsiteX2384" fmla="*/ 5016330 w 6999840"/>
                <a:gd name="connsiteY2384" fmla="*/ 5675689 h 8361036"/>
                <a:gd name="connsiteX2385" fmla="*/ 4713048 w 6999840"/>
                <a:gd name="connsiteY2385" fmla="*/ 5675689 h 8361036"/>
                <a:gd name="connsiteX2386" fmla="*/ 4722009 w 6999840"/>
                <a:gd name="connsiteY2386" fmla="*/ 5684650 h 8361036"/>
                <a:gd name="connsiteX2387" fmla="*/ 4713048 w 6999840"/>
                <a:gd name="connsiteY2387" fmla="*/ 5693610 h 8361036"/>
                <a:gd name="connsiteX2388" fmla="*/ 4704088 w 6999840"/>
                <a:gd name="connsiteY2388" fmla="*/ 5684650 h 8361036"/>
                <a:gd name="connsiteX2389" fmla="*/ 4713048 w 6999840"/>
                <a:gd name="connsiteY2389" fmla="*/ 5675689 h 8361036"/>
                <a:gd name="connsiteX2390" fmla="*/ 4409765 w 6999840"/>
                <a:gd name="connsiteY2390" fmla="*/ 5675689 h 8361036"/>
                <a:gd name="connsiteX2391" fmla="*/ 4418726 w 6999840"/>
                <a:gd name="connsiteY2391" fmla="*/ 5684650 h 8361036"/>
                <a:gd name="connsiteX2392" fmla="*/ 4409765 w 6999840"/>
                <a:gd name="connsiteY2392" fmla="*/ 5693610 h 8361036"/>
                <a:gd name="connsiteX2393" fmla="*/ 4400805 w 6999840"/>
                <a:gd name="connsiteY2393" fmla="*/ 5684650 h 8361036"/>
                <a:gd name="connsiteX2394" fmla="*/ 4409765 w 6999840"/>
                <a:gd name="connsiteY2394" fmla="*/ 5675689 h 8361036"/>
                <a:gd name="connsiteX2395" fmla="*/ 4106483 w 6999840"/>
                <a:gd name="connsiteY2395" fmla="*/ 5675689 h 8361036"/>
                <a:gd name="connsiteX2396" fmla="*/ 4115444 w 6999840"/>
                <a:gd name="connsiteY2396" fmla="*/ 5684650 h 8361036"/>
                <a:gd name="connsiteX2397" fmla="*/ 4106483 w 6999840"/>
                <a:gd name="connsiteY2397" fmla="*/ 5693610 h 8361036"/>
                <a:gd name="connsiteX2398" fmla="*/ 4097523 w 6999840"/>
                <a:gd name="connsiteY2398" fmla="*/ 5684650 h 8361036"/>
                <a:gd name="connsiteX2399" fmla="*/ 4106483 w 6999840"/>
                <a:gd name="connsiteY2399" fmla="*/ 5675689 h 8361036"/>
                <a:gd name="connsiteX2400" fmla="*/ 3803200 w 6999840"/>
                <a:gd name="connsiteY2400" fmla="*/ 5675689 h 8361036"/>
                <a:gd name="connsiteX2401" fmla="*/ 3812161 w 6999840"/>
                <a:gd name="connsiteY2401" fmla="*/ 5684650 h 8361036"/>
                <a:gd name="connsiteX2402" fmla="*/ 3803200 w 6999840"/>
                <a:gd name="connsiteY2402" fmla="*/ 5693610 h 8361036"/>
                <a:gd name="connsiteX2403" fmla="*/ 3794240 w 6999840"/>
                <a:gd name="connsiteY2403" fmla="*/ 5684650 h 8361036"/>
                <a:gd name="connsiteX2404" fmla="*/ 3803200 w 6999840"/>
                <a:gd name="connsiteY2404" fmla="*/ 5675689 h 8361036"/>
                <a:gd name="connsiteX2405" fmla="*/ 3499921 w 6999840"/>
                <a:gd name="connsiteY2405" fmla="*/ 5675689 h 8361036"/>
                <a:gd name="connsiteX2406" fmla="*/ 3508879 w 6999840"/>
                <a:gd name="connsiteY2406" fmla="*/ 5684650 h 8361036"/>
                <a:gd name="connsiteX2407" fmla="*/ 3499921 w 6999840"/>
                <a:gd name="connsiteY2407" fmla="*/ 5693610 h 8361036"/>
                <a:gd name="connsiteX2408" fmla="*/ 3491010 w 6999840"/>
                <a:gd name="connsiteY2408" fmla="*/ 5684650 h 8361036"/>
                <a:gd name="connsiteX2409" fmla="*/ 3499921 w 6999840"/>
                <a:gd name="connsiteY2409" fmla="*/ 5675689 h 8361036"/>
                <a:gd name="connsiteX2410" fmla="*/ 3196690 w 6999840"/>
                <a:gd name="connsiteY2410" fmla="*/ 5675689 h 8361036"/>
                <a:gd name="connsiteX2411" fmla="*/ 3205658 w 6999840"/>
                <a:gd name="connsiteY2411" fmla="*/ 5684650 h 8361036"/>
                <a:gd name="connsiteX2412" fmla="*/ 3196690 w 6999840"/>
                <a:gd name="connsiteY2412" fmla="*/ 5693610 h 8361036"/>
                <a:gd name="connsiteX2413" fmla="*/ 3187729 w 6999840"/>
                <a:gd name="connsiteY2413" fmla="*/ 5684650 h 8361036"/>
                <a:gd name="connsiteX2414" fmla="*/ 3196690 w 6999840"/>
                <a:gd name="connsiteY2414" fmla="*/ 5675689 h 8361036"/>
                <a:gd name="connsiteX2415" fmla="*/ 2893450 w 6999840"/>
                <a:gd name="connsiteY2415" fmla="*/ 5675689 h 8361036"/>
                <a:gd name="connsiteX2416" fmla="*/ 2902409 w 6999840"/>
                <a:gd name="connsiteY2416" fmla="*/ 5684650 h 8361036"/>
                <a:gd name="connsiteX2417" fmla="*/ 2893450 w 6999840"/>
                <a:gd name="connsiteY2417" fmla="*/ 5693610 h 8361036"/>
                <a:gd name="connsiteX2418" fmla="*/ 2884490 w 6999840"/>
                <a:gd name="connsiteY2418" fmla="*/ 5684650 h 8361036"/>
                <a:gd name="connsiteX2419" fmla="*/ 2893450 w 6999840"/>
                <a:gd name="connsiteY2419" fmla="*/ 5675689 h 8361036"/>
                <a:gd name="connsiteX2420" fmla="*/ 2590170 w 6999840"/>
                <a:gd name="connsiteY2420" fmla="*/ 5675689 h 8361036"/>
                <a:gd name="connsiteX2421" fmla="*/ 2599125 w 6999840"/>
                <a:gd name="connsiteY2421" fmla="*/ 5684650 h 8361036"/>
                <a:gd name="connsiteX2422" fmla="*/ 2590170 w 6999840"/>
                <a:gd name="connsiteY2422" fmla="*/ 5693610 h 8361036"/>
                <a:gd name="connsiteX2423" fmla="*/ 2581210 w 6999840"/>
                <a:gd name="connsiteY2423" fmla="*/ 5684650 h 8361036"/>
                <a:gd name="connsiteX2424" fmla="*/ 2590170 w 6999840"/>
                <a:gd name="connsiteY2424" fmla="*/ 5675689 h 8361036"/>
                <a:gd name="connsiteX2425" fmla="*/ 2286889 w 6999840"/>
                <a:gd name="connsiteY2425" fmla="*/ 5675689 h 8361036"/>
                <a:gd name="connsiteX2426" fmla="*/ 2295851 w 6999840"/>
                <a:gd name="connsiteY2426" fmla="*/ 5684650 h 8361036"/>
                <a:gd name="connsiteX2427" fmla="*/ 2286889 w 6999840"/>
                <a:gd name="connsiteY2427" fmla="*/ 5693610 h 8361036"/>
                <a:gd name="connsiteX2428" fmla="*/ 2277930 w 6999840"/>
                <a:gd name="connsiteY2428" fmla="*/ 5684650 h 8361036"/>
                <a:gd name="connsiteX2429" fmla="*/ 2286889 w 6999840"/>
                <a:gd name="connsiteY2429" fmla="*/ 5675689 h 8361036"/>
                <a:gd name="connsiteX2430" fmla="*/ 1983612 w 6999840"/>
                <a:gd name="connsiteY2430" fmla="*/ 5675689 h 8361036"/>
                <a:gd name="connsiteX2431" fmla="*/ 1992579 w 6999840"/>
                <a:gd name="connsiteY2431" fmla="*/ 5684650 h 8361036"/>
                <a:gd name="connsiteX2432" fmla="*/ 1983612 w 6999840"/>
                <a:gd name="connsiteY2432" fmla="*/ 5693610 h 8361036"/>
                <a:gd name="connsiteX2433" fmla="*/ 1974654 w 6999840"/>
                <a:gd name="connsiteY2433" fmla="*/ 5684650 h 8361036"/>
                <a:gd name="connsiteX2434" fmla="*/ 1983612 w 6999840"/>
                <a:gd name="connsiteY2434" fmla="*/ 5675689 h 8361036"/>
                <a:gd name="connsiteX2435" fmla="*/ 1680347 w 6999840"/>
                <a:gd name="connsiteY2435" fmla="*/ 5675689 h 8361036"/>
                <a:gd name="connsiteX2436" fmla="*/ 1689307 w 6999840"/>
                <a:gd name="connsiteY2436" fmla="*/ 5684650 h 8361036"/>
                <a:gd name="connsiteX2437" fmla="*/ 1680347 w 6999840"/>
                <a:gd name="connsiteY2437" fmla="*/ 5693610 h 8361036"/>
                <a:gd name="connsiteX2438" fmla="*/ 1671385 w 6999840"/>
                <a:gd name="connsiteY2438" fmla="*/ 5684650 h 8361036"/>
                <a:gd name="connsiteX2439" fmla="*/ 1680347 w 6999840"/>
                <a:gd name="connsiteY2439" fmla="*/ 5675689 h 8361036"/>
                <a:gd name="connsiteX2440" fmla="*/ 1377061 w 6999840"/>
                <a:gd name="connsiteY2440" fmla="*/ 5675689 h 8361036"/>
                <a:gd name="connsiteX2441" fmla="*/ 1386022 w 6999840"/>
                <a:gd name="connsiteY2441" fmla="*/ 5684650 h 8361036"/>
                <a:gd name="connsiteX2442" fmla="*/ 1377061 w 6999840"/>
                <a:gd name="connsiteY2442" fmla="*/ 5693610 h 8361036"/>
                <a:gd name="connsiteX2443" fmla="*/ 1368097 w 6999840"/>
                <a:gd name="connsiteY2443" fmla="*/ 5684650 h 8361036"/>
                <a:gd name="connsiteX2444" fmla="*/ 1377061 w 6999840"/>
                <a:gd name="connsiteY2444" fmla="*/ 5675689 h 8361036"/>
                <a:gd name="connsiteX2445" fmla="*/ 1073775 w 6999840"/>
                <a:gd name="connsiteY2445" fmla="*/ 5675689 h 8361036"/>
                <a:gd name="connsiteX2446" fmla="*/ 1082736 w 6999840"/>
                <a:gd name="connsiteY2446" fmla="*/ 5684650 h 8361036"/>
                <a:gd name="connsiteX2447" fmla="*/ 1073775 w 6999840"/>
                <a:gd name="connsiteY2447" fmla="*/ 5693610 h 8361036"/>
                <a:gd name="connsiteX2448" fmla="*/ 1064813 w 6999840"/>
                <a:gd name="connsiteY2448" fmla="*/ 5684650 h 8361036"/>
                <a:gd name="connsiteX2449" fmla="*/ 1073775 w 6999840"/>
                <a:gd name="connsiteY2449" fmla="*/ 5675689 h 8361036"/>
                <a:gd name="connsiteX2450" fmla="*/ 770499 w 6999840"/>
                <a:gd name="connsiteY2450" fmla="*/ 5675689 h 8361036"/>
                <a:gd name="connsiteX2451" fmla="*/ 779454 w 6999840"/>
                <a:gd name="connsiteY2451" fmla="*/ 5684650 h 8361036"/>
                <a:gd name="connsiteX2452" fmla="*/ 770499 w 6999840"/>
                <a:gd name="connsiteY2452" fmla="*/ 5693610 h 8361036"/>
                <a:gd name="connsiteX2453" fmla="*/ 761535 w 6999840"/>
                <a:gd name="connsiteY2453" fmla="*/ 5684650 h 8361036"/>
                <a:gd name="connsiteX2454" fmla="*/ 770499 w 6999840"/>
                <a:gd name="connsiteY2454" fmla="*/ 5675689 h 8361036"/>
                <a:gd name="connsiteX2455" fmla="*/ 467192 w 6999840"/>
                <a:gd name="connsiteY2455" fmla="*/ 5675689 h 8361036"/>
                <a:gd name="connsiteX2456" fmla="*/ 476153 w 6999840"/>
                <a:gd name="connsiteY2456" fmla="*/ 5684650 h 8361036"/>
                <a:gd name="connsiteX2457" fmla="*/ 467192 w 6999840"/>
                <a:gd name="connsiteY2457" fmla="*/ 5693610 h 8361036"/>
                <a:gd name="connsiteX2458" fmla="*/ 458232 w 6999840"/>
                <a:gd name="connsiteY2458" fmla="*/ 5684650 h 8361036"/>
                <a:gd name="connsiteX2459" fmla="*/ 467192 w 6999840"/>
                <a:gd name="connsiteY2459" fmla="*/ 5675689 h 8361036"/>
                <a:gd name="connsiteX2460" fmla="*/ 163912 w 6999840"/>
                <a:gd name="connsiteY2460" fmla="*/ 5675689 h 8361036"/>
                <a:gd name="connsiteX2461" fmla="*/ 172872 w 6999840"/>
                <a:gd name="connsiteY2461" fmla="*/ 5684650 h 8361036"/>
                <a:gd name="connsiteX2462" fmla="*/ 163912 w 6999840"/>
                <a:gd name="connsiteY2462" fmla="*/ 5693610 h 8361036"/>
                <a:gd name="connsiteX2463" fmla="*/ 154951 w 6999840"/>
                <a:gd name="connsiteY2463" fmla="*/ 5684650 h 8361036"/>
                <a:gd name="connsiteX2464" fmla="*/ 163912 w 6999840"/>
                <a:gd name="connsiteY2464" fmla="*/ 5675689 h 8361036"/>
                <a:gd name="connsiteX2465" fmla="*/ 6990880 w 6999840"/>
                <a:gd name="connsiteY2465" fmla="*/ 5598775 h 8361036"/>
                <a:gd name="connsiteX2466" fmla="*/ 6999840 w 6999840"/>
                <a:gd name="connsiteY2466" fmla="*/ 5607736 h 8361036"/>
                <a:gd name="connsiteX2467" fmla="*/ 6990880 w 6999840"/>
                <a:gd name="connsiteY2467" fmla="*/ 5616696 h 8361036"/>
                <a:gd name="connsiteX2468" fmla="*/ 6981919 w 6999840"/>
                <a:gd name="connsiteY2468" fmla="*/ 5607736 h 8361036"/>
                <a:gd name="connsiteX2469" fmla="*/ 6990880 w 6999840"/>
                <a:gd name="connsiteY2469" fmla="*/ 5598775 h 8361036"/>
                <a:gd name="connsiteX2470" fmla="*/ 6687318 w 6999840"/>
                <a:gd name="connsiteY2470" fmla="*/ 5598775 h 8361036"/>
                <a:gd name="connsiteX2471" fmla="*/ 6696278 w 6999840"/>
                <a:gd name="connsiteY2471" fmla="*/ 5607736 h 8361036"/>
                <a:gd name="connsiteX2472" fmla="*/ 6687318 w 6999840"/>
                <a:gd name="connsiteY2472" fmla="*/ 5616696 h 8361036"/>
                <a:gd name="connsiteX2473" fmla="*/ 6678357 w 6999840"/>
                <a:gd name="connsiteY2473" fmla="*/ 5607736 h 8361036"/>
                <a:gd name="connsiteX2474" fmla="*/ 6687318 w 6999840"/>
                <a:gd name="connsiteY2474" fmla="*/ 5598775 h 8361036"/>
                <a:gd name="connsiteX2475" fmla="*/ 6383755 w 6999840"/>
                <a:gd name="connsiteY2475" fmla="*/ 5598775 h 8361036"/>
                <a:gd name="connsiteX2476" fmla="*/ 6392716 w 6999840"/>
                <a:gd name="connsiteY2476" fmla="*/ 5607736 h 8361036"/>
                <a:gd name="connsiteX2477" fmla="*/ 6383755 w 6999840"/>
                <a:gd name="connsiteY2477" fmla="*/ 5616696 h 8361036"/>
                <a:gd name="connsiteX2478" fmla="*/ 6374795 w 6999840"/>
                <a:gd name="connsiteY2478" fmla="*/ 5607736 h 8361036"/>
                <a:gd name="connsiteX2479" fmla="*/ 6383755 w 6999840"/>
                <a:gd name="connsiteY2479" fmla="*/ 5598775 h 8361036"/>
                <a:gd name="connsiteX2480" fmla="*/ 6080194 w 6999840"/>
                <a:gd name="connsiteY2480" fmla="*/ 5598775 h 8361036"/>
                <a:gd name="connsiteX2481" fmla="*/ 6089155 w 6999840"/>
                <a:gd name="connsiteY2481" fmla="*/ 5607736 h 8361036"/>
                <a:gd name="connsiteX2482" fmla="*/ 6080194 w 6999840"/>
                <a:gd name="connsiteY2482" fmla="*/ 5616696 h 8361036"/>
                <a:gd name="connsiteX2483" fmla="*/ 6071234 w 6999840"/>
                <a:gd name="connsiteY2483" fmla="*/ 5607736 h 8361036"/>
                <a:gd name="connsiteX2484" fmla="*/ 6080194 w 6999840"/>
                <a:gd name="connsiteY2484" fmla="*/ 5598775 h 8361036"/>
                <a:gd name="connsiteX2485" fmla="*/ 5776632 w 6999840"/>
                <a:gd name="connsiteY2485" fmla="*/ 5598775 h 8361036"/>
                <a:gd name="connsiteX2486" fmla="*/ 5785593 w 6999840"/>
                <a:gd name="connsiteY2486" fmla="*/ 5607736 h 8361036"/>
                <a:gd name="connsiteX2487" fmla="*/ 5776632 w 6999840"/>
                <a:gd name="connsiteY2487" fmla="*/ 5616696 h 8361036"/>
                <a:gd name="connsiteX2488" fmla="*/ 5767672 w 6999840"/>
                <a:gd name="connsiteY2488" fmla="*/ 5607736 h 8361036"/>
                <a:gd name="connsiteX2489" fmla="*/ 5776632 w 6999840"/>
                <a:gd name="connsiteY2489" fmla="*/ 5598775 h 8361036"/>
                <a:gd name="connsiteX2490" fmla="*/ 5473070 w 6999840"/>
                <a:gd name="connsiteY2490" fmla="*/ 5598775 h 8361036"/>
                <a:gd name="connsiteX2491" fmla="*/ 5482031 w 6999840"/>
                <a:gd name="connsiteY2491" fmla="*/ 5607736 h 8361036"/>
                <a:gd name="connsiteX2492" fmla="*/ 5473070 w 6999840"/>
                <a:gd name="connsiteY2492" fmla="*/ 5616696 h 8361036"/>
                <a:gd name="connsiteX2493" fmla="*/ 5464110 w 6999840"/>
                <a:gd name="connsiteY2493" fmla="*/ 5607736 h 8361036"/>
                <a:gd name="connsiteX2494" fmla="*/ 5473070 w 6999840"/>
                <a:gd name="connsiteY2494" fmla="*/ 5598775 h 8361036"/>
                <a:gd name="connsiteX2495" fmla="*/ 5169508 w 6999840"/>
                <a:gd name="connsiteY2495" fmla="*/ 5598775 h 8361036"/>
                <a:gd name="connsiteX2496" fmla="*/ 5178469 w 6999840"/>
                <a:gd name="connsiteY2496" fmla="*/ 5607736 h 8361036"/>
                <a:gd name="connsiteX2497" fmla="*/ 5169508 w 6999840"/>
                <a:gd name="connsiteY2497" fmla="*/ 5616696 h 8361036"/>
                <a:gd name="connsiteX2498" fmla="*/ 5160548 w 6999840"/>
                <a:gd name="connsiteY2498" fmla="*/ 5607736 h 8361036"/>
                <a:gd name="connsiteX2499" fmla="*/ 5169508 w 6999840"/>
                <a:gd name="connsiteY2499" fmla="*/ 5598775 h 8361036"/>
                <a:gd name="connsiteX2500" fmla="*/ 4865947 w 6999840"/>
                <a:gd name="connsiteY2500" fmla="*/ 5598775 h 8361036"/>
                <a:gd name="connsiteX2501" fmla="*/ 4874908 w 6999840"/>
                <a:gd name="connsiteY2501" fmla="*/ 5607736 h 8361036"/>
                <a:gd name="connsiteX2502" fmla="*/ 4865947 w 6999840"/>
                <a:gd name="connsiteY2502" fmla="*/ 5616696 h 8361036"/>
                <a:gd name="connsiteX2503" fmla="*/ 4856987 w 6999840"/>
                <a:gd name="connsiteY2503" fmla="*/ 5607736 h 8361036"/>
                <a:gd name="connsiteX2504" fmla="*/ 4865947 w 6999840"/>
                <a:gd name="connsiteY2504" fmla="*/ 5598775 h 8361036"/>
                <a:gd name="connsiteX2505" fmla="*/ 4562385 w 6999840"/>
                <a:gd name="connsiteY2505" fmla="*/ 5598775 h 8361036"/>
                <a:gd name="connsiteX2506" fmla="*/ 4571346 w 6999840"/>
                <a:gd name="connsiteY2506" fmla="*/ 5607736 h 8361036"/>
                <a:gd name="connsiteX2507" fmla="*/ 4562385 w 6999840"/>
                <a:gd name="connsiteY2507" fmla="*/ 5616696 h 8361036"/>
                <a:gd name="connsiteX2508" fmla="*/ 4553425 w 6999840"/>
                <a:gd name="connsiteY2508" fmla="*/ 5607736 h 8361036"/>
                <a:gd name="connsiteX2509" fmla="*/ 4562385 w 6999840"/>
                <a:gd name="connsiteY2509" fmla="*/ 5598775 h 8361036"/>
                <a:gd name="connsiteX2510" fmla="*/ 4258823 w 6999840"/>
                <a:gd name="connsiteY2510" fmla="*/ 5598775 h 8361036"/>
                <a:gd name="connsiteX2511" fmla="*/ 4267784 w 6999840"/>
                <a:gd name="connsiteY2511" fmla="*/ 5607736 h 8361036"/>
                <a:gd name="connsiteX2512" fmla="*/ 4258823 w 6999840"/>
                <a:gd name="connsiteY2512" fmla="*/ 5616696 h 8361036"/>
                <a:gd name="connsiteX2513" fmla="*/ 4249863 w 6999840"/>
                <a:gd name="connsiteY2513" fmla="*/ 5607736 h 8361036"/>
                <a:gd name="connsiteX2514" fmla="*/ 4258823 w 6999840"/>
                <a:gd name="connsiteY2514" fmla="*/ 5598775 h 8361036"/>
                <a:gd name="connsiteX2515" fmla="*/ 3955261 w 6999840"/>
                <a:gd name="connsiteY2515" fmla="*/ 5598775 h 8361036"/>
                <a:gd name="connsiteX2516" fmla="*/ 3964222 w 6999840"/>
                <a:gd name="connsiteY2516" fmla="*/ 5607736 h 8361036"/>
                <a:gd name="connsiteX2517" fmla="*/ 3955261 w 6999840"/>
                <a:gd name="connsiteY2517" fmla="*/ 5616696 h 8361036"/>
                <a:gd name="connsiteX2518" fmla="*/ 3946301 w 6999840"/>
                <a:gd name="connsiteY2518" fmla="*/ 5607736 h 8361036"/>
                <a:gd name="connsiteX2519" fmla="*/ 3955261 w 6999840"/>
                <a:gd name="connsiteY2519" fmla="*/ 5598775 h 8361036"/>
                <a:gd name="connsiteX2520" fmla="*/ 3651699 w 6999840"/>
                <a:gd name="connsiteY2520" fmla="*/ 5598775 h 8361036"/>
                <a:gd name="connsiteX2521" fmla="*/ 3660660 w 6999840"/>
                <a:gd name="connsiteY2521" fmla="*/ 5607736 h 8361036"/>
                <a:gd name="connsiteX2522" fmla="*/ 3651699 w 6999840"/>
                <a:gd name="connsiteY2522" fmla="*/ 5616696 h 8361036"/>
                <a:gd name="connsiteX2523" fmla="*/ 3642739 w 6999840"/>
                <a:gd name="connsiteY2523" fmla="*/ 5607736 h 8361036"/>
                <a:gd name="connsiteX2524" fmla="*/ 3651699 w 6999840"/>
                <a:gd name="connsiteY2524" fmla="*/ 5598775 h 8361036"/>
                <a:gd name="connsiteX2525" fmla="*/ 3348151 w 6999840"/>
                <a:gd name="connsiteY2525" fmla="*/ 5598775 h 8361036"/>
                <a:gd name="connsiteX2526" fmla="*/ 3357112 w 6999840"/>
                <a:gd name="connsiteY2526" fmla="*/ 5607736 h 8361036"/>
                <a:gd name="connsiteX2527" fmla="*/ 3348151 w 6999840"/>
                <a:gd name="connsiteY2527" fmla="*/ 5616696 h 8361036"/>
                <a:gd name="connsiteX2528" fmla="*/ 3339191 w 6999840"/>
                <a:gd name="connsiteY2528" fmla="*/ 5607736 h 8361036"/>
                <a:gd name="connsiteX2529" fmla="*/ 3348151 w 6999840"/>
                <a:gd name="connsiteY2529" fmla="*/ 5598775 h 8361036"/>
                <a:gd name="connsiteX2530" fmla="*/ 3044602 w 6999840"/>
                <a:gd name="connsiteY2530" fmla="*/ 5598775 h 8361036"/>
                <a:gd name="connsiteX2531" fmla="*/ 3053564 w 6999840"/>
                <a:gd name="connsiteY2531" fmla="*/ 5607736 h 8361036"/>
                <a:gd name="connsiteX2532" fmla="*/ 3044602 w 6999840"/>
                <a:gd name="connsiteY2532" fmla="*/ 5616696 h 8361036"/>
                <a:gd name="connsiteX2533" fmla="*/ 3035641 w 6999840"/>
                <a:gd name="connsiteY2533" fmla="*/ 5607736 h 8361036"/>
                <a:gd name="connsiteX2534" fmla="*/ 3044602 w 6999840"/>
                <a:gd name="connsiteY2534" fmla="*/ 5598775 h 8361036"/>
                <a:gd name="connsiteX2535" fmla="*/ 2741043 w 6999840"/>
                <a:gd name="connsiteY2535" fmla="*/ 5598775 h 8361036"/>
                <a:gd name="connsiteX2536" fmla="*/ 2750003 w 6999840"/>
                <a:gd name="connsiteY2536" fmla="*/ 5607736 h 8361036"/>
                <a:gd name="connsiteX2537" fmla="*/ 2741043 w 6999840"/>
                <a:gd name="connsiteY2537" fmla="*/ 5616696 h 8361036"/>
                <a:gd name="connsiteX2538" fmla="*/ 2732083 w 6999840"/>
                <a:gd name="connsiteY2538" fmla="*/ 5607736 h 8361036"/>
                <a:gd name="connsiteX2539" fmla="*/ 2741043 w 6999840"/>
                <a:gd name="connsiteY2539" fmla="*/ 5598775 h 8361036"/>
                <a:gd name="connsiteX2540" fmla="*/ 2437487 w 6999840"/>
                <a:gd name="connsiteY2540" fmla="*/ 5598775 h 8361036"/>
                <a:gd name="connsiteX2541" fmla="*/ 2446446 w 6999840"/>
                <a:gd name="connsiteY2541" fmla="*/ 5607736 h 8361036"/>
                <a:gd name="connsiteX2542" fmla="*/ 2437487 w 6999840"/>
                <a:gd name="connsiteY2542" fmla="*/ 5616696 h 8361036"/>
                <a:gd name="connsiteX2543" fmla="*/ 2428528 w 6999840"/>
                <a:gd name="connsiteY2543" fmla="*/ 5607736 h 8361036"/>
                <a:gd name="connsiteX2544" fmla="*/ 2437487 w 6999840"/>
                <a:gd name="connsiteY2544" fmla="*/ 5598775 h 8361036"/>
                <a:gd name="connsiteX2545" fmla="*/ 2133921 w 6999840"/>
                <a:gd name="connsiteY2545" fmla="*/ 5598775 h 8361036"/>
                <a:gd name="connsiteX2546" fmla="*/ 2142879 w 6999840"/>
                <a:gd name="connsiteY2546" fmla="*/ 5607736 h 8361036"/>
                <a:gd name="connsiteX2547" fmla="*/ 2133921 w 6999840"/>
                <a:gd name="connsiteY2547" fmla="*/ 5616696 h 8361036"/>
                <a:gd name="connsiteX2548" fmla="*/ 2124958 w 6999840"/>
                <a:gd name="connsiteY2548" fmla="*/ 5607736 h 8361036"/>
                <a:gd name="connsiteX2549" fmla="*/ 2133921 w 6999840"/>
                <a:gd name="connsiteY2549" fmla="*/ 5598775 h 8361036"/>
                <a:gd name="connsiteX2550" fmla="*/ 1830359 w 6999840"/>
                <a:gd name="connsiteY2550" fmla="*/ 5598775 h 8361036"/>
                <a:gd name="connsiteX2551" fmla="*/ 1839320 w 6999840"/>
                <a:gd name="connsiteY2551" fmla="*/ 5607736 h 8361036"/>
                <a:gd name="connsiteX2552" fmla="*/ 1830359 w 6999840"/>
                <a:gd name="connsiteY2552" fmla="*/ 5616696 h 8361036"/>
                <a:gd name="connsiteX2553" fmla="*/ 1821398 w 6999840"/>
                <a:gd name="connsiteY2553" fmla="*/ 5607736 h 8361036"/>
                <a:gd name="connsiteX2554" fmla="*/ 1830359 w 6999840"/>
                <a:gd name="connsiteY2554" fmla="*/ 5598775 h 8361036"/>
                <a:gd name="connsiteX2555" fmla="*/ 1526799 w 6999840"/>
                <a:gd name="connsiteY2555" fmla="*/ 5598775 h 8361036"/>
                <a:gd name="connsiteX2556" fmla="*/ 1535759 w 6999840"/>
                <a:gd name="connsiteY2556" fmla="*/ 5607736 h 8361036"/>
                <a:gd name="connsiteX2557" fmla="*/ 1526799 w 6999840"/>
                <a:gd name="connsiteY2557" fmla="*/ 5616696 h 8361036"/>
                <a:gd name="connsiteX2558" fmla="*/ 1517838 w 6999840"/>
                <a:gd name="connsiteY2558" fmla="*/ 5607736 h 8361036"/>
                <a:gd name="connsiteX2559" fmla="*/ 1526799 w 6999840"/>
                <a:gd name="connsiteY2559" fmla="*/ 5598775 h 8361036"/>
                <a:gd name="connsiteX2560" fmla="*/ 1223236 w 6999840"/>
                <a:gd name="connsiteY2560" fmla="*/ 5598775 h 8361036"/>
                <a:gd name="connsiteX2561" fmla="*/ 1232197 w 6999840"/>
                <a:gd name="connsiteY2561" fmla="*/ 5607736 h 8361036"/>
                <a:gd name="connsiteX2562" fmla="*/ 1223236 w 6999840"/>
                <a:gd name="connsiteY2562" fmla="*/ 5616696 h 8361036"/>
                <a:gd name="connsiteX2563" fmla="*/ 1214275 w 6999840"/>
                <a:gd name="connsiteY2563" fmla="*/ 5607736 h 8361036"/>
                <a:gd name="connsiteX2564" fmla="*/ 1223236 w 6999840"/>
                <a:gd name="connsiteY2564" fmla="*/ 5598775 h 8361036"/>
                <a:gd name="connsiteX2565" fmla="*/ 919676 w 6999840"/>
                <a:gd name="connsiteY2565" fmla="*/ 5598775 h 8361036"/>
                <a:gd name="connsiteX2566" fmla="*/ 928636 w 6999840"/>
                <a:gd name="connsiteY2566" fmla="*/ 5607736 h 8361036"/>
                <a:gd name="connsiteX2567" fmla="*/ 919676 w 6999840"/>
                <a:gd name="connsiteY2567" fmla="*/ 5616696 h 8361036"/>
                <a:gd name="connsiteX2568" fmla="*/ 910714 w 6999840"/>
                <a:gd name="connsiteY2568" fmla="*/ 5607736 h 8361036"/>
                <a:gd name="connsiteX2569" fmla="*/ 919676 w 6999840"/>
                <a:gd name="connsiteY2569" fmla="*/ 5598775 h 8361036"/>
                <a:gd name="connsiteX2570" fmla="*/ 616107 w 6999840"/>
                <a:gd name="connsiteY2570" fmla="*/ 5598775 h 8361036"/>
                <a:gd name="connsiteX2571" fmla="*/ 625068 w 6999840"/>
                <a:gd name="connsiteY2571" fmla="*/ 5607736 h 8361036"/>
                <a:gd name="connsiteX2572" fmla="*/ 616107 w 6999840"/>
                <a:gd name="connsiteY2572" fmla="*/ 5616696 h 8361036"/>
                <a:gd name="connsiteX2573" fmla="*/ 607147 w 6999840"/>
                <a:gd name="connsiteY2573" fmla="*/ 5607736 h 8361036"/>
                <a:gd name="connsiteX2574" fmla="*/ 616107 w 6999840"/>
                <a:gd name="connsiteY2574" fmla="*/ 5598775 h 8361036"/>
                <a:gd name="connsiteX2575" fmla="*/ 312548 w 6999840"/>
                <a:gd name="connsiteY2575" fmla="*/ 5598775 h 8361036"/>
                <a:gd name="connsiteX2576" fmla="*/ 321508 w 6999840"/>
                <a:gd name="connsiteY2576" fmla="*/ 5607736 h 8361036"/>
                <a:gd name="connsiteX2577" fmla="*/ 312548 w 6999840"/>
                <a:gd name="connsiteY2577" fmla="*/ 5616696 h 8361036"/>
                <a:gd name="connsiteX2578" fmla="*/ 303587 w 6999840"/>
                <a:gd name="connsiteY2578" fmla="*/ 5607736 h 8361036"/>
                <a:gd name="connsiteX2579" fmla="*/ 312548 w 6999840"/>
                <a:gd name="connsiteY2579" fmla="*/ 5598775 h 8361036"/>
                <a:gd name="connsiteX2580" fmla="*/ 8987 w 6999840"/>
                <a:gd name="connsiteY2580" fmla="*/ 5598775 h 8361036"/>
                <a:gd name="connsiteX2581" fmla="*/ 17948 w 6999840"/>
                <a:gd name="connsiteY2581" fmla="*/ 5607736 h 8361036"/>
                <a:gd name="connsiteX2582" fmla="*/ 8987 w 6999840"/>
                <a:gd name="connsiteY2582" fmla="*/ 5616696 h 8361036"/>
                <a:gd name="connsiteX2583" fmla="*/ 27 w 6999840"/>
                <a:gd name="connsiteY2583" fmla="*/ 5607736 h 8361036"/>
                <a:gd name="connsiteX2584" fmla="*/ 8987 w 6999840"/>
                <a:gd name="connsiteY2584" fmla="*/ 5598775 h 8361036"/>
                <a:gd name="connsiteX2585" fmla="*/ 6990880 w 6999840"/>
                <a:gd name="connsiteY2585" fmla="*/ 5408947 h 8361036"/>
                <a:gd name="connsiteX2586" fmla="*/ 6999840 w 6999840"/>
                <a:gd name="connsiteY2586" fmla="*/ 5417908 h 8361036"/>
                <a:gd name="connsiteX2587" fmla="*/ 6990880 w 6999840"/>
                <a:gd name="connsiteY2587" fmla="*/ 5426868 h 8361036"/>
                <a:gd name="connsiteX2588" fmla="*/ 6981919 w 6999840"/>
                <a:gd name="connsiteY2588" fmla="*/ 5417908 h 8361036"/>
                <a:gd name="connsiteX2589" fmla="*/ 6990880 w 6999840"/>
                <a:gd name="connsiteY2589" fmla="*/ 5408947 h 8361036"/>
                <a:gd name="connsiteX2590" fmla="*/ 6687318 w 6999840"/>
                <a:gd name="connsiteY2590" fmla="*/ 5408947 h 8361036"/>
                <a:gd name="connsiteX2591" fmla="*/ 6696278 w 6999840"/>
                <a:gd name="connsiteY2591" fmla="*/ 5417908 h 8361036"/>
                <a:gd name="connsiteX2592" fmla="*/ 6687318 w 6999840"/>
                <a:gd name="connsiteY2592" fmla="*/ 5426868 h 8361036"/>
                <a:gd name="connsiteX2593" fmla="*/ 6678357 w 6999840"/>
                <a:gd name="connsiteY2593" fmla="*/ 5417908 h 8361036"/>
                <a:gd name="connsiteX2594" fmla="*/ 6687318 w 6999840"/>
                <a:gd name="connsiteY2594" fmla="*/ 5408947 h 8361036"/>
                <a:gd name="connsiteX2595" fmla="*/ 6383755 w 6999840"/>
                <a:gd name="connsiteY2595" fmla="*/ 5408947 h 8361036"/>
                <a:gd name="connsiteX2596" fmla="*/ 6392716 w 6999840"/>
                <a:gd name="connsiteY2596" fmla="*/ 5417908 h 8361036"/>
                <a:gd name="connsiteX2597" fmla="*/ 6383755 w 6999840"/>
                <a:gd name="connsiteY2597" fmla="*/ 5426868 h 8361036"/>
                <a:gd name="connsiteX2598" fmla="*/ 6374795 w 6999840"/>
                <a:gd name="connsiteY2598" fmla="*/ 5417908 h 8361036"/>
                <a:gd name="connsiteX2599" fmla="*/ 6383755 w 6999840"/>
                <a:gd name="connsiteY2599" fmla="*/ 5408947 h 8361036"/>
                <a:gd name="connsiteX2600" fmla="*/ 6080194 w 6999840"/>
                <a:gd name="connsiteY2600" fmla="*/ 5408947 h 8361036"/>
                <a:gd name="connsiteX2601" fmla="*/ 6089155 w 6999840"/>
                <a:gd name="connsiteY2601" fmla="*/ 5417908 h 8361036"/>
                <a:gd name="connsiteX2602" fmla="*/ 6080194 w 6999840"/>
                <a:gd name="connsiteY2602" fmla="*/ 5426868 h 8361036"/>
                <a:gd name="connsiteX2603" fmla="*/ 6071234 w 6999840"/>
                <a:gd name="connsiteY2603" fmla="*/ 5417908 h 8361036"/>
                <a:gd name="connsiteX2604" fmla="*/ 6080194 w 6999840"/>
                <a:gd name="connsiteY2604" fmla="*/ 5408947 h 8361036"/>
                <a:gd name="connsiteX2605" fmla="*/ 5776632 w 6999840"/>
                <a:gd name="connsiteY2605" fmla="*/ 5408947 h 8361036"/>
                <a:gd name="connsiteX2606" fmla="*/ 5785593 w 6999840"/>
                <a:gd name="connsiteY2606" fmla="*/ 5417908 h 8361036"/>
                <a:gd name="connsiteX2607" fmla="*/ 5776632 w 6999840"/>
                <a:gd name="connsiteY2607" fmla="*/ 5426868 h 8361036"/>
                <a:gd name="connsiteX2608" fmla="*/ 5767672 w 6999840"/>
                <a:gd name="connsiteY2608" fmla="*/ 5417908 h 8361036"/>
                <a:gd name="connsiteX2609" fmla="*/ 5776632 w 6999840"/>
                <a:gd name="connsiteY2609" fmla="*/ 5408947 h 8361036"/>
                <a:gd name="connsiteX2610" fmla="*/ 5473070 w 6999840"/>
                <a:gd name="connsiteY2610" fmla="*/ 5408947 h 8361036"/>
                <a:gd name="connsiteX2611" fmla="*/ 5482031 w 6999840"/>
                <a:gd name="connsiteY2611" fmla="*/ 5417908 h 8361036"/>
                <a:gd name="connsiteX2612" fmla="*/ 5473070 w 6999840"/>
                <a:gd name="connsiteY2612" fmla="*/ 5426868 h 8361036"/>
                <a:gd name="connsiteX2613" fmla="*/ 5464110 w 6999840"/>
                <a:gd name="connsiteY2613" fmla="*/ 5417908 h 8361036"/>
                <a:gd name="connsiteX2614" fmla="*/ 5473070 w 6999840"/>
                <a:gd name="connsiteY2614" fmla="*/ 5408947 h 8361036"/>
                <a:gd name="connsiteX2615" fmla="*/ 5169508 w 6999840"/>
                <a:gd name="connsiteY2615" fmla="*/ 5408947 h 8361036"/>
                <a:gd name="connsiteX2616" fmla="*/ 5178469 w 6999840"/>
                <a:gd name="connsiteY2616" fmla="*/ 5417908 h 8361036"/>
                <a:gd name="connsiteX2617" fmla="*/ 5169508 w 6999840"/>
                <a:gd name="connsiteY2617" fmla="*/ 5426868 h 8361036"/>
                <a:gd name="connsiteX2618" fmla="*/ 5160548 w 6999840"/>
                <a:gd name="connsiteY2618" fmla="*/ 5417908 h 8361036"/>
                <a:gd name="connsiteX2619" fmla="*/ 5169508 w 6999840"/>
                <a:gd name="connsiteY2619" fmla="*/ 5408947 h 8361036"/>
                <a:gd name="connsiteX2620" fmla="*/ 4865947 w 6999840"/>
                <a:gd name="connsiteY2620" fmla="*/ 5408947 h 8361036"/>
                <a:gd name="connsiteX2621" fmla="*/ 4874908 w 6999840"/>
                <a:gd name="connsiteY2621" fmla="*/ 5417908 h 8361036"/>
                <a:gd name="connsiteX2622" fmla="*/ 4865947 w 6999840"/>
                <a:gd name="connsiteY2622" fmla="*/ 5426868 h 8361036"/>
                <a:gd name="connsiteX2623" fmla="*/ 4856987 w 6999840"/>
                <a:gd name="connsiteY2623" fmla="*/ 5417908 h 8361036"/>
                <a:gd name="connsiteX2624" fmla="*/ 4865947 w 6999840"/>
                <a:gd name="connsiteY2624" fmla="*/ 5408947 h 8361036"/>
                <a:gd name="connsiteX2625" fmla="*/ 4562385 w 6999840"/>
                <a:gd name="connsiteY2625" fmla="*/ 5408947 h 8361036"/>
                <a:gd name="connsiteX2626" fmla="*/ 4571346 w 6999840"/>
                <a:gd name="connsiteY2626" fmla="*/ 5417908 h 8361036"/>
                <a:gd name="connsiteX2627" fmla="*/ 4562385 w 6999840"/>
                <a:gd name="connsiteY2627" fmla="*/ 5426868 h 8361036"/>
                <a:gd name="connsiteX2628" fmla="*/ 4553425 w 6999840"/>
                <a:gd name="connsiteY2628" fmla="*/ 5417908 h 8361036"/>
                <a:gd name="connsiteX2629" fmla="*/ 4562385 w 6999840"/>
                <a:gd name="connsiteY2629" fmla="*/ 5408947 h 8361036"/>
                <a:gd name="connsiteX2630" fmla="*/ 4258823 w 6999840"/>
                <a:gd name="connsiteY2630" fmla="*/ 5408947 h 8361036"/>
                <a:gd name="connsiteX2631" fmla="*/ 4267784 w 6999840"/>
                <a:gd name="connsiteY2631" fmla="*/ 5417908 h 8361036"/>
                <a:gd name="connsiteX2632" fmla="*/ 4258823 w 6999840"/>
                <a:gd name="connsiteY2632" fmla="*/ 5426868 h 8361036"/>
                <a:gd name="connsiteX2633" fmla="*/ 4249863 w 6999840"/>
                <a:gd name="connsiteY2633" fmla="*/ 5417908 h 8361036"/>
                <a:gd name="connsiteX2634" fmla="*/ 4258823 w 6999840"/>
                <a:gd name="connsiteY2634" fmla="*/ 5408947 h 8361036"/>
                <a:gd name="connsiteX2635" fmla="*/ 3955261 w 6999840"/>
                <a:gd name="connsiteY2635" fmla="*/ 5408947 h 8361036"/>
                <a:gd name="connsiteX2636" fmla="*/ 3964222 w 6999840"/>
                <a:gd name="connsiteY2636" fmla="*/ 5417908 h 8361036"/>
                <a:gd name="connsiteX2637" fmla="*/ 3955261 w 6999840"/>
                <a:gd name="connsiteY2637" fmla="*/ 5426868 h 8361036"/>
                <a:gd name="connsiteX2638" fmla="*/ 3946301 w 6999840"/>
                <a:gd name="connsiteY2638" fmla="*/ 5417908 h 8361036"/>
                <a:gd name="connsiteX2639" fmla="*/ 3955261 w 6999840"/>
                <a:gd name="connsiteY2639" fmla="*/ 5408947 h 8361036"/>
                <a:gd name="connsiteX2640" fmla="*/ 3651699 w 6999840"/>
                <a:gd name="connsiteY2640" fmla="*/ 5408947 h 8361036"/>
                <a:gd name="connsiteX2641" fmla="*/ 3660660 w 6999840"/>
                <a:gd name="connsiteY2641" fmla="*/ 5417908 h 8361036"/>
                <a:gd name="connsiteX2642" fmla="*/ 3651699 w 6999840"/>
                <a:gd name="connsiteY2642" fmla="*/ 5426868 h 8361036"/>
                <a:gd name="connsiteX2643" fmla="*/ 3642739 w 6999840"/>
                <a:gd name="connsiteY2643" fmla="*/ 5417908 h 8361036"/>
                <a:gd name="connsiteX2644" fmla="*/ 3651699 w 6999840"/>
                <a:gd name="connsiteY2644" fmla="*/ 5408947 h 8361036"/>
                <a:gd name="connsiteX2645" fmla="*/ 3348152 w 6999840"/>
                <a:gd name="connsiteY2645" fmla="*/ 5408947 h 8361036"/>
                <a:gd name="connsiteX2646" fmla="*/ 3357113 w 6999840"/>
                <a:gd name="connsiteY2646" fmla="*/ 5417908 h 8361036"/>
                <a:gd name="connsiteX2647" fmla="*/ 3348152 w 6999840"/>
                <a:gd name="connsiteY2647" fmla="*/ 5426868 h 8361036"/>
                <a:gd name="connsiteX2648" fmla="*/ 3339192 w 6999840"/>
                <a:gd name="connsiteY2648" fmla="*/ 5417908 h 8361036"/>
                <a:gd name="connsiteX2649" fmla="*/ 3348152 w 6999840"/>
                <a:gd name="connsiteY2649" fmla="*/ 5408947 h 8361036"/>
                <a:gd name="connsiteX2650" fmla="*/ 3044605 w 6999840"/>
                <a:gd name="connsiteY2650" fmla="*/ 5408947 h 8361036"/>
                <a:gd name="connsiteX2651" fmla="*/ 3053566 w 6999840"/>
                <a:gd name="connsiteY2651" fmla="*/ 5417908 h 8361036"/>
                <a:gd name="connsiteX2652" fmla="*/ 3044605 w 6999840"/>
                <a:gd name="connsiteY2652" fmla="*/ 5426868 h 8361036"/>
                <a:gd name="connsiteX2653" fmla="*/ 3035643 w 6999840"/>
                <a:gd name="connsiteY2653" fmla="*/ 5417908 h 8361036"/>
                <a:gd name="connsiteX2654" fmla="*/ 3044605 w 6999840"/>
                <a:gd name="connsiteY2654" fmla="*/ 5408947 h 8361036"/>
                <a:gd name="connsiteX2655" fmla="*/ 2741046 w 6999840"/>
                <a:gd name="connsiteY2655" fmla="*/ 5408947 h 8361036"/>
                <a:gd name="connsiteX2656" fmla="*/ 2750005 w 6999840"/>
                <a:gd name="connsiteY2656" fmla="*/ 5417908 h 8361036"/>
                <a:gd name="connsiteX2657" fmla="*/ 2741046 w 6999840"/>
                <a:gd name="connsiteY2657" fmla="*/ 5426868 h 8361036"/>
                <a:gd name="connsiteX2658" fmla="*/ 2732085 w 6999840"/>
                <a:gd name="connsiteY2658" fmla="*/ 5417908 h 8361036"/>
                <a:gd name="connsiteX2659" fmla="*/ 2741046 w 6999840"/>
                <a:gd name="connsiteY2659" fmla="*/ 5408947 h 8361036"/>
                <a:gd name="connsiteX2660" fmla="*/ 2437489 w 6999840"/>
                <a:gd name="connsiteY2660" fmla="*/ 5408947 h 8361036"/>
                <a:gd name="connsiteX2661" fmla="*/ 2446448 w 6999840"/>
                <a:gd name="connsiteY2661" fmla="*/ 5417908 h 8361036"/>
                <a:gd name="connsiteX2662" fmla="*/ 2437489 w 6999840"/>
                <a:gd name="connsiteY2662" fmla="*/ 5426868 h 8361036"/>
                <a:gd name="connsiteX2663" fmla="*/ 2428531 w 6999840"/>
                <a:gd name="connsiteY2663" fmla="*/ 5417908 h 8361036"/>
                <a:gd name="connsiteX2664" fmla="*/ 2437489 w 6999840"/>
                <a:gd name="connsiteY2664" fmla="*/ 5408947 h 8361036"/>
                <a:gd name="connsiteX2665" fmla="*/ 2133923 w 6999840"/>
                <a:gd name="connsiteY2665" fmla="*/ 5408947 h 8361036"/>
                <a:gd name="connsiteX2666" fmla="*/ 2142881 w 6999840"/>
                <a:gd name="connsiteY2666" fmla="*/ 5417908 h 8361036"/>
                <a:gd name="connsiteX2667" fmla="*/ 2133923 w 6999840"/>
                <a:gd name="connsiteY2667" fmla="*/ 5426868 h 8361036"/>
                <a:gd name="connsiteX2668" fmla="*/ 2124960 w 6999840"/>
                <a:gd name="connsiteY2668" fmla="*/ 5417908 h 8361036"/>
                <a:gd name="connsiteX2669" fmla="*/ 2133923 w 6999840"/>
                <a:gd name="connsiteY2669" fmla="*/ 5408947 h 8361036"/>
                <a:gd name="connsiteX2670" fmla="*/ 1830362 w 6999840"/>
                <a:gd name="connsiteY2670" fmla="*/ 5408947 h 8361036"/>
                <a:gd name="connsiteX2671" fmla="*/ 1839322 w 6999840"/>
                <a:gd name="connsiteY2671" fmla="*/ 5417908 h 8361036"/>
                <a:gd name="connsiteX2672" fmla="*/ 1830362 w 6999840"/>
                <a:gd name="connsiteY2672" fmla="*/ 5426868 h 8361036"/>
                <a:gd name="connsiteX2673" fmla="*/ 1821401 w 6999840"/>
                <a:gd name="connsiteY2673" fmla="*/ 5417908 h 8361036"/>
                <a:gd name="connsiteX2674" fmla="*/ 1830362 w 6999840"/>
                <a:gd name="connsiteY2674" fmla="*/ 5408947 h 8361036"/>
                <a:gd name="connsiteX2675" fmla="*/ 1526802 w 6999840"/>
                <a:gd name="connsiteY2675" fmla="*/ 5408947 h 8361036"/>
                <a:gd name="connsiteX2676" fmla="*/ 1535762 w 6999840"/>
                <a:gd name="connsiteY2676" fmla="*/ 5417908 h 8361036"/>
                <a:gd name="connsiteX2677" fmla="*/ 1526802 w 6999840"/>
                <a:gd name="connsiteY2677" fmla="*/ 5426868 h 8361036"/>
                <a:gd name="connsiteX2678" fmla="*/ 1517841 w 6999840"/>
                <a:gd name="connsiteY2678" fmla="*/ 5417908 h 8361036"/>
                <a:gd name="connsiteX2679" fmla="*/ 1526802 w 6999840"/>
                <a:gd name="connsiteY2679" fmla="*/ 5408947 h 8361036"/>
                <a:gd name="connsiteX2680" fmla="*/ 1223239 w 6999840"/>
                <a:gd name="connsiteY2680" fmla="*/ 5408947 h 8361036"/>
                <a:gd name="connsiteX2681" fmla="*/ 1232200 w 6999840"/>
                <a:gd name="connsiteY2681" fmla="*/ 5417908 h 8361036"/>
                <a:gd name="connsiteX2682" fmla="*/ 1223239 w 6999840"/>
                <a:gd name="connsiteY2682" fmla="*/ 5426868 h 8361036"/>
                <a:gd name="connsiteX2683" fmla="*/ 1214278 w 6999840"/>
                <a:gd name="connsiteY2683" fmla="*/ 5417908 h 8361036"/>
                <a:gd name="connsiteX2684" fmla="*/ 1223239 w 6999840"/>
                <a:gd name="connsiteY2684" fmla="*/ 5408947 h 8361036"/>
                <a:gd name="connsiteX2685" fmla="*/ 919678 w 6999840"/>
                <a:gd name="connsiteY2685" fmla="*/ 5408947 h 8361036"/>
                <a:gd name="connsiteX2686" fmla="*/ 928638 w 6999840"/>
                <a:gd name="connsiteY2686" fmla="*/ 5417908 h 8361036"/>
                <a:gd name="connsiteX2687" fmla="*/ 919678 w 6999840"/>
                <a:gd name="connsiteY2687" fmla="*/ 5426868 h 8361036"/>
                <a:gd name="connsiteX2688" fmla="*/ 910717 w 6999840"/>
                <a:gd name="connsiteY2688" fmla="*/ 5417908 h 8361036"/>
                <a:gd name="connsiteX2689" fmla="*/ 919678 w 6999840"/>
                <a:gd name="connsiteY2689" fmla="*/ 5408947 h 8361036"/>
                <a:gd name="connsiteX2690" fmla="*/ 616110 w 6999840"/>
                <a:gd name="connsiteY2690" fmla="*/ 5408947 h 8361036"/>
                <a:gd name="connsiteX2691" fmla="*/ 625070 w 6999840"/>
                <a:gd name="connsiteY2691" fmla="*/ 5417908 h 8361036"/>
                <a:gd name="connsiteX2692" fmla="*/ 616110 w 6999840"/>
                <a:gd name="connsiteY2692" fmla="*/ 5426868 h 8361036"/>
                <a:gd name="connsiteX2693" fmla="*/ 607149 w 6999840"/>
                <a:gd name="connsiteY2693" fmla="*/ 5417908 h 8361036"/>
                <a:gd name="connsiteX2694" fmla="*/ 616110 w 6999840"/>
                <a:gd name="connsiteY2694" fmla="*/ 5408947 h 8361036"/>
                <a:gd name="connsiteX2695" fmla="*/ 312550 w 6999840"/>
                <a:gd name="connsiteY2695" fmla="*/ 5408947 h 8361036"/>
                <a:gd name="connsiteX2696" fmla="*/ 321511 w 6999840"/>
                <a:gd name="connsiteY2696" fmla="*/ 5417908 h 8361036"/>
                <a:gd name="connsiteX2697" fmla="*/ 312550 w 6999840"/>
                <a:gd name="connsiteY2697" fmla="*/ 5426868 h 8361036"/>
                <a:gd name="connsiteX2698" fmla="*/ 303590 w 6999840"/>
                <a:gd name="connsiteY2698" fmla="*/ 5417908 h 8361036"/>
                <a:gd name="connsiteX2699" fmla="*/ 312550 w 6999840"/>
                <a:gd name="connsiteY2699" fmla="*/ 5408947 h 8361036"/>
                <a:gd name="connsiteX2700" fmla="*/ 8990 w 6999840"/>
                <a:gd name="connsiteY2700" fmla="*/ 5408947 h 8361036"/>
                <a:gd name="connsiteX2701" fmla="*/ 17950 w 6999840"/>
                <a:gd name="connsiteY2701" fmla="*/ 5417908 h 8361036"/>
                <a:gd name="connsiteX2702" fmla="*/ 8990 w 6999840"/>
                <a:gd name="connsiteY2702" fmla="*/ 5426868 h 8361036"/>
                <a:gd name="connsiteX2703" fmla="*/ 29 w 6999840"/>
                <a:gd name="connsiteY2703" fmla="*/ 5417908 h 8361036"/>
                <a:gd name="connsiteX2704" fmla="*/ 8990 w 6999840"/>
                <a:gd name="connsiteY2704" fmla="*/ 5408947 h 8361036"/>
                <a:gd name="connsiteX2705" fmla="*/ 6836025 w 6999840"/>
                <a:gd name="connsiteY2705" fmla="*/ 5332033 h 8361036"/>
                <a:gd name="connsiteX2706" fmla="*/ 6844985 w 6999840"/>
                <a:gd name="connsiteY2706" fmla="*/ 5340994 h 8361036"/>
                <a:gd name="connsiteX2707" fmla="*/ 6836025 w 6999840"/>
                <a:gd name="connsiteY2707" fmla="*/ 5349954 h 8361036"/>
                <a:gd name="connsiteX2708" fmla="*/ 6827064 w 6999840"/>
                <a:gd name="connsiteY2708" fmla="*/ 5340994 h 8361036"/>
                <a:gd name="connsiteX2709" fmla="*/ 6836025 w 6999840"/>
                <a:gd name="connsiteY2709" fmla="*/ 5332033 h 8361036"/>
                <a:gd name="connsiteX2710" fmla="*/ 6532742 w 6999840"/>
                <a:gd name="connsiteY2710" fmla="*/ 5332033 h 8361036"/>
                <a:gd name="connsiteX2711" fmla="*/ 6541703 w 6999840"/>
                <a:gd name="connsiteY2711" fmla="*/ 5340994 h 8361036"/>
                <a:gd name="connsiteX2712" fmla="*/ 6532742 w 6999840"/>
                <a:gd name="connsiteY2712" fmla="*/ 5349954 h 8361036"/>
                <a:gd name="connsiteX2713" fmla="*/ 6523782 w 6999840"/>
                <a:gd name="connsiteY2713" fmla="*/ 5340994 h 8361036"/>
                <a:gd name="connsiteX2714" fmla="*/ 6532742 w 6999840"/>
                <a:gd name="connsiteY2714" fmla="*/ 5332033 h 8361036"/>
                <a:gd name="connsiteX2715" fmla="*/ 6229459 w 6999840"/>
                <a:gd name="connsiteY2715" fmla="*/ 5332033 h 8361036"/>
                <a:gd name="connsiteX2716" fmla="*/ 6238420 w 6999840"/>
                <a:gd name="connsiteY2716" fmla="*/ 5340994 h 8361036"/>
                <a:gd name="connsiteX2717" fmla="*/ 6229459 w 6999840"/>
                <a:gd name="connsiteY2717" fmla="*/ 5349954 h 8361036"/>
                <a:gd name="connsiteX2718" fmla="*/ 6220499 w 6999840"/>
                <a:gd name="connsiteY2718" fmla="*/ 5340994 h 8361036"/>
                <a:gd name="connsiteX2719" fmla="*/ 6229459 w 6999840"/>
                <a:gd name="connsiteY2719" fmla="*/ 5332033 h 8361036"/>
                <a:gd name="connsiteX2720" fmla="*/ 5926177 w 6999840"/>
                <a:gd name="connsiteY2720" fmla="*/ 5332033 h 8361036"/>
                <a:gd name="connsiteX2721" fmla="*/ 5935138 w 6999840"/>
                <a:gd name="connsiteY2721" fmla="*/ 5340994 h 8361036"/>
                <a:gd name="connsiteX2722" fmla="*/ 5926177 w 6999840"/>
                <a:gd name="connsiteY2722" fmla="*/ 5349954 h 8361036"/>
                <a:gd name="connsiteX2723" fmla="*/ 5917217 w 6999840"/>
                <a:gd name="connsiteY2723" fmla="*/ 5340994 h 8361036"/>
                <a:gd name="connsiteX2724" fmla="*/ 5926177 w 6999840"/>
                <a:gd name="connsiteY2724" fmla="*/ 5332033 h 8361036"/>
                <a:gd name="connsiteX2725" fmla="*/ 5622895 w 6999840"/>
                <a:gd name="connsiteY2725" fmla="*/ 5332033 h 8361036"/>
                <a:gd name="connsiteX2726" fmla="*/ 5631856 w 6999840"/>
                <a:gd name="connsiteY2726" fmla="*/ 5340994 h 8361036"/>
                <a:gd name="connsiteX2727" fmla="*/ 5622895 w 6999840"/>
                <a:gd name="connsiteY2727" fmla="*/ 5349954 h 8361036"/>
                <a:gd name="connsiteX2728" fmla="*/ 5613935 w 6999840"/>
                <a:gd name="connsiteY2728" fmla="*/ 5340994 h 8361036"/>
                <a:gd name="connsiteX2729" fmla="*/ 5622895 w 6999840"/>
                <a:gd name="connsiteY2729" fmla="*/ 5332033 h 8361036"/>
                <a:gd name="connsiteX2730" fmla="*/ 5319613 w 6999840"/>
                <a:gd name="connsiteY2730" fmla="*/ 5332033 h 8361036"/>
                <a:gd name="connsiteX2731" fmla="*/ 5328574 w 6999840"/>
                <a:gd name="connsiteY2731" fmla="*/ 5340994 h 8361036"/>
                <a:gd name="connsiteX2732" fmla="*/ 5319613 w 6999840"/>
                <a:gd name="connsiteY2732" fmla="*/ 5349954 h 8361036"/>
                <a:gd name="connsiteX2733" fmla="*/ 5310653 w 6999840"/>
                <a:gd name="connsiteY2733" fmla="*/ 5340994 h 8361036"/>
                <a:gd name="connsiteX2734" fmla="*/ 5319613 w 6999840"/>
                <a:gd name="connsiteY2734" fmla="*/ 5332033 h 8361036"/>
                <a:gd name="connsiteX2735" fmla="*/ 5016330 w 6999840"/>
                <a:gd name="connsiteY2735" fmla="*/ 5332033 h 8361036"/>
                <a:gd name="connsiteX2736" fmla="*/ 5025291 w 6999840"/>
                <a:gd name="connsiteY2736" fmla="*/ 5340994 h 8361036"/>
                <a:gd name="connsiteX2737" fmla="*/ 5016330 w 6999840"/>
                <a:gd name="connsiteY2737" fmla="*/ 5349954 h 8361036"/>
                <a:gd name="connsiteX2738" fmla="*/ 5007370 w 6999840"/>
                <a:gd name="connsiteY2738" fmla="*/ 5340994 h 8361036"/>
                <a:gd name="connsiteX2739" fmla="*/ 5016330 w 6999840"/>
                <a:gd name="connsiteY2739" fmla="*/ 5332033 h 8361036"/>
                <a:gd name="connsiteX2740" fmla="*/ 4713048 w 6999840"/>
                <a:gd name="connsiteY2740" fmla="*/ 5332033 h 8361036"/>
                <a:gd name="connsiteX2741" fmla="*/ 4722009 w 6999840"/>
                <a:gd name="connsiteY2741" fmla="*/ 5340994 h 8361036"/>
                <a:gd name="connsiteX2742" fmla="*/ 4713048 w 6999840"/>
                <a:gd name="connsiteY2742" fmla="*/ 5349954 h 8361036"/>
                <a:gd name="connsiteX2743" fmla="*/ 4704088 w 6999840"/>
                <a:gd name="connsiteY2743" fmla="*/ 5340994 h 8361036"/>
                <a:gd name="connsiteX2744" fmla="*/ 4713048 w 6999840"/>
                <a:gd name="connsiteY2744" fmla="*/ 5332033 h 8361036"/>
                <a:gd name="connsiteX2745" fmla="*/ 4409765 w 6999840"/>
                <a:gd name="connsiteY2745" fmla="*/ 5332033 h 8361036"/>
                <a:gd name="connsiteX2746" fmla="*/ 4418726 w 6999840"/>
                <a:gd name="connsiteY2746" fmla="*/ 5340994 h 8361036"/>
                <a:gd name="connsiteX2747" fmla="*/ 4409765 w 6999840"/>
                <a:gd name="connsiteY2747" fmla="*/ 5349954 h 8361036"/>
                <a:gd name="connsiteX2748" fmla="*/ 4400805 w 6999840"/>
                <a:gd name="connsiteY2748" fmla="*/ 5340994 h 8361036"/>
                <a:gd name="connsiteX2749" fmla="*/ 4409765 w 6999840"/>
                <a:gd name="connsiteY2749" fmla="*/ 5332033 h 8361036"/>
                <a:gd name="connsiteX2750" fmla="*/ 4106483 w 6999840"/>
                <a:gd name="connsiteY2750" fmla="*/ 5332033 h 8361036"/>
                <a:gd name="connsiteX2751" fmla="*/ 4115444 w 6999840"/>
                <a:gd name="connsiteY2751" fmla="*/ 5340994 h 8361036"/>
                <a:gd name="connsiteX2752" fmla="*/ 4106483 w 6999840"/>
                <a:gd name="connsiteY2752" fmla="*/ 5349954 h 8361036"/>
                <a:gd name="connsiteX2753" fmla="*/ 4097523 w 6999840"/>
                <a:gd name="connsiteY2753" fmla="*/ 5340994 h 8361036"/>
                <a:gd name="connsiteX2754" fmla="*/ 4106483 w 6999840"/>
                <a:gd name="connsiteY2754" fmla="*/ 5332033 h 8361036"/>
                <a:gd name="connsiteX2755" fmla="*/ 3803200 w 6999840"/>
                <a:gd name="connsiteY2755" fmla="*/ 5332033 h 8361036"/>
                <a:gd name="connsiteX2756" fmla="*/ 3812161 w 6999840"/>
                <a:gd name="connsiteY2756" fmla="*/ 5340994 h 8361036"/>
                <a:gd name="connsiteX2757" fmla="*/ 3803200 w 6999840"/>
                <a:gd name="connsiteY2757" fmla="*/ 5349954 h 8361036"/>
                <a:gd name="connsiteX2758" fmla="*/ 3794240 w 6999840"/>
                <a:gd name="connsiteY2758" fmla="*/ 5340994 h 8361036"/>
                <a:gd name="connsiteX2759" fmla="*/ 3803200 w 6999840"/>
                <a:gd name="connsiteY2759" fmla="*/ 5332033 h 8361036"/>
                <a:gd name="connsiteX2760" fmla="*/ 3499921 w 6999840"/>
                <a:gd name="connsiteY2760" fmla="*/ 5332033 h 8361036"/>
                <a:gd name="connsiteX2761" fmla="*/ 3508879 w 6999840"/>
                <a:gd name="connsiteY2761" fmla="*/ 5340994 h 8361036"/>
                <a:gd name="connsiteX2762" fmla="*/ 3499921 w 6999840"/>
                <a:gd name="connsiteY2762" fmla="*/ 5349954 h 8361036"/>
                <a:gd name="connsiteX2763" fmla="*/ 3491010 w 6999840"/>
                <a:gd name="connsiteY2763" fmla="*/ 5340994 h 8361036"/>
                <a:gd name="connsiteX2764" fmla="*/ 3499921 w 6999840"/>
                <a:gd name="connsiteY2764" fmla="*/ 5332033 h 8361036"/>
                <a:gd name="connsiteX2765" fmla="*/ 3196690 w 6999840"/>
                <a:gd name="connsiteY2765" fmla="*/ 5332033 h 8361036"/>
                <a:gd name="connsiteX2766" fmla="*/ 3205658 w 6999840"/>
                <a:gd name="connsiteY2766" fmla="*/ 5340994 h 8361036"/>
                <a:gd name="connsiteX2767" fmla="*/ 3196690 w 6999840"/>
                <a:gd name="connsiteY2767" fmla="*/ 5349954 h 8361036"/>
                <a:gd name="connsiteX2768" fmla="*/ 3187729 w 6999840"/>
                <a:gd name="connsiteY2768" fmla="*/ 5340994 h 8361036"/>
                <a:gd name="connsiteX2769" fmla="*/ 3196690 w 6999840"/>
                <a:gd name="connsiteY2769" fmla="*/ 5332033 h 8361036"/>
                <a:gd name="connsiteX2770" fmla="*/ 2893450 w 6999840"/>
                <a:gd name="connsiteY2770" fmla="*/ 5332033 h 8361036"/>
                <a:gd name="connsiteX2771" fmla="*/ 2902411 w 6999840"/>
                <a:gd name="connsiteY2771" fmla="*/ 5340994 h 8361036"/>
                <a:gd name="connsiteX2772" fmla="*/ 2893450 w 6999840"/>
                <a:gd name="connsiteY2772" fmla="*/ 5349954 h 8361036"/>
                <a:gd name="connsiteX2773" fmla="*/ 2884490 w 6999840"/>
                <a:gd name="connsiteY2773" fmla="*/ 5340994 h 8361036"/>
                <a:gd name="connsiteX2774" fmla="*/ 2893450 w 6999840"/>
                <a:gd name="connsiteY2774" fmla="*/ 5332033 h 8361036"/>
                <a:gd name="connsiteX2775" fmla="*/ 2590170 w 6999840"/>
                <a:gd name="connsiteY2775" fmla="*/ 5332033 h 8361036"/>
                <a:gd name="connsiteX2776" fmla="*/ 2599127 w 6999840"/>
                <a:gd name="connsiteY2776" fmla="*/ 5340994 h 8361036"/>
                <a:gd name="connsiteX2777" fmla="*/ 2590170 w 6999840"/>
                <a:gd name="connsiteY2777" fmla="*/ 5349954 h 8361036"/>
                <a:gd name="connsiteX2778" fmla="*/ 2581210 w 6999840"/>
                <a:gd name="connsiteY2778" fmla="*/ 5340994 h 8361036"/>
                <a:gd name="connsiteX2779" fmla="*/ 2590170 w 6999840"/>
                <a:gd name="connsiteY2779" fmla="*/ 5332033 h 8361036"/>
                <a:gd name="connsiteX2780" fmla="*/ 2286891 w 6999840"/>
                <a:gd name="connsiteY2780" fmla="*/ 5332033 h 8361036"/>
                <a:gd name="connsiteX2781" fmla="*/ 2295851 w 6999840"/>
                <a:gd name="connsiteY2781" fmla="*/ 5340994 h 8361036"/>
                <a:gd name="connsiteX2782" fmla="*/ 2286891 w 6999840"/>
                <a:gd name="connsiteY2782" fmla="*/ 5349954 h 8361036"/>
                <a:gd name="connsiteX2783" fmla="*/ 2277935 w 6999840"/>
                <a:gd name="connsiteY2783" fmla="*/ 5340994 h 8361036"/>
                <a:gd name="connsiteX2784" fmla="*/ 2286891 w 6999840"/>
                <a:gd name="connsiteY2784" fmla="*/ 5332033 h 8361036"/>
                <a:gd name="connsiteX2785" fmla="*/ 1983616 w 6999840"/>
                <a:gd name="connsiteY2785" fmla="*/ 5332033 h 8361036"/>
                <a:gd name="connsiteX2786" fmla="*/ 1992579 w 6999840"/>
                <a:gd name="connsiteY2786" fmla="*/ 5340994 h 8361036"/>
                <a:gd name="connsiteX2787" fmla="*/ 1983616 w 6999840"/>
                <a:gd name="connsiteY2787" fmla="*/ 5349954 h 8361036"/>
                <a:gd name="connsiteX2788" fmla="*/ 1974655 w 6999840"/>
                <a:gd name="connsiteY2788" fmla="*/ 5340994 h 8361036"/>
                <a:gd name="connsiteX2789" fmla="*/ 1983616 w 6999840"/>
                <a:gd name="connsiteY2789" fmla="*/ 5332033 h 8361036"/>
                <a:gd name="connsiteX2790" fmla="*/ 1680349 w 6999840"/>
                <a:gd name="connsiteY2790" fmla="*/ 5332033 h 8361036"/>
                <a:gd name="connsiteX2791" fmla="*/ 1689310 w 6999840"/>
                <a:gd name="connsiteY2791" fmla="*/ 5340994 h 8361036"/>
                <a:gd name="connsiteX2792" fmla="*/ 1680349 w 6999840"/>
                <a:gd name="connsiteY2792" fmla="*/ 5349954 h 8361036"/>
                <a:gd name="connsiteX2793" fmla="*/ 1671388 w 6999840"/>
                <a:gd name="connsiteY2793" fmla="*/ 5340994 h 8361036"/>
                <a:gd name="connsiteX2794" fmla="*/ 1680349 w 6999840"/>
                <a:gd name="connsiteY2794" fmla="*/ 5332033 h 8361036"/>
                <a:gd name="connsiteX2795" fmla="*/ 1377063 w 6999840"/>
                <a:gd name="connsiteY2795" fmla="*/ 5332033 h 8361036"/>
                <a:gd name="connsiteX2796" fmla="*/ 1386025 w 6999840"/>
                <a:gd name="connsiteY2796" fmla="*/ 5340994 h 8361036"/>
                <a:gd name="connsiteX2797" fmla="*/ 1377063 w 6999840"/>
                <a:gd name="connsiteY2797" fmla="*/ 5349954 h 8361036"/>
                <a:gd name="connsiteX2798" fmla="*/ 1368100 w 6999840"/>
                <a:gd name="connsiteY2798" fmla="*/ 5340994 h 8361036"/>
                <a:gd name="connsiteX2799" fmla="*/ 1377063 w 6999840"/>
                <a:gd name="connsiteY2799" fmla="*/ 5332033 h 8361036"/>
                <a:gd name="connsiteX2800" fmla="*/ 1073776 w 6999840"/>
                <a:gd name="connsiteY2800" fmla="*/ 5332033 h 8361036"/>
                <a:gd name="connsiteX2801" fmla="*/ 1082739 w 6999840"/>
                <a:gd name="connsiteY2801" fmla="*/ 5340994 h 8361036"/>
                <a:gd name="connsiteX2802" fmla="*/ 1073776 w 6999840"/>
                <a:gd name="connsiteY2802" fmla="*/ 5349954 h 8361036"/>
                <a:gd name="connsiteX2803" fmla="*/ 1064816 w 6999840"/>
                <a:gd name="connsiteY2803" fmla="*/ 5340994 h 8361036"/>
                <a:gd name="connsiteX2804" fmla="*/ 1073776 w 6999840"/>
                <a:gd name="connsiteY2804" fmla="*/ 5332033 h 8361036"/>
                <a:gd name="connsiteX2805" fmla="*/ 770501 w 6999840"/>
                <a:gd name="connsiteY2805" fmla="*/ 5332033 h 8361036"/>
                <a:gd name="connsiteX2806" fmla="*/ 779456 w 6999840"/>
                <a:gd name="connsiteY2806" fmla="*/ 5340994 h 8361036"/>
                <a:gd name="connsiteX2807" fmla="*/ 770501 w 6999840"/>
                <a:gd name="connsiteY2807" fmla="*/ 5349954 h 8361036"/>
                <a:gd name="connsiteX2808" fmla="*/ 761537 w 6999840"/>
                <a:gd name="connsiteY2808" fmla="*/ 5340994 h 8361036"/>
                <a:gd name="connsiteX2809" fmla="*/ 770501 w 6999840"/>
                <a:gd name="connsiteY2809" fmla="*/ 5332033 h 8361036"/>
                <a:gd name="connsiteX2810" fmla="*/ 467194 w 6999840"/>
                <a:gd name="connsiteY2810" fmla="*/ 5332033 h 8361036"/>
                <a:gd name="connsiteX2811" fmla="*/ 476154 w 6999840"/>
                <a:gd name="connsiteY2811" fmla="*/ 5340994 h 8361036"/>
                <a:gd name="connsiteX2812" fmla="*/ 467194 w 6999840"/>
                <a:gd name="connsiteY2812" fmla="*/ 5349954 h 8361036"/>
                <a:gd name="connsiteX2813" fmla="*/ 458234 w 6999840"/>
                <a:gd name="connsiteY2813" fmla="*/ 5340994 h 8361036"/>
                <a:gd name="connsiteX2814" fmla="*/ 467194 w 6999840"/>
                <a:gd name="connsiteY2814" fmla="*/ 5332033 h 8361036"/>
                <a:gd name="connsiteX2815" fmla="*/ 163914 w 6999840"/>
                <a:gd name="connsiteY2815" fmla="*/ 5332033 h 8361036"/>
                <a:gd name="connsiteX2816" fmla="*/ 172874 w 6999840"/>
                <a:gd name="connsiteY2816" fmla="*/ 5340994 h 8361036"/>
                <a:gd name="connsiteX2817" fmla="*/ 163914 w 6999840"/>
                <a:gd name="connsiteY2817" fmla="*/ 5349954 h 8361036"/>
                <a:gd name="connsiteX2818" fmla="*/ 154953 w 6999840"/>
                <a:gd name="connsiteY2818" fmla="*/ 5340994 h 8361036"/>
                <a:gd name="connsiteX2819" fmla="*/ 163914 w 6999840"/>
                <a:gd name="connsiteY2819" fmla="*/ 5332033 h 8361036"/>
                <a:gd name="connsiteX2820" fmla="*/ 6836025 w 6999840"/>
                <a:gd name="connsiteY2820" fmla="*/ 5142204 h 8361036"/>
                <a:gd name="connsiteX2821" fmla="*/ 6844985 w 6999840"/>
                <a:gd name="connsiteY2821" fmla="*/ 5151165 h 8361036"/>
                <a:gd name="connsiteX2822" fmla="*/ 6836025 w 6999840"/>
                <a:gd name="connsiteY2822" fmla="*/ 5160125 h 8361036"/>
                <a:gd name="connsiteX2823" fmla="*/ 6827064 w 6999840"/>
                <a:gd name="connsiteY2823" fmla="*/ 5151165 h 8361036"/>
                <a:gd name="connsiteX2824" fmla="*/ 6836025 w 6999840"/>
                <a:gd name="connsiteY2824" fmla="*/ 5142204 h 8361036"/>
                <a:gd name="connsiteX2825" fmla="*/ 6532742 w 6999840"/>
                <a:gd name="connsiteY2825" fmla="*/ 5142204 h 8361036"/>
                <a:gd name="connsiteX2826" fmla="*/ 6541703 w 6999840"/>
                <a:gd name="connsiteY2826" fmla="*/ 5151165 h 8361036"/>
                <a:gd name="connsiteX2827" fmla="*/ 6532742 w 6999840"/>
                <a:gd name="connsiteY2827" fmla="*/ 5160125 h 8361036"/>
                <a:gd name="connsiteX2828" fmla="*/ 6523782 w 6999840"/>
                <a:gd name="connsiteY2828" fmla="*/ 5151165 h 8361036"/>
                <a:gd name="connsiteX2829" fmla="*/ 6532742 w 6999840"/>
                <a:gd name="connsiteY2829" fmla="*/ 5142204 h 8361036"/>
                <a:gd name="connsiteX2830" fmla="*/ 6229459 w 6999840"/>
                <a:gd name="connsiteY2830" fmla="*/ 5142204 h 8361036"/>
                <a:gd name="connsiteX2831" fmla="*/ 6238420 w 6999840"/>
                <a:gd name="connsiteY2831" fmla="*/ 5151165 h 8361036"/>
                <a:gd name="connsiteX2832" fmla="*/ 6229459 w 6999840"/>
                <a:gd name="connsiteY2832" fmla="*/ 5160125 h 8361036"/>
                <a:gd name="connsiteX2833" fmla="*/ 6220499 w 6999840"/>
                <a:gd name="connsiteY2833" fmla="*/ 5151165 h 8361036"/>
                <a:gd name="connsiteX2834" fmla="*/ 6229459 w 6999840"/>
                <a:gd name="connsiteY2834" fmla="*/ 5142204 h 8361036"/>
                <a:gd name="connsiteX2835" fmla="*/ 5926177 w 6999840"/>
                <a:gd name="connsiteY2835" fmla="*/ 5142204 h 8361036"/>
                <a:gd name="connsiteX2836" fmla="*/ 5935138 w 6999840"/>
                <a:gd name="connsiteY2836" fmla="*/ 5151165 h 8361036"/>
                <a:gd name="connsiteX2837" fmla="*/ 5926177 w 6999840"/>
                <a:gd name="connsiteY2837" fmla="*/ 5160125 h 8361036"/>
                <a:gd name="connsiteX2838" fmla="*/ 5917217 w 6999840"/>
                <a:gd name="connsiteY2838" fmla="*/ 5151165 h 8361036"/>
                <a:gd name="connsiteX2839" fmla="*/ 5926177 w 6999840"/>
                <a:gd name="connsiteY2839" fmla="*/ 5142204 h 8361036"/>
                <a:gd name="connsiteX2840" fmla="*/ 5622895 w 6999840"/>
                <a:gd name="connsiteY2840" fmla="*/ 5142204 h 8361036"/>
                <a:gd name="connsiteX2841" fmla="*/ 5631856 w 6999840"/>
                <a:gd name="connsiteY2841" fmla="*/ 5151165 h 8361036"/>
                <a:gd name="connsiteX2842" fmla="*/ 5622895 w 6999840"/>
                <a:gd name="connsiteY2842" fmla="*/ 5160125 h 8361036"/>
                <a:gd name="connsiteX2843" fmla="*/ 5613935 w 6999840"/>
                <a:gd name="connsiteY2843" fmla="*/ 5151165 h 8361036"/>
                <a:gd name="connsiteX2844" fmla="*/ 5622895 w 6999840"/>
                <a:gd name="connsiteY2844" fmla="*/ 5142204 h 8361036"/>
                <a:gd name="connsiteX2845" fmla="*/ 5319613 w 6999840"/>
                <a:gd name="connsiteY2845" fmla="*/ 5142204 h 8361036"/>
                <a:gd name="connsiteX2846" fmla="*/ 5328574 w 6999840"/>
                <a:gd name="connsiteY2846" fmla="*/ 5151165 h 8361036"/>
                <a:gd name="connsiteX2847" fmla="*/ 5319613 w 6999840"/>
                <a:gd name="connsiteY2847" fmla="*/ 5160125 h 8361036"/>
                <a:gd name="connsiteX2848" fmla="*/ 5310653 w 6999840"/>
                <a:gd name="connsiteY2848" fmla="*/ 5151165 h 8361036"/>
                <a:gd name="connsiteX2849" fmla="*/ 5319613 w 6999840"/>
                <a:gd name="connsiteY2849" fmla="*/ 5142204 h 8361036"/>
                <a:gd name="connsiteX2850" fmla="*/ 5016330 w 6999840"/>
                <a:gd name="connsiteY2850" fmla="*/ 5142204 h 8361036"/>
                <a:gd name="connsiteX2851" fmla="*/ 5025291 w 6999840"/>
                <a:gd name="connsiteY2851" fmla="*/ 5151165 h 8361036"/>
                <a:gd name="connsiteX2852" fmla="*/ 5016330 w 6999840"/>
                <a:gd name="connsiteY2852" fmla="*/ 5160125 h 8361036"/>
                <a:gd name="connsiteX2853" fmla="*/ 5007370 w 6999840"/>
                <a:gd name="connsiteY2853" fmla="*/ 5151165 h 8361036"/>
                <a:gd name="connsiteX2854" fmla="*/ 5016330 w 6999840"/>
                <a:gd name="connsiteY2854" fmla="*/ 5142204 h 8361036"/>
                <a:gd name="connsiteX2855" fmla="*/ 4713048 w 6999840"/>
                <a:gd name="connsiteY2855" fmla="*/ 5142204 h 8361036"/>
                <a:gd name="connsiteX2856" fmla="*/ 4722009 w 6999840"/>
                <a:gd name="connsiteY2856" fmla="*/ 5151165 h 8361036"/>
                <a:gd name="connsiteX2857" fmla="*/ 4713048 w 6999840"/>
                <a:gd name="connsiteY2857" fmla="*/ 5160125 h 8361036"/>
                <a:gd name="connsiteX2858" fmla="*/ 4704088 w 6999840"/>
                <a:gd name="connsiteY2858" fmla="*/ 5151165 h 8361036"/>
                <a:gd name="connsiteX2859" fmla="*/ 4713048 w 6999840"/>
                <a:gd name="connsiteY2859" fmla="*/ 5142204 h 8361036"/>
                <a:gd name="connsiteX2860" fmla="*/ 4409765 w 6999840"/>
                <a:gd name="connsiteY2860" fmla="*/ 5142204 h 8361036"/>
                <a:gd name="connsiteX2861" fmla="*/ 4418726 w 6999840"/>
                <a:gd name="connsiteY2861" fmla="*/ 5151165 h 8361036"/>
                <a:gd name="connsiteX2862" fmla="*/ 4409765 w 6999840"/>
                <a:gd name="connsiteY2862" fmla="*/ 5160125 h 8361036"/>
                <a:gd name="connsiteX2863" fmla="*/ 4400805 w 6999840"/>
                <a:gd name="connsiteY2863" fmla="*/ 5151165 h 8361036"/>
                <a:gd name="connsiteX2864" fmla="*/ 4409765 w 6999840"/>
                <a:gd name="connsiteY2864" fmla="*/ 5142204 h 8361036"/>
                <a:gd name="connsiteX2865" fmla="*/ 4106483 w 6999840"/>
                <a:gd name="connsiteY2865" fmla="*/ 5142204 h 8361036"/>
                <a:gd name="connsiteX2866" fmla="*/ 4115444 w 6999840"/>
                <a:gd name="connsiteY2866" fmla="*/ 5151165 h 8361036"/>
                <a:gd name="connsiteX2867" fmla="*/ 4106483 w 6999840"/>
                <a:gd name="connsiteY2867" fmla="*/ 5160125 h 8361036"/>
                <a:gd name="connsiteX2868" fmla="*/ 4097523 w 6999840"/>
                <a:gd name="connsiteY2868" fmla="*/ 5151165 h 8361036"/>
                <a:gd name="connsiteX2869" fmla="*/ 4106483 w 6999840"/>
                <a:gd name="connsiteY2869" fmla="*/ 5142204 h 8361036"/>
                <a:gd name="connsiteX2870" fmla="*/ 3803200 w 6999840"/>
                <a:gd name="connsiteY2870" fmla="*/ 5142204 h 8361036"/>
                <a:gd name="connsiteX2871" fmla="*/ 3812161 w 6999840"/>
                <a:gd name="connsiteY2871" fmla="*/ 5151165 h 8361036"/>
                <a:gd name="connsiteX2872" fmla="*/ 3803200 w 6999840"/>
                <a:gd name="connsiteY2872" fmla="*/ 5160125 h 8361036"/>
                <a:gd name="connsiteX2873" fmla="*/ 3794240 w 6999840"/>
                <a:gd name="connsiteY2873" fmla="*/ 5151165 h 8361036"/>
                <a:gd name="connsiteX2874" fmla="*/ 3803200 w 6999840"/>
                <a:gd name="connsiteY2874" fmla="*/ 5142204 h 8361036"/>
                <a:gd name="connsiteX2875" fmla="*/ 3499921 w 6999840"/>
                <a:gd name="connsiteY2875" fmla="*/ 5142204 h 8361036"/>
                <a:gd name="connsiteX2876" fmla="*/ 3508879 w 6999840"/>
                <a:gd name="connsiteY2876" fmla="*/ 5151165 h 8361036"/>
                <a:gd name="connsiteX2877" fmla="*/ 3499921 w 6999840"/>
                <a:gd name="connsiteY2877" fmla="*/ 5160125 h 8361036"/>
                <a:gd name="connsiteX2878" fmla="*/ 3491010 w 6999840"/>
                <a:gd name="connsiteY2878" fmla="*/ 5151165 h 8361036"/>
                <a:gd name="connsiteX2879" fmla="*/ 3499921 w 6999840"/>
                <a:gd name="connsiteY2879" fmla="*/ 5142204 h 8361036"/>
                <a:gd name="connsiteX2880" fmla="*/ 3196690 w 6999840"/>
                <a:gd name="connsiteY2880" fmla="*/ 5142204 h 8361036"/>
                <a:gd name="connsiteX2881" fmla="*/ 3205658 w 6999840"/>
                <a:gd name="connsiteY2881" fmla="*/ 5151165 h 8361036"/>
                <a:gd name="connsiteX2882" fmla="*/ 3196690 w 6999840"/>
                <a:gd name="connsiteY2882" fmla="*/ 5160125 h 8361036"/>
                <a:gd name="connsiteX2883" fmla="*/ 3187729 w 6999840"/>
                <a:gd name="connsiteY2883" fmla="*/ 5151165 h 8361036"/>
                <a:gd name="connsiteX2884" fmla="*/ 3196690 w 6999840"/>
                <a:gd name="connsiteY2884" fmla="*/ 5142204 h 8361036"/>
                <a:gd name="connsiteX2885" fmla="*/ 2893450 w 6999840"/>
                <a:gd name="connsiteY2885" fmla="*/ 5142204 h 8361036"/>
                <a:gd name="connsiteX2886" fmla="*/ 2902411 w 6999840"/>
                <a:gd name="connsiteY2886" fmla="*/ 5151165 h 8361036"/>
                <a:gd name="connsiteX2887" fmla="*/ 2893450 w 6999840"/>
                <a:gd name="connsiteY2887" fmla="*/ 5160125 h 8361036"/>
                <a:gd name="connsiteX2888" fmla="*/ 2884493 w 6999840"/>
                <a:gd name="connsiteY2888" fmla="*/ 5151165 h 8361036"/>
                <a:gd name="connsiteX2889" fmla="*/ 2893450 w 6999840"/>
                <a:gd name="connsiteY2889" fmla="*/ 5142204 h 8361036"/>
                <a:gd name="connsiteX2890" fmla="*/ 2590173 w 6999840"/>
                <a:gd name="connsiteY2890" fmla="*/ 5142204 h 8361036"/>
                <a:gd name="connsiteX2891" fmla="*/ 2599127 w 6999840"/>
                <a:gd name="connsiteY2891" fmla="*/ 5151165 h 8361036"/>
                <a:gd name="connsiteX2892" fmla="*/ 2590173 w 6999840"/>
                <a:gd name="connsiteY2892" fmla="*/ 5160125 h 8361036"/>
                <a:gd name="connsiteX2893" fmla="*/ 2581213 w 6999840"/>
                <a:gd name="connsiteY2893" fmla="*/ 5151165 h 8361036"/>
                <a:gd name="connsiteX2894" fmla="*/ 2590173 w 6999840"/>
                <a:gd name="connsiteY2894" fmla="*/ 5142204 h 8361036"/>
                <a:gd name="connsiteX2895" fmla="*/ 2286894 w 6999840"/>
                <a:gd name="connsiteY2895" fmla="*/ 5142204 h 8361036"/>
                <a:gd name="connsiteX2896" fmla="*/ 2295854 w 6999840"/>
                <a:gd name="connsiteY2896" fmla="*/ 5151165 h 8361036"/>
                <a:gd name="connsiteX2897" fmla="*/ 2286894 w 6999840"/>
                <a:gd name="connsiteY2897" fmla="*/ 5160125 h 8361036"/>
                <a:gd name="connsiteX2898" fmla="*/ 2277935 w 6999840"/>
                <a:gd name="connsiteY2898" fmla="*/ 5151165 h 8361036"/>
                <a:gd name="connsiteX2899" fmla="*/ 2286894 w 6999840"/>
                <a:gd name="connsiteY2899" fmla="*/ 5142204 h 8361036"/>
                <a:gd name="connsiteX2900" fmla="*/ 1983618 w 6999840"/>
                <a:gd name="connsiteY2900" fmla="*/ 5142204 h 8361036"/>
                <a:gd name="connsiteX2901" fmla="*/ 1992581 w 6999840"/>
                <a:gd name="connsiteY2901" fmla="*/ 5151165 h 8361036"/>
                <a:gd name="connsiteX2902" fmla="*/ 1983618 w 6999840"/>
                <a:gd name="connsiteY2902" fmla="*/ 5160125 h 8361036"/>
                <a:gd name="connsiteX2903" fmla="*/ 1974655 w 6999840"/>
                <a:gd name="connsiteY2903" fmla="*/ 5151165 h 8361036"/>
                <a:gd name="connsiteX2904" fmla="*/ 1983618 w 6999840"/>
                <a:gd name="connsiteY2904" fmla="*/ 5142204 h 8361036"/>
                <a:gd name="connsiteX2905" fmla="*/ 1680350 w 6999840"/>
                <a:gd name="connsiteY2905" fmla="*/ 5142204 h 8361036"/>
                <a:gd name="connsiteX2906" fmla="*/ 1689312 w 6999840"/>
                <a:gd name="connsiteY2906" fmla="*/ 5151165 h 8361036"/>
                <a:gd name="connsiteX2907" fmla="*/ 1680350 w 6999840"/>
                <a:gd name="connsiteY2907" fmla="*/ 5160125 h 8361036"/>
                <a:gd name="connsiteX2908" fmla="*/ 1671390 w 6999840"/>
                <a:gd name="connsiteY2908" fmla="*/ 5151165 h 8361036"/>
                <a:gd name="connsiteX2909" fmla="*/ 1680350 w 6999840"/>
                <a:gd name="connsiteY2909" fmla="*/ 5142204 h 8361036"/>
                <a:gd name="connsiteX2910" fmla="*/ 1377066 w 6999840"/>
                <a:gd name="connsiteY2910" fmla="*/ 5142204 h 8361036"/>
                <a:gd name="connsiteX2911" fmla="*/ 1386028 w 6999840"/>
                <a:gd name="connsiteY2911" fmla="*/ 5151165 h 8361036"/>
                <a:gd name="connsiteX2912" fmla="*/ 1377066 w 6999840"/>
                <a:gd name="connsiteY2912" fmla="*/ 5160125 h 8361036"/>
                <a:gd name="connsiteX2913" fmla="*/ 1368102 w 6999840"/>
                <a:gd name="connsiteY2913" fmla="*/ 5151165 h 8361036"/>
                <a:gd name="connsiteX2914" fmla="*/ 1377066 w 6999840"/>
                <a:gd name="connsiteY2914" fmla="*/ 5142204 h 8361036"/>
                <a:gd name="connsiteX2915" fmla="*/ 1073779 w 6999840"/>
                <a:gd name="connsiteY2915" fmla="*/ 5142204 h 8361036"/>
                <a:gd name="connsiteX2916" fmla="*/ 1082741 w 6999840"/>
                <a:gd name="connsiteY2916" fmla="*/ 5151165 h 8361036"/>
                <a:gd name="connsiteX2917" fmla="*/ 1073779 w 6999840"/>
                <a:gd name="connsiteY2917" fmla="*/ 5160125 h 8361036"/>
                <a:gd name="connsiteX2918" fmla="*/ 1064819 w 6999840"/>
                <a:gd name="connsiteY2918" fmla="*/ 5151165 h 8361036"/>
                <a:gd name="connsiteX2919" fmla="*/ 1073779 w 6999840"/>
                <a:gd name="connsiteY2919" fmla="*/ 5142204 h 8361036"/>
                <a:gd name="connsiteX2920" fmla="*/ 770504 w 6999840"/>
                <a:gd name="connsiteY2920" fmla="*/ 5142204 h 8361036"/>
                <a:gd name="connsiteX2921" fmla="*/ 779459 w 6999840"/>
                <a:gd name="connsiteY2921" fmla="*/ 5151165 h 8361036"/>
                <a:gd name="connsiteX2922" fmla="*/ 770504 w 6999840"/>
                <a:gd name="connsiteY2922" fmla="*/ 5160125 h 8361036"/>
                <a:gd name="connsiteX2923" fmla="*/ 761540 w 6999840"/>
                <a:gd name="connsiteY2923" fmla="*/ 5151165 h 8361036"/>
                <a:gd name="connsiteX2924" fmla="*/ 770504 w 6999840"/>
                <a:gd name="connsiteY2924" fmla="*/ 5142204 h 8361036"/>
                <a:gd name="connsiteX2925" fmla="*/ 467196 w 6999840"/>
                <a:gd name="connsiteY2925" fmla="*/ 5142204 h 8361036"/>
                <a:gd name="connsiteX2926" fmla="*/ 476157 w 6999840"/>
                <a:gd name="connsiteY2926" fmla="*/ 5151165 h 8361036"/>
                <a:gd name="connsiteX2927" fmla="*/ 467196 w 6999840"/>
                <a:gd name="connsiteY2927" fmla="*/ 5160125 h 8361036"/>
                <a:gd name="connsiteX2928" fmla="*/ 458236 w 6999840"/>
                <a:gd name="connsiteY2928" fmla="*/ 5151165 h 8361036"/>
                <a:gd name="connsiteX2929" fmla="*/ 467196 w 6999840"/>
                <a:gd name="connsiteY2929" fmla="*/ 5142204 h 8361036"/>
                <a:gd name="connsiteX2930" fmla="*/ 163916 w 6999840"/>
                <a:gd name="connsiteY2930" fmla="*/ 5142204 h 8361036"/>
                <a:gd name="connsiteX2931" fmla="*/ 172876 w 6999840"/>
                <a:gd name="connsiteY2931" fmla="*/ 5151165 h 8361036"/>
                <a:gd name="connsiteX2932" fmla="*/ 163916 w 6999840"/>
                <a:gd name="connsiteY2932" fmla="*/ 5160125 h 8361036"/>
                <a:gd name="connsiteX2933" fmla="*/ 154956 w 6999840"/>
                <a:gd name="connsiteY2933" fmla="*/ 5151165 h 8361036"/>
                <a:gd name="connsiteX2934" fmla="*/ 163916 w 6999840"/>
                <a:gd name="connsiteY2934" fmla="*/ 5142204 h 8361036"/>
                <a:gd name="connsiteX2935" fmla="*/ 6990880 w 6999840"/>
                <a:gd name="connsiteY2935" fmla="*/ 5065291 h 8361036"/>
                <a:gd name="connsiteX2936" fmla="*/ 6999840 w 6999840"/>
                <a:gd name="connsiteY2936" fmla="*/ 5074252 h 8361036"/>
                <a:gd name="connsiteX2937" fmla="*/ 6990880 w 6999840"/>
                <a:gd name="connsiteY2937" fmla="*/ 5083212 h 8361036"/>
                <a:gd name="connsiteX2938" fmla="*/ 6981919 w 6999840"/>
                <a:gd name="connsiteY2938" fmla="*/ 5074252 h 8361036"/>
                <a:gd name="connsiteX2939" fmla="*/ 6990880 w 6999840"/>
                <a:gd name="connsiteY2939" fmla="*/ 5065291 h 8361036"/>
                <a:gd name="connsiteX2940" fmla="*/ 6687318 w 6999840"/>
                <a:gd name="connsiteY2940" fmla="*/ 5065291 h 8361036"/>
                <a:gd name="connsiteX2941" fmla="*/ 6696278 w 6999840"/>
                <a:gd name="connsiteY2941" fmla="*/ 5074252 h 8361036"/>
                <a:gd name="connsiteX2942" fmla="*/ 6687318 w 6999840"/>
                <a:gd name="connsiteY2942" fmla="*/ 5083212 h 8361036"/>
                <a:gd name="connsiteX2943" fmla="*/ 6678357 w 6999840"/>
                <a:gd name="connsiteY2943" fmla="*/ 5074252 h 8361036"/>
                <a:gd name="connsiteX2944" fmla="*/ 6687318 w 6999840"/>
                <a:gd name="connsiteY2944" fmla="*/ 5065291 h 8361036"/>
                <a:gd name="connsiteX2945" fmla="*/ 6383755 w 6999840"/>
                <a:gd name="connsiteY2945" fmla="*/ 5065291 h 8361036"/>
                <a:gd name="connsiteX2946" fmla="*/ 6392716 w 6999840"/>
                <a:gd name="connsiteY2946" fmla="*/ 5074252 h 8361036"/>
                <a:gd name="connsiteX2947" fmla="*/ 6383755 w 6999840"/>
                <a:gd name="connsiteY2947" fmla="*/ 5083212 h 8361036"/>
                <a:gd name="connsiteX2948" fmla="*/ 6374795 w 6999840"/>
                <a:gd name="connsiteY2948" fmla="*/ 5074252 h 8361036"/>
                <a:gd name="connsiteX2949" fmla="*/ 6383755 w 6999840"/>
                <a:gd name="connsiteY2949" fmla="*/ 5065291 h 8361036"/>
                <a:gd name="connsiteX2950" fmla="*/ 6080194 w 6999840"/>
                <a:gd name="connsiteY2950" fmla="*/ 5065291 h 8361036"/>
                <a:gd name="connsiteX2951" fmla="*/ 6089155 w 6999840"/>
                <a:gd name="connsiteY2951" fmla="*/ 5074252 h 8361036"/>
                <a:gd name="connsiteX2952" fmla="*/ 6080194 w 6999840"/>
                <a:gd name="connsiteY2952" fmla="*/ 5083212 h 8361036"/>
                <a:gd name="connsiteX2953" fmla="*/ 6071234 w 6999840"/>
                <a:gd name="connsiteY2953" fmla="*/ 5074252 h 8361036"/>
                <a:gd name="connsiteX2954" fmla="*/ 6080194 w 6999840"/>
                <a:gd name="connsiteY2954" fmla="*/ 5065291 h 8361036"/>
                <a:gd name="connsiteX2955" fmla="*/ 5776632 w 6999840"/>
                <a:gd name="connsiteY2955" fmla="*/ 5065291 h 8361036"/>
                <a:gd name="connsiteX2956" fmla="*/ 5785593 w 6999840"/>
                <a:gd name="connsiteY2956" fmla="*/ 5074252 h 8361036"/>
                <a:gd name="connsiteX2957" fmla="*/ 5776632 w 6999840"/>
                <a:gd name="connsiteY2957" fmla="*/ 5083212 h 8361036"/>
                <a:gd name="connsiteX2958" fmla="*/ 5767672 w 6999840"/>
                <a:gd name="connsiteY2958" fmla="*/ 5074252 h 8361036"/>
                <a:gd name="connsiteX2959" fmla="*/ 5776632 w 6999840"/>
                <a:gd name="connsiteY2959" fmla="*/ 5065291 h 8361036"/>
                <a:gd name="connsiteX2960" fmla="*/ 5473070 w 6999840"/>
                <a:gd name="connsiteY2960" fmla="*/ 5065291 h 8361036"/>
                <a:gd name="connsiteX2961" fmla="*/ 5482031 w 6999840"/>
                <a:gd name="connsiteY2961" fmla="*/ 5074252 h 8361036"/>
                <a:gd name="connsiteX2962" fmla="*/ 5473070 w 6999840"/>
                <a:gd name="connsiteY2962" fmla="*/ 5083212 h 8361036"/>
                <a:gd name="connsiteX2963" fmla="*/ 5464110 w 6999840"/>
                <a:gd name="connsiteY2963" fmla="*/ 5074252 h 8361036"/>
                <a:gd name="connsiteX2964" fmla="*/ 5473070 w 6999840"/>
                <a:gd name="connsiteY2964" fmla="*/ 5065291 h 8361036"/>
                <a:gd name="connsiteX2965" fmla="*/ 5169508 w 6999840"/>
                <a:gd name="connsiteY2965" fmla="*/ 5065291 h 8361036"/>
                <a:gd name="connsiteX2966" fmla="*/ 5178469 w 6999840"/>
                <a:gd name="connsiteY2966" fmla="*/ 5074252 h 8361036"/>
                <a:gd name="connsiteX2967" fmla="*/ 5169508 w 6999840"/>
                <a:gd name="connsiteY2967" fmla="*/ 5083212 h 8361036"/>
                <a:gd name="connsiteX2968" fmla="*/ 5160548 w 6999840"/>
                <a:gd name="connsiteY2968" fmla="*/ 5074252 h 8361036"/>
                <a:gd name="connsiteX2969" fmla="*/ 5169508 w 6999840"/>
                <a:gd name="connsiteY2969" fmla="*/ 5065291 h 8361036"/>
                <a:gd name="connsiteX2970" fmla="*/ 4865947 w 6999840"/>
                <a:gd name="connsiteY2970" fmla="*/ 5065291 h 8361036"/>
                <a:gd name="connsiteX2971" fmla="*/ 4874908 w 6999840"/>
                <a:gd name="connsiteY2971" fmla="*/ 5074252 h 8361036"/>
                <a:gd name="connsiteX2972" fmla="*/ 4865947 w 6999840"/>
                <a:gd name="connsiteY2972" fmla="*/ 5083212 h 8361036"/>
                <a:gd name="connsiteX2973" fmla="*/ 4856987 w 6999840"/>
                <a:gd name="connsiteY2973" fmla="*/ 5074252 h 8361036"/>
                <a:gd name="connsiteX2974" fmla="*/ 4865947 w 6999840"/>
                <a:gd name="connsiteY2974" fmla="*/ 5065291 h 8361036"/>
                <a:gd name="connsiteX2975" fmla="*/ 4562385 w 6999840"/>
                <a:gd name="connsiteY2975" fmla="*/ 5065291 h 8361036"/>
                <a:gd name="connsiteX2976" fmla="*/ 4571346 w 6999840"/>
                <a:gd name="connsiteY2976" fmla="*/ 5074252 h 8361036"/>
                <a:gd name="connsiteX2977" fmla="*/ 4562385 w 6999840"/>
                <a:gd name="connsiteY2977" fmla="*/ 5083212 h 8361036"/>
                <a:gd name="connsiteX2978" fmla="*/ 4553425 w 6999840"/>
                <a:gd name="connsiteY2978" fmla="*/ 5074252 h 8361036"/>
                <a:gd name="connsiteX2979" fmla="*/ 4562385 w 6999840"/>
                <a:gd name="connsiteY2979" fmla="*/ 5065291 h 8361036"/>
                <a:gd name="connsiteX2980" fmla="*/ 4258823 w 6999840"/>
                <a:gd name="connsiteY2980" fmla="*/ 5065291 h 8361036"/>
                <a:gd name="connsiteX2981" fmla="*/ 4267784 w 6999840"/>
                <a:gd name="connsiteY2981" fmla="*/ 5074252 h 8361036"/>
                <a:gd name="connsiteX2982" fmla="*/ 4258823 w 6999840"/>
                <a:gd name="connsiteY2982" fmla="*/ 5083212 h 8361036"/>
                <a:gd name="connsiteX2983" fmla="*/ 4249863 w 6999840"/>
                <a:gd name="connsiteY2983" fmla="*/ 5074252 h 8361036"/>
                <a:gd name="connsiteX2984" fmla="*/ 4258823 w 6999840"/>
                <a:gd name="connsiteY2984" fmla="*/ 5065291 h 8361036"/>
                <a:gd name="connsiteX2985" fmla="*/ 3955261 w 6999840"/>
                <a:gd name="connsiteY2985" fmla="*/ 5065291 h 8361036"/>
                <a:gd name="connsiteX2986" fmla="*/ 3964222 w 6999840"/>
                <a:gd name="connsiteY2986" fmla="*/ 5074252 h 8361036"/>
                <a:gd name="connsiteX2987" fmla="*/ 3955261 w 6999840"/>
                <a:gd name="connsiteY2987" fmla="*/ 5083212 h 8361036"/>
                <a:gd name="connsiteX2988" fmla="*/ 3946301 w 6999840"/>
                <a:gd name="connsiteY2988" fmla="*/ 5074252 h 8361036"/>
                <a:gd name="connsiteX2989" fmla="*/ 3955261 w 6999840"/>
                <a:gd name="connsiteY2989" fmla="*/ 5065291 h 8361036"/>
                <a:gd name="connsiteX2990" fmla="*/ 3651699 w 6999840"/>
                <a:gd name="connsiteY2990" fmla="*/ 5065291 h 8361036"/>
                <a:gd name="connsiteX2991" fmla="*/ 3660660 w 6999840"/>
                <a:gd name="connsiteY2991" fmla="*/ 5074252 h 8361036"/>
                <a:gd name="connsiteX2992" fmla="*/ 3651699 w 6999840"/>
                <a:gd name="connsiteY2992" fmla="*/ 5083212 h 8361036"/>
                <a:gd name="connsiteX2993" fmla="*/ 3642739 w 6999840"/>
                <a:gd name="connsiteY2993" fmla="*/ 5074252 h 8361036"/>
                <a:gd name="connsiteX2994" fmla="*/ 3651699 w 6999840"/>
                <a:gd name="connsiteY2994" fmla="*/ 5065291 h 8361036"/>
                <a:gd name="connsiteX2995" fmla="*/ 3348153 w 6999840"/>
                <a:gd name="connsiteY2995" fmla="*/ 5065291 h 8361036"/>
                <a:gd name="connsiteX2996" fmla="*/ 3357114 w 6999840"/>
                <a:gd name="connsiteY2996" fmla="*/ 5074252 h 8361036"/>
                <a:gd name="connsiteX2997" fmla="*/ 3348153 w 6999840"/>
                <a:gd name="connsiteY2997" fmla="*/ 5083212 h 8361036"/>
                <a:gd name="connsiteX2998" fmla="*/ 3339194 w 6999840"/>
                <a:gd name="connsiteY2998" fmla="*/ 5074252 h 8361036"/>
                <a:gd name="connsiteX2999" fmla="*/ 3348153 w 6999840"/>
                <a:gd name="connsiteY2999" fmla="*/ 5065291 h 8361036"/>
                <a:gd name="connsiteX3000" fmla="*/ 3044607 w 6999840"/>
                <a:gd name="connsiteY3000" fmla="*/ 5065291 h 8361036"/>
                <a:gd name="connsiteX3001" fmla="*/ 3053568 w 6999840"/>
                <a:gd name="connsiteY3001" fmla="*/ 5074252 h 8361036"/>
                <a:gd name="connsiteX3002" fmla="*/ 3044607 w 6999840"/>
                <a:gd name="connsiteY3002" fmla="*/ 5083212 h 8361036"/>
                <a:gd name="connsiteX3003" fmla="*/ 3035646 w 6999840"/>
                <a:gd name="connsiteY3003" fmla="*/ 5074252 h 8361036"/>
                <a:gd name="connsiteX3004" fmla="*/ 3044607 w 6999840"/>
                <a:gd name="connsiteY3004" fmla="*/ 5065291 h 8361036"/>
                <a:gd name="connsiteX3005" fmla="*/ 2741048 w 6999840"/>
                <a:gd name="connsiteY3005" fmla="*/ 5065291 h 8361036"/>
                <a:gd name="connsiteX3006" fmla="*/ 2750008 w 6999840"/>
                <a:gd name="connsiteY3006" fmla="*/ 5074252 h 8361036"/>
                <a:gd name="connsiteX3007" fmla="*/ 2741048 w 6999840"/>
                <a:gd name="connsiteY3007" fmla="*/ 5083212 h 8361036"/>
                <a:gd name="connsiteX3008" fmla="*/ 2732087 w 6999840"/>
                <a:gd name="connsiteY3008" fmla="*/ 5074252 h 8361036"/>
                <a:gd name="connsiteX3009" fmla="*/ 2741048 w 6999840"/>
                <a:gd name="connsiteY3009" fmla="*/ 5065291 h 8361036"/>
                <a:gd name="connsiteX3010" fmla="*/ 2437492 w 6999840"/>
                <a:gd name="connsiteY3010" fmla="*/ 5065291 h 8361036"/>
                <a:gd name="connsiteX3011" fmla="*/ 2446452 w 6999840"/>
                <a:gd name="connsiteY3011" fmla="*/ 5074252 h 8361036"/>
                <a:gd name="connsiteX3012" fmla="*/ 2437492 w 6999840"/>
                <a:gd name="connsiteY3012" fmla="*/ 5083212 h 8361036"/>
                <a:gd name="connsiteX3013" fmla="*/ 2428534 w 6999840"/>
                <a:gd name="connsiteY3013" fmla="*/ 5074252 h 8361036"/>
                <a:gd name="connsiteX3014" fmla="*/ 2437492 w 6999840"/>
                <a:gd name="connsiteY3014" fmla="*/ 5065291 h 8361036"/>
                <a:gd name="connsiteX3015" fmla="*/ 2133926 w 6999840"/>
                <a:gd name="connsiteY3015" fmla="*/ 5065291 h 8361036"/>
                <a:gd name="connsiteX3016" fmla="*/ 2142883 w 6999840"/>
                <a:gd name="connsiteY3016" fmla="*/ 5074252 h 8361036"/>
                <a:gd name="connsiteX3017" fmla="*/ 2133926 w 6999840"/>
                <a:gd name="connsiteY3017" fmla="*/ 5083212 h 8361036"/>
                <a:gd name="connsiteX3018" fmla="*/ 2124963 w 6999840"/>
                <a:gd name="connsiteY3018" fmla="*/ 5074252 h 8361036"/>
                <a:gd name="connsiteX3019" fmla="*/ 2133926 w 6999840"/>
                <a:gd name="connsiteY3019" fmla="*/ 5065291 h 8361036"/>
                <a:gd name="connsiteX3020" fmla="*/ 1830365 w 6999840"/>
                <a:gd name="connsiteY3020" fmla="*/ 5065291 h 8361036"/>
                <a:gd name="connsiteX3021" fmla="*/ 1839325 w 6999840"/>
                <a:gd name="connsiteY3021" fmla="*/ 5074252 h 8361036"/>
                <a:gd name="connsiteX3022" fmla="*/ 1830365 w 6999840"/>
                <a:gd name="connsiteY3022" fmla="*/ 5083212 h 8361036"/>
                <a:gd name="connsiteX3023" fmla="*/ 1821403 w 6999840"/>
                <a:gd name="connsiteY3023" fmla="*/ 5074252 h 8361036"/>
                <a:gd name="connsiteX3024" fmla="*/ 1830365 w 6999840"/>
                <a:gd name="connsiteY3024" fmla="*/ 5065291 h 8361036"/>
                <a:gd name="connsiteX3025" fmla="*/ 1526804 w 6999840"/>
                <a:gd name="connsiteY3025" fmla="*/ 5065291 h 8361036"/>
                <a:gd name="connsiteX3026" fmla="*/ 1535764 w 6999840"/>
                <a:gd name="connsiteY3026" fmla="*/ 5074252 h 8361036"/>
                <a:gd name="connsiteX3027" fmla="*/ 1526804 w 6999840"/>
                <a:gd name="connsiteY3027" fmla="*/ 5083212 h 8361036"/>
                <a:gd name="connsiteX3028" fmla="*/ 1517844 w 6999840"/>
                <a:gd name="connsiteY3028" fmla="*/ 5074252 h 8361036"/>
                <a:gd name="connsiteX3029" fmla="*/ 1526804 w 6999840"/>
                <a:gd name="connsiteY3029" fmla="*/ 5065291 h 8361036"/>
                <a:gd name="connsiteX3030" fmla="*/ 1223241 w 6999840"/>
                <a:gd name="connsiteY3030" fmla="*/ 5065291 h 8361036"/>
                <a:gd name="connsiteX3031" fmla="*/ 1232202 w 6999840"/>
                <a:gd name="connsiteY3031" fmla="*/ 5074252 h 8361036"/>
                <a:gd name="connsiteX3032" fmla="*/ 1223241 w 6999840"/>
                <a:gd name="connsiteY3032" fmla="*/ 5083212 h 8361036"/>
                <a:gd name="connsiteX3033" fmla="*/ 1214280 w 6999840"/>
                <a:gd name="connsiteY3033" fmla="*/ 5074252 h 8361036"/>
                <a:gd name="connsiteX3034" fmla="*/ 1223241 w 6999840"/>
                <a:gd name="connsiteY3034" fmla="*/ 5065291 h 8361036"/>
                <a:gd name="connsiteX3035" fmla="*/ 919681 w 6999840"/>
                <a:gd name="connsiteY3035" fmla="*/ 5065291 h 8361036"/>
                <a:gd name="connsiteX3036" fmla="*/ 928641 w 6999840"/>
                <a:gd name="connsiteY3036" fmla="*/ 5074252 h 8361036"/>
                <a:gd name="connsiteX3037" fmla="*/ 919681 w 6999840"/>
                <a:gd name="connsiteY3037" fmla="*/ 5083212 h 8361036"/>
                <a:gd name="connsiteX3038" fmla="*/ 910719 w 6999840"/>
                <a:gd name="connsiteY3038" fmla="*/ 5074252 h 8361036"/>
                <a:gd name="connsiteX3039" fmla="*/ 919681 w 6999840"/>
                <a:gd name="connsiteY3039" fmla="*/ 5065291 h 8361036"/>
                <a:gd name="connsiteX3040" fmla="*/ 616112 w 6999840"/>
                <a:gd name="connsiteY3040" fmla="*/ 5065291 h 8361036"/>
                <a:gd name="connsiteX3041" fmla="*/ 625072 w 6999840"/>
                <a:gd name="connsiteY3041" fmla="*/ 5074252 h 8361036"/>
                <a:gd name="connsiteX3042" fmla="*/ 616112 w 6999840"/>
                <a:gd name="connsiteY3042" fmla="*/ 5083212 h 8361036"/>
                <a:gd name="connsiteX3043" fmla="*/ 607151 w 6999840"/>
                <a:gd name="connsiteY3043" fmla="*/ 5074252 h 8361036"/>
                <a:gd name="connsiteX3044" fmla="*/ 616112 w 6999840"/>
                <a:gd name="connsiteY3044" fmla="*/ 5065291 h 8361036"/>
                <a:gd name="connsiteX3045" fmla="*/ 312552 w 6999840"/>
                <a:gd name="connsiteY3045" fmla="*/ 5065291 h 8361036"/>
                <a:gd name="connsiteX3046" fmla="*/ 321513 w 6999840"/>
                <a:gd name="connsiteY3046" fmla="*/ 5074252 h 8361036"/>
                <a:gd name="connsiteX3047" fmla="*/ 312552 w 6999840"/>
                <a:gd name="connsiteY3047" fmla="*/ 5083212 h 8361036"/>
                <a:gd name="connsiteX3048" fmla="*/ 303592 w 6999840"/>
                <a:gd name="connsiteY3048" fmla="*/ 5074252 h 8361036"/>
                <a:gd name="connsiteX3049" fmla="*/ 312552 w 6999840"/>
                <a:gd name="connsiteY3049" fmla="*/ 5065291 h 8361036"/>
                <a:gd name="connsiteX3050" fmla="*/ 8992 w 6999840"/>
                <a:gd name="connsiteY3050" fmla="*/ 5065291 h 8361036"/>
                <a:gd name="connsiteX3051" fmla="*/ 17952 w 6999840"/>
                <a:gd name="connsiteY3051" fmla="*/ 5074252 h 8361036"/>
                <a:gd name="connsiteX3052" fmla="*/ 8992 w 6999840"/>
                <a:gd name="connsiteY3052" fmla="*/ 5083212 h 8361036"/>
                <a:gd name="connsiteX3053" fmla="*/ 31 w 6999840"/>
                <a:gd name="connsiteY3053" fmla="*/ 5074252 h 8361036"/>
                <a:gd name="connsiteX3054" fmla="*/ 8992 w 6999840"/>
                <a:gd name="connsiteY3054" fmla="*/ 5065291 h 8361036"/>
                <a:gd name="connsiteX3055" fmla="*/ 6990880 w 6999840"/>
                <a:gd name="connsiteY3055" fmla="*/ 4875462 h 8361036"/>
                <a:gd name="connsiteX3056" fmla="*/ 6999840 w 6999840"/>
                <a:gd name="connsiteY3056" fmla="*/ 4884423 h 8361036"/>
                <a:gd name="connsiteX3057" fmla="*/ 6990880 w 6999840"/>
                <a:gd name="connsiteY3057" fmla="*/ 4893383 h 8361036"/>
                <a:gd name="connsiteX3058" fmla="*/ 6981919 w 6999840"/>
                <a:gd name="connsiteY3058" fmla="*/ 4884423 h 8361036"/>
                <a:gd name="connsiteX3059" fmla="*/ 6990880 w 6999840"/>
                <a:gd name="connsiteY3059" fmla="*/ 4875462 h 8361036"/>
                <a:gd name="connsiteX3060" fmla="*/ 6687318 w 6999840"/>
                <a:gd name="connsiteY3060" fmla="*/ 4875462 h 8361036"/>
                <a:gd name="connsiteX3061" fmla="*/ 6696278 w 6999840"/>
                <a:gd name="connsiteY3061" fmla="*/ 4884423 h 8361036"/>
                <a:gd name="connsiteX3062" fmla="*/ 6687318 w 6999840"/>
                <a:gd name="connsiteY3062" fmla="*/ 4893383 h 8361036"/>
                <a:gd name="connsiteX3063" fmla="*/ 6678357 w 6999840"/>
                <a:gd name="connsiteY3063" fmla="*/ 4884423 h 8361036"/>
                <a:gd name="connsiteX3064" fmla="*/ 6687318 w 6999840"/>
                <a:gd name="connsiteY3064" fmla="*/ 4875462 h 8361036"/>
                <a:gd name="connsiteX3065" fmla="*/ 6383755 w 6999840"/>
                <a:gd name="connsiteY3065" fmla="*/ 4875462 h 8361036"/>
                <a:gd name="connsiteX3066" fmla="*/ 6392716 w 6999840"/>
                <a:gd name="connsiteY3066" fmla="*/ 4884423 h 8361036"/>
                <a:gd name="connsiteX3067" fmla="*/ 6383755 w 6999840"/>
                <a:gd name="connsiteY3067" fmla="*/ 4893383 h 8361036"/>
                <a:gd name="connsiteX3068" fmla="*/ 6374795 w 6999840"/>
                <a:gd name="connsiteY3068" fmla="*/ 4884423 h 8361036"/>
                <a:gd name="connsiteX3069" fmla="*/ 6383755 w 6999840"/>
                <a:gd name="connsiteY3069" fmla="*/ 4875462 h 8361036"/>
                <a:gd name="connsiteX3070" fmla="*/ 6080194 w 6999840"/>
                <a:gd name="connsiteY3070" fmla="*/ 4875462 h 8361036"/>
                <a:gd name="connsiteX3071" fmla="*/ 6089155 w 6999840"/>
                <a:gd name="connsiteY3071" fmla="*/ 4884423 h 8361036"/>
                <a:gd name="connsiteX3072" fmla="*/ 6080194 w 6999840"/>
                <a:gd name="connsiteY3072" fmla="*/ 4893383 h 8361036"/>
                <a:gd name="connsiteX3073" fmla="*/ 6071234 w 6999840"/>
                <a:gd name="connsiteY3073" fmla="*/ 4884423 h 8361036"/>
                <a:gd name="connsiteX3074" fmla="*/ 6080194 w 6999840"/>
                <a:gd name="connsiteY3074" fmla="*/ 4875462 h 8361036"/>
                <a:gd name="connsiteX3075" fmla="*/ 5776632 w 6999840"/>
                <a:gd name="connsiteY3075" fmla="*/ 4875462 h 8361036"/>
                <a:gd name="connsiteX3076" fmla="*/ 5785593 w 6999840"/>
                <a:gd name="connsiteY3076" fmla="*/ 4884423 h 8361036"/>
                <a:gd name="connsiteX3077" fmla="*/ 5776632 w 6999840"/>
                <a:gd name="connsiteY3077" fmla="*/ 4893383 h 8361036"/>
                <a:gd name="connsiteX3078" fmla="*/ 5767672 w 6999840"/>
                <a:gd name="connsiteY3078" fmla="*/ 4884423 h 8361036"/>
                <a:gd name="connsiteX3079" fmla="*/ 5776632 w 6999840"/>
                <a:gd name="connsiteY3079" fmla="*/ 4875462 h 8361036"/>
                <a:gd name="connsiteX3080" fmla="*/ 5473070 w 6999840"/>
                <a:gd name="connsiteY3080" fmla="*/ 4875462 h 8361036"/>
                <a:gd name="connsiteX3081" fmla="*/ 5482031 w 6999840"/>
                <a:gd name="connsiteY3081" fmla="*/ 4884423 h 8361036"/>
                <a:gd name="connsiteX3082" fmla="*/ 5473070 w 6999840"/>
                <a:gd name="connsiteY3082" fmla="*/ 4893383 h 8361036"/>
                <a:gd name="connsiteX3083" fmla="*/ 5464110 w 6999840"/>
                <a:gd name="connsiteY3083" fmla="*/ 4884423 h 8361036"/>
                <a:gd name="connsiteX3084" fmla="*/ 5473070 w 6999840"/>
                <a:gd name="connsiteY3084" fmla="*/ 4875462 h 8361036"/>
                <a:gd name="connsiteX3085" fmla="*/ 5169508 w 6999840"/>
                <a:gd name="connsiteY3085" fmla="*/ 4875462 h 8361036"/>
                <a:gd name="connsiteX3086" fmla="*/ 5178469 w 6999840"/>
                <a:gd name="connsiteY3086" fmla="*/ 4884423 h 8361036"/>
                <a:gd name="connsiteX3087" fmla="*/ 5169508 w 6999840"/>
                <a:gd name="connsiteY3087" fmla="*/ 4893383 h 8361036"/>
                <a:gd name="connsiteX3088" fmla="*/ 5160548 w 6999840"/>
                <a:gd name="connsiteY3088" fmla="*/ 4884423 h 8361036"/>
                <a:gd name="connsiteX3089" fmla="*/ 5169508 w 6999840"/>
                <a:gd name="connsiteY3089" fmla="*/ 4875462 h 8361036"/>
                <a:gd name="connsiteX3090" fmla="*/ 4865947 w 6999840"/>
                <a:gd name="connsiteY3090" fmla="*/ 4875462 h 8361036"/>
                <a:gd name="connsiteX3091" fmla="*/ 4874908 w 6999840"/>
                <a:gd name="connsiteY3091" fmla="*/ 4884423 h 8361036"/>
                <a:gd name="connsiteX3092" fmla="*/ 4865947 w 6999840"/>
                <a:gd name="connsiteY3092" fmla="*/ 4893383 h 8361036"/>
                <a:gd name="connsiteX3093" fmla="*/ 4856987 w 6999840"/>
                <a:gd name="connsiteY3093" fmla="*/ 4884423 h 8361036"/>
                <a:gd name="connsiteX3094" fmla="*/ 4865947 w 6999840"/>
                <a:gd name="connsiteY3094" fmla="*/ 4875462 h 8361036"/>
                <a:gd name="connsiteX3095" fmla="*/ 4562385 w 6999840"/>
                <a:gd name="connsiteY3095" fmla="*/ 4875462 h 8361036"/>
                <a:gd name="connsiteX3096" fmla="*/ 4571346 w 6999840"/>
                <a:gd name="connsiteY3096" fmla="*/ 4884423 h 8361036"/>
                <a:gd name="connsiteX3097" fmla="*/ 4562385 w 6999840"/>
                <a:gd name="connsiteY3097" fmla="*/ 4893383 h 8361036"/>
                <a:gd name="connsiteX3098" fmla="*/ 4553425 w 6999840"/>
                <a:gd name="connsiteY3098" fmla="*/ 4884423 h 8361036"/>
                <a:gd name="connsiteX3099" fmla="*/ 4562385 w 6999840"/>
                <a:gd name="connsiteY3099" fmla="*/ 4875462 h 8361036"/>
                <a:gd name="connsiteX3100" fmla="*/ 4258823 w 6999840"/>
                <a:gd name="connsiteY3100" fmla="*/ 4875462 h 8361036"/>
                <a:gd name="connsiteX3101" fmla="*/ 4267784 w 6999840"/>
                <a:gd name="connsiteY3101" fmla="*/ 4884423 h 8361036"/>
                <a:gd name="connsiteX3102" fmla="*/ 4258823 w 6999840"/>
                <a:gd name="connsiteY3102" fmla="*/ 4893383 h 8361036"/>
                <a:gd name="connsiteX3103" fmla="*/ 4249863 w 6999840"/>
                <a:gd name="connsiteY3103" fmla="*/ 4884423 h 8361036"/>
                <a:gd name="connsiteX3104" fmla="*/ 4258823 w 6999840"/>
                <a:gd name="connsiteY3104" fmla="*/ 4875462 h 8361036"/>
                <a:gd name="connsiteX3105" fmla="*/ 3955261 w 6999840"/>
                <a:gd name="connsiteY3105" fmla="*/ 4875462 h 8361036"/>
                <a:gd name="connsiteX3106" fmla="*/ 3964222 w 6999840"/>
                <a:gd name="connsiteY3106" fmla="*/ 4884423 h 8361036"/>
                <a:gd name="connsiteX3107" fmla="*/ 3955261 w 6999840"/>
                <a:gd name="connsiteY3107" fmla="*/ 4893383 h 8361036"/>
                <a:gd name="connsiteX3108" fmla="*/ 3946301 w 6999840"/>
                <a:gd name="connsiteY3108" fmla="*/ 4884423 h 8361036"/>
                <a:gd name="connsiteX3109" fmla="*/ 3955261 w 6999840"/>
                <a:gd name="connsiteY3109" fmla="*/ 4875462 h 8361036"/>
                <a:gd name="connsiteX3110" fmla="*/ 3651699 w 6999840"/>
                <a:gd name="connsiteY3110" fmla="*/ 4875462 h 8361036"/>
                <a:gd name="connsiteX3111" fmla="*/ 3660660 w 6999840"/>
                <a:gd name="connsiteY3111" fmla="*/ 4884423 h 8361036"/>
                <a:gd name="connsiteX3112" fmla="*/ 3651699 w 6999840"/>
                <a:gd name="connsiteY3112" fmla="*/ 4893383 h 8361036"/>
                <a:gd name="connsiteX3113" fmla="*/ 3642739 w 6999840"/>
                <a:gd name="connsiteY3113" fmla="*/ 4884423 h 8361036"/>
                <a:gd name="connsiteX3114" fmla="*/ 3651699 w 6999840"/>
                <a:gd name="connsiteY3114" fmla="*/ 4875462 h 8361036"/>
                <a:gd name="connsiteX3115" fmla="*/ 3348154 w 6999840"/>
                <a:gd name="connsiteY3115" fmla="*/ 4875462 h 8361036"/>
                <a:gd name="connsiteX3116" fmla="*/ 3357115 w 6999840"/>
                <a:gd name="connsiteY3116" fmla="*/ 4884423 h 8361036"/>
                <a:gd name="connsiteX3117" fmla="*/ 3348154 w 6999840"/>
                <a:gd name="connsiteY3117" fmla="*/ 4893383 h 8361036"/>
                <a:gd name="connsiteX3118" fmla="*/ 3339195 w 6999840"/>
                <a:gd name="connsiteY3118" fmla="*/ 4884423 h 8361036"/>
                <a:gd name="connsiteX3119" fmla="*/ 3348154 w 6999840"/>
                <a:gd name="connsiteY3119" fmla="*/ 4875462 h 8361036"/>
                <a:gd name="connsiteX3120" fmla="*/ 3044610 w 6999840"/>
                <a:gd name="connsiteY3120" fmla="*/ 4875462 h 8361036"/>
                <a:gd name="connsiteX3121" fmla="*/ 3053569 w 6999840"/>
                <a:gd name="connsiteY3121" fmla="*/ 4884423 h 8361036"/>
                <a:gd name="connsiteX3122" fmla="*/ 3044610 w 6999840"/>
                <a:gd name="connsiteY3122" fmla="*/ 4893383 h 8361036"/>
                <a:gd name="connsiteX3123" fmla="*/ 3035648 w 6999840"/>
                <a:gd name="connsiteY3123" fmla="*/ 4884423 h 8361036"/>
                <a:gd name="connsiteX3124" fmla="*/ 3044610 w 6999840"/>
                <a:gd name="connsiteY3124" fmla="*/ 4875462 h 8361036"/>
                <a:gd name="connsiteX3125" fmla="*/ 2741051 w 6999840"/>
                <a:gd name="connsiteY3125" fmla="*/ 4875462 h 8361036"/>
                <a:gd name="connsiteX3126" fmla="*/ 2750010 w 6999840"/>
                <a:gd name="connsiteY3126" fmla="*/ 4884423 h 8361036"/>
                <a:gd name="connsiteX3127" fmla="*/ 2741051 w 6999840"/>
                <a:gd name="connsiteY3127" fmla="*/ 4893383 h 8361036"/>
                <a:gd name="connsiteX3128" fmla="*/ 2732090 w 6999840"/>
                <a:gd name="connsiteY3128" fmla="*/ 4884423 h 8361036"/>
                <a:gd name="connsiteX3129" fmla="*/ 2741051 w 6999840"/>
                <a:gd name="connsiteY3129" fmla="*/ 4875462 h 8361036"/>
                <a:gd name="connsiteX3130" fmla="*/ 2437495 w 6999840"/>
                <a:gd name="connsiteY3130" fmla="*/ 4875462 h 8361036"/>
                <a:gd name="connsiteX3131" fmla="*/ 2446455 w 6999840"/>
                <a:gd name="connsiteY3131" fmla="*/ 4884423 h 8361036"/>
                <a:gd name="connsiteX3132" fmla="*/ 2437495 w 6999840"/>
                <a:gd name="connsiteY3132" fmla="*/ 4893383 h 8361036"/>
                <a:gd name="connsiteX3133" fmla="*/ 2428537 w 6999840"/>
                <a:gd name="connsiteY3133" fmla="*/ 4884423 h 8361036"/>
                <a:gd name="connsiteX3134" fmla="*/ 2437495 w 6999840"/>
                <a:gd name="connsiteY3134" fmla="*/ 4875462 h 8361036"/>
                <a:gd name="connsiteX3135" fmla="*/ 2133928 w 6999840"/>
                <a:gd name="connsiteY3135" fmla="*/ 4875462 h 8361036"/>
                <a:gd name="connsiteX3136" fmla="*/ 2142885 w 6999840"/>
                <a:gd name="connsiteY3136" fmla="*/ 4884423 h 8361036"/>
                <a:gd name="connsiteX3137" fmla="*/ 2133928 w 6999840"/>
                <a:gd name="connsiteY3137" fmla="*/ 4893383 h 8361036"/>
                <a:gd name="connsiteX3138" fmla="*/ 2124966 w 6999840"/>
                <a:gd name="connsiteY3138" fmla="*/ 4884423 h 8361036"/>
                <a:gd name="connsiteX3139" fmla="*/ 2133928 w 6999840"/>
                <a:gd name="connsiteY3139" fmla="*/ 4875462 h 8361036"/>
                <a:gd name="connsiteX3140" fmla="*/ 1830367 w 6999840"/>
                <a:gd name="connsiteY3140" fmla="*/ 4875462 h 8361036"/>
                <a:gd name="connsiteX3141" fmla="*/ 1839328 w 6999840"/>
                <a:gd name="connsiteY3141" fmla="*/ 4884423 h 8361036"/>
                <a:gd name="connsiteX3142" fmla="*/ 1830367 w 6999840"/>
                <a:gd name="connsiteY3142" fmla="*/ 4893383 h 8361036"/>
                <a:gd name="connsiteX3143" fmla="*/ 1821406 w 6999840"/>
                <a:gd name="connsiteY3143" fmla="*/ 4884423 h 8361036"/>
                <a:gd name="connsiteX3144" fmla="*/ 1830367 w 6999840"/>
                <a:gd name="connsiteY3144" fmla="*/ 4875462 h 8361036"/>
                <a:gd name="connsiteX3145" fmla="*/ 1526807 w 6999840"/>
                <a:gd name="connsiteY3145" fmla="*/ 4875462 h 8361036"/>
                <a:gd name="connsiteX3146" fmla="*/ 1535767 w 6999840"/>
                <a:gd name="connsiteY3146" fmla="*/ 4884423 h 8361036"/>
                <a:gd name="connsiteX3147" fmla="*/ 1526807 w 6999840"/>
                <a:gd name="connsiteY3147" fmla="*/ 4893383 h 8361036"/>
                <a:gd name="connsiteX3148" fmla="*/ 1517847 w 6999840"/>
                <a:gd name="connsiteY3148" fmla="*/ 4884423 h 8361036"/>
                <a:gd name="connsiteX3149" fmla="*/ 1526807 w 6999840"/>
                <a:gd name="connsiteY3149" fmla="*/ 4875462 h 8361036"/>
                <a:gd name="connsiteX3150" fmla="*/ 1223244 w 6999840"/>
                <a:gd name="connsiteY3150" fmla="*/ 4875462 h 8361036"/>
                <a:gd name="connsiteX3151" fmla="*/ 1232205 w 6999840"/>
                <a:gd name="connsiteY3151" fmla="*/ 4884423 h 8361036"/>
                <a:gd name="connsiteX3152" fmla="*/ 1223244 w 6999840"/>
                <a:gd name="connsiteY3152" fmla="*/ 4893383 h 8361036"/>
                <a:gd name="connsiteX3153" fmla="*/ 1214283 w 6999840"/>
                <a:gd name="connsiteY3153" fmla="*/ 4884423 h 8361036"/>
                <a:gd name="connsiteX3154" fmla="*/ 1223244 w 6999840"/>
                <a:gd name="connsiteY3154" fmla="*/ 4875462 h 8361036"/>
                <a:gd name="connsiteX3155" fmla="*/ 919684 w 6999840"/>
                <a:gd name="connsiteY3155" fmla="*/ 4875462 h 8361036"/>
                <a:gd name="connsiteX3156" fmla="*/ 928644 w 6999840"/>
                <a:gd name="connsiteY3156" fmla="*/ 4884423 h 8361036"/>
                <a:gd name="connsiteX3157" fmla="*/ 919684 w 6999840"/>
                <a:gd name="connsiteY3157" fmla="*/ 4893383 h 8361036"/>
                <a:gd name="connsiteX3158" fmla="*/ 910722 w 6999840"/>
                <a:gd name="connsiteY3158" fmla="*/ 4884423 h 8361036"/>
                <a:gd name="connsiteX3159" fmla="*/ 919684 w 6999840"/>
                <a:gd name="connsiteY3159" fmla="*/ 4875462 h 8361036"/>
                <a:gd name="connsiteX3160" fmla="*/ 616114 w 6999840"/>
                <a:gd name="connsiteY3160" fmla="*/ 4875462 h 8361036"/>
                <a:gd name="connsiteX3161" fmla="*/ 625074 w 6999840"/>
                <a:gd name="connsiteY3161" fmla="*/ 4884423 h 8361036"/>
                <a:gd name="connsiteX3162" fmla="*/ 616114 w 6999840"/>
                <a:gd name="connsiteY3162" fmla="*/ 4893383 h 8361036"/>
                <a:gd name="connsiteX3163" fmla="*/ 607153 w 6999840"/>
                <a:gd name="connsiteY3163" fmla="*/ 4884423 h 8361036"/>
                <a:gd name="connsiteX3164" fmla="*/ 616114 w 6999840"/>
                <a:gd name="connsiteY3164" fmla="*/ 4875462 h 8361036"/>
                <a:gd name="connsiteX3165" fmla="*/ 312555 w 6999840"/>
                <a:gd name="connsiteY3165" fmla="*/ 4875462 h 8361036"/>
                <a:gd name="connsiteX3166" fmla="*/ 321515 w 6999840"/>
                <a:gd name="connsiteY3166" fmla="*/ 4884423 h 8361036"/>
                <a:gd name="connsiteX3167" fmla="*/ 312555 w 6999840"/>
                <a:gd name="connsiteY3167" fmla="*/ 4893383 h 8361036"/>
                <a:gd name="connsiteX3168" fmla="*/ 303594 w 6999840"/>
                <a:gd name="connsiteY3168" fmla="*/ 4884423 h 8361036"/>
                <a:gd name="connsiteX3169" fmla="*/ 312555 w 6999840"/>
                <a:gd name="connsiteY3169" fmla="*/ 4875462 h 8361036"/>
                <a:gd name="connsiteX3170" fmla="*/ 8994 w 6999840"/>
                <a:gd name="connsiteY3170" fmla="*/ 4875462 h 8361036"/>
                <a:gd name="connsiteX3171" fmla="*/ 17955 w 6999840"/>
                <a:gd name="connsiteY3171" fmla="*/ 4884423 h 8361036"/>
                <a:gd name="connsiteX3172" fmla="*/ 8994 w 6999840"/>
                <a:gd name="connsiteY3172" fmla="*/ 4893383 h 8361036"/>
                <a:gd name="connsiteX3173" fmla="*/ 34 w 6999840"/>
                <a:gd name="connsiteY3173" fmla="*/ 4884423 h 8361036"/>
                <a:gd name="connsiteX3174" fmla="*/ 8994 w 6999840"/>
                <a:gd name="connsiteY3174" fmla="*/ 4875462 h 8361036"/>
                <a:gd name="connsiteX3175" fmla="*/ 6836025 w 6999840"/>
                <a:gd name="connsiteY3175" fmla="*/ 4798548 h 8361036"/>
                <a:gd name="connsiteX3176" fmla="*/ 6844985 w 6999840"/>
                <a:gd name="connsiteY3176" fmla="*/ 4807509 h 8361036"/>
                <a:gd name="connsiteX3177" fmla="*/ 6836025 w 6999840"/>
                <a:gd name="connsiteY3177" fmla="*/ 4816469 h 8361036"/>
                <a:gd name="connsiteX3178" fmla="*/ 6827064 w 6999840"/>
                <a:gd name="connsiteY3178" fmla="*/ 4807509 h 8361036"/>
                <a:gd name="connsiteX3179" fmla="*/ 6836025 w 6999840"/>
                <a:gd name="connsiteY3179" fmla="*/ 4798548 h 8361036"/>
                <a:gd name="connsiteX3180" fmla="*/ 6532742 w 6999840"/>
                <a:gd name="connsiteY3180" fmla="*/ 4798548 h 8361036"/>
                <a:gd name="connsiteX3181" fmla="*/ 6541703 w 6999840"/>
                <a:gd name="connsiteY3181" fmla="*/ 4807509 h 8361036"/>
                <a:gd name="connsiteX3182" fmla="*/ 6532742 w 6999840"/>
                <a:gd name="connsiteY3182" fmla="*/ 4816469 h 8361036"/>
                <a:gd name="connsiteX3183" fmla="*/ 6523782 w 6999840"/>
                <a:gd name="connsiteY3183" fmla="*/ 4807509 h 8361036"/>
                <a:gd name="connsiteX3184" fmla="*/ 6532742 w 6999840"/>
                <a:gd name="connsiteY3184" fmla="*/ 4798548 h 8361036"/>
                <a:gd name="connsiteX3185" fmla="*/ 6229459 w 6999840"/>
                <a:gd name="connsiteY3185" fmla="*/ 4798548 h 8361036"/>
                <a:gd name="connsiteX3186" fmla="*/ 6238420 w 6999840"/>
                <a:gd name="connsiteY3186" fmla="*/ 4807509 h 8361036"/>
                <a:gd name="connsiteX3187" fmla="*/ 6229459 w 6999840"/>
                <a:gd name="connsiteY3187" fmla="*/ 4816469 h 8361036"/>
                <a:gd name="connsiteX3188" fmla="*/ 6220499 w 6999840"/>
                <a:gd name="connsiteY3188" fmla="*/ 4807509 h 8361036"/>
                <a:gd name="connsiteX3189" fmla="*/ 6229459 w 6999840"/>
                <a:gd name="connsiteY3189" fmla="*/ 4798548 h 8361036"/>
                <a:gd name="connsiteX3190" fmla="*/ 5926177 w 6999840"/>
                <a:gd name="connsiteY3190" fmla="*/ 4798548 h 8361036"/>
                <a:gd name="connsiteX3191" fmla="*/ 5935138 w 6999840"/>
                <a:gd name="connsiteY3191" fmla="*/ 4807509 h 8361036"/>
                <a:gd name="connsiteX3192" fmla="*/ 5926177 w 6999840"/>
                <a:gd name="connsiteY3192" fmla="*/ 4816469 h 8361036"/>
                <a:gd name="connsiteX3193" fmla="*/ 5917217 w 6999840"/>
                <a:gd name="connsiteY3193" fmla="*/ 4807509 h 8361036"/>
                <a:gd name="connsiteX3194" fmla="*/ 5926177 w 6999840"/>
                <a:gd name="connsiteY3194" fmla="*/ 4798548 h 8361036"/>
                <a:gd name="connsiteX3195" fmla="*/ 5622895 w 6999840"/>
                <a:gd name="connsiteY3195" fmla="*/ 4798548 h 8361036"/>
                <a:gd name="connsiteX3196" fmla="*/ 5631856 w 6999840"/>
                <a:gd name="connsiteY3196" fmla="*/ 4807509 h 8361036"/>
                <a:gd name="connsiteX3197" fmla="*/ 5622895 w 6999840"/>
                <a:gd name="connsiteY3197" fmla="*/ 4816469 h 8361036"/>
                <a:gd name="connsiteX3198" fmla="*/ 5613935 w 6999840"/>
                <a:gd name="connsiteY3198" fmla="*/ 4807509 h 8361036"/>
                <a:gd name="connsiteX3199" fmla="*/ 5622895 w 6999840"/>
                <a:gd name="connsiteY3199" fmla="*/ 4798548 h 8361036"/>
                <a:gd name="connsiteX3200" fmla="*/ 5319613 w 6999840"/>
                <a:gd name="connsiteY3200" fmla="*/ 4798548 h 8361036"/>
                <a:gd name="connsiteX3201" fmla="*/ 5328574 w 6999840"/>
                <a:gd name="connsiteY3201" fmla="*/ 4807509 h 8361036"/>
                <a:gd name="connsiteX3202" fmla="*/ 5319613 w 6999840"/>
                <a:gd name="connsiteY3202" fmla="*/ 4816469 h 8361036"/>
                <a:gd name="connsiteX3203" fmla="*/ 5310653 w 6999840"/>
                <a:gd name="connsiteY3203" fmla="*/ 4807509 h 8361036"/>
                <a:gd name="connsiteX3204" fmla="*/ 5319613 w 6999840"/>
                <a:gd name="connsiteY3204" fmla="*/ 4798548 h 8361036"/>
                <a:gd name="connsiteX3205" fmla="*/ 5016330 w 6999840"/>
                <a:gd name="connsiteY3205" fmla="*/ 4798548 h 8361036"/>
                <a:gd name="connsiteX3206" fmla="*/ 5025291 w 6999840"/>
                <a:gd name="connsiteY3206" fmla="*/ 4807509 h 8361036"/>
                <a:gd name="connsiteX3207" fmla="*/ 5016330 w 6999840"/>
                <a:gd name="connsiteY3207" fmla="*/ 4816469 h 8361036"/>
                <a:gd name="connsiteX3208" fmla="*/ 5007370 w 6999840"/>
                <a:gd name="connsiteY3208" fmla="*/ 4807509 h 8361036"/>
                <a:gd name="connsiteX3209" fmla="*/ 5016330 w 6999840"/>
                <a:gd name="connsiteY3209" fmla="*/ 4798548 h 8361036"/>
                <a:gd name="connsiteX3210" fmla="*/ 4713048 w 6999840"/>
                <a:gd name="connsiteY3210" fmla="*/ 4798548 h 8361036"/>
                <a:gd name="connsiteX3211" fmla="*/ 4722009 w 6999840"/>
                <a:gd name="connsiteY3211" fmla="*/ 4807509 h 8361036"/>
                <a:gd name="connsiteX3212" fmla="*/ 4713048 w 6999840"/>
                <a:gd name="connsiteY3212" fmla="*/ 4816469 h 8361036"/>
                <a:gd name="connsiteX3213" fmla="*/ 4704088 w 6999840"/>
                <a:gd name="connsiteY3213" fmla="*/ 4807509 h 8361036"/>
                <a:gd name="connsiteX3214" fmla="*/ 4713048 w 6999840"/>
                <a:gd name="connsiteY3214" fmla="*/ 4798548 h 8361036"/>
                <a:gd name="connsiteX3215" fmla="*/ 4409765 w 6999840"/>
                <a:gd name="connsiteY3215" fmla="*/ 4798548 h 8361036"/>
                <a:gd name="connsiteX3216" fmla="*/ 4418726 w 6999840"/>
                <a:gd name="connsiteY3216" fmla="*/ 4807509 h 8361036"/>
                <a:gd name="connsiteX3217" fmla="*/ 4409765 w 6999840"/>
                <a:gd name="connsiteY3217" fmla="*/ 4816469 h 8361036"/>
                <a:gd name="connsiteX3218" fmla="*/ 4400805 w 6999840"/>
                <a:gd name="connsiteY3218" fmla="*/ 4807509 h 8361036"/>
                <a:gd name="connsiteX3219" fmla="*/ 4409765 w 6999840"/>
                <a:gd name="connsiteY3219" fmla="*/ 4798548 h 8361036"/>
                <a:gd name="connsiteX3220" fmla="*/ 4106483 w 6999840"/>
                <a:gd name="connsiteY3220" fmla="*/ 4798548 h 8361036"/>
                <a:gd name="connsiteX3221" fmla="*/ 4115444 w 6999840"/>
                <a:gd name="connsiteY3221" fmla="*/ 4807509 h 8361036"/>
                <a:gd name="connsiteX3222" fmla="*/ 4106483 w 6999840"/>
                <a:gd name="connsiteY3222" fmla="*/ 4816469 h 8361036"/>
                <a:gd name="connsiteX3223" fmla="*/ 4097523 w 6999840"/>
                <a:gd name="connsiteY3223" fmla="*/ 4807509 h 8361036"/>
                <a:gd name="connsiteX3224" fmla="*/ 4106483 w 6999840"/>
                <a:gd name="connsiteY3224" fmla="*/ 4798548 h 8361036"/>
                <a:gd name="connsiteX3225" fmla="*/ 3803200 w 6999840"/>
                <a:gd name="connsiteY3225" fmla="*/ 4798548 h 8361036"/>
                <a:gd name="connsiteX3226" fmla="*/ 3812161 w 6999840"/>
                <a:gd name="connsiteY3226" fmla="*/ 4807509 h 8361036"/>
                <a:gd name="connsiteX3227" fmla="*/ 3803200 w 6999840"/>
                <a:gd name="connsiteY3227" fmla="*/ 4816469 h 8361036"/>
                <a:gd name="connsiteX3228" fmla="*/ 3794240 w 6999840"/>
                <a:gd name="connsiteY3228" fmla="*/ 4807509 h 8361036"/>
                <a:gd name="connsiteX3229" fmla="*/ 3803200 w 6999840"/>
                <a:gd name="connsiteY3229" fmla="*/ 4798548 h 8361036"/>
                <a:gd name="connsiteX3230" fmla="*/ 3499921 w 6999840"/>
                <a:gd name="connsiteY3230" fmla="*/ 4798548 h 8361036"/>
                <a:gd name="connsiteX3231" fmla="*/ 3508879 w 6999840"/>
                <a:gd name="connsiteY3231" fmla="*/ 4807509 h 8361036"/>
                <a:gd name="connsiteX3232" fmla="*/ 3499921 w 6999840"/>
                <a:gd name="connsiteY3232" fmla="*/ 4816469 h 8361036"/>
                <a:gd name="connsiteX3233" fmla="*/ 3491012 w 6999840"/>
                <a:gd name="connsiteY3233" fmla="*/ 4807509 h 8361036"/>
                <a:gd name="connsiteX3234" fmla="*/ 3499921 w 6999840"/>
                <a:gd name="connsiteY3234" fmla="*/ 4798548 h 8361036"/>
                <a:gd name="connsiteX3235" fmla="*/ 3196690 w 6999840"/>
                <a:gd name="connsiteY3235" fmla="*/ 4798548 h 8361036"/>
                <a:gd name="connsiteX3236" fmla="*/ 3205658 w 6999840"/>
                <a:gd name="connsiteY3236" fmla="*/ 4807509 h 8361036"/>
                <a:gd name="connsiteX3237" fmla="*/ 3196690 w 6999840"/>
                <a:gd name="connsiteY3237" fmla="*/ 4816469 h 8361036"/>
                <a:gd name="connsiteX3238" fmla="*/ 3187729 w 6999840"/>
                <a:gd name="connsiteY3238" fmla="*/ 4807509 h 8361036"/>
                <a:gd name="connsiteX3239" fmla="*/ 3196690 w 6999840"/>
                <a:gd name="connsiteY3239" fmla="*/ 4798548 h 8361036"/>
                <a:gd name="connsiteX3240" fmla="*/ 2893453 w 6999840"/>
                <a:gd name="connsiteY3240" fmla="*/ 4798548 h 8361036"/>
                <a:gd name="connsiteX3241" fmla="*/ 2902411 w 6999840"/>
                <a:gd name="connsiteY3241" fmla="*/ 4807509 h 8361036"/>
                <a:gd name="connsiteX3242" fmla="*/ 2893453 w 6999840"/>
                <a:gd name="connsiteY3242" fmla="*/ 4816469 h 8361036"/>
                <a:gd name="connsiteX3243" fmla="*/ 2884493 w 6999840"/>
                <a:gd name="connsiteY3243" fmla="*/ 4807509 h 8361036"/>
                <a:gd name="connsiteX3244" fmla="*/ 2893453 w 6999840"/>
                <a:gd name="connsiteY3244" fmla="*/ 4798548 h 8361036"/>
                <a:gd name="connsiteX3245" fmla="*/ 2590175 w 6999840"/>
                <a:gd name="connsiteY3245" fmla="*/ 4798548 h 8361036"/>
                <a:gd name="connsiteX3246" fmla="*/ 2599127 w 6999840"/>
                <a:gd name="connsiteY3246" fmla="*/ 4807509 h 8361036"/>
                <a:gd name="connsiteX3247" fmla="*/ 2590175 w 6999840"/>
                <a:gd name="connsiteY3247" fmla="*/ 4816469 h 8361036"/>
                <a:gd name="connsiteX3248" fmla="*/ 2581216 w 6999840"/>
                <a:gd name="connsiteY3248" fmla="*/ 4807509 h 8361036"/>
                <a:gd name="connsiteX3249" fmla="*/ 2590175 w 6999840"/>
                <a:gd name="connsiteY3249" fmla="*/ 4798548 h 8361036"/>
                <a:gd name="connsiteX3250" fmla="*/ 2286897 w 6999840"/>
                <a:gd name="connsiteY3250" fmla="*/ 4798548 h 8361036"/>
                <a:gd name="connsiteX3251" fmla="*/ 2295856 w 6999840"/>
                <a:gd name="connsiteY3251" fmla="*/ 4807509 h 8361036"/>
                <a:gd name="connsiteX3252" fmla="*/ 2286897 w 6999840"/>
                <a:gd name="connsiteY3252" fmla="*/ 4816469 h 8361036"/>
                <a:gd name="connsiteX3253" fmla="*/ 2277937 w 6999840"/>
                <a:gd name="connsiteY3253" fmla="*/ 4807509 h 8361036"/>
                <a:gd name="connsiteX3254" fmla="*/ 2286897 w 6999840"/>
                <a:gd name="connsiteY3254" fmla="*/ 4798548 h 8361036"/>
                <a:gd name="connsiteX3255" fmla="*/ 1983618 w 6999840"/>
                <a:gd name="connsiteY3255" fmla="*/ 4798548 h 8361036"/>
                <a:gd name="connsiteX3256" fmla="*/ 1992581 w 6999840"/>
                <a:gd name="connsiteY3256" fmla="*/ 4807509 h 8361036"/>
                <a:gd name="connsiteX3257" fmla="*/ 1983618 w 6999840"/>
                <a:gd name="connsiteY3257" fmla="*/ 4816469 h 8361036"/>
                <a:gd name="connsiteX3258" fmla="*/ 1974657 w 6999840"/>
                <a:gd name="connsiteY3258" fmla="*/ 4807509 h 8361036"/>
                <a:gd name="connsiteX3259" fmla="*/ 1983618 w 6999840"/>
                <a:gd name="connsiteY3259" fmla="*/ 4798548 h 8361036"/>
                <a:gd name="connsiteX3260" fmla="*/ 1680353 w 6999840"/>
                <a:gd name="connsiteY3260" fmla="*/ 4798548 h 8361036"/>
                <a:gd name="connsiteX3261" fmla="*/ 1689315 w 6999840"/>
                <a:gd name="connsiteY3261" fmla="*/ 4807509 h 8361036"/>
                <a:gd name="connsiteX3262" fmla="*/ 1680353 w 6999840"/>
                <a:gd name="connsiteY3262" fmla="*/ 4816469 h 8361036"/>
                <a:gd name="connsiteX3263" fmla="*/ 1671392 w 6999840"/>
                <a:gd name="connsiteY3263" fmla="*/ 4807509 h 8361036"/>
                <a:gd name="connsiteX3264" fmla="*/ 1680353 w 6999840"/>
                <a:gd name="connsiteY3264" fmla="*/ 4798548 h 8361036"/>
                <a:gd name="connsiteX3265" fmla="*/ 1377068 w 6999840"/>
                <a:gd name="connsiteY3265" fmla="*/ 4798548 h 8361036"/>
                <a:gd name="connsiteX3266" fmla="*/ 1386030 w 6999840"/>
                <a:gd name="connsiteY3266" fmla="*/ 4807509 h 8361036"/>
                <a:gd name="connsiteX3267" fmla="*/ 1377068 w 6999840"/>
                <a:gd name="connsiteY3267" fmla="*/ 4816469 h 8361036"/>
                <a:gd name="connsiteX3268" fmla="*/ 1368105 w 6999840"/>
                <a:gd name="connsiteY3268" fmla="*/ 4807509 h 8361036"/>
                <a:gd name="connsiteX3269" fmla="*/ 1377068 w 6999840"/>
                <a:gd name="connsiteY3269" fmla="*/ 4798548 h 8361036"/>
                <a:gd name="connsiteX3270" fmla="*/ 1073782 w 6999840"/>
                <a:gd name="connsiteY3270" fmla="*/ 4798548 h 8361036"/>
                <a:gd name="connsiteX3271" fmla="*/ 1082743 w 6999840"/>
                <a:gd name="connsiteY3271" fmla="*/ 4807509 h 8361036"/>
                <a:gd name="connsiteX3272" fmla="*/ 1073782 w 6999840"/>
                <a:gd name="connsiteY3272" fmla="*/ 4816469 h 8361036"/>
                <a:gd name="connsiteX3273" fmla="*/ 1064821 w 6999840"/>
                <a:gd name="connsiteY3273" fmla="*/ 4807509 h 8361036"/>
                <a:gd name="connsiteX3274" fmla="*/ 1073782 w 6999840"/>
                <a:gd name="connsiteY3274" fmla="*/ 4798548 h 8361036"/>
                <a:gd name="connsiteX3275" fmla="*/ 770506 w 6999840"/>
                <a:gd name="connsiteY3275" fmla="*/ 4798548 h 8361036"/>
                <a:gd name="connsiteX3276" fmla="*/ 779461 w 6999840"/>
                <a:gd name="connsiteY3276" fmla="*/ 4807509 h 8361036"/>
                <a:gd name="connsiteX3277" fmla="*/ 770506 w 6999840"/>
                <a:gd name="connsiteY3277" fmla="*/ 4816469 h 8361036"/>
                <a:gd name="connsiteX3278" fmla="*/ 761542 w 6999840"/>
                <a:gd name="connsiteY3278" fmla="*/ 4807509 h 8361036"/>
                <a:gd name="connsiteX3279" fmla="*/ 770506 w 6999840"/>
                <a:gd name="connsiteY3279" fmla="*/ 4798548 h 8361036"/>
                <a:gd name="connsiteX3280" fmla="*/ 467198 w 6999840"/>
                <a:gd name="connsiteY3280" fmla="*/ 4798548 h 8361036"/>
                <a:gd name="connsiteX3281" fmla="*/ 476159 w 6999840"/>
                <a:gd name="connsiteY3281" fmla="*/ 4807509 h 8361036"/>
                <a:gd name="connsiteX3282" fmla="*/ 467198 w 6999840"/>
                <a:gd name="connsiteY3282" fmla="*/ 4816469 h 8361036"/>
                <a:gd name="connsiteX3283" fmla="*/ 458238 w 6999840"/>
                <a:gd name="connsiteY3283" fmla="*/ 4807509 h 8361036"/>
                <a:gd name="connsiteX3284" fmla="*/ 467198 w 6999840"/>
                <a:gd name="connsiteY3284" fmla="*/ 4798548 h 8361036"/>
                <a:gd name="connsiteX3285" fmla="*/ 163918 w 6999840"/>
                <a:gd name="connsiteY3285" fmla="*/ 4798548 h 8361036"/>
                <a:gd name="connsiteX3286" fmla="*/ 172878 w 6999840"/>
                <a:gd name="connsiteY3286" fmla="*/ 4807509 h 8361036"/>
                <a:gd name="connsiteX3287" fmla="*/ 163918 w 6999840"/>
                <a:gd name="connsiteY3287" fmla="*/ 4816469 h 8361036"/>
                <a:gd name="connsiteX3288" fmla="*/ 154958 w 6999840"/>
                <a:gd name="connsiteY3288" fmla="*/ 4807509 h 8361036"/>
                <a:gd name="connsiteX3289" fmla="*/ 163918 w 6999840"/>
                <a:gd name="connsiteY3289" fmla="*/ 4798548 h 8361036"/>
                <a:gd name="connsiteX3290" fmla="*/ 6836025 w 6999840"/>
                <a:gd name="connsiteY3290" fmla="*/ 4608719 h 8361036"/>
                <a:gd name="connsiteX3291" fmla="*/ 6844985 w 6999840"/>
                <a:gd name="connsiteY3291" fmla="*/ 4617680 h 8361036"/>
                <a:gd name="connsiteX3292" fmla="*/ 6836025 w 6999840"/>
                <a:gd name="connsiteY3292" fmla="*/ 4626640 h 8361036"/>
                <a:gd name="connsiteX3293" fmla="*/ 6827064 w 6999840"/>
                <a:gd name="connsiteY3293" fmla="*/ 4617680 h 8361036"/>
                <a:gd name="connsiteX3294" fmla="*/ 6836025 w 6999840"/>
                <a:gd name="connsiteY3294" fmla="*/ 4608719 h 8361036"/>
                <a:gd name="connsiteX3295" fmla="*/ 6532742 w 6999840"/>
                <a:gd name="connsiteY3295" fmla="*/ 4608719 h 8361036"/>
                <a:gd name="connsiteX3296" fmla="*/ 6541703 w 6999840"/>
                <a:gd name="connsiteY3296" fmla="*/ 4617680 h 8361036"/>
                <a:gd name="connsiteX3297" fmla="*/ 6532742 w 6999840"/>
                <a:gd name="connsiteY3297" fmla="*/ 4626640 h 8361036"/>
                <a:gd name="connsiteX3298" fmla="*/ 6523782 w 6999840"/>
                <a:gd name="connsiteY3298" fmla="*/ 4617680 h 8361036"/>
                <a:gd name="connsiteX3299" fmla="*/ 6532742 w 6999840"/>
                <a:gd name="connsiteY3299" fmla="*/ 4608719 h 8361036"/>
                <a:gd name="connsiteX3300" fmla="*/ 6229459 w 6999840"/>
                <a:gd name="connsiteY3300" fmla="*/ 4608719 h 8361036"/>
                <a:gd name="connsiteX3301" fmla="*/ 6238420 w 6999840"/>
                <a:gd name="connsiteY3301" fmla="*/ 4617680 h 8361036"/>
                <a:gd name="connsiteX3302" fmla="*/ 6229459 w 6999840"/>
                <a:gd name="connsiteY3302" fmla="*/ 4626640 h 8361036"/>
                <a:gd name="connsiteX3303" fmla="*/ 6220499 w 6999840"/>
                <a:gd name="connsiteY3303" fmla="*/ 4617680 h 8361036"/>
                <a:gd name="connsiteX3304" fmla="*/ 6229459 w 6999840"/>
                <a:gd name="connsiteY3304" fmla="*/ 4608719 h 8361036"/>
                <a:gd name="connsiteX3305" fmla="*/ 5926177 w 6999840"/>
                <a:gd name="connsiteY3305" fmla="*/ 4608719 h 8361036"/>
                <a:gd name="connsiteX3306" fmla="*/ 5935138 w 6999840"/>
                <a:gd name="connsiteY3306" fmla="*/ 4617680 h 8361036"/>
                <a:gd name="connsiteX3307" fmla="*/ 5926177 w 6999840"/>
                <a:gd name="connsiteY3307" fmla="*/ 4626640 h 8361036"/>
                <a:gd name="connsiteX3308" fmla="*/ 5917217 w 6999840"/>
                <a:gd name="connsiteY3308" fmla="*/ 4617680 h 8361036"/>
                <a:gd name="connsiteX3309" fmla="*/ 5926177 w 6999840"/>
                <a:gd name="connsiteY3309" fmla="*/ 4608719 h 8361036"/>
                <a:gd name="connsiteX3310" fmla="*/ 5622895 w 6999840"/>
                <a:gd name="connsiteY3310" fmla="*/ 4608719 h 8361036"/>
                <a:gd name="connsiteX3311" fmla="*/ 5631856 w 6999840"/>
                <a:gd name="connsiteY3311" fmla="*/ 4617680 h 8361036"/>
                <a:gd name="connsiteX3312" fmla="*/ 5622895 w 6999840"/>
                <a:gd name="connsiteY3312" fmla="*/ 4626640 h 8361036"/>
                <a:gd name="connsiteX3313" fmla="*/ 5613935 w 6999840"/>
                <a:gd name="connsiteY3313" fmla="*/ 4617680 h 8361036"/>
                <a:gd name="connsiteX3314" fmla="*/ 5622895 w 6999840"/>
                <a:gd name="connsiteY3314" fmla="*/ 4608719 h 8361036"/>
                <a:gd name="connsiteX3315" fmla="*/ 5319613 w 6999840"/>
                <a:gd name="connsiteY3315" fmla="*/ 4608719 h 8361036"/>
                <a:gd name="connsiteX3316" fmla="*/ 5328574 w 6999840"/>
                <a:gd name="connsiteY3316" fmla="*/ 4617680 h 8361036"/>
                <a:gd name="connsiteX3317" fmla="*/ 5319613 w 6999840"/>
                <a:gd name="connsiteY3317" fmla="*/ 4626640 h 8361036"/>
                <a:gd name="connsiteX3318" fmla="*/ 5310653 w 6999840"/>
                <a:gd name="connsiteY3318" fmla="*/ 4617680 h 8361036"/>
                <a:gd name="connsiteX3319" fmla="*/ 5319613 w 6999840"/>
                <a:gd name="connsiteY3319" fmla="*/ 4608719 h 8361036"/>
                <a:gd name="connsiteX3320" fmla="*/ 5016330 w 6999840"/>
                <a:gd name="connsiteY3320" fmla="*/ 4608719 h 8361036"/>
                <a:gd name="connsiteX3321" fmla="*/ 5025291 w 6999840"/>
                <a:gd name="connsiteY3321" fmla="*/ 4617680 h 8361036"/>
                <a:gd name="connsiteX3322" fmla="*/ 5016330 w 6999840"/>
                <a:gd name="connsiteY3322" fmla="*/ 4626640 h 8361036"/>
                <a:gd name="connsiteX3323" fmla="*/ 5007370 w 6999840"/>
                <a:gd name="connsiteY3323" fmla="*/ 4617680 h 8361036"/>
                <a:gd name="connsiteX3324" fmla="*/ 5016330 w 6999840"/>
                <a:gd name="connsiteY3324" fmla="*/ 4608719 h 8361036"/>
                <a:gd name="connsiteX3325" fmla="*/ 4713048 w 6999840"/>
                <a:gd name="connsiteY3325" fmla="*/ 4608719 h 8361036"/>
                <a:gd name="connsiteX3326" fmla="*/ 4722009 w 6999840"/>
                <a:gd name="connsiteY3326" fmla="*/ 4617680 h 8361036"/>
                <a:gd name="connsiteX3327" fmla="*/ 4713048 w 6999840"/>
                <a:gd name="connsiteY3327" fmla="*/ 4626640 h 8361036"/>
                <a:gd name="connsiteX3328" fmla="*/ 4704088 w 6999840"/>
                <a:gd name="connsiteY3328" fmla="*/ 4617680 h 8361036"/>
                <a:gd name="connsiteX3329" fmla="*/ 4713048 w 6999840"/>
                <a:gd name="connsiteY3329" fmla="*/ 4608719 h 8361036"/>
                <a:gd name="connsiteX3330" fmla="*/ 4409765 w 6999840"/>
                <a:gd name="connsiteY3330" fmla="*/ 4608719 h 8361036"/>
                <a:gd name="connsiteX3331" fmla="*/ 4418726 w 6999840"/>
                <a:gd name="connsiteY3331" fmla="*/ 4617680 h 8361036"/>
                <a:gd name="connsiteX3332" fmla="*/ 4409765 w 6999840"/>
                <a:gd name="connsiteY3332" fmla="*/ 4626640 h 8361036"/>
                <a:gd name="connsiteX3333" fmla="*/ 4400805 w 6999840"/>
                <a:gd name="connsiteY3333" fmla="*/ 4617680 h 8361036"/>
                <a:gd name="connsiteX3334" fmla="*/ 4409765 w 6999840"/>
                <a:gd name="connsiteY3334" fmla="*/ 4608719 h 8361036"/>
                <a:gd name="connsiteX3335" fmla="*/ 4106483 w 6999840"/>
                <a:gd name="connsiteY3335" fmla="*/ 4608719 h 8361036"/>
                <a:gd name="connsiteX3336" fmla="*/ 4115444 w 6999840"/>
                <a:gd name="connsiteY3336" fmla="*/ 4617680 h 8361036"/>
                <a:gd name="connsiteX3337" fmla="*/ 4106483 w 6999840"/>
                <a:gd name="connsiteY3337" fmla="*/ 4626640 h 8361036"/>
                <a:gd name="connsiteX3338" fmla="*/ 4097523 w 6999840"/>
                <a:gd name="connsiteY3338" fmla="*/ 4617680 h 8361036"/>
                <a:gd name="connsiteX3339" fmla="*/ 4106483 w 6999840"/>
                <a:gd name="connsiteY3339" fmla="*/ 4608719 h 8361036"/>
                <a:gd name="connsiteX3340" fmla="*/ 3803200 w 6999840"/>
                <a:gd name="connsiteY3340" fmla="*/ 4608719 h 8361036"/>
                <a:gd name="connsiteX3341" fmla="*/ 3812161 w 6999840"/>
                <a:gd name="connsiteY3341" fmla="*/ 4617680 h 8361036"/>
                <a:gd name="connsiteX3342" fmla="*/ 3803200 w 6999840"/>
                <a:gd name="connsiteY3342" fmla="*/ 4626640 h 8361036"/>
                <a:gd name="connsiteX3343" fmla="*/ 3794240 w 6999840"/>
                <a:gd name="connsiteY3343" fmla="*/ 4617680 h 8361036"/>
                <a:gd name="connsiteX3344" fmla="*/ 3803200 w 6999840"/>
                <a:gd name="connsiteY3344" fmla="*/ 4608719 h 8361036"/>
                <a:gd name="connsiteX3345" fmla="*/ 3499921 w 6999840"/>
                <a:gd name="connsiteY3345" fmla="*/ 4608719 h 8361036"/>
                <a:gd name="connsiteX3346" fmla="*/ 3508879 w 6999840"/>
                <a:gd name="connsiteY3346" fmla="*/ 4617680 h 8361036"/>
                <a:gd name="connsiteX3347" fmla="*/ 3499921 w 6999840"/>
                <a:gd name="connsiteY3347" fmla="*/ 4626640 h 8361036"/>
                <a:gd name="connsiteX3348" fmla="*/ 3491013 w 6999840"/>
                <a:gd name="connsiteY3348" fmla="*/ 4617680 h 8361036"/>
                <a:gd name="connsiteX3349" fmla="*/ 3499921 w 6999840"/>
                <a:gd name="connsiteY3349" fmla="*/ 4608719 h 8361036"/>
                <a:gd name="connsiteX3350" fmla="*/ 3196690 w 6999840"/>
                <a:gd name="connsiteY3350" fmla="*/ 4608719 h 8361036"/>
                <a:gd name="connsiteX3351" fmla="*/ 3205658 w 6999840"/>
                <a:gd name="connsiteY3351" fmla="*/ 4617680 h 8361036"/>
                <a:gd name="connsiteX3352" fmla="*/ 3196690 w 6999840"/>
                <a:gd name="connsiteY3352" fmla="*/ 4626640 h 8361036"/>
                <a:gd name="connsiteX3353" fmla="*/ 3187729 w 6999840"/>
                <a:gd name="connsiteY3353" fmla="*/ 4617680 h 8361036"/>
                <a:gd name="connsiteX3354" fmla="*/ 3196690 w 6999840"/>
                <a:gd name="connsiteY3354" fmla="*/ 4608719 h 8361036"/>
                <a:gd name="connsiteX3355" fmla="*/ 2893455 w 6999840"/>
                <a:gd name="connsiteY3355" fmla="*/ 4608719 h 8361036"/>
                <a:gd name="connsiteX3356" fmla="*/ 2902414 w 6999840"/>
                <a:gd name="connsiteY3356" fmla="*/ 4617680 h 8361036"/>
                <a:gd name="connsiteX3357" fmla="*/ 2893455 w 6999840"/>
                <a:gd name="connsiteY3357" fmla="*/ 4626640 h 8361036"/>
                <a:gd name="connsiteX3358" fmla="*/ 2884495 w 6999840"/>
                <a:gd name="connsiteY3358" fmla="*/ 4617680 h 8361036"/>
                <a:gd name="connsiteX3359" fmla="*/ 2893455 w 6999840"/>
                <a:gd name="connsiteY3359" fmla="*/ 4608719 h 8361036"/>
                <a:gd name="connsiteX3360" fmla="*/ 2590176 w 6999840"/>
                <a:gd name="connsiteY3360" fmla="*/ 4608719 h 8361036"/>
                <a:gd name="connsiteX3361" fmla="*/ 2599128 w 6999840"/>
                <a:gd name="connsiteY3361" fmla="*/ 4617680 h 8361036"/>
                <a:gd name="connsiteX3362" fmla="*/ 2590176 w 6999840"/>
                <a:gd name="connsiteY3362" fmla="*/ 4626640 h 8361036"/>
                <a:gd name="connsiteX3363" fmla="*/ 2581216 w 6999840"/>
                <a:gd name="connsiteY3363" fmla="*/ 4617680 h 8361036"/>
                <a:gd name="connsiteX3364" fmla="*/ 2590176 w 6999840"/>
                <a:gd name="connsiteY3364" fmla="*/ 4608719 h 8361036"/>
                <a:gd name="connsiteX3365" fmla="*/ 2286897 w 6999840"/>
                <a:gd name="connsiteY3365" fmla="*/ 4608719 h 8361036"/>
                <a:gd name="connsiteX3366" fmla="*/ 2295856 w 6999840"/>
                <a:gd name="connsiteY3366" fmla="*/ 4617680 h 8361036"/>
                <a:gd name="connsiteX3367" fmla="*/ 2286897 w 6999840"/>
                <a:gd name="connsiteY3367" fmla="*/ 4626640 h 8361036"/>
                <a:gd name="connsiteX3368" fmla="*/ 2277937 w 6999840"/>
                <a:gd name="connsiteY3368" fmla="*/ 4617680 h 8361036"/>
                <a:gd name="connsiteX3369" fmla="*/ 2286897 w 6999840"/>
                <a:gd name="connsiteY3369" fmla="*/ 4608719 h 8361036"/>
                <a:gd name="connsiteX3370" fmla="*/ 1983621 w 6999840"/>
                <a:gd name="connsiteY3370" fmla="*/ 4608719 h 8361036"/>
                <a:gd name="connsiteX3371" fmla="*/ 1992584 w 6999840"/>
                <a:gd name="connsiteY3371" fmla="*/ 4617680 h 8361036"/>
                <a:gd name="connsiteX3372" fmla="*/ 1983621 w 6999840"/>
                <a:gd name="connsiteY3372" fmla="*/ 4626640 h 8361036"/>
                <a:gd name="connsiteX3373" fmla="*/ 1974659 w 6999840"/>
                <a:gd name="connsiteY3373" fmla="*/ 4617680 h 8361036"/>
                <a:gd name="connsiteX3374" fmla="*/ 1983621 w 6999840"/>
                <a:gd name="connsiteY3374" fmla="*/ 4608719 h 8361036"/>
                <a:gd name="connsiteX3375" fmla="*/ 1680356 w 6999840"/>
                <a:gd name="connsiteY3375" fmla="*/ 4608719 h 8361036"/>
                <a:gd name="connsiteX3376" fmla="*/ 1689317 w 6999840"/>
                <a:gd name="connsiteY3376" fmla="*/ 4617680 h 8361036"/>
                <a:gd name="connsiteX3377" fmla="*/ 1680356 w 6999840"/>
                <a:gd name="connsiteY3377" fmla="*/ 4626640 h 8361036"/>
                <a:gd name="connsiteX3378" fmla="*/ 1671395 w 6999840"/>
                <a:gd name="connsiteY3378" fmla="*/ 4617680 h 8361036"/>
                <a:gd name="connsiteX3379" fmla="*/ 1680356 w 6999840"/>
                <a:gd name="connsiteY3379" fmla="*/ 4608719 h 8361036"/>
                <a:gd name="connsiteX3380" fmla="*/ 1377071 w 6999840"/>
                <a:gd name="connsiteY3380" fmla="*/ 4608719 h 8361036"/>
                <a:gd name="connsiteX3381" fmla="*/ 1386033 w 6999840"/>
                <a:gd name="connsiteY3381" fmla="*/ 4617680 h 8361036"/>
                <a:gd name="connsiteX3382" fmla="*/ 1377071 w 6999840"/>
                <a:gd name="connsiteY3382" fmla="*/ 4626640 h 8361036"/>
                <a:gd name="connsiteX3383" fmla="*/ 1368108 w 6999840"/>
                <a:gd name="connsiteY3383" fmla="*/ 4617680 h 8361036"/>
                <a:gd name="connsiteX3384" fmla="*/ 1377071 w 6999840"/>
                <a:gd name="connsiteY3384" fmla="*/ 4608719 h 8361036"/>
                <a:gd name="connsiteX3385" fmla="*/ 1073785 w 6999840"/>
                <a:gd name="connsiteY3385" fmla="*/ 4608719 h 8361036"/>
                <a:gd name="connsiteX3386" fmla="*/ 1082745 w 6999840"/>
                <a:gd name="connsiteY3386" fmla="*/ 4617680 h 8361036"/>
                <a:gd name="connsiteX3387" fmla="*/ 1073785 w 6999840"/>
                <a:gd name="connsiteY3387" fmla="*/ 4626640 h 8361036"/>
                <a:gd name="connsiteX3388" fmla="*/ 1064821 w 6999840"/>
                <a:gd name="connsiteY3388" fmla="*/ 4617680 h 8361036"/>
                <a:gd name="connsiteX3389" fmla="*/ 1073785 w 6999840"/>
                <a:gd name="connsiteY3389" fmla="*/ 4608719 h 8361036"/>
                <a:gd name="connsiteX3390" fmla="*/ 770509 w 6999840"/>
                <a:gd name="connsiteY3390" fmla="*/ 4608719 h 8361036"/>
                <a:gd name="connsiteX3391" fmla="*/ 779463 w 6999840"/>
                <a:gd name="connsiteY3391" fmla="*/ 4617680 h 8361036"/>
                <a:gd name="connsiteX3392" fmla="*/ 770509 w 6999840"/>
                <a:gd name="connsiteY3392" fmla="*/ 4626640 h 8361036"/>
                <a:gd name="connsiteX3393" fmla="*/ 761544 w 6999840"/>
                <a:gd name="connsiteY3393" fmla="*/ 4617680 h 8361036"/>
                <a:gd name="connsiteX3394" fmla="*/ 770509 w 6999840"/>
                <a:gd name="connsiteY3394" fmla="*/ 4608719 h 8361036"/>
                <a:gd name="connsiteX3395" fmla="*/ 467200 w 6999840"/>
                <a:gd name="connsiteY3395" fmla="*/ 4608719 h 8361036"/>
                <a:gd name="connsiteX3396" fmla="*/ 476161 w 6999840"/>
                <a:gd name="connsiteY3396" fmla="*/ 4617680 h 8361036"/>
                <a:gd name="connsiteX3397" fmla="*/ 467200 w 6999840"/>
                <a:gd name="connsiteY3397" fmla="*/ 4626640 h 8361036"/>
                <a:gd name="connsiteX3398" fmla="*/ 458240 w 6999840"/>
                <a:gd name="connsiteY3398" fmla="*/ 4617680 h 8361036"/>
                <a:gd name="connsiteX3399" fmla="*/ 467200 w 6999840"/>
                <a:gd name="connsiteY3399" fmla="*/ 4608719 h 8361036"/>
                <a:gd name="connsiteX3400" fmla="*/ 163920 w 6999840"/>
                <a:gd name="connsiteY3400" fmla="*/ 4608719 h 8361036"/>
                <a:gd name="connsiteX3401" fmla="*/ 172880 w 6999840"/>
                <a:gd name="connsiteY3401" fmla="*/ 4617680 h 8361036"/>
                <a:gd name="connsiteX3402" fmla="*/ 163920 w 6999840"/>
                <a:gd name="connsiteY3402" fmla="*/ 4626640 h 8361036"/>
                <a:gd name="connsiteX3403" fmla="*/ 154960 w 6999840"/>
                <a:gd name="connsiteY3403" fmla="*/ 4617680 h 8361036"/>
                <a:gd name="connsiteX3404" fmla="*/ 163920 w 6999840"/>
                <a:gd name="connsiteY3404" fmla="*/ 4608719 h 8361036"/>
                <a:gd name="connsiteX3405" fmla="*/ 6990880 w 6999840"/>
                <a:gd name="connsiteY3405" fmla="*/ 4531805 h 8361036"/>
                <a:gd name="connsiteX3406" fmla="*/ 6999840 w 6999840"/>
                <a:gd name="connsiteY3406" fmla="*/ 4540766 h 8361036"/>
                <a:gd name="connsiteX3407" fmla="*/ 6990880 w 6999840"/>
                <a:gd name="connsiteY3407" fmla="*/ 4549726 h 8361036"/>
                <a:gd name="connsiteX3408" fmla="*/ 6981919 w 6999840"/>
                <a:gd name="connsiteY3408" fmla="*/ 4540766 h 8361036"/>
                <a:gd name="connsiteX3409" fmla="*/ 6990880 w 6999840"/>
                <a:gd name="connsiteY3409" fmla="*/ 4531805 h 8361036"/>
                <a:gd name="connsiteX3410" fmla="*/ 6687318 w 6999840"/>
                <a:gd name="connsiteY3410" fmla="*/ 4531805 h 8361036"/>
                <a:gd name="connsiteX3411" fmla="*/ 6696278 w 6999840"/>
                <a:gd name="connsiteY3411" fmla="*/ 4540766 h 8361036"/>
                <a:gd name="connsiteX3412" fmla="*/ 6687318 w 6999840"/>
                <a:gd name="connsiteY3412" fmla="*/ 4549726 h 8361036"/>
                <a:gd name="connsiteX3413" fmla="*/ 6678357 w 6999840"/>
                <a:gd name="connsiteY3413" fmla="*/ 4540766 h 8361036"/>
                <a:gd name="connsiteX3414" fmla="*/ 6687318 w 6999840"/>
                <a:gd name="connsiteY3414" fmla="*/ 4531805 h 8361036"/>
                <a:gd name="connsiteX3415" fmla="*/ 6383755 w 6999840"/>
                <a:gd name="connsiteY3415" fmla="*/ 4531805 h 8361036"/>
                <a:gd name="connsiteX3416" fmla="*/ 6392716 w 6999840"/>
                <a:gd name="connsiteY3416" fmla="*/ 4540766 h 8361036"/>
                <a:gd name="connsiteX3417" fmla="*/ 6383755 w 6999840"/>
                <a:gd name="connsiteY3417" fmla="*/ 4549726 h 8361036"/>
                <a:gd name="connsiteX3418" fmla="*/ 6374795 w 6999840"/>
                <a:gd name="connsiteY3418" fmla="*/ 4540766 h 8361036"/>
                <a:gd name="connsiteX3419" fmla="*/ 6383755 w 6999840"/>
                <a:gd name="connsiteY3419" fmla="*/ 4531805 h 8361036"/>
                <a:gd name="connsiteX3420" fmla="*/ 6080194 w 6999840"/>
                <a:gd name="connsiteY3420" fmla="*/ 4531805 h 8361036"/>
                <a:gd name="connsiteX3421" fmla="*/ 6089155 w 6999840"/>
                <a:gd name="connsiteY3421" fmla="*/ 4540766 h 8361036"/>
                <a:gd name="connsiteX3422" fmla="*/ 6080194 w 6999840"/>
                <a:gd name="connsiteY3422" fmla="*/ 4549726 h 8361036"/>
                <a:gd name="connsiteX3423" fmla="*/ 6071234 w 6999840"/>
                <a:gd name="connsiteY3423" fmla="*/ 4540766 h 8361036"/>
                <a:gd name="connsiteX3424" fmla="*/ 6080194 w 6999840"/>
                <a:gd name="connsiteY3424" fmla="*/ 4531805 h 8361036"/>
                <a:gd name="connsiteX3425" fmla="*/ 5776632 w 6999840"/>
                <a:gd name="connsiteY3425" fmla="*/ 4531805 h 8361036"/>
                <a:gd name="connsiteX3426" fmla="*/ 5785593 w 6999840"/>
                <a:gd name="connsiteY3426" fmla="*/ 4540766 h 8361036"/>
                <a:gd name="connsiteX3427" fmla="*/ 5776632 w 6999840"/>
                <a:gd name="connsiteY3427" fmla="*/ 4549726 h 8361036"/>
                <a:gd name="connsiteX3428" fmla="*/ 5767672 w 6999840"/>
                <a:gd name="connsiteY3428" fmla="*/ 4540766 h 8361036"/>
                <a:gd name="connsiteX3429" fmla="*/ 5776632 w 6999840"/>
                <a:gd name="connsiteY3429" fmla="*/ 4531805 h 8361036"/>
                <a:gd name="connsiteX3430" fmla="*/ 5473070 w 6999840"/>
                <a:gd name="connsiteY3430" fmla="*/ 4531805 h 8361036"/>
                <a:gd name="connsiteX3431" fmla="*/ 5482031 w 6999840"/>
                <a:gd name="connsiteY3431" fmla="*/ 4540766 h 8361036"/>
                <a:gd name="connsiteX3432" fmla="*/ 5473070 w 6999840"/>
                <a:gd name="connsiteY3432" fmla="*/ 4549726 h 8361036"/>
                <a:gd name="connsiteX3433" fmla="*/ 5464110 w 6999840"/>
                <a:gd name="connsiteY3433" fmla="*/ 4540766 h 8361036"/>
                <a:gd name="connsiteX3434" fmla="*/ 5473070 w 6999840"/>
                <a:gd name="connsiteY3434" fmla="*/ 4531805 h 8361036"/>
                <a:gd name="connsiteX3435" fmla="*/ 5169508 w 6999840"/>
                <a:gd name="connsiteY3435" fmla="*/ 4531805 h 8361036"/>
                <a:gd name="connsiteX3436" fmla="*/ 5178469 w 6999840"/>
                <a:gd name="connsiteY3436" fmla="*/ 4540766 h 8361036"/>
                <a:gd name="connsiteX3437" fmla="*/ 5169508 w 6999840"/>
                <a:gd name="connsiteY3437" fmla="*/ 4549726 h 8361036"/>
                <a:gd name="connsiteX3438" fmla="*/ 5160548 w 6999840"/>
                <a:gd name="connsiteY3438" fmla="*/ 4540766 h 8361036"/>
                <a:gd name="connsiteX3439" fmla="*/ 5169508 w 6999840"/>
                <a:gd name="connsiteY3439" fmla="*/ 4531805 h 8361036"/>
                <a:gd name="connsiteX3440" fmla="*/ 4865947 w 6999840"/>
                <a:gd name="connsiteY3440" fmla="*/ 4531805 h 8361036"/>
                <a:gd name="connsiteX3441" fmla="*/ 4874908 w 6999840"/>
                <a:gd name="connsiteY3441" fmla="*/ 4540766 h 8361036"/>
                <a:gd name="connsiteX3442" fmla="*/ 4865947 w 6999840"/>
                <a:gd name="connsiteY3442" fmla="*/ 4549726 h 8361036"/>
                <a:gd name="connsiteX3443" fmla="*/ 4856987 w 6999840"/>
                <a:gd name="connsiteY3443" fmla="*/ 4540766 h 8361036"/>
                <a:gd name="connsiteX3444" fmla="*/ 4865947 w 6999840"/>
                <a:gd name="connsiteY3444" fmla="*/ 4531805 h 8361036"/>
                <a:gd name="connsiteX3445" fmla="*/ 4562385 w 6999840"/>
                <a:gd name="connsiteY3445" fmla="*/ 4531805 h 8361036"/>
                <a:gd name="connsiteX3446" fmla="*/ 4571346 w 6999840"/>
                <a:gd name="connsiteY3446" fmla="*/ 4540766 h 8361036"/>
                <a:gd name="connsiteX3447" fmla="*/ 4562385 w 6999840"/>
                <a:gd name="connsiteY3447" fmla="*/ 4549726 h 8361036"/>
                <a:gd name="connsiteX3448" fmla="*/ 4553425 w 6999840"/>
                <a:gd name="connsiteY3448" fmla="*/ 4540766 h 8361036"/>
                <a:gd name="connsiteX3449" fmla="*/ 4562385 w 6999840"/>
                <a:gd name="connsiteY3449" fmla="*/ 4531805 h 8361036"/>
                <a:gd name="connsiteX3450" fmla="*/ 4258823 w 6999840"/>
                <a:gd name="connsiteY3450" fmla="*/ 4531805 h 8361036"/>
                <a:gd name="connsiteX3451" fmla="*/ 4267784 w 6999840"/>
                <a:gd name="connsiteY3451" fmla="*/ 4540766 h 8361036"/>
                <a:gd name="connsiteX3452" fmla="*/ 4258823 w 6999840"/>
                <a:gd name="connsiteY3452" fmla="*/ 4549726 h 8361036"/>
                <a:gd name="connsiteX3453" fmla="*/ 4249863 w 6999840"/>
                <a:gd name="connsiteY3453" fmla="*/ 4540766 h 8361036"/>
                <a:gd name="connsiteX3454" fmla="*/ 4258823 w 6999840"/>
                <a:gd name="connsiteY3454" fmla="*/ 4531805 h 8361036"/>
                <a:gd name="connsiteX3455" fmla="*/ 3955261 w 6999840"/>
                <a:gd name="connsiteY3455" fmla="*/ 4531805 h 8361036"/>
                <a:gd name="connsiteX3456" fmla="*/ 3964222 w 6999840"/>
                <a:gd name="connsiteY3456" fmla="*/ 4540766 h 8361036"/>
                <a:gd name="connsiteX3457" fmla="*/ 3955261 w 6999840"/>
                <a:gd name="connsiteY3457" fmla="*/ 4549726 h 8361036"/>
                <a:gd name="connsiteX3458" fmla="*/ 3946301 w 6999840"/>
                <a:gd name="connsiteY3458" fmla="*/ 4540766 h 8361036"/>
                <a:gd name="connsiteX3459" fmla="*/ 3955261 w 6999840"/>
                <a:gd name="connsiteY3459" fmla="*/ 4531805 h 8361036"/>
                <a:gd name="connsiteX3460" fmla="*/ 3651699 w 6999840"/>
                <a:gd name="connsiteY3460" fmla="*/ 4531805 h 8361036"/>
                <a:gd name="connsiteX3461" fmla="*/ 3660660 w 6999840"/>
                <a:gd name="connsiteY3461" fmla="*/ 4540766 h 8361036"/>
                <a:gd name="connsiteX3462" fmla="*/ 3651699 w 6999840"/>
                <a:gd name="connsiteY3462" fmla="*/ 4549726 h 8361036"/>
                <a:gd name="connsiteX3463" fmla="*/ 3642739 w 6999840"/>
                <a:gd name="connsiteY3463" fmla="*/ 4540766 h 8361036"/>
                <a:gd name="connsiteX3464" fmla="*/ 3651699 w 6999840"/>
                <a:gd name="connsiteY3464" fmla="*/ 4531805 h 8361036"/>
                <a:gd name="connsiteX3465" fmla="*/ 3348156 w 6999840"/>
                <a:gd name="connsiteY3465" fmla="*/ 4531805 h 8361036"/>
                <a:gd name="connsiteX3466" fmla="*/ 3357116 w 6999840"/>
                <a:gd name="connsiteY3466" fmla="*/ 4540766 h 8361036"/>
                <a:gd name="connsiteX3467" fmla="*/ 3348156 w 6999840"/>
                <a:gd name="connsiteY3467" fmla="*/ 4549726 h 8361036"/>
                <a:gd name="connsiteX3468" fmla="*/ 3339196 w 6999840"/>
                <a:gd name="connsiteY3468" fmla="*/ 4540766 h 8361036"/>
                <a:gd name="connsiteX3469" fmla="*/ 3348156 w 6999840"/>
                <a:gd name="connsiteY3469" fmla="*/ 4531805 h 8361036"/>
                <a:gd name="connsiteX3470" fmla="*/ 3044612 w 6999840"/>
                <a:gd name="connsiteY3470" fmla="*/ 4531805 h 8361036"/>
                <a:gd name="connsiteX3471" fmla="*/ 3053572 w 6999840"/>
                <a:gd name="connsiteY3471" fmla="*/ 4540766 h 8361036"/>
                <a:gd name="connsiteX3472" fmla="*/ 3044612 w 6999840"/>
                <a:gd name="connsiteY3472" fmla="*/ 4549726 h 8361036"/>
                <a:gd name="connsiteX3473" fmla="*/ 3035649 w 6999840"/>
                <a:gd name="connsiteY3473" fmla="*/ 4540766 h 8361036"/>
                <a:gd name="connsiteX3474" fmla="*/ 3044612 w 6999840"/>
                <a:gd name="connsiteY3474" fmla="*/ 4531805 h 8361036"/>
                <a:gd name="connsiteX3475" fmla="*/ 2741053 w 6999840"/>
                <a:gd name="connsiteY3475" fmla="*/ 4531805 h 8361036"/>
                <a:gd name="connsiteX3476" fmla="*/ 2750013 w 6999840"/>
                <a:gd name="connsiteY3476" fmla="*/ 4540766 h 8361036"/>
                <a:gd name="connsiteX3477" fmla="*/ 2741053 w 6999840"/>
                <a:gd name="connsiteY3477" fmla="*/ 4549726 h 8361036"/>
                <a:gd name="connsiteX3478" fmla="*/ 2732092 w 6999840"/>
                <a:gd name="connsiteY3478" fmla="*/ 4540766 h 8361036"/>
                <a:gd name="connsiteX3479" fmla="*/ 2741053 w 6999840"/>
                <a:gd name="connsiteY3479" fmla="*/ 4531805 h 8361036"/>
                <a:gd name="connsiteX3480" fmla="*/ 2437498 w 6999840"/>
                <a:gd name="connsiteY3480" fmla="*/ 4531805 h 8361036"/>
                <a:gd name="connsiteX3481" fmla="*/ 2446457 w 6999840"/>
                <a:gd name="connsiteY3481" fmla="*/ 4540766 h 8361036"/>
                <a:gd name="connsiteX3482" fmla="*/ 2437498 w 6999840"/>
                <a:gd name="connsiteY3482" fmla="*/ 4549726 h 8361036"/>
                <a:gd name="connsiteX3483" fmla="*/ 2428540 w 6999840"/>
                <a:gd name="connsiteY3483" fmla="*/ 4540766 h 8361036"/>
                <a:gd name="connsiteX3484" fmla="*/ 2437498 w 6999840"/>
                <a:gd name="connsiteY3484" fmla="*/ 4531805 h 8361036"/>
                <a:gd name="connsiteX3485" fmla="*/ 2133931 w 6999840"/>
                <a:gd name="connsiteY3485" fmla="*/ 4531805 h 8361036"/>
                <a:gd name="connsiteX3486" fmla="*/ 2142887 w 6999840"/>
                <a:gd name="connsiteY3486" fmla="*/ 4540766 h 8361036"/>
                <a:gd name="connsiteX3487" fmla="*/ 2133931 w 6999840"/>
                <a:gd name="connsiteY3487" fmla="*/ 4549726 h 8361036"/>
                <a:gd name="connsiteX3488" fmla="*/ 2124969 w 6999840"/>
                <a:gd name="connsiteY3488" fmla="*/ 4540766 h 8361036"/>
                <a:gd name="connsiteX3489" fmla="*/ 2133931 w 6999840"/>
                <a:gd name="connsiteY3489" fmla="*/ 4531805 h 8361036"/>
                <a:gd name="connsiteX3490" fmla="*/ 1830370 w 6999840"/>
                <a:gd name="connsiteY3490" fmla="*/ 4531805 h 8361036"/>
                <a:gd name="connsiteX3491" fmla="*/ 1839330 w 6999840"/>
                <a:gd name="connsiteY3491" fmla="*/ 4540766 h 8361036"/>
                <a:gd name="connsiteX3492" fmla="*/ 1830370 w 6999840"/>
                <a:gd name="connsiteY3492" fmla="*/ 4549726 h 8361036"/>
                <a:gd name="connsiteX3493" fmla="*/ 1821409 w 6999840"/>
                <a:gd name="connsiteY3493" fmla="*/ 4540766 h 8361036"/>
                <a:gd name="connsiteX3494" fmla="*/ 1830370 w 6999840"/>
                <a:gd name="connsiteY3494" fmla="*/ 4531805 h 8361036"/>
                <a:gd name="connsiteX3495" fmla="*/ 1526809 w 6999840"/>
                <a:gd name="connsiteY3495" fmla="*/ 4531805 h 8361036"/>
                <a:gd name="connsiteX3496" fmla="*/ 1535770 w 6999840"/>
                <a:gd name="connsiteY3496" fmla="*/ 4540766 h 8361036"/>
                <a:gd name="connsiteX3497" fmla="*/ 1526809 w 6999840"/>
                <a:gd name="connsiteY3497" fmla="*/ 4549726 h 8361036"/>
                <a:gd name="connsiteX3498" fmla="*/ 1517850 w 6999840"/>
                <a:gd name="connsiteY3498" fmla="*/ 4540766 h 8361036"/>
                <a:gd name="connsiteX3499" fmla="*/ 1526809 w 6999840"/>
                <a:gd name="connsiteY3499" fmla="*/ 4531805 h 8361036"/>
                <a:gd name="connsiteX3500" fmla="*/ 1223246 w 6999840"/>
                <a:gd name="connsiteY3500" fmla="*/ 4531805 h 8361036"/>
                <a:gd name="connsiteX3501" fmla="*/ 1232208 w 6999840"/>
                <a:gd name="connsiteY3501" fmla="*/ 4540766 h 8361036"/>
                <a:gd name="connsiteX3502" fmla="*/ 1223246 w 6999840"/>
                <a:gd name="connsiteY3502" fmla="*/ 4549726 h 8361036"/>
                <a:gd name="connsiteX3503" fmla="*/ 1214286 w 6999840"/>
                <a:gd name="connsiteY3503" fmla="*/ 4540766 h 8361036"/>
                <a:gd name="connsiteX3504" fmla="*/ 1223246 w 6999840"/>
                <a:gd name="connsiteY3504" fmla="*/ 4531805 h 8361036"/>
                <a:gd name="connsiteX3505" fmla="*/ 919687 w 6999840"/>
                <a:gd name="connsiteY3505" fmla="*/ 4531805 h 8361036"/>
                <a:gd name="connsiteX3506" fmla="*/ 928646 w 6999840"/>
                <a:gd name="connsiteY3506" fmla="*/ 4540766 h 8361036"/>
                <a:gd name="connsiteX3507" fmla="*/ 919687 w 6999840"/>
                <a:gd name="connsiteY3507" fmla="*/ 4549726 h 8361036"/>
                <a:gd name="connsiteX3508" fmla="*/ 910725 w 6999840"/>
                <a:gd name="connsiteY3508" fmla="*/ 4540766 h 8361036"/>
                <a:gd name="connsiteX3509" fmla="*/ 919687 w 6999840"/>
                <a:gd name="connsiteY3509" fmla="*/ 4531805 h 8361036"/>
                <a:gd name="connsiteX3510" fmla="*/ 616116 w 6999840"/>
                <a:gd name="connsiteY3510" fmla="*/ 4531805 h 8361036"/>
                <a:gd name="connsiteX3511" fmla="*/ 625077 w 6999840"/>
                <a:gd name="connsiteY3511" fmla="*/ 4540766 h 8361036"/>
                <a:gd name="connsiteX3512" fmla="*/ 616116 w 6999840"/>
                <a:gd name="connsiteY3512" fmla="*/ 4549726 h 8361036"/>
                <a:gd name="connsiteX3513" fmla="*/ 607156 w 6999840"/>
                <a:gd name="connsiteY3513" fmla="*/ 4540766 h 8361036"/>
                <a:gd name="connsiteX3514" fmla="*/ 616116 w 6999840"/>
                <a:gd name="connsiteY3514" fmla="*/ 4531805 h 8361036"/>
                <a:gd name="connsiteX3515" fmla="*/ 312557 w 6999840"/>
                <a:gd name="connsiteY3515" fmla="*/ 4531805 h 8361036"/>
                <a:gd name="connsiteX3516" fmla="*/ 321517 w 6999840"/>
                <a:gd name="connsiteY3516" fmla="*/ 4540766 h 8361036"/>
                <a:gd name="connsiteX3517" fmla="*/ 312557 w 6999840"/>
                <a:gd name="connsiteY3517" fmla="*/ 4549726 h 8361036"/>
                <a:gd name="connsiteX3518" fmla="*/ 303596 w 6999840"/>
                <a:gd name="connsiteY3518" fmla="*/ 4540766 h 8361036"/>
                <a:gd name="connsiteX3519" fmla="*/ 312557 w 6999840"/>
                <a:gd name="connsiteY3519" fmla="*/ 4531805 h 8361036"/>
                <a:gd name="connsiteX3520" fmla="*/ 8997 w 6999840"/>
                <a:gd name="connsiteY3520" fmla="*/ 4531805 h 8361036"/>
                <a:gd name="connsiteX3521" fmla="*/ 17957 w 6999840"/>
                <a:gd name="connsiteY3521" fmla="*/ 4540766 h 8361036"/>
                <a:gd name="connsiteX3522" fmla="*/ 8997 w 6999840"/>
                <a:gd name="connsiteY3522" fmla="*/ 4549726 h 8361036"/>
                <a:gd name="connsiteX3523" fmla="*/ 36 w 6999840"/>
                <a:gd name="connsiteY3523" fmla="*/ 4540766 h 8361036"/>
                <a:gd name="connsiteX3524" fmla="*/ 8997 w 6999840"/>
                <a:gd name="connsiteY3524" fmla="*/ 4531805 h 8361036"/>
                <a:gd name="connsiteX3525" fmla="*/ 6990880 w 6999840"/>
                <a:gd name="connsiteY3525" fmla="*/ 4341976 h 8361036"/>
                <a:gd name="connsiteX3526" fmla="*/ 6999840 w 6999840"/>
                <a:gd name="connsiteY3526" fmla="*/ 4350937 h 8361036"/>
                <a:gd name="connsiteX3527" fmla="*/ 6990880 w 6999840"/>
                <a:gd name="connsiteY3527" fmla="*/ 4359897 h 8361036"/>
                <a:gd name="connsiteX3528" fmla="*/ 6981919 w 6999840"/>
                <a:gd name="connsiteY3528" fmla="*/ 4350937 h 8361036"/>
                <a:gd name="connsiteX3529" fmla="*/ 6990880 w 6999840"/>
                <a:gd name="connsiteY3529" fmla="*/ 4341976 h 8361036"/>
                <a:gd name="connsiteX3530" fmla="*/ 6687318 w 6999840"/>
                <a:gd name="connsiteY3530" fmla="*/ 4341976 h 8361036"/>
                <a:gd name="connsiteX3531" fmla="*/ 6696278 w 6999840"/>
                <a:gd name="connsiteY3531" fmla="*/ 4350937 h 8361036"/>
                <a:gd name="connsiteX3532" fmla="*/ 6687318 w 6999840"/>
                <a:gd name="connsiteY3532" fmla="*/ 4359897 h 8361036"/>
                <a:gd name="connsiteX3533" fmla="*/ 6678357 w 6999840"/>
                <a:gd name="connsiteY3533" fmla="*/ 4350937 h 8361036"/>
                <a:gd name="connsiteX3534" fmla="*/ 6687318 w 6999840"/>
                <a:gd name="connsiteY3534" fmla="*/ 4341976 h 8361036"/>
                <a:gd name="connsiteX3535" fmla="*/ 6383755 w 6999840"/>
                <a:gd name="connsiteY3535" fmla="*/ 4341976 h 8361036"/>
                <a:gd name="connsiteX3536" fmla="*/ 6392716 w 6999840"/>
                <a:gd name="connsiteY3536" fmla="*/ 4350937 h 8361036"/>
                <a:gd name="connsiteX3537" fmla="*/ 6383755 w 6999840"/>
                <a:gd name="connsiteY3537" fmla="*/ 4359897 h 8361036"/>
                <a:gd name="connsiteX3538" fmla="*/ 6374795 w 6999840"/>
                <a:gd name="connsiteY3538" fmla="*/ 4350937 h 8361036"/>
                <a:gd name="connsiteX3539" fmla="*/ 6383755 w 6999840"/>
                <a:gd name="connsiteY3539" fmla="*/ 4341976 h 8361036"/>
                <a:gd name="connsiteX3540" fmla="*/ 6080194 w 6999840"/>
                <a:gd name="connsiteY3540" fmla="*/ 4341976 h 8361036"/>
                <a:gd name="connsiteX3541" fmla="*/ 6089155 w 6999840"/>
                <a:gd name="connsiteY3541" fmla="*/ 4350937 h 8361036"/>
                <a:gd name="connsiteX3542" fmla="*/ 6080194 w 6999840"/>
                <a:gd name="connsiteY3542" fmla="*/ 4359897 h 8361036"/>
                <a:gd name="connsiteX3543" fmla="*/ 6071234 w 6999840"/>
                <a:gd name="connsiteY3543" fmla="*/ 4350937 h 8361036"/>
                <a:gd name="connsiteX3544" fmla="*/ 6080194 w 6999840"/>
                <a:gd name="connsiteY3544" fmla="*/ 4341976 h 8361036"/>
                <a:gd name="connsiteX3545" fmla="*/ 5776632 w 6999840"/>
                <a:gd name="connsiteY3545" fmla="*/ 4341976 h 8361036"/>
                <a:gd name="connsiteX3546" fmla="*/ 5785593 w 6999840"/>
                <a:gd name="connsiteY3546" fmla="*/ 4350937 h 8361036"/>
                <a:gd name="connsiteX3547" fmla="*/ 5776632 w 6999840"/>
                <a:gd name="connsiteY3547" fmla="*/ 4359897 h 8361036"/>
                <a:gd name="connsiteX3548" fmla="*/ 5767672 w 6999840"/>
                <a:gd name="connsiteY3548" fmla="*/ 4350937 h 8361036"/>
                <a:gd name="connsiteX3549" fmla="*/ 5776632 w 6999840"/>
                <a:gd name="connsiteY3549" fmla="*/ 4341976 h 8361036"/>
                <a:gd name="connsiteX3550" fmla="*/ 5473070 w 6999840"/>
                <a:gd name="connsiteY3550" fmla="*/ 4341976 h 8361036"/>
                <a:gd name="connsiteX3551" fmla="*/ 5482031 w 6999840"/>
                <a:gd name="connsiteY3551" fmla="*/ 4350937 h 8361036"/>
                <a:gd name="connsiteX3552" fmla="*/ 5473070 w 6999840"/>
                <a:gd name="connsiteY3552" fmla="*/ 4359897 h 8361036"/>
                <a:gd name="connsiteX3553" fmla="*/ 5464110 w 6999840"/>
                <a:gd name="connsiteY3553" fmla="*/ 4350937 h 8361036"/>
                <a:gd name="connsiteX3554" fmla="*/ 5473070 w 6999840"/>
                <a:gd name="connsiteY3554" fmla="*/ 4341976 h 8361036"/>
                <a:gd name="connsiteX3555" fmla="*/ 5169508 w 6999840"/>
                <a:gd name="connsiteY3555" fmla="*/ 4341976 h 8361036"/>
                <a:gd name="connsiteX3556" fmla="*/ 5178469 w 6999840"/>
                <a:gd name="connsiteY3556" fmla="*/ 4350937 h 8361036"/>
                <a:gd name="connsiteX3557" fmla="*/ 5169508 w 6999840"/>
                <a:gd name="connsiteY3557" fmla="*/ 4359897 h 8361036"/>
                <a:gd name="connsiteX3558" fmla="*/ 5160548 w 6999840"/>
                <a:gd name="connsiteY3558" fmla="*/ 4350937 h 8361036"/>
                <a:gd name="connsiteX3559" fmla="*/ 5169508 w 6999840"/>
                <a:gd name="connsiteY3559" fmla="*/ 4341976 h 8361036"/>
                <a:gd name="connsiteX3560" fmla="*/ 4865947 w 6999840"/>
                <a:gd name="connsiteY3560" fmla="*/ 4341976 h 8361036"/>
                <a:gd name="connsiteX3561" fmla="*/ 4874908 w 6999840"/>
                <a:gd name="connsiteY3561" fmla="*/ 4350937 h 8361036"/>
                <a:gd name="connsiteX3562" fmla="*/ 4865947 w 6999840"/>
                <a:gd name="connsiteY3562" fmla="*/ 4359897 h 8361036"/>
                <a:gd name="connsiteX3563" fmla="*/ 4856987 w 6999840"/>
                <a:gd name="connsiteY3563" fmla="*/ 4350937 h 8361036"/>
                <a:gd name="connsiteX3564" fmla="*/ 4865947 w 6999840"/>
                <a:gd name="connsiteY3564" fmla="*/ 4341976 h 8361036"/>
                <a:gd name="connsiteX3565" fmla="*/ 4562385 w 6999840"/>
                <a:gd name="connsiteY3565" fmla="*/ 4341976 h 8361036"/>
                <a:gd name="connsiteX3566" fmla="*/ 4571346 w 6999840"/>
                <a:gd name="connsiteY3566" fmla="*/ 4350937 h 8361036"/>
                <a:gd name="connsiteX3567" fmla="*/ 4562385 w 6999840"/>
                <a:gd name="connsiteY3567" fmla="*/ 4359897 h 8361036"/>
                <a:gd name="connsiteX3568" fmla="*/ 4553425 w 6999840"/>
                <a:gd name="connsiteY3568" fmla="*/ 4350937 h 8361036"/>
                <a:gd name="connsiteX3569" fmla="*/ 4562385 w 6999840"/>
                <a:gd name="connsiteY3569" fmla="*/ 4341976 h 8361036"/>
                <a:gd name="connsiteX3570" fmla="*/ 4258823 w 6999840"/>
                <a:gd name="connsiteY3570" fmla="*/ 4341976 h 8361036"/>
                <a:gd name="connsiteX3571" fmla="*/ 4267784 w 6999840"/>
                <a:gd name="connsiteY3571" fmla="*/ 4350937 h 8361036"/>
                <a:gd name="connsiteX3572" fmla="*/ 4258823 w 6999840"/>
                <a:gd name="connsiteY3572" fmla="*/ 4359897 h 8361036"/>
                <a:gd name="connsiteX3573" fmla="*/ 4249863 w 6999840"/>
                <a:gd name="connsiteY3573" fmla="*/ 4350937 h 8361036"/>
                <a:gd name="connsiteX3574" fmla="*/ 4258823 w 6999840"/>
                <a:gd name="connsiteY3574" fmla="*/ 4341976 h 8361036"/>
                <a:gd name="connsiteX3575" fmla="*/ 3955261 w 6999840"/>
                <a:gd name="connsiteY3575" fmla="*/ 4341976 h 8361036"/>
                <a:gd name="connsiteX3576" fmla="*/ 3964222 w 6999840"/>
                <a:gd name="connsiteY3576" fmla="*/ 4350937 h 8361036"/>
                <a:gd name="connsiteX3577" fmla="*/ 3955261 w 6999840"/>
                <a:gd name="connsiteY3577" fmla="*/ 4359897 h 8361036"/>
                <a:gd name="connsiteX3578" fmla="*/ 3946301 w 6999840"/>
                <a:gd name="connsiteY3578" fmla="*/ 4350937 h 8361036"/>
                <a:gd name="connsiteX3579" fmla="*/ 3955261 w 6999840"/>
                <a:gd name="connsiteY3579" fmla="*/ 4341976 h 8361036"/>
                <a:gd name="connsiteX3580" fmla="*/ 3651699 w 6999840"/>
                <a:gd name="connsiteY3580" fmla="*/ 4341976 h 8361036"/>
                <a:gd name="connsiteX3581" fmla="*/ 3660660 w 6999840"/>
                <a:gd name="connsiteY3581" fmla="*/ 4350937 h 8361036"/>
                <a:gd name="connsiteX3582" fmla="*/ 3651699 w 6999840"/>
                <a:gd name="connsiteY3582" fmla="*/ 4359897 h 8361036"/>
                <a:gd name="connsiteX3583" fmla="*/ 3642739 w 6999840"/>
                <a:gd name="connsiteY3583" fmla="*/ 4350937 h 8361036"/>
                <a:gd name="connsiteX3584" fmla="*/ 3651699 w 6999840"/>
                <a:gd name="connsiteY3584" fmla="*/ 4341976 h 8361036"/>
                <a:gd name="connsiteX3585" fmla="*/ 3348157 w 6999840"/>
                <a:gd name="connsiteY3585" fmla="*/ 4341976 h 8361036"/>
                <a:gd name="connsiteX3586" fmla="*/ 3357118 w 6999840"/>
                <a:gd name="connsiteY3586" fmla="*/ 4350937 h 8361036"/>
                <a:gd name="connsiteX3587" fmla="*/ 3348157 w 6999840"/>
                <a:gd name="connsiteY3587" fmla="*/ 4359897 h 8361036"/>
                <a:gd name="connsiteX3588" fmla="*/ 3339197 w 6999840"/>
                <a:gd name="connsiteY3588" fmla="*/ 4350937 h 8361036"/>
                <a:gd name="connsiteX3589" fmla="*/ 3348157 w 6999840"/>
                <a:gd name="connsiteY3589" fmla="*/ 4341976 h 8361036"/>
                <a:gd name="connsiteX3590" fmla="*/ 3044614 w 6999840"/>
                <a:gd name="connsiteY3590" fmla="*/ 4341976 h 8361036"/>
                <a:gd name="connsiteX3591" fmla="*/ 3053574 w 6999840"/>
                <a:gd name="connsiteY3591" fmla="*/ 4350937 h 8361036"/>
                <a:gd name="connsiteX3592" fmla="*/ 3044614 w 6999840"/>
                <a:gd name="connsiteY3592" fmla="*/ 4359897 h 8361036"/>
                <a:gd name="connsiteX3593" fmla="*/ 3035651 w 6999840"/>
                <a:gd name="connsiteY3593" fmla="*/ 4350937 h 8361036"/>
                <a:gd name="connsiteX3594" fmla="*/ 3044614 w 6999840"/>
                <a:gd name="connsiteY3594" fmla="*/ 4341976 h 8361036"/>
                <a:gd name="connsiteX3595" fmla="*/ 2741055 w 6999840"/>
                <a:gd name="connsiteY3595" fmla="*/ 4341976 h 8361036"/>
                <a:gd name="connsiteX3596" fmla="*/ 2750015 w 6999840"/>
                <a:gd name="connsiteY3596" fmla="*/ 4350937 h 8361036"/>
                <a:gd name="connsiteX3597" fmla="*/ 2741055 w 6999840"/>
                <a:gd name="connsiteY3597" fmla="*/ 4359897 h 8361036"/>
                <a:gd name="connsiteX3598" fmla="*/ 2732094 w 6999840"/>
                <a:gd name="connsiteY3598" fmla="*/ 4350937 h 8361036"/>
                <a:gd name="connsiteX3599" fmla="*/ 2741055 w 6999840"/>
                <a:gd name="connsiteY3599" fmla="*/ 4341976 h 8361036"/>
                <a:gd name="connsiteX3600" fmla="*/ 2437501 w 6999840"/>
                <a:gd name="connsiteY3600" fmla="*/ 4341976 h 8361036"/>
                <a:gd name="connsiteX3601" fmla="*/ 2446460 w 6999840"/>
                <a:gd name="connsiteY3601" fmla="*/ 4350937 h 8361036"/>
                <a:gd name="connsiteX3602" fmla="*/ 2437501 w 6999840"/>
                <a:gd name="connsiteY3602" fmla="*/ 4359897 h 8361036"/>
                <a:gd name="connsiteX3603" fmla="*/ 2428544 w 6999840"/>
                <a:gd name="connsiteY3603" fmla="*/ 4350937 h 8361036"/>
                <a:gd name="connsiteX3604" fmla="*/ 2437501 w 6999840"/>
                <a:gd name="connsiteY3604" fmla="*/ 4341976 h 8361036"/>
                <a:gd name="connsiteX3605" fmla="*/ 2133934 w 6999840"/>
                <a:gd name="connsiteY3605" fmla="*/ 4341976 h 8361036"/>
                <a:gd name="connsiteX3606" fmla="*/ 2142890 w 6999840"/>
                <a:gd name="connsiteY3606" fmla="*/ 4350937 h 8361036"/>
                <a:gd name="connsiteX3607" fmla="*/ 2133934 w 6999840"/>
                <a:gd name="connsiteY3607" fmla="*/ 4359897 h 8361036"/>
                <a:gd name="connsiteX3608" fmla="*/ 2124972 w 6999840"/>
                <a:gd name="connsiteY3608" fmla="*/ 4350937 h 8361036"/>
                <a:gd name="connsiteX3609" fmla="*/ 2133934 w 6999840"/>
                <a:gd name="connsiteY3609" fmla="*/ 4341976 h 8361036"/>
                <a:gd name="connsiteX3610" fmla="*/ 1830372 w 6999840"/>
                <a:gd name="connsiteY3610" fmla="*/ 4341976 h 8361036"/>
                <a:gd name="connsiteX3611" fmla="*/ 1839333 w 6999840"/>
                <a:gd name="connsiteY3611" fmla="*/ 4350937 h 8361036"/>
                <a:gd name="connsiteX3612" fmla="*/ 1830372 w 6999840"/>
                <a:gd name="connsiteY3612" fmla="*/ 4359897 h 8361036"/>
                <a:gd name="connsiteX3613" fmla="*/ 1821411 w 6999840"/>
                <a:gd name="connsiteY3613" fmla="*/ 4350937 h 8361036"/>
                <a:gd name="connsiteX3614" fmla="*/ 1830372 w 6999840"/>
                <a:gd name="connsiteY3614" fmla="*/ 4341976 h 8361036"/>
                <a:gd name="connsiteX3615" fmla="*/ 1526812 w 6999840"/>
                <a:gd name="connsiteY3615" fmla="*/ 4341976 h 8361036"/>
                <a:gd name="connsiteX3616" fmla="*/ 1535772 w 6999840"/>
                <a:gd name="connsiteY3616" fmla="*/ 4350937 h 8361036"/>
                <a:gd name="connsiteX3617" fmla="*/ 1526812 w 6999840"/>
                <a:gd name="connsiteY3617" fmla="*/ 4359897 h 8361036"/>
                <a:gd name="connsiteX3618" fmla="*/ 1517852 w 6999840"/>
                <a:gd name="connsiteY3618" fmla="*/ 4350937 h 8361036"/>
                <a:gd name="connsiteX3619" fmla="*/ 1526812 w 6999840"/>
                <a:gd name="connsiteY3619" fmla="*/ 4341976 h 8361036"/>
                <a:gd name="connsiteX3620" fmla="*/ 1223249 w 6999840"/>
                <a:gd name="connsiteY3620" fmla="*/ 4341976 h 8361036"/>
                <a:gd name="connsiteX3621" fmla="*/ 1232210 w 6999840"/>
                <a:gd name="connsiteY3621" fmla="*/ 4350937 h 8361036"/>
                <a:gd name="connsiteX3622" fmla="*/ 1223249 w 6999840"/>
                <a:gd name="connsiteY3622" fmla="*/ 4359897 h 8361036"/>
                <a:gd name="connsiteX3623" fmla="*/ 1214288 w 6999840"/>
                <a:gd name="connsiteY3623" fmla="*/ 4350937 h 8361036"/>
                <a:gd name="connsiteX3624" fmla="*/ 1223249 w 6999840"/>
                <a:gd name="connsiteY3624" fmla="*/ 4341976 h 8361036"/>
                <a:gd name="connsiteX3625" fmla="*/ 919689 w 6999840"/>
                <a:gd name="connsiteY3625" fmla="*/ 4341976 h 8361036"/>
                <a:gd name="connsiteX3626" fmla="*/ 928649 w 6999840"/>
                <a:gd name="connsiteY3626" fmla="*/ 4350937 h 8361036"/>
                <a:gd name="connsiteX3627" fmla="*/ 919689 w 6999840"/>
                <a:gd name="connsiteY3627" fmla="*/ 4359897 h 8361036"/>
                <a:gd name="connsiteX3628" fmla="*/ 910727 w 6999840"/>
                <a:gd name="connsiteY3628" fmla="*/ 4350937 h 8361036"/>
                <a:gd name="connsiteX3629" fmla="*/ 919689 w 6999840"/>
                <a:gd name="connsiteY3629" fmla="*/ 4341976 h 8361036"/>
                <a:gd name="connsiteX3630" fmla="*/ 616118 w 6999840"/>
                <a:gd name="connsiteY3630" fmla="*/ 4341976 h 8361036"/>
                <a:gd name="connsiteX3631" fmla="*/ 625079 w 6999840"/>
                <a:gd name="connsiteY3631" fmla="*/ 4350937 h 8361036"/>
                <a:gd name="connsiteX3632" fmla="*/ 616118 w 6999840"/>
                <a:gd name="connsiteY3632" fmla="*/ 4359897 h 8361036"/>
                <a:gd name="connsiteX3633" fmla="*/ 607158 w 6999840"/>
                <a:gd name="connsiteY3633" fmla="*/ 4350937 h 8361036"/>
                <a:gd name="connsiteX3634" fmla="*/ 616118 w 6999840"/>
                <a:gd name="connsiteY3634" fmla="*/ 4341976 h 8361036"/>
                <a:gd name="connsiteX3635" fmla="*/ 312559 w 6999840"/>
                <a:gd name="connsiteY3635" fmla="*/ 4341976 h 8361036"/>
                <a:gd name="connsiteX3636" fmla="*/ 321520 w 6999840"/>
                <a:gd name="connsiteY3636" fmla="*/ 4350937 h 8361036"/>
                <a:gd name="connsiteX3637" fmla="*/ 312559 w 6999840"/>
                <a:gd name="connsiteY3637" fmla="*/ 4359897 h 8361036"/>
                <a:gd name="connsiteX3638" fmla="*/ 303599 w 6999840"/>
                <a:gd name="connsiteY3638" fmla="*/ 4350937 h 8361036"/>
                <a:gd name="connsiteX3639" fmla="*/ 312559 w 6999840"/>
                <a:gd name="connsiteY3639" fmla="*/ 4341976 h 8361036"/>
                <a:gd name="connsiteX3640" fmla="*/ 8999 w 6999840"/>
                <a:gd name="connsiteY3640" fmla="*/ 4341976 h 8361036"/>
                <a:gd name="connsiteX3641" fmla="*/ 17960 w 6999840"/>
                <a:gd name="connsiteY3641" fmla="*/ 4350937 h 8361036"/>
                <a:gd name="connsiteX3642" fmla="*/ 8999 w 6999840"/>
                <a:gd name="connsiteY3642" fmla="*/ 4359897 h 8361036"/>
                <a:gd name="connsiteX3643" fmla="*/ 39 w 6999840"/>
                <a:gd name="connsiteY3643" fmla="*/ 4350937 h 8361036"/>
                <a:gd name="connsiteX3644" fmla="*/ 8999 w 6999840"/>
                <a:gd name="connsiteY3644" fmla="*/ 4341976 h 8361036"/>
                <a:gd name="connsiteX3645" fmla="*/ 6836025 w 6999840"/>
                <a:gd name="connsiteY3645" fmla="*/ 4265063 h 8361036"/>
                <a:gd name="connsiteX3646" fmla="*/ 6844985 w 6999840"/>
                <a:gd name="connsiteY3646" fmla="*/ 4274024 h 8361036"/>
                <a:gd name="connsiteX3647" fmla="*/ 6836025 w 6999840"/>
                <a:gd name="connsiteY3647" fmla="*/ 4282984 h 8361036"/>
                <a:gd name="connsiteX3648" fmla="*/ 6827064 w 6999840"/>
                <a:gd name="connsiteY3648" fmla="*/ 4274024 h 8361036"/>
                <a:gd name="connsiteX3649" fmla="*/ 6836025 w 6999840"/>
                <a:gd name="connsiteY3649" fmla="*/ 4265063 h 8361036"/>
                <a:gd name="connsiteX3650" fmla="*/ 6532742 w 6999840"/>
                <a:gd name="connsiteY3650" fmla="*/ 4265063 h 8361036"/>
                <a:gd name="connsiteX3651" fmla="*/ 6541703 w 6999840"/>
                <a:gd name="connsiteY3651" fmla="*/ 4274024 h 8361036"/>
                <a:gd name="connsiteX3652" fmla="*/ 6532742 w 6999840"/>
                <a:gd name="connsiteY3652" fmla="*/ 4282984 h 8361036"/>
                <a:gd name="connsiteX3653" fmla="*/ 6523782 w 6999840"/>
                <a:gd name="connsiteY3653" fmla="*/ 4274024 h 8361036"/>
                <a:gd name="connsiteX3654" fmla="*/ 6532742 w 6999840"/>
                <a:gd name="connsiteY3654" fmla="*/ 4265063 h 8361036"/>
                <a:gd name="connsiteX3655" fmla="*/ 6229459 w 6999840"/>
                <a:gd name="connsiteY3655" fmla="*/ 4265063 h 8361036"/>
                <a:gd name="connsiteX3656" fmla="*/ 6238420 w 6999840"/>
                <a:gd name="connsiteY3656" fmla="*/ 4274024 h 8361036"/>
                <a:gd name="connsiteX3657" fmla="*/ 6229459 w 6999840"/>
                <a:gd name="connsiteY3657" fmla="*/ 4282984 h 8361036"/>
                <a:gd name="connsiteX3658" fmla="*/ 6220499 w 6999840"/>
                <a:gd name="connsiteY3658" fmla="*/ 4274024 h 8361036"/>
                <a:gd name="connsiteX3659" fmla="*/ 6229459 w 6999840"/>
                <a:gd name="connsiteY3659" fmla="*/ 4265063 h 8361036"/>
                <a:gd name="connsiteX3660" fmla="*/ 5926177 w 6999840"/>
                <a:gd name="connsiteY3660" fmla="*/ 4265063 h 8361036"/>
                <a:gd name="connsiteX3661" fmla="*/ 5935138 w 6999840"/>
                <a:gd name="connsiteY3661" fmla="*/ 4274024 h 8361036"/>
                <a:gd name="connsiteX3662" fmla="*/ 5926177 w 6999840"/>
                <a:gd name="connsiteY3662" fmla="*/ 4282984 h 8361036"/>
                <a:gd name="connsiteX3663" fmla="*/ 5917217 w 6999840"/>
                <a:gd name="connsiteY3663" fmla="*/ 4274024 h 8361036"/>
                <a:gd name="connsiteX3664" fmla="*/ 5926177 w 6999840"/>
                <a:gd name="connsiteY3664" fmla="*/ 4265063 h 8361036"/>
                <a:gd name="connsiteX3665" fmla="*/ 5622895 w 6999840"/>
                <a:gd name="connsiteY3665" fmla="*/ 4265063 h 8361036"/>
                <a:gd name="connsiteX3666" fmla="*/ 5631856 w 6999840"/>
                <a:gd name="connsiteY3666" fmla="*/ 4274024 h 8361036"/>
                <a:gd name="connsiteX3667" fmla="*/ 5622895 w 6999840"/>
                <a:gd name="connsiteY3667" fmla="*/ 4282984 h 8361036"/>
                <a:gd name="connsiteX3668" fmla="*/ 5613935 w 6999840"/>
                <a:gd name="connsiteY3668" fmla="*/ 4274024 h 8361036"/>
                <a:gd name="connsiteX3669" fmla="*/ 5622895 w 6999840"/>
                <a:gd name="connsiteY3669" fmla="*/ 4265063 h 8361036"/>
                <a:gd name="connsiteX3670" fmla="*/ 5319613 w 6999840"/>
                <a:gd name="connsiteY3670" fmla="*/ 4265063 h 8361036"/>
                <a:gd name="connsiteX3671" fmla="*/ 5328574 w 6999840"/>
                <a:gd name="connsiteY3671" fmla="*/ 4274024 h 8361036"/>
                <a:gd name="connsiteX3672" fmla="*/ 5319613 w 6999840"/>
                <a:gd name="connsiteY3672" fmla="*/ 4282984 h 8361036"/>
                <a:gd name="connsiteX3673" fmla="*/ 5310653 w 6999840"/>
                <a:gd name="connsiteY3673" fmla="*/ 4274024 h 8361036"/>
                <a:gd name="connsiteX3674" fmla="*/ 5319613 w 6999840"/>
                <a:gd name="connsiteY3674" fmla="*/ 4265063 h 8361036"/>
                <a:gd name="connsiteX3675" fmla="*/ 5016330 w 6999840"/>
                <a:gd name="connsiteY3675" fmla="*/ 4265063 h 8361036"/>
                <a:gd name="connsiteX3676" fmla="*/ 5025291 w 6999840"/>
                <a:gd name="connsiteY3676" fmla="*/ 4274024 h 8361036"/>
                <a:gd name="connsiteX3677" fmla="*/ 5016330 w 6999840"/>
                <a:gd name="connsiteY3677" fmla="*/ 4282984 h 8361036"/>
                <a:gd name="connsiteX3678" fmla="*/ 5007370 w 6999840"/>
                <a:gd name="connsiteY3678" fmla="*/ 4274024 h 8361036"/>
                <a:gd name="connsiteX3679" fmla="*/ 5016330 w 6999840"/>
                <a:gd name="connsiteY3679" fmla="*/ 4265063 h 8361036"/>
                <a:gd name="connsiteX3680" fmla="*/ 4713048 w 6999840"/>
                <a:gd name="connsiteY3680" fmla="*/ 4265063 h 8361036"/>
                <a:gd name="connsiteX3681" fmla="*/ 4722009 w 6999840"/>
                <a:gd name="connsiteY3681" fmla="*/ 4274024 h 8361036"/>
                <a:gd name="connsiteX3682" fmla="*/ 4713048 w 6999840"/>
                <a:gd name="connsiteY3682" fmla="*/ 4282984 h 8361036"/>
                <a:gd name="connsiteX3683" fmla="*/ 4704088 w 6999840"/>
                <a:gd name="connsiteY3683" fmla="*/ 4274024 h 8361036"/>
                <a:gd name="connsiteX3684" fmla="*/ 4713048 w 6999840"/>
                <a:gd name="connsiteY3684" fmla="*/ 4265063 h 8361036"/>
                <a:gd name="connsiteX3685" fmla="*/ 4409765 w 6999840"/>
                <a:gd name="connsiteY3685" fmla="*/ 4265063 h 8361036"/>
                <a:gd name="connsiteX3686" fmla="*/ 4418726 w 6999840"/>
                <a:gd name="connsiteY3686" fmla="*/ 4274024 h 8361036"/>
                <a:gd name="connsiteX3687" fmla="*/ 4409765 w 6999840"/>
                <a:gd name="connsiteY3687" fmla="*/ 4282984 h 8361036"/>
                <a:gd name="connsiteX3688" fmla="*/ 4400805 w 6999840"/>
                <a:gd name="connsiteY3688" fmla="*/ 4274024 h 8361036"/>
                <a:gd name="connsiteX3689" fmla="*/ 4409765 w 6999840"/>
                <a:gd name="connsiteY3689" fmla="*/ 4265063 h 8361036"/>
                <a:gd name="connsiteX3690" fmla="*/ 4106483 w 6999840"/>
                <a:gd name="connsiteY3690" fmla="*/ 4265063 h 8361036"/>
                <a:gd name="connsiteX3691" fmla="*/ 4115444 w 6999840"/>
                <a:gd name="connsiteY3691" fmla="*/ 4274024 h 8361036"/>
                <a:gd name="connsiteX3692" fmla="*/ 4106483 w 6999840"/>
                <a:gd name="connsiteY3692" fmla="*/ 4282984 h 8361036"/>
                <a:gd name="connsiteX3693" fmla="*/ 4097523 w 6999840"/>
                <a:gd name="connsiteY3693" fmla="*/ 4274024 h 8361036"/>
                <a:gd name="connsiteX3694" fmla="*/ 4106483 w 6999840"/>
                <a:gd name="connsiteY3694" fmla="*/ 4265063 h 8361036"/>
                <a:gd name="connsiteX3695" fmla="*/ 3803200 w 6999840"/>
                <a:gd name="connsiteY3695" fmla="*/ 4265063 h 8361036"/>
                <a:gd name="connsiteX3696" fmla="*/ 3812161 w 6999840"/>
                <a:gd name="connsiteY3696" fmla="*/ 4274024 h 8361036"/>
                <a:gd name="connsiteX3697" fmla="*/ 3803200 w 6999840"/>
                <a:gd name="connsiteY3697" fmla="*/ 4282984 h 8361036"/>
                <a:gd name="connsiteX3698" fmla="*/ 3794240 w 6999840"/>
                <a:gd name="connsiteY3698" fmla="*/ 4274024 h 8361036"/>
                <a:gd name="connsiteX3699" fmla="*/ 3803200 w 6999840"/>
                <a:gd name="connsiteY3699" fmla="*/ 4265063 h 8361036"/>
                <a:gd name="connsiteX3700" fmla="*/ 3499921 w 6999840"/>
                <a:gd name="connsiteY3700" fmla="*/ 4265063 h 8361036"/>
                <a:gd name="connsiteX3701" fmla="*/ 3508879 w 6999840"/>
                <a:gd name="connsiteY3701" fmla="*/ 4274024 h 8361036"/>
                <a:gd name="connsiteX3702" fmla="*/ 3499921 w 6999840"/>
                <a:gd name="connsiteY3702" fmla="*/ 4282984 h 8361036"/>
                <a:gd name="connsiteX3703" fmla="*/ 3491013 w 6999840"/>
                <a:gd name="connsiteY3703" fmla="*/ 4274024 h 8361036"/>
                <a:gd name="connsiteX3704" fmla="*/ 3499921 w 6999840"/>
                <a:gd name="connsiteY3704" fmla="*/ 4265063 h 8361036"/>
                <a:gd name="connsiteX3705" fmla="*/ 3196690 w 6999840"/>
                <a:gd name="connsiteY3705" fmla="*/ 4265063 h 8361036"/>
                <a:gd name="connsiteX3706" fmla="*/ 3205658 w 6999840"/>
                <a:gd name="connsiteY3706" fmla="*/ 4274024 h 8361036"/>
                <a:gd name="connsiteX3707" fmla="*/ 3196690 w 6999840"/>
                <a:gd name="connsiteY3707" fmla="*/ 4282984 h 8361036"/>
                <a:gd name="connsiteX3708" fmla="*/ 3187729 w 6999840"/>
                <a:gd name="connsiteY3708" fmla="*/ 4274024 h 8361036"/>
                <a:gd name="connsiteX3709" fmla="*/ 3196690 w 6999840"/>
                <a:gd name="connsiteY3709" fmla="*/ 4265063 h 8361036"/>
                <a:gd name="connsiteX3710" fmla="*/ 2893456 w 6999840"/>
                <a:gd name="connsiteY3710" fmla="*/ 4265063 h 8361036"/>
                <a:gd name="connsiteX3711" fmla="*/ 2902414 w 6999840"/>
                <a:gd name="connsiteY3711" fmla="*/ 4274024 h 8361036"/>
                <a:gd name="connsiteX3712" fmla="*/ 2893456 w 6999840"/>
                <a:gd name="connsiteY3712" fmla="*/ 4282984 h 8361036"/>
                <a:gd name="connsiteX3713" fmla="*/ 2884495 w 6999840"/>
                <a:gd name="connsiteY3713" fmla="*/ 4274024 h 8361036"/>
                <a:gd name="connsiteX3714" fmla="*/ 2893456 w 6999840"/>
                <a:gd name="connsiteY3714" fmla="*/ 4265063 h 8361036"/>
                <a:gd name="connsiteX3715" fmla="*/ 2590176 w 6999840"/>
                <a:gd name="connsiteY3715" fmla="*/ 4265063 h 8361036"/>
                <a:gd name="connsiteX3716" fmla="*/ 2599130 w 6999840"/>
                <a:gd name="connsiteY3716" fmla="*/ 4274024 h 8361036"/>
                <a:gd name="connsiteX3717" fmla="*/ 2590176 w 6999840"/>
                <a:gd name="connsiteY3717" fmla="*/ 4282984 h 8361036"/>
                <a:gd name="connsiteX3718" fmla="*/ 2581216 w 6999840"/>
                <a:gd name="connsiteY3718" fmla="*/ 4274024 h 8361036"/>
                <a:gd name="connsiteX3719" fmla="*/ 2590176 w 6999840"/>
                <a:gd name="connsiteY3719" fmla="*/ 4265063 h 8361036"/>
                <a:gd name="connsiteX3720" fmla="*/ 2286897 w 6999840"/>
                <a:gd name="connsiteY3720" fmla="*/ 4265063 h 8361036"/>
                <a:gd name="connsiteX3721" fmla="*/ 2295856 w 6999840"/>
                <a:gd name="connsiteY3721" fmla="*/ 4274024 h 8361036"/>
                <a:gd name="connsiteX3722" fmla="*/ 2286897 w 6999840"/>
                <a:gd name="connsiteY3722" fmla="*/ 4282984 h 8361036"/>
                <a:gd name="connsiteX3723" fmla="*/ 2277937 w 6999840"/>
                <a:gd name="connsiteY3723" fmla="*/ 4274024 h 8361036"/>
                <a:gd name="connsiteX3724" fmla="*/ 2286897 w 6999840"/>
                <a:gd name="connsiteY3724" fmla="*/ 4265063 h 8361036"/>
                <a:gd name="connsiteX3725" fmla="*/ 1983623 w 6999840"/>
                <a:gd name="connsiteY3725" fmla="*/ 4265063 h 8361036"/>
                <a:gd name="connsiteX3726" fmla="*/ 1992586 w 6999840"/>
                <a:gd name="connsiteY3726" fmla="*/ 4274024 h 8361036"/>
                <a:gd name="connsiteX3727" fmla="*/ 1983623 w 6999840"/>
                <a:gd name="connsiteY3727" fmla="*/ 4282984 h 8361036"/>
                <a:gd name="connsiteX3728" fmla="*/ 1974661 w 6999840"/>
                <a:gd name="connsiteY3728" fmla="*/ 4274024 h 8361036"/>
                <a:gd name="connsiteX3729" fmla="*/ 1983623 w 6999840"/>
                <a:gd name="connsiteY3729" fmla="*/ 4265063 h 8361036"/>
                <a:gd name="connsiteX3730" fmla="*/ 1680358 w 6999840"/>
                <a:gd name="connsiteY3730" fmla="*/ 4265063 h 8361036"/>
                <a:gd name="connsiteX3731" fmla="*/ 1689320 w 6999840"/>
                <a:gd name="connsiteY3731" fmla="*/ 4274024 h 8361036"/>
                <a:gd name="connsiteX3732" fmla="*/ 1680358 w 6999840"/>
                <a:gd name="connsiteY3732" fmla="*/ 4282984 h 8361036"/>
                <a:gd name="connsiteX3733" fmla="*/ 1671397 w 6999840"/>
                <a:gd name="connsiteY3733" fmla="*/ 4274024 h 8361036"/>
                <a:gd name="connsiteX3734" fmla="*/ 1680358 w 6999840"/>
                <a:gd name="connsiteY3734" fmla="*/ 4265063 h 8361036"/>
                <a:gd name="connsiteX3735" fmla="*/ 1377074 w 6999840"/>
                <a:gd name="connsiteY3735" fmla="*/ 4265063 h 8361036"/>
                <a:gd name="connsiteX3736" fmla="*/ 1386036 w 6999840"/>
                <a:gd name="connsiteY3736" fmla="*/ 4274024 h 8361036"/>
                <a:gd name="connsiteX3737" fmla="*/ 1377074 w 6999840"/>
                <a:gd name="connsiteY3737" fmla="*/ 4282984 h 8361036"/>
                <a:gd name="connsiteX3738" fmla="*/ 1368112 w 6999840"/>
                <a:gd name="connsiteY3738" fmla="*/ 4274024 h 8361036"/>
                <a:gd name="connsiteX3739" fmla="*/ 1377074 w 6999840"/>
                <a:gd name="connsiteY3739" fmla="*/ 4265063 h 8361036"/>
                <a:gd name="connsiteX3740" fmla="*/ 1073788 w 6999840"/>
                <a:gd name="connsiteY3740" fmla="*/ 4265063 h 8361036"/>
                <a:gd name="connsiteX3741" fmla="*/ 1082747 w 6999840"/>
                <a:gd name="connsiteY3741" fmla="*/ 4274024 h 8361036"/>
                <a:gd name="connsiteX3742" fmla="*/ 1073788 w 6999840"/>
                <a:gd name="connsiteY3742" fmla="*/ 4282984 h 8361036"/>
                <a:gd name="connsiteX3743" fmla="*/ 1064826 w 6999840"/>
                <a:gd name="connsiteY3743" fmla="*/ 4274024 h 8361036"/>
                <a:gd name="connsiteX3744" fmla="*/ 1073788 w 6999840"/>
                <a:gd name="connsiteY3744" fmla="*/ 4265063 h 8361036"/>
                <a:gd name="connsiteX3745" fmla="*/ 770512 w 6999840"/>
                <a:gd name="connsiteY3745" fmla="*/ 4265063 h 8361036"/>
                <a:gd name="connsiteX3746" fmla="*/ 779465 w 6999840"/>
                <a:gd name="connsiteY3746" fmla="*/ 4274024 h 8361036"/>
                <a:gd name="connsiteX3747" fmla="*/ 770512 w 6999840"/>
                <a:gd name="connsiteY3747" fmla="*/ 4282984 h 8361036"/>
                <a:gd name="connsiteX3748" fmla="*/ 761547 w 6999840"/>
                <a:gd name="connsiteY3748" fmla="*/ 4274024 h 8361036"/>
                <a:gd name="connsiteX3749" fmla="*/ 770512 w 6999840"/>
                <a:gd name="connsiteY3749" fmla="*/ 4265063 h 8361036"/>
                <a:gd name="connsiteX3750" fmla="*/ 467202 w 6999840"/>
                <a:gd name="connsiteY3750" fmla="*/ 4265063 h 8361036"/>
                <a:gd name="connsiteX3751" fmla="*/ 476163 w 6999840"/>
                <a:gd name="connsiteY3751" fmla="*/ 4274024 h 8361036"/>
                <a:gd name="connsiteX3752" fmla="*/ 467202 w 6999840"/>
                <a:gd name="connsiteY3752" fmla="*/ 4282984 h 8361036"/>
                <a:gd name="connsiteX3753" fmla="*/ 458242 w 6999840"/>
                <a:gd name="connsiteY3753" fmla="*/ 4274024 h 8361036"/>
                <a:gd name="connsiteX3754" fmla="*/ 467202 w 6999840"/>
                <a:gd name="connsiteY3754" fmla="*/ 4265063 h 8361036"/>
                <a:gd name="connsiteX3755" fmla="*/ 163922 w 6999840"/>
                <a:gd name="connsiteY3755" fmla="*/ 4265063 h 8361036"/>
                <a:gd name="connsiteX3756" fmla="*/ 172882 w 6999840"/>
                <a:gd name="connsiteY3756" fmla="*/ 4274024 h 8361036"/>
                <a:gd name="connsiteX3757" fmla="*/ 163922 w 6999840"/>
                <a:gd name="connsiteY3757" fmla="*/ 4282984 h 8361036"/>
                <a:gd name="connsiteX3758" fmla="*/ 154962 w 6999840"/>
                <a:gd name="connsiteY3758" fmla="*/ 4274024 h 8361036"/>
                <a:gd name="connsiteX3759" fmla="*/ 163922 w 6999840"/>
                <a:gd name="connsiteY3759" fmla="*/ 4265063 h 8361036"/>
                <a:gd name="connsiteX3760" fmla="*/ 6836025 w 6999840"/>
                <a:gd name="connsiteY3760" fmla="*/ 4075234 h 8361036"/>
                <a:gd name="connsiteX3761" fmla="*/ 6844985 w 6999840"/>
                <a:gd name="connsiteY3761" fmla="*/ 4084195 h 8361036"/>
                <a:gd name="connsiteX3762" fmla="*/ 6836025 w 6999840"/>
                <a:gd name="connsiteY3762" fmla="*/ 4093155 h 8361036"/>
                <a:gd name="connsiteX3763" fmla="*/ 6827064 w 6999840"/>
                <a:gd name="connsiteY3763" fmla="*/ 4084195 h 8361036"/>
                <a:gd name="connsiteX3764" fmla="*/ 6836025 w 6999840"/>
                <a:gd name="connsiteY3764" fmla="*/ 4075234 h 8361036"/>
                <a:gd name="connsiteX3765" fmla="*/ 6532742 w 6999840"/>
                <a:gd name="connsiteY3765" fmla="*/ 4075234 h 8361036"/>
                <a:gd name="connsiteX3766" fmla="*/ 6541703 w 6999840"/>
                <a:gd name="connsiteY3766" fmla="*/ 4084195 h 8361036"/>
                <a:gd name="connsiteX3767" fmla="*/ 6532742 w 6999840"/>
                <a:gd name="connsiteY3767" fmla="*/ 4093155 h 8361036"/>
                <a:gd name="connsiteX3768" fmla="*/ 6523782 w 6999840"/>
                <a:gd name="connsiteY3768" fmla="*/ 4084195 h 8361036"/>
                <a:gd name="connsiteX3769" fmla="*/ 6532742 w 6999840"/>
                <a:gd name="connsiteY3769" fmla="*/ 4075234 h 8361036"/>
                <a:gd name="connsiteX3770" fmla="*/ 6229459 w 6999840"/>
                <a:gd name="connsiteY3770" fmla="*/ 4075234 h 8361036"/>
                <a:gd name="connsiteX3771" fmla="*/ 6238420 w 6999840"/>
                <a:gd name="connsiteY3771" fmla="*/ 4084195 h 8361036"/>
                <a:gd name="connsiteX3772" fmla="*/ 6229459 w 6999840"/>
                <a:gd name="connsiteY3772" fmla="*/ 4093155 h 8361036"/>
                <a:gd name="connsiteX3773" fmla="*/ 6220499 w 6999840"/>
                <a:gd name="connsiteY3773" fmla="*/ 4084195 h 8361036"/>
                <a:gd name="connsiteX3774" fmla="*/ 6229459 w 6999840"/>
                <a:gd name="connsiteY3774" fmla="*/ 4075234 h 8361036"/>
                <a:gd name="connsiteX3775" fmla="*/ 5926177 w 6999840"/>
                <a:gd name="connsiteY3775" fmla="*/ 4075234 h 8361036"/>
                <a:gd name="connsiteX3776" fmla="*/ 5935138 w 6999840"/>
                <a:gd name="connsiteY3776" fmla="*/ 4084195 h 8361036"/>
                <a:gd name="connsiteX3777" fmla="*/ 5926177 w 6999840"/>
                <a:gd name="connsiteY3777" fmla="*/ 4093155 h 8361036"/>
                <a:gd name="connsiteX3778" fmla="*/ 5917217 w 6999840"/>
                <a:gd name="connsiteY3778" fmla="*/ 4084195 h 8361036"/>
                <a:gd name="connsiteX3779" fmla="*/ 5926177 w 6999840"/>
                <a:gd name="connsiteY3779" fmla="*/ 4075234 h 8361036"/>
                <a:gd name="connsiteX3780" fmla="*/ 5622895 w 6999840"/>
                <a:gd name="connsiteY3780" fmla="*/ 4075234 h 8361036"/>
                <a:gd name="connsiteX3781" fmla="*/ 5631856 w 6999840"/>
                <a:gd name="connsiteY3781" fmla="*/ 4084195 h 8361036"/>
                <a:gd name="connsiteX3782" fmla="*/ 5622895 w 6999840"/>
                <a:gd name="connsiteY3782" fmla="*/ 4093155 h 8361036"/>
                <a:gd name="connsiteX3783" fmla="*/ 5613935 w 6999840"/>
                <a:gd name="connsiteY3783" fmla="*/ 4084195 h 8361036"/>
                <a:gd name="connsiteX3784" fmla="*/ 5622895 w 6999840"/>
                <a:gd name="connsiteY3784" fmla="*/ 4075234 h 8361036"/>
                <a:gd name="connsiteX3785" fmla="*/ 5319613 w 6999840"/>
                <a:gd name="connsiteY3785" fmla="*/ 4075234 h 8361036"/>
                <a:gd name="connsiteX3786" fmla="*/ 5328574 w 6999840"/>
                <a:gd name="connsiteY3786" fmla="*/ 4084195 h 8361036"/>
                <a:gd name="connsiteX3787" fmla="*/ 5319613 w 6999840"/>
                <a:gd name="connsiteY3787" fmla="*/ 4093155 h 8361036"/>
                <a:gd name="connsiteX3788" fmla="*/ 5310653 w 6999840"/>
                <a:gd name="connsiteY3788" fmla="*/ 4084195 h 8361036"/>
                <a:gd name="connsiteX3789" fmla="*/ 5319613 w 6999840"/>
                <a:gd name="connsiteY3789" fmla="*/ 4075234 h 8361036"/>
                <a:gd name="connsiteX3790" fmla="*/ 5016330 w 6999840"/>
                <a:gd name="connsiteY3790" fmla="*/ 4075234 h 8361036"/>
                <a:gd name="connsiteX3791" fmla="*/ 5025291 w 6999840"/>
                <a:gd name="connsiteY3791" fmla="*/ 4084195 h 8361036"/>
                <a:gd name="connsiteX3792" fmla="*/ 5016330 w 6999840"/>
                <a:gd name="connsiteY3792" fmla="*/ 4093155 h 8361036"/>
                <a:gd name="connsiteX3793" fmla="*/ 5007370 w 6999840"/>
                <a:gd name="connsiteY3793" fmla="*/ 4084195 h 8361036"/>
                <a:gd name="connsiteX3794" fmla="*/ 5016330 w 6999840"/>
                <a:gd name="connsiteY3794" fmla="*/ 4075234 h 8361036"/>
                <a:gd name="connsiteX3795" fmla="*/ 4713048 w 6999840"/>
                <a:gd name="connsiteY3795" fmla="*/ 4075234 h 8361036"/>
                <a:gd name="connsiteX3796" fmla="*/ 4722009 w 6999840"/>
                <a:gd name="connsiteY3796" fmla="*/ 4084195 h 8361036"/>
                <a:gd name="connsiteX3797" fmla="*/ 4713048 w 6999840"/>
                <a:gd name="connsiteY3797" fmla="*/ 4093155 h 8361036"/>
                <a:gd name="connsiteX3798" fmla="*/ 4704088 w 6999840"/>
                <a:gd name="connsiteY3798" fmla="*/ 4084195 h 8361036"/>
                <a:gd name="connsiteX3799" fmla="*/ 4713048 w 6999840"/>
                <a:gd name="connsiteY3799" fmla="*/ 4075234 h 8361036"/>
                <a:gd name="connsiteX3800" fmla="*/ 4409765 w 6999840"/>
                <a:gd name="connsiteY3800" fmla="*/ 4075234 h 8361036"/>
                <a:gd name="connsiteX3801" fmla="*/ 4418726 w 6999840"/>
                <a:gd name="connsiteY3801" fmla="*/ 4084195 h 8361036"/>
                <a:gd name="connsiteX3802" fmla="*/ 4409765 w 6999840"/>
                <a:gd name="connsiteY3802" fmla="*/ 4093155 h 8361036"/>
                <a:gd name="connsiteX3803" fmla="*/ 4400805 w 6999840"/>
                <a:gd name="connsiteY3803" fmla="*/ 4084195 h 8361036"/>
                <a:gd name="connsiteX3804" fmla="*/ 4409765 w 6999840"/>
                <a:gd name="connsiteY3804" fmla="*/ 4075234 h 8361036"/>
                <a:gd name="connsiteX3805" fmla="*/ 4106483 w 6999840"/>
                <a:gd name="connsiteY3805" fmla="*/ 4075234 h 8361036"/>
                <a:gd name="connsiteX3806" fmla="*/ 4115444 w 6999840"/>
                <a:gd name="connsiteY3806" fmla="*/ 4084195 h 8361036"/>
                <a:gd name="connsiteX3807" fmla="*/ 4106483 w 6999840"/>
                <a:gd name="connsiteY3807" fmla="*/ 4093155 h 8361036"/>
                <a:gd name="connsiteX3808" fmla="*/ 4097523 w 6999840"/>
                <a:gd name="connsiteY3808" fmla="*/ 4084195 h 8361036"/>
                <a:gd name="connsiteX3809" fmla="*/ 4106483 w 6999840"/>
                <a:gd name="connsiteY3809" fmla="*/ 4075234 h 8361036"/>
                <a:gd name="connsiteX3810" fmla="*/ 3803200 w 6999840"/>
                <a:gd name="connsiteY3810" fmla="*/ 4075234 h 8361036"/>
                <a:gd name="connsiteX3811" fmla="*/ 3812161 w 6999840"/>
                <a:gd name="connsiteY3811" fmla="*/ 4084195 h 8361036"/>
                <a:gd name="connsiteX3812" fmla="*/ 3803200 w 6999840"/>
                <a:gd name="connsiteY3812" fmla="*/ 4093155 h 8361036"/>
                <a:gd name="connsiteX3813" fmla="*/ 3794240 w 6999840"/>
                <a:gd name="connsiteY3813" fmla="*/ 4084195 h 8361036"/>
                <a:gd name="connsiteX3814" fmla="*/ 3803200 w 6999840"/>
                <a:gd name="connsiteY3814" fmla="*/ 4075234 h 8361036"/>
                <a:gd name="connsiteX3815" fmla="*/ 3499921 w 6999840"/>
                <a:gd name="connsiteY3815" fmla="*/ 4075234 h 8361036"/>
                <a:gd name="connsiteX3816" fmla="*/ 3508879 w 6999840"/>
                <a:gd name="connsiteY3816" fmla="*/ 4084195 h 8361036"/>
                <a:gd name="connsiteX3817" fmla="*/ 3499921 w 6999840"/>
                <a:gd name="connsiteY3817" fmla="*/ 4093155 h 8361036"/>
                <a:gd name="connsiteX3818" fmla="*/ 3491013 w 6999840"/>
                <a:gd name="connsiteY3818" fmla="*/ 4084195 h 8361036"/>
                <a:gd name="connsiteX3819" fmla="*/ 3499921 w 6999840"/>
                <a:gd name="connsiteY3819" fmla="*/ 4075234 h 8361036"/>
                <a:gd name="connsiteX3820" fmla="*/ 3196690 w 6999840"/>
                <a:gd name="connsiteY3820" fmla="*/ 4075234 h 8361036"/>
                <a:gd name="connsiteX3821" fmla="*/ 3205662 w 6999840"/>
                <a:gd name="connsiteY3821" fmla="*/ 4084195 h 8361036"/>
                <a:gd name="connsiteX3822" fmla="*/ 3196690 w 6999840"/>
                <a:gd name="connsiteY3822" fmla="*/ 4093155 h 8361036"/>
                <a:gd name="connsiteX3823" fmla="*/ 3187729 w 6999840"/>
                <a:gd name="connsiteY3823" fmla="*/ 4084195 h 8361036"/>
                <a:gd name="connsiteX3824" fmla="*/ 3196690 w 6999840"/>
                <a:gd name="connsiteY3824" fmla="*/ 4075234 h 8361036"/>
                <a:gd name="connsiteX3825" fmla="*/ 2893457 w 6999840"/>
                <a:gd name="connsiteY3825" fmla="*/ 4075234 h 8361036"/>
                <a:gd name="connsiteX3826" fmla="*/ 2902415 w 6999840"/>
                <a:gd name="connsiteY3826" fmla="*/ 4084195 h 8361036"/>
                <a:gd name="connsiteX3827" fmla="*/ 2893457 w 6999840"/>
                <a:gd name="connsiteY3827" fmla="*/ 4093155 h 8361036"/>
                <a:gd name="connsiteX3828" fmla="*/ 2884498 w 6999840"/>
                <a:gd name="connsiteY3828" fmla="*/ 4084195 h 8361036"/>
                <a:gd name="connsiteX3829" fmla="*/ 2893457 w 6999840"/>
                <a:gd name="connsiteY3829" fmla="*/ 4075234 h 8361036"/>
                <a:gd name="connsiteX3830" fmla="*/ 2590176 w 6999840"/>
                <a:gd name="connsiteY3830" fmla="*/ 4075234 h 8361036"/>
                <a:gd name="connsiteX3831" fmla="*/ 2599130 w 6999840"/>
                <a:gd name="connsiteY3831" fmla="*/ 4084195 h 8361036"/>
                <a:gd name="connsiteX3832" fmla="*/ 2590176 w 6999840"/>
                <a:gd name="connsiteY3832" fmla="*/ 4093155 h 8361036"/>
                <a:gd name="connsiteX3833" fmla="*/ 2581219 w 6999840"/>
                <a:gd name="connsiteY3833" fmla="*/ 4084195 h 8361036"/>
                <a:gd name="connsiteX3834" fmla="*/ 2590176 w 6999840"/>
                <a:gd name="connsiteY3834" fmla="*/ 4075234 h 8361036"/>
                <a:gd name="connsiteX3835" fmla="*/ 2286899 w 6999840"/>
                <a:gd name="connsiteY3835" fmla="*/ 4075234 h 8361036"/>
                <a:gd name="connsiteX3836" fmla="*/ 2295859 w 6999840"/>
                <a:gd name="connsiteY3836" fmla="*/ 4084195 h 8361036"/>
                <a:gd name="connsiteX3837" fmla="*/ 2286899 w 6999840"/>
                <a:gd name="connsiteY3837" fmla="*/ 4093155 h 8361036"/>
                <a:gd name="connsiteX3838" fmla="*/ 2277940 w 6999840"/>
                <a:gd name="connsiteY3838" fmla="*/ 4084195 h 8361036"/>
                <a:gd name="connsiteX3839" fmla="*/ 2286899 w 6999840"/>
                <a:gd name="connsiteY3839" fmla="*/ 4075234 h 8361036"/>
                <a:gd name="connsiteX3840" fmla="*/ 1983623 w 6999840"/>
                <a:gd name="connsiteY3840" fmla="*/ 4075234 h 8361036"/>
                <a:gd name="connsiteX3841" fmla="*/ 1992589 w 6999840"/>
                <a:gd name="connsiteY3841" fmla="*/ 4084195 h 8361036"/>
                <a:gd name="connsiteX3842" fmla="*/ 1983623 w 6999840"/>
                <a:gd name="connsiteY3842" fmla="*/ 4093155 h 8361036"/>
                <a:gd name="connsiteX3843" fmla="*/ 1974662 w 6999840"/>
                <a:gd name="connsiteY3843" fmla="*/ 4084195 h 8361036"/>
                <a:gd name="connsiteX3844" fmla="*/ 1983623 w 6999840"/>
                <a:gd name="connsiteY3844" fmla="*/ 4075234 h 8361036"/>
                <a:gd name="connsiteX3845" fmla="*/ 1680360 w 6999840"/>
                <a:gd name="connsiteY3845" fmla="*/ 4075234 h 8361036"/>
                <a:gd name="connsiteX3846" fmla="*/ 1689322 w 6999840"/>
                <a:gd name="connsiteY3846" fmla="*/ 4084195 h 8361036"/>
                <a:gd name="connsiteX3847" fmla="*/ 1680360 w 6999840"/>
                <a:gd name="connsiteY3847" fmla="*/ 4093155 h 8361036"/>
                <a:gd name="connsiteX3848" fmla="*/ 1671400 w 6999840"/>
                <a:gd name="connsiteY3848" fmla="*/ 4084195 h 8361036"/>
                <a:gd name="connsiteX3849" fmla="*/ 1680360 w 6999840"/>
                <a:gd name="connsiteY3849" fmla="*/ 4075234 h 8361036"/>
                <a:gd name="connsiteX3850" fmla="*/ 1377078 w 6999840"/>
                <a:gd name="connsiteY3850" fmla="*/ 4075234 h 8361036"/>
                <a:gd name="connsiteX3851" fmla="*/ 1386038 w 6999840"/>
                <a:gd name="connsiteY3851" fmla="*/ 4084195 h 8361036"/>
                <a:gd name="connsiteX3852" fmla="*/ 1377078 w 6999840"/>
                <a:gd name="connsiteY3852" fmla="*/ 4093155 h 8361036"/>
                <a:gd name="connsiteX3853" fmla="*/ 1368114 w 6999840"/>
                <a:gd name="connsiteY3853" fmla="*/ 4084195 h 8361036"/>
                <a:gd name="connsiteX3854" fmla="*/ 1377078 w 6999840"/>
                <a:gd name="connsiteY3854" fmla="*/ 4075234 h 8361036"/>
                <a:gd name="connsiteX3855" fmla="*/ 1073789 w 6999840"/>
                <a:gd name="connsiteY3855" fmla="*/ 4075234 h 8361036"/>
                <a:gd name="connsiteX3856" fmla="*/ 1082750 w 6999840"/>
                <a:gd name="connsiteY3856" fmla="*/ 4084195 h 8361036"/>
                <a:gd name="connsiteX3857" fmla="*/ 1073789 w 6999840"/>
                <a:gd name="connsiteY3857" fmla="*/ 4093155 h 8361036"/>
                <a:gd name="connsiteX3858" fmla="*/ 1064828 w 6999840"/>
                <a:gd name="connsiteY3858" fmla="*/ 4084195 h 8361036"/>
                <a:gd name="connsiteX3859" fmla="*/ 1073789 w 6999840"/>
                <a:gd name="connsiteY3859" fmla="*/ 4075234 h 8361036"/>
                <a:gd name="connsiteX3860" fmla="*/ 770515 w 6999840"/>
                <a:gd name="connsiteY3860" fmla="*/ 4075234 h 8361036"/>
                <a:gd name="connsiteX3861" fmla="*/ 779468 w 6999840"/>
                <a:gd name="connsiteY3861" fmla="*/ 4084195 h 8361036"/>
                <a:gd name="connsiteX3862" fmla="*/ 770515 w 6999840"/>
                <a:gd name="connsiteY3862" fmla="*/ 4093155 h 8361036"/>
                <a:gd name="connsiteX3863" fmla="*/ 761549 w 6999840"/>
                <a:gd name="connsiteY3863" fmla="*/ 4084195 h 8361036"/>
                <a:gd name="connsiteX3864" fmla="*/ 770515 w 6999840"/>
                <a:gd name="connsiteY3864" fmla="*/ 4075234 h 8361036"/>
                <a:gd name="connsiteX3865" fmla="*/ 467204 w 6999840"/>
                <a:gd name="connsiteY3865" fmla="*/ 4075234 h 8361036"/>
                <a:gd name="connsiteX3866" fmla="*/ 476165 w 6999840"/>
                <a:gd name="connsiteY3866" fmla="*/ 4084195 h 8361036"/>
                <a:gd name="connsiteX3867" fmla="*/ 467204 w 6999840"/>
                <a:gd name="connsiteY3867" fmla="*/ 4093155 h 8361036"/>
                <a:gd name="connsiteX3868" fmla="*/ 458244 w 6999840"/>
                <a:gd name="connsiteY3868" fmla="*/ 4084195 h 8361036"/>
                <a:gd name="connsiteX3869" fmla="*/ 467204 w 6999840"/>
                <a:gd name="connsiteY3869" fmla="*/ 4075234 h 8361036"/>
                <a:gd name="connsiteX3870" fmla="*/ 163924 w 6999840"/>
                <a:gd name="connsiteY3870" fmla="*/ 4075234 h 8361036"/>
                <a:gd name="connsiteX3871" fmla="*/ 172884 w 6999840"/>
                <a:gd name="connsiteY3871" fmla="*/ 4084195 h 8361036"/>
                <a:gd name="connsiteX3872" fmla="*/ 163924 w 6999840"/>
                <a:gd name="connsiteY3872" fmla="*/ 4093155 h 8361036"/>
                <a:gd name="connsiteX3873" fmla="*/ 154964 w 6999840"/>
                <a:gd name="connsiteY3873" fmla="*/ 4084195 h 8361036"/>
                <a:gd name="connsiteX3874" fmla="*/ 163924 w 6999840"/>
                <a:gd name="connsiteY3874" fmla="*/ 4075234 h 8361036"/>
                <a:gd name="connsiteX3875" fmla="*/ 6990880 w 6999840"/>
                <a:gd name="connsiteY3875" fmla="*/ 3998320 h 8361036"/>
                <a:gd name="connsiteX3876" fmla="*/ 6999840 w 6999840"/>
                <a:gd name="connsiteY3876" fmla="*/ 4007281 h 8361036"/>
                <a:gd name="connsiteX3877" fmla="*/ 6990880 w 6999840"/>
                <a:gd name="connsiteY3877" fmla="*/ 4016241 h 8361036"/>
                <a:gd name="connsiteX3878" fmla="*/ 6981919 w 6999840"/>
                <a:gd name="connsiteY3878" fmla="*/ 4007281 h 8361036"/>
                <a:gd name="connsiteX3879" fmla="*/ 6990880 w 6999840"/>
                <a:gd name="connsiteY3879" fmla="*/ 3998320 h 8361036"/>
                <a:gd name="connsiteX3880" fmla="*/ 6687318 w 6999840"/>
                <a:gd name="connsiteY3880" fmla="*/ 3998320 h 8361036"/>
                <a:gd name="connsiteX3881" fmla="*/ 6696278 w 6999840"/>
                <a:gd name="connsiteY3881" fmla="*/ 4007281 h 8361036"/>
                <a:gd name="connsiteX3882" fmla="*/ 6687318 w 6999840"/>
                <a:gd name="connsiteY3882" fmla="*/ 4016241 h 8361036"/>
                <a:gd name="connsiteX3883" fmla="*/ 6678357 w 6999840"/>
                <a:gd name="connsiteY3883" fmla="*/ 4007281 h 8361036"/>
                <a:gd name="connsiteX3884" fmla="*/ 6687318 w 6999840"/>
                <a:gd name="connsiteY3884" fmla="*/ 3998320 h 8361036"/>
                <a:gd name="connsiteX3885" fmla="*/ 6383755 w 6999840"/>
                <a:gd name="connsiteY3885" fmla="*/ 3998320 h 8361036"/>
                <a:gd name="connsiteX3886" fmla="*/ 6392716 w 6999840"/>
                <a:gd name="connsiteY3886" fmla="*/ 4007281 h 8361036"/>
                <a:gd name="connsiteX3887" fmla="*/ 6383755 w 6999840"/>
                <a:gd name="connsiteY3887" fmla="*/ 4016241 h 8361036"/>
                <a:gd name="connsiteX3888" fmla="*/ 6374795 w 6999840"/>
                <a:gd name="connsiteY3888" fmla="*/ 4007281 h 8361036"/>
                <a:gd name="connsiteX3889" fmla="*/ 6383755 w 6999840"/>
                <a:gd name="connsiteY3889" fmla="*/ 3998320 h 8361036"/>
                <a:gd name="connsiteX3890" fmla="*/ 6080194 w 6999840"/>
                <a:gd name="connsiteY3890" fmla="*/ 3998320 h 8361036"/>
                <a:gd name="connsiteX3891" fmla="*/ 6089155 w 6999840"/>
                <a:gd name="connsiteY3891" fmla="*/ 4007281 h 8361036"/>
                <a:gd name="connsiteX3892" fmla="*/ 6080194 w 6999840"/>
                <a:gd name="connsiteY3892" fmla="*/ 4016241 h 8361036"/>
                <a:gd name="connsiteX3893" fmla="*/ 6071234 w 6999840"/>
                <a:gd name="connsiteY3893" fmla="*/ 4007281 h 8361036"/>
                <a:gd name="connsiteX3894" fmla="*/ 6080194 w 6999840"/>
                <a:gd name="connsiteY3894" fmla="*/ 3998320 h 8361036"/>
                <a:gd name="connsiteX3895" fmla="*/ 5776632 w 6999840"/>
                <a:gd name="connsiteY3895" fmla="*/ 3998320 h 8361036"/>
                <a:gd name="connsiteX3896" fmla="*/ 5785593 w 6999840"/>
                <a:gd name="connsiteY3896" fmla="*/ 4007281 h 8361036"/>
                <a:gd name="connsiteX3897" fmla="*/ 5776632 w 6999840"/>
                <a:gd name="connsiteY3897" fmla="*/ 4016241 h 8361036"/>
                <a:gd name="connsiteX3898" fmla="*/ 5767672 w 6999840"/>
                <a:gd name="connsiteY3898" fmla="*/ 4007281 h 8361036"/>
                <a:gd name="connsiteX3899" fmla="*/ 5776632 w 6999840"/>
                <a:gd name="connsiteY3899" fmla="*/ 3998320 h 8361036"/>
                <a:gd name="connsiteX3900" fmla="*/ 5473070 w 6999840"/>
                <a:gd name="connsiteY3900" fmla="*/ 3998320 h 8361036"/>
                <a:gd name="connsiteX3901" fmla="*/ 5482031 w 6999840"/>
                <a:gd name="connsiteY3901" fmla="*/ 4007281 h 8361036"/>
                <a:gd name="connsiteX3902" fmla="*/ 5473070 w 6999840"/>
                <a:gd name="connsiteY3902" fmla="*/ 4016241 h 8361036"/>
                <a:gd name="connsiteX3903" fmla="*/ 5464110 w 6999840"/>
                <a:gd name="connsiteY3903" fmla="*/ 4007281 h 8361036"/>
                <a:gd name="connsiteX3904" fmla="*/ 5473070 w 6999840"/>
                <a:gd name="connsiteY3904" fmla="*/ 3998320 h 8361036"/>
                <a:gd name="connsiteX3905" fmla="*/ 5169508 w 6999840"/>
                <a:gd name="connsiteY3905" fmla="*/ 3998320 h 8361036"/>
                <a:gd name="connsiteX3906" fmla="*/ 5178469 w 6999840"/>
                <a:gd name="connsiteY3906" fmla="*/ 4007281 h 8361036"/>
                <a:gd name="connsiteX3907" fmla="*/ 5169508 w 6999840"/>
                <a:gd name="connsiteY3907" fmla="*/ 4016241 h 8361036"/>
                <a:gd name="connsiteX3908" fmla="*/ 5160548 w 6999840"/>
                <a:gd name="connsiteY3908" fmla="*/ 4007281 h 8361036"/>
                <a:gd name="connsiteX3909" fmla="*/ 5169508 w 6999840"/>
                <a:gd name="connsiteY3909" fmla="*/ 3998320 h 8361036"/>
                <a:gd name="connsiteX3910" fmla="*/ 4865947 w 6999840"/>
                <a:gd name="connsiteY3910" fmla="*/ 3998320 h 8361036"/>
                <a:gd name="connsiteX3911" fmla="*/ 4874908 w 6999840"/>
                <a:gd name="connsiteY3911" fmla="*/ 4007281 h 8361036"/>
                <a:gd name="connsiteX3912" fmla="*/ 4865947 w 6999840"/>
                <a:gd name="connsiteY3912" fmla="*/ 4016241 h 8361036"/>
                <a:gd name="connsiteX3913" fmla="*/ 4856987 w 6999840"/>
                <a:gd name="connsiteY3913" fmla="*/ 4007281 h 8361036"/>
                <a:gd name="connsiteX3914" fmla="*/ 4865947 w 6999840"/>
                <a:gd name="connsiteY3914" fmla="*/ 3998320 h 8361036"/>
                <a:gd name="connsiteX3915" fmla="*/ 4562385 w 6999840"/>
                <a:gd name="connsiteY3915" fmla="*/ 3998320 h 8361036"/>
                <a:gd name="connsiteX3916" fmla="*/ 4571346 w 6999840"/>
                <a:gd name="connsiteY3916" fmla="*/ 4007281 h 8361036"/>
                <a:gd name="connsiteX3917" fmla="*/ 4562385 w 6999840"/>
                <a:gd name="connsiteY3917" fmla="*/ 4016241 h 8361036"/>
                <a:gd name="connsiteX3918" fmla="*/ 4553425 w 6999840"/>
                <a:gd name="connsiteY3918" fmla="*/ 4007281 h 8361036"/>
                <a:gd name="connsiteX3919" fmla="*/ 4562385 w 6999840"/>
                <a:gd name="connsiteY3919" fmla="*/ 3998320 h 8361036"/>
                <a:gd name="connsiteX3920" fmla="*/ 4258823 w 6999840"/>
                <a:gd name="connsiteY3920" fmla="*/ 3998320 h 8361036"/>
                <a:gd name="connsiteX3921" fmla="*/ 4267784 w 6999840"/>
                <a:gd name="connsiteY3921" fmla="*/ 4007281 h 8361036"/>
                <a:gd name="connsiteX3922" fmla="*/ 4258823 w 6999840"/>
                <a:gd name="connsiteY3922" fmla="*/ 4016241 h 8361036"/>
                <a:gd name="connsiteX3923" fmla="*/ 4249863 w 6999840"/>
                <a:gd name="connsiteY3923" fmla="*/ 4007281 h 8361036"/>
                <a:gd name="connsiteX3924" fmla="*/ 4258823 w 6999840"/>
                <a:gd name="connsiteY3924" fmla="*/ 3998320 h 8361036"/>
                <a:gd name="connsiteX3925" fmla="*/ 3955261 w 6999840"/>
                <a:gd name="connsiteY3925" fmla="*/ 3998320 h 8361036"/>
                <a:gd name="connsiteX3926" fmla="*/ 3964222 w 6999840"/>
                <a:gd name="connsiteY3926" fmla="*/ 4007281 h 8361036"/>
                <a:gd name="connsiteX3927" fmla="*/ 3955261 w 6999840"/>
                <a:gd name="connsiteY3927" fmla="*/ 4016241 h 8361036"/>
                <a:gd name="connsiteX3928" fmla="*/ 3946301 w 6999840"/>
                <a:gd name="connsiteY3928" fmla="*/ 4007281 h 8361036"/>
                <a:gd name="connsiteX3929" fmla="*/ 3955261 w 6999840"/>
                <a:gd name="connsiteY3929" fmla="*/ 3998320 h 8361036"/>
                <a:gd name="connsiteX3930" fmla="*/ 3651699 w 6999840"/>
                <a:gd name="connsiteY3930" fmla="*/ 3998320 h 8361036"/>
                <a:gd name="connsiteX3931" fmla="*/ 3660660 w 6999840"/>
                <a:gd name="connsiteY3931" fmla="*/ 4007281 h 8361036"/>
                <a:gd name="connsiteX3932" fmla="*/ 3651699 w 6999840"/>
                <a:gd name="connsiteY3932" fmla="*/ 4016241 h 8361036"/>
                <a:gd name="connsiteX3933" fmla="*/ 3642739 w 6999840"/>
                <a:gd name="connsiteY3933" fmla="*/ 4007281 h 8361036"/>
                <a:gd name="connsiteX3934" fmla="*/ 3651699 w 6999840"/>
                <a:gd name="connsiteY3934" fmla="*/ 3998320 h 8361036"/>
                <a:gd name="connsiteX3935" fmla="*/ 3348158 w 6999840"/>
                <a:gd name="connsiteY3935" fmla="*/ 3998320 h 8361036"/>
                <a:gd name="connsiteX3936" fmla="*/ 3357119 w 6999840"/>
                <a:gd name="connsiteY3936" fmla="*/ 4007281 h 8361036"/>
                <a:gd name="connsiteX3937" fmla="*/ 3348158 w 6999840"/>
                <a:gd name="connsiteY3937" fmla="*/ 4016241 h 8361036"/>
                <a:gd name="connsiteX3938" fmla="*/ 3339198 w 6999840"/>
                <a:gd name="connsiteY3938" fmla="*/ 4007281 h 8361036"/>
                <a:gd name="connsiteX3939" fmla="*/ 3348158 w 6999840"/>
                <a:gd name="connsiteY3939" fmla="*/ 3998320 h 8361036"/>
                <a:gd name="connsiteX3940" fmla="*/ 3044616 w 6999840"/>
                <a:gd name="connsiteY3940" fmla="*/ 3998320 h 8361036"/>
                <a:gd name="connsiteX3941" fmla="*/ 3053577 w 6999840"/>
                <a:gd name="connsiteY3941" fmla="*/ 4007281 h 8361036"/>
                <a:gd name="connsiteX3942" fmla="*/ 3044616 w 6999840"/>
                <a:gd name="connsiteY3942" fmla="*/ 4016241 h 8361036"/>
                <a:gd name="connsiteX3943" fmla="*/ 3035654 w 6999840"/>
                <a:gd name="connsiteY3943" fmla="*/ 4007281 h 8361036"/>
                <a:gd name="connsiteX3944" fmla="*/ 3044616 w 6999840"/>
                <a:gd name="connsiteY3944" fmla="*/ 3998320 h 8361036"/>
                <a:gd name="connsiteX3945" fmla="*/ 2741058 w 6999840"/>
                <a:gd name="connsiteY3945" fmla="*/ 3998320 h 8361036"/>
                <a:gd name="connsiteX3946" fmla="*/ 2750017 w 6999840"/>
                <a:gd name="connsiteY3946" fmla="*/ 4007281 h 8361036"/>
                <a:gd name="connsiteX3947" fmla="*/ 2741058 w 6999840"/>
                <a:gd name="connsiteY3947" fmla="*/ 4016241 h 8361036"/>
                <a:gd name="connsiteX3948" fmla="*/ 2732097 w 6999840"/>
                <a:gd name="connsiteY3948" fmla="*/ 4007281 h 8361036"/>
                <a:gd name="connsiteX3949" fmla="*/ 2741058 w 6999840"/>
                <a:gd name="connsiteY3949" fmla="*/ 3998320 h 8361036"/>
                <a:gd name="connsiteX3950" fmla="*/ 2437504 w 6999840"/>
                <a:gd name="connsiteY3950" fmla="*/ 3998320 h 8361036"/>
                <a:gd name="connsiteX3951" fmla="*/ 2446463 w 6999840"/>
                <a:gd name="connsiteY3951" fmla="*/ 4007281 h 8361036"/>
                <a:gd name="connsiteX3952" fmla="*/ 2437504 w 6999840"/>
                <a:gd name="connsiteY3952" fmla="*/ 4016241 h 8361036"/>
                <a:gd name="connsiteX3953" fmla="*/ 2428547 w 6999840"/>
                <a:gd name="connsiteY3953" fmla="*/ 4007281 h 8361036"/>
                <a:gd name="connsiteX3954" fmla="*/ 2437504 w 6999840"/>
                <a:gd name="connsiteY3954" fmla="*/ 3998320 h 8361036"/>
                <a:gd name="connsiteX3955" fmla="*/ 2133936 w 6999840"/>
                <a:gd name="connsiteY3955" fmla="*/ 3998320 h 8361036"/>
                <a:gd name="connsiteX3956" fmla="*/ 2142893 w 6999840"/>
                <a:gd name="connsiteY3956" fmla="*/ 4007281 h 8361036"/>
                <a:gd name="connsiteX3957" fmla="*/ 2133936 w 6999840"/>
                <a:gd name="connsiteY3957" fmla="*/ 4016241 h 8361036"/>
                <a:gd name="connsiteX3958" fmla="*/ 2124974 w 6999840"/>
                <a:gd name="connsiteY3958" fmla="*/ 4007281 h 8361036"/>
                <a:gd name="connsiteX3959" fmla="*/ 2133936 w 6999840"/>
                <a:gd name="connsiteY3959" fmla="*/ 3998320 h 8361036"/>
                <a:gd name="connsiteX3960" fmla="*/ 1830375 w 6999840"/>
                <a:gd name="connsiteY3960" fmla="*/ 3998320 h 8361036"/>
                <a:gd name="connsiteX3961" fmla="*/ 1839335 w 6999840"/>
                <a:gd name="connsiteY3961" fmla="*/ 4007281 h 8361036"/>
                <a:gd name="connsiteX3962" fmla="*/ 1830375 w 6999840"/>
                <a:gd name="connsiteY3962" fmla="*/ 4016241 h 8361036"/>
                <a:gd name="connsiteX3963" fmla="*/ 1821414 w 6999840"/>
                <a:gd name="connsiteY3963" fmla="*/ 4007281 h 8361036"/>
                <a:gd name="connsiteX3964" fmla="*/ 1830375 w 6999840"/>
                <a:gd name="connsiteY3964" fmla="*/ 3998320 h 8361036"/>
                <a:gd name="connsiteX3965" fmla="*/ 1526815 w 6999840"/>
                <a:gd name="connsiteY3965" fmla="*/ 3998320 h 8361036"/>
                <a:gd name="connsiteX3966" fmla="*/ 1535775 w 6999840"/>
                <a:gd name="connsiteY3966" fmla="*/ 4007281 h 8361036"/>
                <a:gd name="connsiteX3967" fmla="*/ 1526815 w 6999840"/>
                <a:gd name="connsiteY3967" fmla="*/ 4016241 h 8361036"/>
                <a:gd name="connsiteX3968" fmla="*/ 1517855 w 6999840"/>
                <a:gd name="connsiteY3968" fmla="*/ 4007281 h 8361036"/>
                <a:gd name="connsiteX3969" fmla="*/ 1526815 w 6999840"/>
                <a:gd name="connsiteY3969" fmla="*/ 3998320 h 8361036"/>
                <a:gd name="connsiteX3970" fmla="*/ 1223251 w 6999840"/>
                <a:gd name="connsiteY3970" fmla="*/ 3998320 h 8361036"/>
                <a:gd name="connsiteX3971" fmla="*/ 1232213 w 6999840"/>
                <a:gd name="connsiteY3971" fmla="*/ 4007281 h 8361036"/>
                <a:gd name="connsiteX3972" fmla="*/ 1223251 w 6999840"/>
                <a:gd name="connsiteY3972" fmla="*/ 4016241 h 8361036"/>
                <a:gd name="connsiteX3973" fmla="*/ 1214291 w 6999840"/>
                <a:gd name="connsiteY3973" fmla="*/ 4007281 h 8361036"/>
                <a:gd name="connsiteX3974" fmla="*/ 1223251 w 6999840"/>
                <a:gd name="connsiteY3974" fmla="*/ 3998320 h 8361036"/>
                <a:gd name="connsiteX3975" fmla="*/ 919692 w 6999840"/>
                <a:gd name="connsiteY3975" fmla="*/ 3998320 h 8361036"/>
                <a:gd name="connsiteX3976" fmla="*/ 928652 w 6999840"/>
                <a:gd name="connsiteY3976" fmla="*/ 4007281 h 8361036"/>
                <a:gd name="connsiteX3977" fmla="*/ 919692 w 6999840"/>
                <a:gd name="connsiteY3977" fmla="*/ 4016241 h 8361036"/>
                <a:gd name="connsiteX3978" fmla="*/ 910730 w 6999840"/>
                <a:gd name="connsiteY3978" fmla="*/ 4007281 h 8361036"/>
                <a:gd name="connsiteX3979" fmla="*/ 919692 w 6999840"/>
                <a:gd name="connsiteY3979" fmla="*/ 3998320 h 8361036"/>
                <a:gd name="connsiteX3980" fmla="*/ 616121 w 6999840"/>
                <a:gd name="connsiteY3980" fmla="*/ 3998320 h 8361036"/>
                <a:gd name="connsiteX3981" fmla="*/ 625081 w 6999840"/>
                <a:gd name="connsiteY3981" fmla="*/ 4007281 h 8361036"/>
                <a:gd name="connsiteX3982" fmla="*/ 616121 w 6999840"/>
                <a:gd name="connsiteY3982" fmla="*/ 4016241 h 8361036"/>
                <a:gd name="connsiteX3983" fmla="*/ 607160 w 6999840"/>
                <a:gd name="connsiteY3983" fmla="*/ 4007281 h 8361036"/>
                <a:gd name="connsiteX3984" fmla="*/ 616121 w 6999840"/>
                <a:gd name="connsiteY3984" fmla="*/ 3998320 h 8361036"/>
                <a:gd name="connsiteX3985" fmla="*/ 312561 w 6999840"/>
                <a:gd name="connsiteY3985" fmla="*/ 3998320 h 8361036"/>
                <a:gd name="connsiteX3986" fmla="*/ 321522 w 6999840"/>
                <a:gd name="connsiteY3986" fmla="*/ 4007281 h 8361036"/>
                <a:gd name="connsiteX3987" fmla="*/ 312561 w 6999840"/>
                <a:gd name="connsiteY3987" fmla="*/ 4016241 h 8361036"/>
                <a:gd name="connsiteX3988" fmla="*/ 303601 w 6999840"/>
                <a:gd name="connsiteY3988" fmla="*/ 4007281 h 8361036"/>
                <a:gd name="connsiteX3989" fmla="*/ 312561 w 6999840"/>
                <a:gd name="connsiteY3989" fmla="*/ 3998320 h 8361036"/>
                <a:gd name="connsiteX3990" fmla="*/ 9002 w 6999840"/>
                <a:gd name="connsiteY3990" fmla="*/ 3998320 h 8361036"/>
                <a:gd name="connsiteX3991" fmla="*/ 17962 w 6999840"/>
                <a:gd name="connsiteY3991" fmla="*/ 4007281 h 8361036"/>
                <a:gd name="connsiteX3992" fmla="*/ 9002 w 6999840"/>
                <a:gd name="connsiteY3992" fmla="*/ 4016241 h 8361036"/>
                <a:gd name="connsiteX3993" fmla="*/ 41 w 6999840"/>
                <a:gd name="connsiteY3993" fmla="*/ 4007281 h 8361036"/>
                <a:gd name="connsiteX3994" fmla="*/ 9002 w 6999840"/>
                <a:gd name="connsiteY3994" fmla="*/ 3998320 h 8361036"/>
                <a:gd name="connsiteX3995" fmla="*/ 6990880 w 6999840"/>
                <a:gd name="connsiteY3995" fmla="*/ 3808492 h 8361036"/>
                <a:gd name="connsiteX3996" fmla="*/ 6999840 w 6999840"/>
                <a:gd name="connsiteY3996" fmla="*/ 3817453 h 8361036"/>
                <a:gd name="connsiteX3997" fmla="*/ 6990880 w 6999840"/>
                <a:gd name="connsiteY3997" fmla="*/ 3826413 h 8361036"/>
                <a:gd name="connsiteX3998" fmla="*/ 6981919 w 6999840"/>
                <a:gd name="connsiteY3998" fmla="*/ 3817453 h 8361036"/>
                <a:gd name="connsiteX3999" fmla="*/ 6990880 w 6999840"/>
                <a:gd name="connsiteY3999" fmla="*/ 3808492 h 8361036"/>
                <a:gd name="connsiteX4000" fmla="*/ 6687318 w 6999840"/>
                <a:gd name="connsiteY4000" fmla="*/ 3808492 h 8361036"/>
                <a:gd name="connsiteX4001" fmla="*/ 6696278 w 6999840"/>
                <a:gd name="connsiteY4001" fmla="*/ 3817453 h 8361036"/>
                <a:gd name="connsiteX4002" fmla="*/ 6687318 w 6999840"/>
                <a:gd name="connsiteY4002" fmla="*/ 3826413 h 8361036"/>
                <a:gd name="connsiteX4003" fmla="*/ 6678357 w 6999840"/>
                <a:gd name="connsiteY4003" fmla="*/ 3817453 h 8361036"/>
                <a:gd name="connsiteX4004" fmla="*/ 6687318 w 6999840"/>
                <a:gd name="connsiteY4004" fmla="*/ 3808492 h 8361036"/>
                <a:gd name="connsiteX4005" fmla="*/ 6383755 w 6999840"/>
                <a:gd name="connsiteY4005" fmla="*/ 3808492 h 8361036"/>
                <a:gd name="connsiteX4006" fmla="*/ 6392716 w 6999840"/>
                <a:gd name="connsiteY4006" fmla="*/ 3817453 h 8361036"/>
                <a:gd name="connsiteX4007" fmla="*/ 6383755 w 6999840"/>
                <a:gd name="connsiteY4007" fmla="*/ 3826413 h 8361036"/>
                <a:gd name="connsiteX4008" fmla="*/ 6374795 w 6999840"/>
                <a:gd name="connsiteY4008" fmla="*/ 3817453 h 8361036"/>
                <a:gd name="connsiteX4009" fmla="*/ 6383755 w 6999840"/>
                <a:gd name="connsiteY4009" fmla="*/ 3808492 h 8361036"/>
                <a:gd name="connsiteX4010" fmla="*/ 6080194 w 6999840"/>
                <a:gd name="connsiteY4010" fmla="*/ 3808492 h 8361036"/>
                <a:gd name="connsiteX4011" fmla="*/ 6089155 w 6999840"/>
                <a:gd name="connsiteY4011" fmla="*/ 3817453 h 8361036"/>
                <a:gd name="connsiteX4012" fmla="*/ 6080194 w 6999840"/>
                <a:gd name="connsiteY4012" fmla="*/ 3826413 h 8361036"/>
                <a:gd name="connsiteX4013" fmla="*/ 6071234 w 6999840"/>
                <a:gd name="connsiteY4013" fmla="*/ 3817453 h 8361036"/>
                <a:gd name="connsiteX4014" fmla="*/ 6080194 w 6999840"/>
                <a:gd name="connsiteY4014" fmla="*/ 3808492 h 8361036"/>
                <a:gd name="connsiteX4015" fmla="*/ 5776632 w 6999840"/>
                <a:gd name="connsiteY4015" fmla="*/ 3808492 h 8361036"/>
                <a:gd name="connsiteX4016" fmla="*/ 5785593 w 6999840"/>
                <a:gd name="connsiteY4016" fmla="*/ 3817453 h 8361036"/>
                <a:gd name="connsiteX4017" fmla="*/ 5776632 w 6999840"/>
                <a:gd name="connsiteY4017" fmla="*/ 3826413 h 8361036"/>
                <a:gd name="connsiteX4018" fmla="*/ 5767672 w 6999840"/>
                <a:gd name="connsiteY4018" fmla="*/ 3817453 h 8361036"/>
                <a:gd name="connsiteX4019" fmla="*/ 5776632 w 6999840"/>
                <a:gd name="connsiteY4019" fmla="*/ 3808492 h 8361036"/>
                <a:gd name="connsiteX4020" fmla="*/ 5473070 w 6999840"/>
                <a:gd name="connsiteY4020" fmla="*/ 3808492 h 8361036"/>
                <a:gd name="connsiteX4021" fmla="*/ 5482031 w 6999840"/>
                <a:gd name="connsiteY4021" fmla="*/ 3817453 h 8361036"/>
                <a:gd name="connsiteX4022" fmla="*/ 5473070 w 6999840"/>
                <a:gd name="connsiteY4022" fmla="*/ 3826413 h 8361036"/>
                <a:gd name="connsiteX4023" fmla="*/ 5464110 w 6999840"/>
                <a:gd name="connsiteY4023" fmla="*/ 3817453 h 8361036"/>
                <a:gd name="connsiteX4024" fmla="*/ 5473070 w 6999840"/>
                <a:gd name="connsiteY4024" fmla="*/ 3808492 h 8361036"/>
                <a:gd name="connsiteX4025" fmla="*/ 5169508 w 6999840"/>
                <a:gd name="connsiteY4025" fmla="*/ 3808492 h 8361036"/>
                <a:gd name="connsiteX4026" fmla="*/ 5178469 w 6999840"/>
                <a:gd name="connsiteY4026" fmla="*/ 3817453 h 8361036"/>
                <a:gd name="connsiteX4027" fmla="*/ 5169508 w 6999840"/>
                <a:gd name="connsiteY4027" fmla="*/ 3826413 h 8361036"/>
                <a:gd name="connsiteX4028" fmla="*/ 5160548 w 6999840"/>
                <a:gd name="connsiteY4028" fmla="*/ 3817453 h 8361036"/>
                <a:gd name="connsiteX4029" fmla="*/ 5169508 w 6999840"/>
                <a:gd name="connsiteY4029" fmla="*/ 3808492 h 8361036"/>
                <a:gd name="connsiteX4030" fmla="*/ 4865947 w 6999840"/>
                <a:gd name="connsiteY4030" fmla="*/ 3808492 h 8361036"/>
                <a:gd name="connsiteX4031" fmla="*/ 4874908 w 6999840"/>
                <a:gd name="connsiteY4031" fmla="*/ 3817453 h 8361036"/>
                <a:gd name="connsiteX4032" fmla="*/ 4865947 w 6999840"/>
                <a:gd name="connsiteY4032" fmla="*/ 3826413 h 8361036"/>
                <a:gd name="connsiteX4033" fmla="*/ 4856987 w 6999840"/>
                <a:gd name="connsiteY4033" fmla="*/ 3817453 h 8361036"/>
                <a:gd name="connsiteX4034" fmla="*/ 4865947 w 6999840"/>
                <a:gd name="connsiteY4034" fmla="*/ 3808492 h 8361036"/>
                <a:gd name="connsiteX4035" fmla="*/ 4562385 w 6999840"/>
                <a:gd name="connsiteY4035" fmla="*/ 3808492 h 8361036"/>
                <a:gd name="connsiteX4036" fmla="*/ 4571346 w 6999840"/>
                <a:gd name="connsiteY4036" fmla="*/ 3817453 h 8361036"/>
                <a:gd name="connsiteX4037" fmla="*/ 4562385 w 6999840"/>
                <a:gd name="connsiteY4037" fmla="*/ 3826413 h 8361036"/>
                <a:gd name="connsiteX4038" fmla="*/ 4553425 w 6999840"/>
                <a:gd name="connsiteY4038" fmla="*/ 3817453 h 8361036"/>
                <a:gd name="connsiteX4039" fmla="*/ 4562385 w 6999840"/>
                <a:gd name="connsiteY4039" fmla="*/ 3808492 h 8361036"/>
                <a:gd name="connsiteX4040" fmla="*/ 4258823 w 6999840"/>
                <a:gd name="connsiteY4040" fmla="*/ 3808492 h 8361036"/>
                <a:gd name="connsiteX4041" fmla="*/ 4267784 w 6999840"/>
                <a:gd name="connsiteY4041" fmla="*/ 3817453 h 8361036"/>
                <a:gd name="connsiteX4042" fmla="*/ 4258823 w 6999840"/>
                <a:gd name="connsiteY4042" fmla="*/ 3826413 h 8361036"/>
                <a:gd name="connsiteX4043" fmla="*/ 4249863 w 6999840"/>
                <a:gd name="connsiteY4043" fmla="*/ 3817453 h 8361036"/>
                <a:gd name="connsiteX4044" fmla="*/ 4258823 w 6999840"/>
                <a:gd name="connsiteY4044" fmla="*/ 3808492 h 8361036"/>
                <a:gd name="connsiteX4045" fmla="*/ 3955261 w 6999840"/>
                <a:gd name="connsiteY4045" fmla="*/ 3808492 h 8361036"/>
                <a:gd name="connsiteX4046" fmla="*/ 3964222 w 6999840"/>
                <a:gd name="connsiteY4046" fmla="*/ 3817453 h 8361036"/>
                <a:gd name="connsiteX4047" fmla="*/ 3955261 w 6999840"/>
                <a:gd name="connsiteY4047" fmla="*/ 3826413 h 8361036"/>
                <a:gd name="connsiteX4048" fmla="*/ 3946301 w 6999840"/>
                <a:gd name="connsiteY4048" fmla="*/ 3817453 h 8361036"/>
                <a:gd name="connsiteX4049" fmla="*/ 3955261 w 6999840"/>
                <a:gd name="connsiteY4049" fmla="*/ 3808492 h 8361036"/>
                <a:gd name="connsiteX4050" fmla="*/ 3651699 w 6999840"/>
                <a:gd name="connsiteY4050" fmla="*/ 3808492 h 8361036"/>
                <a:gd name="connsiteX4051" fmla="*/ 3660660 w 6999840"/>
                <a:gd name="connsiteY4051" fmla="*/ 3817453 h 8361036"/>
                <a:gd name="connsiteX4052" fmla="*/ 3651699 w 6999840"/>
                <a:gd name="connsiteY4052" fmla="*/ 3826413 h 8361036"/>
                <a:gd name="connsiteX4053" fmla="*/ 3642739 w 6999840"/>
                <a:gd name="connsiteY4053" fmla="*/ 3817453 h 8361036"/>
                <a:gd name="connsiteX4054" fmla="*/ 3651699 w 6999840"/>
                <a:gd name="connsiteY4054" fmla="*/ 3808492 h 8361036"/>
                <a:gd name="connsiteX4055" fmla="*/ 3348159 w 6999840"/>
                <a:gd name="connsiteY4055" fmla="*/ 3808492 h 8361036"/>
                <a:gd name="connsiteX4056" fmla="*/ 3357120 w 6999840"/>
                <a:gd name="connsiteY4056" fmla="*/ 3817453 h 8361036"/>
                <a:gd name="connsiteX4057" fmla="*/ 3348159 w 6999840"/>
                <a:gd name="connsiteY4057" fmla="*/ 3826413 h 8361036"/>
                <a:gd name="connsiteX4058" fmla="*/ 3339200 w 6999840"/>
                <a:gd name="connsiteY4058" fmla="*/ 3817453 h 8361036"/>
                <a:gd name="connsiteX4059" fmla="*/ 3348159 w 6999840"/>
                <a:gd name="connsiteY4059" fmla="*/ 3808492 h 8361036"/>
                <a:gd name="connsiteX4060" fmla="*/ 3044618 w 6999840"/>
                <a:gd name="connsiteY4060" fmla="*/ 3808492 h 8361036"/>
                <a:gd name="connsiteX4061" fmla="*/ 3053579 w 6999840"/>
                <a:gd name="connsiteY4061" fmla="*/ 3817453 h 8361036"/>
                <a:gd name="connsiteX4062" fmla="*/ 3044618 w 6999840"/>
                <a:gd name="connsiteY4062" fmla="*/ 3826413 h 8361036"/>
                <a:gd name="connsiteX4063" fmla="*/ 3035656 w 6999840"/>
                <a:gd name="connsiteY4063" fmla="*/ 3817453 h 8361036"/>
                <a:gd name="connsiteX4064" fmla="*/ 3044618 w 6999840"/>
                <a:gd name="connsiteY4064" fmla="*/ 3808492 h 8361036"/>
                <a:gd name="connsiteX4065" fmla="*/ 2741060 w 6999840"/>
                <a:gd name="connsiteY4065" fmla="*/ 3808492 h 8361036"/>
                <a:gd name="connsiteX4066" fmla="*/ 2750019 w 6999840"/>
                <a:gd name="connsiteY4066" fmla="*/ 3817453 h 8361036"/>
                <a:gd name="connsiteX4067" fmla="*/ 2741060 w 6999840"/>
                <a:gd name="connsiteY4067" fmla="*/ 3826413 h 8361036"/>
                <a:gd name="connsiteX4068" fmla="*/ 2732099 w 6999840"/>
                <a:gd name="connsiteY4068" fmla="*/ 3817453 h 8361036"/>
                <a:gd name="connsiteX4069" fmla="*/ 2741060 w 6999840"/>
                <a:gd name="connsiteY4069" fmla="*/ 3808492 h 8361036"/>
                <a:gd name="connsiteX4070" fmla="*/ 2437506 w 6999840"/>
                <a:gd name="connsiteY4070" fmla="*/ 3808492 h 8361036"/>
                <a:gd name="connsiteX4071" fmla="*/ 2446466 w 6999840"/>
                <a:gd name="connsiteY4071" fmla="*/ 3817453 h 8361036"/>
                <a:gd name="connsiteX4072" fmla="*/ 2437506 w 6999840"/>
                <a:gd name="connsiteY4072" fmla="*/ 3826413 h 8361036"/>
                <a:gd name="connsiteX4073" fmla="*/ 2428550 w 6999840"/>
                <a:gd name="connsiteY4073" fmla="*/ 3817453 h 8361036"/>
                <a:gd name="connsiteX4074" fmla="*/ 2437506 w 6999840"/>
                <a:gd name="connsiteY4074" fmla="*/ 3808492 h 8361036"/>
                <a:gd name="connsiteX4075" fmla="*/ 2133939 w 6999840"/>
                <a:gd name="connsiteY4075" fmla="*/ 3808492 h 8361036"/>
                <a:gd name="connsiteX4076" fmla="*/ 2142895 w 6999840"/>
                <a:gd name="connsiteY4076" fmla="*/ 3817453 h 8361036"/>
                <a:gd name="connsiteX4077" fmla="*/ 2133939 w 6999840"/>
                <a:gd name="connsiteY4077" fmla="*/ 3826413 h 8361036"/>
                <a:gd name="connsiteX4078" fmla="*/ 2124976 w 6999840"/>
                <a:gd name="connsiteY4078" fmla="*/ 3817453 h 8361036"/>
                <a:gd name="connsiteX4079" fmla="*/ 2133939 w 6999840"/>
                <a:gd name="connsiteY4079" fmla="*/ 3808492 h 8361036"/>
                <a:gd name="connsiteX4080" fmla="*/ 1830378 w 6999840"/>
                <a:gd name="connsiteY4080" fmla="*/ 3808492 h 8361036"/>
                <a:gd name="connsiteX4081" fmla="*/ 1839338 w 6999840"/>
                <a:gd name="connsiteY4081" fmla="*/ 3817453 h 8361036"/>
                <a:gd name="connsiteX4082" fmla="*/ 1830378 w 6999840"/>
                <a:gd name="connsiteY4082" fmla="*/ 3826413 h 8361036"/>
                <a:gd name="connsiteX4083" fmla="*/ 1821416 w 6999840"/>
                <a:gd name="connsiteY4083" fmla="*/ 3817453 h 8361036"/>
                <a:gd name="connsiteX4084" fmla="*/ 1830378 w 6999840"/>
                <a:gd name="connsiteY4084" fmla="*/ 3808492 h 8361036"/>
                <a:gd name="connsiteX4085" fmla="*/ 1526817 w 6999840"/>
                <a:gd name="connsiteY4085" fmla="*/ 3808492 h 8361036"/>
                <a:gd name="connsiteX4086" fmla="*/ 1535777 w 6999840"/>
                <a:gd name="connsiteY4086" fmla="*/ 3817453 h 8361036"/>
                <a:gd name="connsiteX4087" fmla="*/ 1526817 w 6999840"/>
                <a:gd name="connsiteY4087" fmla="*/ 3826413 h 8361036"/>
                <a:gd name="connsiteX4088" fmla="*/ 1517858 w 6999840"/>
                <a:gd name="connsiteY4088" fmla="*/ 3817453 h 8361036"/>
                <a:gd name="connsiteX4089" fmla="*/ 1526817 w 6999840"/>
                <a:gd name="connsiteY4089" fmla="*/ 3808492 h 8361036"/>
                <a:gd name="connsiteX4090" fmla="*/ 1223254 w 6999840"/>
                <a:gd name="connsiteY4090" fmla="*/ 3808492 h 8361036"/>
                <a:gd name="connsiteX4091" fmla="*/ 1232215 w 6999840"/>
                <a:gd name="connsiteY4091" fmla="*/ 3817453 h 8361036"/>
                <a:gd name="connsiteX4092" fmla="*/ 1223254 w 6999840"/>
                <a:gd name="connsiteY4092" fmla="*/ 3826413 h 8361036"/>
                <a:gd name="connsiteX4093" fmla="*/ 1214293 w 6999840"/>
                <a:gd name="connsiteY4093" fmla="*/ 3817453 h 8361036"/>
                <a:gd name="connsiteX4094" fmla="*/ 1223254 w 6999840"/>
                <a:gd name="connsiteY4094" fmla="*/ 3808492 h 8361036"/>
                <a:gd name="connsiteX4095" fmla="*/ 919695 w 6999840"/>
                <a:gd name="connsiteY4095" fmla="*/ 3808492 h 8361036"/>
                <a:gd name="connsiteX4096" fmla="*/ 928655 w 6999840"/>
                <a:gd name="connsiteY4096" fmla="*/ 3817453 h 8361036"/>
                <a:gd name="connsiteX4097" fmla="*/ 919695 w 6999840"/>
                <a:gd name="connsiteY4097" fmla="*/ 3826413 h 8361036"/>
                <a:gd name="connsiteX4098" fmla="*/ 910733 w 6999840"/>
                <a:gd name="connsiteY4098" fmla="*/ 3817453 h 8361036"/>
                <a:gd name="connsiteX4099" fmla="*/ 919695 w 6999840"/>
                <a:gd name="connsiteY4099" fmla="*/ 3808492 h 8361036"/>
                <a:gd name="connsiteX4100" fmla="*/ 616123 w 6999840"/>
                <a:gd name="connsiteY4100" fmla="*/ 3808492 h 8361036"/>
                <a:gd name="connsiteX4101" fmla="*/ 625083 w 6999840"/>
                <a:gd name="connsiteY4101" fmla="*/ 3817453 h 8361036"/>
                <a:gd name="connsiteX4102" fmla="*/ 616123 w 6999840"/>
                <a:gd name="connsiteY4102" fmla="*/ 3826413 h 8361036"/>
                <a:gd name="connsiteX4103" fmla="*/ 607162 w 6999840"/>
                <a:gd name="connsiteY4103" fmla="*/ 3817453 h 8361036"/>
                <a:gd name="connsiteX4104" fmla="*/ 616123 w 6999840"/>
                <a:gd name="connsiteY4104" fmla="*/ 3808492 h 8361036"/>
                <a:gd name="connsiteX4105" fmla="*/ 312564 w 6999840"/>
                <a:gd name="connsiteY4105" fmla="*/ 3808492 h 8361036"/>
                <a:gd name="connsiteX4106" fmla="*/ 321524 w 6999840"/>
                <a:gd name="connsiteY4106" fmla="*/ 3817453 h 8361036"/>
                <a:gd name="connsiteX4107" fmla="*/ 312564 w 6999840"/>
                <a:gd name="connsiteY4107" fmla="*/ 3826413 h 8361036"/>
                <a:gd name="connsiteX4108" fmla="*/ 303603 w 6999840"/>
                <a:gd name="connsiteY4108" fmla="*/ 3817453 h 8361036"/>
                <a:gd name="connsiteX4109" fmla="*/ 312564 w 6999840"/>
                <a:gd name="connsiteY4109" fmla="*/ 3808492 h 8361036"/>
                <a:gd name="connsiteX4110" fmla="*/ 9004 w 6999840"/>
                <a:gd name="connsiteY4110" fmla="*/ 3808492 h 8361036"/>
                <a:gd name="connsiteX4111" fmla="*/ 17964 w 6999840"/>
                <a:gd name="connsiteY4111" fmla="*/ 3817453 h 8361036"/>
                <a:gd name="connsiteX4112" fmla="*/ 9004 w 6999840"/>
                <a:gd name="connsiteY4112" fmla="*/ 3826413 h 8361036"/>
                <a:gd name="connsiteX4113" fmla="*/ 43 w 6999840"/>
                <a:gd name="connsiteY4113" fmla="*/ 3817453 h 8361036"/>
                <a:gd name="connsiteX4114" fmla="*/ 9004 w 6999840"/>
                <a:gd name="connsiteY4114" fmla="*/ 3808492 h 8361036"/>
                <a:gd name="connsiteX4115" fmla="*/ 6836025 w 6999840"/>
                <a:gd name="connsiteY4115" fmla="*/ 3731578 h 8361036"/>
                <a:gd name="connsiteX4116" fmla="*/ 6844985 w 6999840"/>
                <a:gd name="connsiteY4116" fmla="*/ 3740539 h 8361036"/>
                <a:gd name="connsiteX4117" fmla="*/ 6836025 w 6999840"/>
                <a:gd name="connsiteY4117" fmla="*/ 3749499 h 8361036"/>
                <a:gd name="connsiteX4118" fmla="*/ 6827064 w 6999840"/>
                <a:gd name="connsiteY4118" fmla="*/ 3740539 h 8361036"/>
                <a:gd name="connsiteX4119" fmla="*/ 6836025 w 6999840"/>
                <a:gd name="connsiteY4119" fmla="*/ 3731578 h 8361036"/>
                <a:gd name="connsiteX4120" fmla="*/ 6532742 w 6999840"/>
                <a:gd name="connsiteY4120" fmla="*/ 3731578 h 8361036"/>
                <a:gd name="connsiteX4121" fmla="*/ 6541703 w 6999840"/>
                <a:gd name="connsiteY4121" fmla="*/ 3740539 h 8361036"/>
                <a:gd name="connsiteX4122" fmla="*/ 6532742 w 6999840"/>
                <a:gd name="connsiteY4122" fmla="*/ 3749499 h 8361036"/>
                <a:gd name="connsiteX4123" fmla="*/ 6523782 w 6999840"/>
                <a:gd name="connsiteY4123" fmla="*/ 3740539 h 8361036"/>
                <a:gd name="connsiteX4124" fmla="*/ 6532742 w 6999840"/>
                <a:gd name="connsiteY4124" fmla="*/ 3731578 h 8361036"/>
                <a:gd name="connsiteX4125" fmla="*/ 6229459 w 6999840"/>
                <a:gd name="connsiteY4125" fmla="*/ 3731578 h 8361036"/>
                <a:gd name="connsiteX4126" fmla="*/ 6238420 w 6999840"/>
                <a:gd name="connsiteY4126" fmla="*/ 3740539 h 8361036"/>
                <a:gd name="connsiteX4127" fmla="*/ 6229459 w 6999840"/>
                <a:gd name="connsiteY4127" fmla="*/ 3749499 h 8361036"/>
                <a:gd name="connsiteX4128" fmla="*/ 6220499 w 6999840"/>
                <a:gd name="connsiteY4128" fmla="*/ 3740539 h 8361036"/>
                <a:gd name="connsiteX4129" fmla="*/ 6229459 w 6999840"/>
                <a:gd name="connsiteY4129" fmla="*/ 3731578 h 8361036"/>
                <a:gd name="connsiteX4130" fmla="*/ 5926177 w 6999840"/>
                <a:gd name="connsiteY4130" fmla="*/ 3731578 h 8361036"/>
                <a:gd name="connsiteX4131" fmla="*/ 5935138 w 6999840"/>
                <a:gd name="connsiteY4131" fmla="*/ 3740539 h 8361036"/>
                <a:gd name="connsiteX4132" fmla="*/ 5926177 w 6999840"/>
                <a:gd name="connsiteY4132" fmla="*/ 3749499 h 8361036"/>
                <a:gd name="connsiteX4133" fmla="*/ 5917217 w 6999840"/>
                <a:gd name="connsiteY4133" fmla="*/ 3740539 h 8361036"/>
                <a:gd name="connsiteX4134" fmla="*/ 5926177 w 6999840"/>
                <a:gd name="connsiteY4134" fmla="*/ 3731578 h 8361036"/>
                <a:gd name="connsiteX4135" fmla="*/ 5622895 w 6999840"/>
                <a:gd name="connsiteY4135" fmla="*/ 3731578 h 8361036"/>
                <a:gd name="connsiteX4136" fmla="*/ 5631856 w 6999840"/>
                <a:gd name="connsiteY4136" fmla="*/ 3740539 h 8361036"/>
                <a:gd name="connsiteX4137" fmla="*/ 5622895 w 6999840"/>
                <a:gd name="connsiteY4137" fmla="*/ 3749499 h 8361036"/>
                <a:gd name="connsiteX4138" fmla="*/ 5613935 w 6999840"/>
                <a:gd name="connsiteY4138" fmla="*/ 3740539 h 8361036"/>
                <a:gd name="connsiteX4139" fmla="*/ 5622895 w 6999840"/>
                <a:gd name="connsiteY4139" fmla="*/ 3731578 h 8361036"/>
                <a:gd name="connsiteX4140" fmla="*/ 5319613 w 6999840"/>
                <a:gd name="connsiteY4140" fmla="*/ 3731578 h 8361036"/>
                <a:gd name="connsiteX4141" fmla="*/ 5328574 w 6999840"/>
                <a:gd name="connsiteY4141" fmla="*/ 3740539 h 8361036"/>
                <a:gd name="connsiteX4142" fmla="*/ 5319613 w 6999840"/>
                <a:gd name="connsiteY4142" fmla="*/ 3749499 h 8361036"/>
                <a:gd name="connsiteX4143" fmla="*/ 5310653 w 6999840"/>
                <a:gd name="connsiteY4143" fmla="*/ 3740539 h 8361036"/>
                <a:gd name="connsiteX4144" fmla="*/ 5319613 w 6999840"/>
                <a:gd name="connsiteY4144" fmla="*/ 3731578 h 8361036"/>
                <a:gd name="connsiteX4145" fmla="*/ 5016330 w 6999840"/>
                <a:gd name="connsiteY4145" fmla="*/ 3731578 h 8361036"/>
                <a:gd name="connsiteX4146" fmla="*/ 5025291 w 6999840"/>
                <a:gd name="connsiteY4146" fmla="*/ 3740539 h 8361036"/>
                <a:gd name="connsiteX4147" fmla="*/ 5016330 w 6999840"/>
                <a:gd name="connsiteY4147" fmla="*/ 3749499 h 8361036"/>
                <a:gd name="connsiteX4148" fmla="*/ 5007370 w 6999840"/>
                <a:gd name="connsiteY4148" fmla="*/ 3740539 h 8361036"/>
                <a:gd name="connsiteX4149" fmla="*/ 5016330 w 6999840"/>
                <a:gd name="connsiteY4149" fmla="*/ 3731578 h 8361036"/>
                <a:gd name="connsiteX4150" fmla="*/ 4713048 w 6999840"/>
                <a:gd name="connsiteY4150" fmla="*/ 3731578 h 8361036"/>
                <a:gd name="connsiteX4151" fmla="*/ 4722009 w 6999840"/>
                <a:gd name="connsiteY4151" fmla="*/ 3740539 h 8361036"/>
                <a:gd name="connsiteX4152" fmla="*/ 4713048 w 6999840"/>
                <a:gd name="connsiteY4152" fmla="*/ 3749499 h 8361036"/>
                <a:gd name="connsiteX4153" fmla="*/ 4704088 w 6999840"/>
                <a:gd name="connsiteY4153" fmla="*/ 3740539 h 8361036"/>
                <a:gd name="connsiteX4154" fmla="*/ 4713048 w 6999840"/>
                <a:gd name="connsiteY4154" fmla="*/ 3731578 h 8361036"/>
                <a:gd name="connsiteX4155" fmla="*/ 4409765 w 6999840"/>
                <a:gd name="connsiteY4155" fmla="*/ 3731578 h 8361036"/>
                <a:gd name="connsiteX4156" fmla="*/ 4418726 w 6999840"/>
                <a:gd name="connsiteY4156" fmla="*/ 3740539 h 8361036"/>
                <a:gd name="connsiteX4157" fmla="*/ 4409765 w 6999840"/>
                <a:gd name="connsiteY4157" fmla="*/ 3749499 h 8361036"/>
                <a:gd name="connsiteX4158" fmla="*/ 4400805 w 6999840"/>
                <a:gd name="connsiteY4158" fmla="*/ 3740539 h 8361036"/>
                <a:gd name="connsiteX4159" fmla="*/ 4409765 w 6999840"/>
                <a:gd name="connsiteY4159" fmla="*/ 3731578 h 8361036"/>
                <a:gd name="connsiteX4160" fmla="*/ 4106483 w 6999840"/>
                <a:gd name="connsiteY4160" fmla="*/ 3731578 h 8361036"/>
                <a:gd name="connsiteX4161" fmla="*/ 4115444 w 6999840"/>
                <a:gd name="connsiteY4161" fmla="*/ 3740539 h 8361036"/>
                <a:gd name="connsiteX4162" fmla="*/ 4106483 w 6999840"/>
                <a:gd name="connsiteY4162" fmla="*/ 3749499 h 8361036"/>
                <a:gd name="connsiteX4163" fmla="*/ 4097523 w 6999840"/>
                <a:gd name="connsiteY4163" fmla="*/ 3740539 h 8361036"/>
                <a:gd name="connsiteX4164" fmla="*/ 4106483 w 6999840"/>
                <a:gd name="connsiteY4164" fmla="*/ 3731578 h 8361036"/>
                <a:gd name="connsiteX4165" fmla="*/ 3803200 w 6999840"/>
                <a:gd name="connsiteY4165" fmla="*/ 3731578 h 8361036"/>
                <a:gd name="connsiteX4166" fmla="*/ 3812161 w 6999840"/>
                <a:gd name="connsiteY4166" fmla="*/ 3740539 h 8361036"/>
                <a:gd name="connsiteX4167" fmla="*/ 3803200 w 6999840"/>
                <a:gd name="connsiteY4167" fmla="*/ 3749499 h 8361036"/>
                <a:gd name="connsiteX4168" fmla="*/ 3794240 w 6999840"/>
                <a:gd name="connsiteY4168" fmla="*/ 3740539 h 8361036"/>
                <a:gd name="connsiteX4169" fmla="*/ 3803200 w 6999840"/>
                <a:gd name="connsiteY4169" fmla="*/ 3731578 h 8361036"/>
                <a:gd name="connsiteX4170" fmla="*/ 3499921 w 6999840"/>
                <a:gd name="connsiteY4170" fmla="*/ 3731578 h 8361036"/>
                <a:gd name="connsiteX4171" fmla="*/ 3508879 w 6999840"/>
                <a:gd name="connsiteY4171" fmla="*/ 3740539 h 8361036"/>
                <a:gd name="connsiteX4172" fmla="*/ 3499921 w 6999840"/>
                <a:gd name="connsiteY4172" fmla="*/ 3749499 h 8361036"/>
                <a:gd name="connsiteX4173" fmla="*/ 3491014 w 6999840"/>
                <a:gd name="connsiteY4173" fmla="*/ 3740539 h 8361036"/>
                <a:gd name="connsiteX4174" fmla="*/ 3499921 w 6999840"/>
                <a:gd name="connsiteY4174" fmla="*/ 3731578 h 8361036"/>
                <a:gd name="connsiteX4175" fmla="*/ 3196690 w 6999840"/>
                <a:gd name="connsiteY4175" fmla="*/ 3731578 h 8361036"/>
                <a:gd name="connsiteX4176" fmla="*/ 3205662 w 6999840"/>
                <a:gd name="connsiteY4176" fmla="*/ 3740539 h 8361036"/>
                <a:gd name="connsiteX4177" fmla="*/ 3196690 w 6999840"/>
                <a:gd name="connsiteY4177" fmla="*/ 3749499 h 8361036"/>
                <a:gd name="connsiteX4178" fmla="*/ 3187729 w 6999840"/>
                <a:gd name="connsiteY4178" fmla="*/ 3740539 h 8361036"/>
                <a:gd name="connsiteX4179" fmla="*/ 3196690 w 6999840"/>
                <a:gd name="connsiteY4179" fmla="*/ 3731578 h 8361036"/>
                <a:gd name="connsiteX4180" fmla="*/ 2893460 w 6999840"/>
                <a:gd name="connsiteY4180" fmla="*/ 3731578 h 8361036"/>
                <a:gd name="connsiteX4181" fmla="*/ 2902417 w 6999840"/>
                <a:gd name="connsiteY4181" fmla="*/ 3740539 h 8361036"/>
                <a:gd name="connsiteX4182" fmla="*/ 2893460 w 6999840"/>
                <a:gd name="connsiteY4182" fmla="*/ 3749499 h 8361036"/>
                <a:gd name="connsiteX4183" fmla="*/ 2884500 w 6999840"/>
                <a:gd name="connsiteY4183" fmla="*/ 3740539 h 8361036"/>
                <a:gd name="connsiteX4184" fmla="*/ 2893460 w 6999840"/>
                <a:gd name="connsiteY4184" fmla="*/ 3731578 h 8361036"/>
                <a:gd name="connsiteX4185" fmla="*/ 2590178 w 6999840"/>
                <a:gd name="connsiteY4185" fmla="*/ 3731578 h 8361036"/>
                <a:gd name="connsiteX4186" fmla="*/ 2599130 w 6999840"/>
                <a:gd name="connsiteY4186" fmla="*/ 3740539 h 8361036"/>
                <a:gd name="connsiteX4187" fmla="*/ 2590178 w 6999840"/>
                <a:gd name="connsiteY4187" fmla="*/ 3749499 h 8361036"/>
                <a:gd name="connsiteX4188" fmla="*/ 2581222 w 6999840"/>
                <a:gd name="connsiteY4188" fmla="*/ 3740539 h 8361036"/>
                <a:gd name="connsiteX4189" fmla="*/ 2590178 w 6999840"/>
                <a:gd name="connsiteY4189" fmla="*/ 3731578 h 8361036"/>
                <a:gd name="connsiteX4190" fmla="*/ 2286899 w 6999840"/>
                <a:gd name="connsiteY4190" fmla="*/ 3731578 h 8361036"/>
                <a:gd name="connsiteX4191" fmla="*/ 2295859 w 6999840"/>
                <a:gd name="connsiteY4191" fmla="*/ 3740539 h 8361036"/>
                <a:gd name="connsiteX4192" fmla="*/ 2286899 w 6999840"/>
                <a:gd name="connsiteY4192" fmla="*/ 3749499 h 8361036"/>
                <a:gd name="connsiteX4193" fmla="*/ 2277940 w 6999840"/>
                <a:gd name="connsiteY4193" fmla="*/ 3740539 h 8361036"/>
                <a:gd name="connsiteX4194" fmla="*/ 2286899 w 6999840"/>
                <a:gd name="connsiteY4194" fmla="*/ 3731578 h 8361036"/>
                <a:gd name="connsiteX4195" fmla="*/ 1983626 w 6999840"/>
                <a:gd name="connsiteY4195" fmla="*/ 3731578 h 8361036"/>
                <a:gd name="connsiteX4196" fmla="*/ 1992589 w 6999840"/>
                <a:gd name="connsiteY4196" fmla="*/ 3740539 h 8361036"/>
                <a:gd name="connsiteX4197" fmla="*/ 1983626 w 6999840"/>
                <a:gd name="connsiteY4197" fmla="*/ 3749499 h 8361036"/>
                <a:gd name="connsiteX4198" fmla="*/ 1974664 w 6999840"/>
                <a:gd name="connsiteY4198" fmla="*/ 3740539 h 8361036"/>
                <a:gd name="connsiteX4199" fmla="*/ 1983626 w 6999840"/>
                <a:gd name="connsiteY4199" fmla="*/ 3731578 h 8361036"/>
                <a:gd name="connsiteX4200" fmla="*/ 1680363 w 6999840"/>
                <a:gd name="connsiteY4200" fmla="*/ 3731578 h 8361036"/>
                <a:gd name="connsiteX4201" fmla="*/ 1689325 w 6999840"/>
                <a:gd name="connsiteY4201" fmla="*/ 3740539 h 8361036"/>
                <a:gd name="connsiteX4202" fmla="*/ 1680363 w 6999840"/>
                <a:gd name="connsiteY4202" fmla="*/ 3749499 h 8361036"/>
                <a:gd name="connsiteX4203" fmla="*/ 1671403 w 6999840"/>
                <a:gd name="connsiteY4203" fmla="*/ 3740539 h 8361036"/>
                <a:gd name="connsiteX4204" fmla="*/ 1680363 w 6999840"/>
                <a:gd name="connsiteY4204" fmla="*/ 3731578 h 8361036"/>
                <a:gd name="connsiteX4205" fmla="*/ 1377081 w 6999840"/>
                <a:gd name="connsiteY4205" fmla="*/ 3731578 h 8361036"/>
                <a:gd name="connsiteX4206" fmla="*/ 1386042 w 6999840"/>
                <a:gd name="connsiteY4206" fmla="*/ 3740539 h 8361036"/>
                <a:gd name="connsiteX4207" fmla="*/ 1377081 w 6999840"/>
                <a:gd name="connsiteY4207" fmla="*/ 3749499 h 8361036"/>
                <a:gd name="connsiteX4208" fmla="*/ 1368117 w 6999840"/>
                <a:gd name="connsiteY4208" fmla="*/ 3740539 h 8361036"/>
                <a:gd name="connsiteX4209" fmla="*/ 1377081 w 6999840"/>
                <a:gd name="connsiteY4209" fmla="*/ 3731578 h 8361036"/>
                <a:gd name="connsiteX4210" fmla="*/ 1073791 w 6999840"/>
                <a:gd name="connsiteY4210" fmla="*/ 3731578 h 8361036"/>
                <a:gd name="connsiteX4211" fmla="*/ 1082753 w 6999840"/>
                <a:gd name="connsiteY4211" fmla="*/ 3740539 h 8361036"/>
                <a:gd name="connsiteX4212" fmla="*/ 1073791 w 6999840"/>
                <a:gd name="connsiteY4212" fmla="*/ 3749499 h 8361036"/>
                <a:gd name="connsiteX4213" fmla="*/ 1064831 w 6999840"/>
                <a:gd name="connsiteY4213" fmla="*/ 3740539 h 8361036"/>
                <a:gd name="connsiteX4214" fmla="*/ 1073791 w 6999840"/>
                <a:gd name="connsiteY4214" fmla="*/ 3731578 h 8361036"/>
                <a:gd name="connsiteX4215" fmla="*/ 770517 w 6999840"/>
                <a:gd name="connsiteY4215" fmla="*/ 3731578 h 8361036"/>
                <a:gd name="connsiteX4216" fmla="*/ 779470 w 6999840"/>
                <a:gd name="connsiteY4216" fmla="*/ 3740539 h 8361036"/>
                <a:gd name="connsiteX4217" fmla="*/ 770517 w 6999840"/>
                <a:gd name="connsiteY4217" fmla="*/ 3749499 h 8361036"/>
                <a:gd name="connsiteX4218" fmla="*/ 761551 w 6999840"/>
                <a:gd name="connsiteY4218" fmla="*/ 3740539 h 8361036"/>
                <a:gd name="connsiteX4219" fmla="*/ 770517 w 6999840"/>
                <a:gd name="connsiteY4219" fmla="*/ 3731578 h 8361036"/>
                <a:gd name="connsiteX4220" fmla="*/ 467206 w 6999840"/>
                <a:gd name="connsiteY4220" fmla="*/ 3731578 h 8361036"/>
                <a:gd name="connsiteX4221" fmla="*/ 476167 w 6999840"/>
                <a:gd name="connsiteY4221" fmla="*/ 3740539 h 8361036"/>
                <a:gd name="connsiteX4222" fmla="*/ 467206 w 6999840"/>
                <a:gd name="connsiteY4222" fmla="*/ 3749499 h 8361036"/>
                <a:gd name="connsiteX4223" fmla="*/ 458246 w 6999840"/>
                <a:gd name="connsiteY4223" fmla="*/ 3740539 h 8361036"/>
                <a:gd name="connsiteX4224" fmla="*/ 467206 w 6999840"/>
                <a:gd name="connsiteY4224" fmla="*/ 3731578 h 8361036"/>
                <a:gd name="connsiteX4225" fmla="*/ 163927 w 6999840"/>
                <a:gd name="connsiteY4225" fmla="*/ 3731578 h 8361036"/>
                <a:gd name="connsiteX4226" fmla="*/ 172886 w 6999840"/>
                <a:gd name="connsiteY4226" fmla="*/ 3740539 h 8361036"/>
                <a:gd name="connsiteX4227" fmla="*/ 163927 w 6999840"/>
                <a:gd name="connsiteY4227" fmla="*/ 3749499 h 8361036"/>
                <a:gd name="connsiteX4228" fmla="*/ 154966 w 6999840"/>
                <a:gd name="connsiteY4228" fmla="*/ 3740539 h 8361036"/>
                <a:gd name="connsiteX4229" fmla="*/ 163927 w 6999840"/>
                <a:gd name="connsiteY4229" fmla="*/ 3731578 h 8361036"/>
                <a:gd name="connsiteX4230" fmla="*/ 6836025 w 6999840"/>
                <a:gd name="connsiteY4230" fmla="*/ 3541749 h 8361036"/>
                <a:gd name="connsiteX4231" fmla="*/ 6844985 w 6999840"/>
                <a:gd name="connsiteY4231" fmla="*/ 3550710 h 8361036"/>
                <a:gd name="connsiteX4232" fmla="*/ 6836025 w 6999840"/>
                <a:gd name="connsiteY4232" fmla="*/ 3559670 h 8361036"/>
                <a:gd name="connsiteX4233" fmla="*/ 6827064 w 6999840"/>
                <a:gd name="connsiteY4233" fmla="*/ 3550710 h 8361036"/>
                <a:gd name="connsiteX4234" fmla="*/ 6836025 w 6999840"/>
                <a:gd name="connsiteY4234" fmla="*/ 3541749 h 8361036"/>
                <a:gd name="connsiteX4235" fmla="*/ 6532742 w 6999840"/>
                <a:gd name="connsiteY4235" fmla="*/ 3541749 h 8361036"/>
                <a:gd name="connsiteX4236" fmla="*/ 6541703 w 6999840"/>
                <a:gd name="connsiteY4236" fmla="*/ 3550710 h 8361036"/>
                <a:gd name="connsiteX4237" fmla="*/ 6532742 w 6999840"/>
                <a:gd name="connsiteY4237" fmla="*/ 3559670 h 8361036"/>
                <a:gd name="connsiteX4238" fmla="*/ 6523782 w 6999840"/>
                <a:gd name="connsiteY4238" fmla="*/ 3550710 h 8361036"/>
                <a:gd name="connsiteX4239" fmla="*/ 6532742 w 6999840"/>
                <a:gd name="connsiteY4239" fmla="*/ 3541749 h 8361036"/>
                <a:gd name="connsiteX4240" fmla="*/ 6229459 w 6999840"/>
                <a:gd name="connsiteY4240" fmla="*/ 3541749 h 8361036"/>
                <a:gd name="connsiteX4241" fmla="*/ 6238420 w 6999840"/>
                <a:gd name="connsiteY4241" fmla="*/ 3550710 h 8361036"/>
                <a:gd name="connsiteX4242" fmla="*/ 6229459 w 6999840"/>
                <a:gd name="connsiteY4242" fmla="*/ 3559670 h 8361036"/>
                <a:gd name="connsiteX4243" fmla="*/ 6220499 w 6999840"/>
                <a:gd name="connsiteY4243" fmla="*/ 3550710 h 8361036"/>
                <a:gd name="connsiteX4244" fmla="*/ 6229459 w 6999840"/>
                <a:gd name="connsiteY4244" fmla="*/ 3541749 h 8361036"/>
                <a:gd name="connsiteX4245" fmla="*/ 5926177 w 6999840"/>
                <a:gd name="connsiteY4245" fmla="*/ 3541749 h 8361036"/>
                <a:gd name="connsiteX4246" fmla="*/ 5935138 w 6999840"/>
                <a:gd name="connsiteY4246" fmla="*/ 3550710 h 8361036"/>
                <a:gd name="connsiteX4247" fmla="*/ 5926177 w 6999840"/>
                <a:gd name="connsiteY4247" fmla="*/ 3559670 h 8361036"/>
                <a:gd name="connsiteX4248" fmla="*/ 5917217 w 6999840"/>
                <a:gd name="connsiteY4248" fmla="*/ 3550710 h 8361036"/>
                <a:gd name="connsiteX4249" fmla="*/ 5926177 w 6999840"/>
                <a:gd name="connsiteY4249" fmla="*/ 3541749 h 8361036"/>
                <a:gd name="connsiteX4250" fmla="*/ 5622895 w 6999840"/>
                <a:gd name="connsiteY4250" fmla="*/ 3541749 h 8361036"/>
                <a:gd name="connsiteX4251" fmla="*/ 5631856 w 6999840"/>
                <a:gd name="connsiteY4251" fmla="*/ 3550710 h 8361036"/>
                <a:gd name="connsiteX4252" fmla="*/ 5622895 w 6999840"/>
                <a:gd name="connsiteY4252" fmla="*/ 3559670 h 8361036"/>
                <a:gd name="connsiteX4253" fmla="*/ 5613935 w 6999840"/>
                <a:gd name="connsiteY4253" fmla="*/ 3550710 h 8361036"/>
                <a:gd name="connsiteX4254" fmla="*/ 5622895 w 6999840"/>
                <a:gd name="connsiteY4254" fmla="*/ 3541749 h 8361036"/>
                <a:gd name="connsiteX4255" fmla="*/ 5319613 w 6999840"/>
                <a:gd name="connsiteY4255" fmla="*/ 3541749 h 8361036"/>
                <a:gd name="connsiteX4256" fmla="*/ 5328574 w 6999840"/>
                <a:gd name="connsiteY4256" fmla="*/ 3550710 h 8361036"/>
                <a:gd name="connsiteX4257" fmla="*/ 5319613 w 6999840"/>
                <a:gd name="connsiteY4257" fmla="*/ 3559670 h 8361036"/>
                <a:gd name="connsiteX4258" fmla="*/ 5310653 w 6999840"/>
                <a:gd name="connsiteY4258" fmla="*/ 3550710 h 8361036"/>
                <a:gd name="connsiteX4259" fmla="*/ 5319613 w 6999840"/>
                <a:gd name="connsiteY4259" fmla="*/ 3541749 h 8361036"/>
                <a:gd name="connsiteX4260" fmla="*/ 5016330 w 6999840"/>
                <a:gd name="connsiteY4260" fmla="*/ 3541749 h 8361036"/>
                <a:gd name="connsiteX4261" fmla="*/ 5025291 w 6999840"/>
                <a:gd name="connsiteY4261" fmla="*/ 3550710 h 8361036"/>
                <a:gd name="connsiteX4262" fmla="*/ 5016330 w 6999840"/>
                <a:gd name="connsiteY4262" fmla="*/ 3559670 h 8361036"/>
                <a:gd name="connsiteX4263" fmla="*/ 5007370 w 6999840"/>
                <a:gd name="connsiteY4263" fmla="*/ 3550710 h 8361036"/>
                <a:gd name="connsiteX4264" fmla="*/ 5016330 w 6999840"/>
                <a:gd name="connsiteY4264" fmla="*/ 3541749 h 8361036"/>
                <a:gd name="connsiteX4265" fmla="*/ 4713048 w 6999840"/>
                <a:gd name="connsiteY4265" fmla="*/ 3541749 h 8361036"/>
                <a:gd name="connsiteX4266" fmla="*/ 4722009 w 6999840"/>
                <a:gd name="connsiteY4266" fmla="*/ 3550710 h 8361036"/>
                <a:gd name="connsiteX4267" fmla="*/ 4713048 w 6999840"/>
                <a:gd name="connsiteY4267" fmla="*/ 3559670 h 8361036"/>
                <a:gd name="connsiteX4268" fmla="*/ 4704088 w 6999840"/>
                <a:gd name="connsiteY4268" fmla="*/ 3550710 h 8361036"/>
                <a:gd name="connsiteX4269" fmla="*/ 4713048 w 6999840"/>
                <a:gd name="connsiteY4269" fmla="*/ 3541749 h 8361036"/>
                <a:gd name="connsiteX4270" fmla="*/ 4409765 w 6999840"/>
                <a:gd name="connsiteY4270" fmla="*/ 3541749 h 8361036"/>
                <a:gd name="connsiteX4271" fmla="*/ 4418726 w 6999840"/>
                <a:gd name="connsiteY4271" fmla="*/ 3550710 h 8361036"/>
                <a:gd name="connsiteX4272" fmla="*/ 4409765 w 6999840"/>
                <a:gd name="connsiteY4272" fmla="*/ 3559670 h 8361036"/>
                <a:gd name="connsiteX4273" fmla="*/ 4400805 w 6999840"/>
                <a:gd name="connsiteY4273" fmla="*/ 3550710 h 8361036"/>
                <a:gd name="connsiteX4274" fmla="*/ 4409765 w 6999840"/>
                <a:gd name="connsiteY4274" fmla="*/ 3541749 h 8361036"/>
                <a:gd name="connsiteX4275" fmla="*/ 4106483 w 6999840"/>
                <a:gd name="connsiteY4275" fmla="*/ 3541749 h 8361036"/>
                <a:gd name="connsiteX4276" fmla="*/ 4115444 w 6999840"/>
                <a:gd name="connsiteY4276" fmla="*/ 3550710 h 8361036"/>
                <a:gd name="connsiteX4277" fmla="*/ 4106483 w 6999840"/>
                <a:gd name="connsiteY4277" fmla="*/ 3559670 h 8361036"/>
                <a:gd name="connsiteX4278" fmla="*/ 4097523 w 6999840"/>
                <a:gd name="connsiteY4278" fmla="*/ 3550710 h 8361036"/>
                <a:gd name="connsiteX4279" fmla="*/ 4106483 w 6999840"/>
                <a:gd name="connsiteY4279" fmla="*/ 3541749 h 8361036"/>
                <a:gd name="connsiteX4280" fmla="*/ 3803200 w 6999840"/>
                <a:gd name="connsiteY4280" fmla="*/ 3541749 h 8361036"/>
                <a:gd name="connsiteX4281" fmla="*/ 3812161 w 6999840"/>
                <a:gd name="connsiteY4281" fmla="*/ 3550710 h 8361036"/>
                <a:gd name="connsiteX4282" fmla="*/ 3803200 w 6999840"/>
                <a:gd name="connsiteY4282" fmla="*/ 3559670 h 8361036"/>
                <a:gd name="connsiteX4283" fmla="*/ 3794240 w 6999840"/>
                <a:gd name="connsiteY4283" fmla="*/ 3550710 h 8361036"/>
                <a:gd name="connsiteX4284" fmla="*/ 3803200 w 6999840"/>
                <a:gd name="connsiteY4284" fmla="*/ 3541749 h 8361036"/>
                <a:gd name="connsiteX4285" fmla="*/ 3499921 w 6999840"/>
                <a:gd name="connsiteY4285" fmla="*/ 3541749 h 8361036"/>
                <a:gd name="connsiteX4286" fmla="*/ 3508879 w 6999840"/>
                <a:gd name="connsiteY4286" fmla="*/ 3550710 h 8361036"/>
                <a:gd name="connsiteX4287" fmla="*/ 3499921 w 6999840"/>
                <a:gd name="connsiteY4287" fmla="*/ 3559670 h 8361036"/>
                <a:gd name="connsiteX4288" fmla="*/ 3491016 w 6999840"/>
                <a:gd name="connsiteY4288" fmla="*/ 3550710 h 8361036"/>
                <a:gd name="connsiteX4289" fmla="*/ 3499921 w 6999840"/>
                <a:gd name="connsiteY4289" fmla="*/ 3541749 h 8361036"/>
                <a:gd name="connsiteX4290" fmla="*/ 3196690 w 6999840"/>
                <a:gd name="connsiteY4290" fmla="*/ 3541749 h 8361036"/>
                <a:gd name="connsiteX4291" fmla="*/ 3205662 w 6999840"/>
                <a:gd name="connsiteY4291" fmla="*/ 3550710 h 8361036"/>
                <a:gd name="connsiteX4292" fmla="*/ 3196690 w 6999840"/>
                <a:gd name="connsiteY4292" fmla="*/ 3559670 h 8361036"/>
                <a:gd name="connsiteX4293" fmla="*/ 3187729 w 6999840"/>
                <a:gd name="connsiteY4293" fmla="*/ 3550710 h 8361036"/>
                <a:gd name="connsiteX4294" fmla="*/ 3196690 w 6999840"/>
                <a:gd name="connsiteY4294" fmla="*/ 3541749 h 8361036"/>
                <a:gd name="connsiteX4295" fmla="*/ 2893461 w 6999840"/>
                <a:gd name="connsiteY4295" fmla="*/ 3541749 h 8361036"/>
                <a:gd name="connsiteX4296" fmla="*/ 2902420 w 6999840"/>
                <a:gd name="connsiteY4296" fmla="*/ 3550710 h 8361036"/>
                <a:gd name="connsiteX4297" fmla="*/ 2893461 w 6999840"/>
                <a:gd name="connsiteY4297" fmla="*/ 3559670 h 8361036"/>
                <a:gd name="connsiteX4298" fmla="*/ 2884500 w 6999840"/>
                <a:gd name="connsiteY4298" fmla="*/ 3550710 h 8361036"/>
                <a:gd name="connsiteX4299" fmla="*/ 2893461 w 6999840"/>
                <a:gd name="connsiteY4299" fmla="*/ 3541749 h 8361036"/>
                <a:gd name="connsiteX4300" fmla="*/ 2590178 w 6999840"/>
                <a:gd name="connsiteY4300" fmla="*/ 3541749 h 8361036"/>
                <a:gd name="connsiteX4301" fmla="*/ 2599133 w 6999840"/>
                <a:gd name="connsiteY4301" fmla="*/ 3550710 h 8361036"/>
                <a:gd name="connsiteX4302" fmla="*/ 2590178 w 6999840"/>
                <a:gd name="connsiteY4302" fmla="*/ 3559670 h 8361036"/>
                <a:gd name="connsiteX4303" fmla="*/ 2581222 w 6999840"/>
                <a:gd name="connsiteY4303" fmla="*/ 3550710 h 8361036"/>
                <a:gd name="connsiteX4304" fmla="*/ 2590178 w 6999840"/>
                <a:gd name="connsiteY4304" fmla="*/ 3541749 h 8361036"/>
                <a:gd name="connsiteX4305" fmla="*/ 2286901 w 6999840"/>
                <a:gd name="connsiteY4305" fmla="*/ 3541749 h 8361036"/>
                <a:gd name="connsiteX4306" fmla="*/ 2295859 w 6999840"/>
                <a:gd name="connsiteY4306" fmla="*/ 3550710 h 8361036"/>
                <a:gd name="connsiteX4307" fmla="*/ 2286901 w 6999840"/>
                <a:gd name="connsiteY4307" fmla="*/ 3559670 h 8361036"/>
                <a:gd name="connsiteX4308" fmla="*/ 2277940 w 6999840"/>
                <a:gd name="connsiteY4308" fmla="*/ 3550710 h 8361036"/>
                <a:gd name="connsiteX4309" fmla="*/ 2286901 w 6999840"/>
                <a:gd name="connsiteY4309" fmla="*/ 3541749 h 8361036"/>
                <a:gd name="connsiteX4310" fmla="*/ 1983628 w 6999840"/>
                <a:gd name="connsiteY4310" fmla="*/ 3541749 h 8361036"/>
                <a:gd name="connsiteX4311" fmla="*/ 1992591 w 6999840"/>
                <a:gd name="connsiteY4311" fmla="*/ 3550710 h 8361036"/>
                <a:gd name="connsiteX4312" fmla="*/ 1983628 w 6999840"/>
                <a:gd name="connsiteY4312" fmla="*/ 3559670 h 8361036"/>
                <a:gd name="connsiteX4313" fmla="*/ 1974670 w 6999840"/>
                <a:gd name="connsiteY4313" fmla="*/ 3550710 h 8361036"/>
                <a:gd name="connsiteX4314" fmla="*/ 1983628 w 6999840"/>
                <a:gd name="connsiteY4314" fmla="*/ 3541749 h 8361036"/>
                <a:gd name="connsiteX4315" fmla="*/ 1680365 w 6999840"/>
                <a:gd name="connsiteY4315" fmla="*/ 3541749 h 8361036"/>
                <a:gd name="connsiteX4316" fmla="*/ 1689327 w 6999840"/>
                <a:gd name="connsiteY4316" fmla="*/ 3550710 h 8361036"/>
                <a:gd name="connsiteX4317" fmla="*/ 1680365 w 6999840"/>
                <a:gd name="connsiteY4317" fmla="*/ 3559670 h 8361036"/>
                <a:gd name="connsiteX4318" fmla="*/ 1671404 w 6999840"/>
                <a:gd name="connsiteY4318" fmla="*/ 3550710 h 8361036"/>
                <a:gd name="connsiteX4319" fmla="*/ 1680365 w 6999840"/>
                <a:gd name="connsiteY4319" fmla="*/ 3541749 h 8361036"/>
                <a:gd name="connsiteX4320" fmla="*/ 1377083 w 6999840"/>
                <a:gd name="connsiteY4320" fmla="*/ 3541749 h 8361036"/>
                <a:gd name="connsiteX4321" fmla="*/ 1386044 w 6999840"/>
                <a:gd name="connsiteY4321" fmla="*/ 3550710 h 8361036"/>
                <a:gd name="connsiteX4322" fmla="*/ 1377083 w 6999840"/>
                <a:gd name="connsiteY4322" fmla="*/ 3559670 h 8361036"/>
                <a:gd name="connsiteX4323" fmla="*/ 1368120 w 6999840"/>
                <a:gd name="connsiteY4323" fmla="*/ 3550710 h 8361036"/>
                <a:gd name="connsiteX4324" fmla="*/ 1377083 w 6999840"/>
                <a:gd name="connsiteY4324" fmla="*/ 3541749 h 8361036"/>
                <a:gd name="connsiteX4325" fmla="*/ 1073794 w 6999840"/>
                <a:gd name="connsiteY4325" fmla="*/ 3541749 h 8361036"/>
                <a:gd name="connsiteX4326" fmla="*/ 1082756 w 6999840"/>
                <a:gd name="connsiteY4326" fmla="*/ 3550710 h 8361036"/>
                <a:gd name="connsiteX4327" fmla="*/ 1073794 w 6999840"/>
                <a:gd name="connsiteY4327" fmla="*/ 3559670 h 8361036"/>
                <a:gd name="connsiteX4328" fmla="*/ 1064831 w 6999840"/>
                <a:gd name="connsiteY4328" fmla="*/ 3550710 h 8361036"/>
                <a:gd name="connsiteX4329" fmla="*/ 1073794 w 6999840"/>
                <a:gd name="connsiteY4329" fmla="*/ 3541749 h 8361036"/>
                <a:gd name="connsiteX4330" fmla="*/ 770520 w 6999840"/>
                <a:gd name="connsiteY4330" fmla="*/ 3541749 h 8361036"/>
                <a:gd name="connsiteX4331" fmla="*/ 779472 w 6999840"/>
                <a:gd name="connsiteY4331" fmla="*/ 3550710 h 8361036"/>
                <a:gd name="connsiteX4332" fmla="*/ 770520 w 6999840"/>
                <a:gd name="connsiteY4332" fmla="*/ 3559670 h 8361036"/>
                <a:gd name="connsiteX4333" fmla="*/ 761554 w 6999840"/>
                <a:gd name="connsiteY4333" fmla="*/ 3550710 h 8361036"/>
                <a:gd name="connsiteX4334" fmla="*/ 770520 w 6999840"/>
                <a:gd name="connsiteY4334" fmla="*/ 3541749 h 8361036"/>
                <a:gd name="connsiteX4335" fmla="*/ 467208 w 6999840"/>
                <a:gd name="connsiteY4335" fmla="*/ 3541749 h 8361036"/>
                <a:gd name="connsiteX4336" fmla="*/ 476169 w 6999840"/>
                <a:gd name="connsiteY4336" fmla="*/ 3550710 h 8361036"/>
                <a:gd name="connsiteX4337" fmla="*/ 467208 w 6999840"/>
                <a:gd name="connsiteY4337" fmla="*/ 3559670 h 8361036"/>
                <a:gd name="connsiteX4338" fmla="*/ 458248 w 6999840"/>
                <a:gd name="connsiteY4338" fmla="*/ 3550710 h 8361036"/>
                <a:gd name="connsiteX4339" fmla="*/ 467208 w 6999840"/>
                <a:gd name="connsiteY4339" fmla="*/ 3541749 h 8361036"/>
                <a:gd name="connsiteX4340" fmla="*/ 163929 w 6999840"/>
                <a:gd name="connsiteY4340" fmla="*/ 3541749 h 8361036"/>
                <a:gd name="connsiteX4341" fmla="*/ 172889 w 6999840"/>
                <a:gd name="connsiteY4341" fmla="*/ 3550710 h 8361036"/>
                <a:gd name="connsiteX4342" fmla="*/ 163929 w 6999840"/>
                <a:gd name="connsiteY4342" fmla="*/ 3559670 h 8361036"/>
                <a:gd name="connsiteX4343" fmla="*/ 154968 w 6999840"/>
                <a:gd name="connsiteY4343" fmla="*/ 3550710 h 8361036"/>
                <a:gd name="connsiteX4344" fmla="*/ 163929 w 6999840"/>
                <a:gd name="connsiteY4344" fmla="*/ 3541749 h 8361036"/>
                <a:gd name="connsiteX4345" fmla="*/ 6990880 w 6999840"/>
                <a:gd name="connsiteY4345" fmla="*/ 3464835 h 8361036"/>
                <a:gd name="connsiteX4346" fmla="*/ 6999840 w 6999840"/>
                <a:gd name="connsiteY4346" fmla="*/ 3473796 h 8361036"/>
                <a:gd name="connsiteX4347" fmla="*/ 6990880 w 6999840"/>
                <a:gd name="connsiteY4347" fmla="*/ 3482756 h 8361036"/>
                <a:gd name="connsiteX4348" fmla="*/ 6981919 w 6999840"/>
                <a:gd name="connsiteY4348" fmla="*/ 3473796 h 8361036"/>
                <a:gd name="connsiteX4349" fmla="*/ 6990880 w 6999840"/>
                <a:gd name="connsiteY4349" fmla="*/ 3464835 h 8361036"/>
                <a:gd name="connsiteX4350" fmla="*/ 6687318 w 6999840"/>
                <a:gd name="connsiteY4350" fmla="*/ 3464835 h 8361036"/>
                <a:gd name="connsiteX4351" fmla="*/ 6696278 w 6999840"/>
                <a:gd name="connsiteY4351" fmla="*/ 3473796 h 8361036"/>
                <a:gd name="connsiteX4352" fmla="*/ 6687318 w 6999840"/>
                <a:gd name="connsiteY4352" fmla="*/ 3482756 h 8361036"/>
                <a:gd name="connsiteX4353" fmla="*/ 6678357 w 6999840"/>
                <a:gd name="connsiteY4353" fmla="*/ 3473796 h 8361036"/>
                <a:gd name="connsiteX4354" fmla="*/ 6687318 w 6999840"/>
                <a:gd name="connsiteY4354" fmla="*/ 3464835 h 8361036"/>
                <a:gd name="connsiteX4355" fmla="*/ 6383755 w 6999840"/>
                <a:gd name="connsiteY4355" fmla="*/ 3464835 h 8361036"/>
                <a:gd name="connsiteX4356" fmla="*/ 6392716 w 6999840"/>
                <a:gd name="connsiteY4356" fmla="*/ 3473796 h 8361036"/>
                <a:gd name="connsiteX4357" fmla="*/ 6383755 w 6999840"/>
                <a:gd name="connsiteY4357" fmla="*/ 3482756 h 8361036"/>
                <a:gd name="connsiteX4358" fmla="*/ 6374795 w 6999840"/>
                <a:gd name="connsiteY4358" fmla="*/ 3473796 h 8361036"/>
                <a:gd name="connsiteX4359" fmla="*/ 6383755 w 6999840"/>
                <a:gd name="connsiteY4359" fmla="*/ 3464835 h 8361036"/>
                <a:gd name="connsiteX4360" fmla="*/ 6080194 w 6999840"/>
                <a:gd name="connsiteY4360" fmla="*/ 3464835 h 8361036"/>
                <a:gd name="connsiteX4361" fmla="*/ 6089155 w 6999840"/>
                <a:gd name="connsiteY4361" fmla="*/ 3473796 h 8361036"/>
                <a:gd name="connsiteX4362" fmla="*/ 6080194 w 6999840"/>
                <a:gd name="connsiteY4362" fmla="*/ 3482756 h 8361036"/>
                <a:gd name="connsiteX4363" fmla="*/ 6071234 w 6999840"/>
                <a:gd name="connsiteY4363" fmla="*/ 3473796 h 8361036"/>
                <a:gd name="connsiteX4364" fmla="*/ 6080194 w 6999840"/>
                <a:gd name="connsiteY4364" fmla="*/ 3464835 h 8361036"/>
                <a:gd name="connsiteX4365" fmla="*/ 5776632 w 6999840"/>
                <a:gd name="connsiteY4365" fmla="*/ 3464835 h 8361036"/>
                <a:gd name="connsiteX4366" fmla="*/ 5785593 w 6999840"/>
                <a:gd name="connsiteY4366" fmla="*/ 3473796 h 8361036"/>
                <a:gd name="connsiteX4367" fmla="*/ 5776632 w 6999840"/>
                <a:gd name="connsiteY4367" fmla="*/ 3482756 h 8361036"/>
                <a:gd name="connsiteX4368" fmla="*/ 5767672 w 6999840"/>
                <a:gd name="connsiteY4368" fmla="*/ 3473796 h 8361036"/>
                <a:gd name="connsiteX4369" fmla="*/ 5776632 w 6999840"/>
                <a:gd name="connsiteY4369" fmla="*/ 3464835 h 8361036"/>
                <a:gd name="connsiteX4370" fmla="*/ 5473070 w 6999840"/>
                <a:gd name="connsiteY4370" fmla="*/ 3464835 h 8361036"/>
                <a:gd name="connsiteX4371" fmla="*/ 5482031 w 6999840"/>
                <a:gd name="connsiteY4371" fmla="*/ 3473796 h 8361036"/>
                <a:gd name="connsiteX4372" fmla="*/ 5473070 w 6999840"/>
                <a:gd name="connsiteY4372" fmla="*/ 3482756 h 8361036"/>
                <a:gd name="connsiteX4373" fmla="*/ 5464110 w 6999840"/>
                <a:gd name="connsiteY4373" fmla="*/ 3473796 h 8361036"/>
                <a:gd name="connsiteX4374" fmla="*/ 5473070 w 6999840"/>
                <a:gd name="connsiteY4374" fmla="*/ 3464835 h 8361036"/>
                <a:gd name="connsiteX4375" fmla="*/ 5169508 w 6999840"/>
                <a:gd name="connsiteY4375" fmla="*/ 3464835 h 8361036"/>
                <a:gd name="connsiteX4376" fmla="*/ 5178469 w 6999840"/>
                <a:gd name="connsiteY4376" fmla="*/ 3473796 h 8361036"/>
                <a:gd name="connsiteX4377" fmla="*/ 5169508 w 6999840"/>
                <a:gd name="connsiteY4377" fmla="*/ 3482756 h 8361036"/>
                <a:gd name="connsiteX4378" fmla="*/ 5160548 w 6999840"/>
                <a:gd name="connsiteY4378" fmla="*/ 3473796 h 8361036"/>
                <a:gd name="connsiteX4379" fmla="*/ 5169508 w 6999840"/>
                <a:gd name="connsiteY4379" fmla="*/ 3464835 h 8361036"/>
                <a:gd name="connsiteX4380" fmla="*/ 4865947 w 6999840"/>
                <a:gd name="connsiteY4380" fmla="*/ 3464835 h 8361036"/>
                <a:gd name="connsiteX4381" fmla="*/ 4874908 w 6999840"/>
                <a:gd name="connsiteY4381" fmla="*/ 3473796 h 8361036"/>
                <a:gd name="connsiteX4382" fmla="*/ 4865947 w 6999840"/>
                <a:gd name="connsiteY4382" fmla="*/ 3482756 h 8361036"/>
                <a:gd name="connsiteX4383" fmla="*/ 4856987 w 6999840"/>
                <a:gd name="connsiteY4383" fmla="*/ 3473796 h 8361036"/>
                <a:gd name="connsiteX4384" fmla="*/ 4865947 w 6999840"/>
                <a:gd name="connsiteY4384" fmla="*/ 3464835 h 8361036"/>
                <a:gd name="connsiteX4385" fmla="*/ 4562385 w 6999840"/>
                <a:gd name="connsiteY4385" fmla="*/ 3464835 h 8361036"/>
                <a:gd name="connsiteX4386" fmla="*/ 4571346 w 6999840"/>
                <a:gd name="connsiteY4386" fmla="*/ 3473796 h 8361036"/>
                <a:gd name="connsiteX4387" fmla="*/ 4562385 w 6999840"/>
                <a:gd name="connsiteY4387" fmla="*/ 3482756 h 8361036"/>
                <a:gd name="connsiteX4388" fmla="*/ 4553425 w 6999840"/>
                <a:gd name="connsiteY4388" fmla="*/ 3473796 h 8361036"/>
                <a:gd name="connsiteX4389" fmla="*/ 4562385 w 6999840"/>
                <a:gd name="connsiteY4389" fmla="*/ 3464835 h 8361036"/>
                <a:gd name="connsiteX4390" fmla="*/ 4258823 w 6999840"/>
                <a:gd name="connsiteY4390" fmla="*/ 3464835 h 8361036"/>
                <a:gd name="connsiteX4391" fmla="*/ 4267784 w 6999840"/>
                <a:gd name="connsiteY4391" fmla="*/ 3473796 h 8361036"/>
                <a:gd name="connsiteX4392" fmla="*/ 4258823 w 6999840"/>
                <a:gd name="connsiteY4392" fmla="*/ 3482756 h 8361036"/>
                <a:gd name="connsiteX4393" fmla="*/ 4249863 w 6999840"/>
                <a:gd name="connsiteY4393" fmla="*/ 3473796 h 8361036"/>
                <a:gd name="connsiteX4394" fmla="*/ 4258823 w 6999840"/>
                <a:gd name="connsiteY4394" fmla="*/ 3464835 h 8361036"/>
                <a:gd name="connsiteX4395" fmla="*/ 3955261 w 6999840"/>
                <a:gd name="connsiteY4395" fmla="*/ 3464835 h 8361036"/>
                <a:gd name="connsiteX4396" fmla="*/ 3964222 w 6999840"/>
                <a:gd name="connsiteY4396" fmla="*/ 3473796 h 8361036"/>
                <a:gd name="connsiteX4397" fmla="*/ 3955261 w 6999840"/>
                <a:gd name="connsiteY4397" fmla="*/ 3482756 h 8361036"/>
                <a:gd name="connsiteX4398" fmla="*/ 3946301 w 6999840"/>
                <a:gd name="connsiteY4398" fmla="*/ 3473796 h 8361036"/>
                <a:gd name="connsiteX4399" fmla="*/ 3955261 w 6999840"/>
                <a:gd name="connsiteY4399" fmla="*/ 3464835 h 8361036"/>
                <a:gd name="connsiteX4400" fmla="*/ 3651699 w 6999840"/>
                <a:gd name="connsiteY4400" fmla="*/ 3464835 h 8361036"/>
                <a:gd name="connsiteX4401" fmla="*/ 3660660 w 6999840"/>
                <a:gd name="connsiteY4401" fmla="*/ 3473796 h 8361036"/>
                <a:gd name="connsiteX4402" fmla="*/ 3651699 w 6999840"/>
                <a:gd name="connsiteY4402" fmla="*/ 3482756 h 8361036"/>
                <a:gd name="connsiteX4403" fmla="*/ 3642739 w 6999840"/>
                <a:gd name="connsiteY4403" fmla="*/ 3473796 h 8361036"/>
                <a:gd name="connsiteX4404" fmla="*/ 3651699 w 6999840"/>
                <a:gd name="connsiteY4404" fmla="*/ 3464835 h 8361036"/>
                <a:gd name="connsiteX4405" fmla="*/ 3348160 w 6999840"/>
                <a:gd name="connsiteY4405" fmla="*/ 3464835 h 8361036"/>
                <a:gd name="connsiteX4406" fmla="*/ 3357121 w 6999840"/>
                <a:gd name="connsiteY4406" fmla="*/ 3473796 h 8361036"/>
                <a:gd name="connsiteX4407" fmla="*/ 3348160 w 6999840"/>
                <a:gd name="connsiteY4407" fmla="*/ 3482756 h 8361036"/>
                <a:gd name="connsiteX4408" fmla="*/ 3339201 w 6999840"/>
                <a:gd name="connsiteY4408" fmla="*/ 3473796 h 8361036"/>
                <a:gd name="connsiteX4409" fmla="*/ 3348160 w 6999840"/>
                <a:gd name="connsiteY4409" fmla="*/ 3464835 h 8361036"/>
                <a:gd name="connsiteX4410" fmla="*/ 3044621 w 6999840"/>
                <a:gd name="connsiteY4410" fmla="*/ 3464835 h 8361036"/>
                <a:gd name="connsiteX4411" fmla="*/ 3053582 w 6999840"/>
                <a:gd name="connsiteY4411" fmla="*/ 3473796 h 8361036"/>
                <a:gd name="connsiteX4412" fmla="*/ 3044621 w 6999840"/>
                <a:gd name="connsiteY4412" fmla="*/ 3482756 h 8361036"/>
                <a:gd name="connsiteX4413" fmla="*/ 3035658 w 6999840"/>
                <a:gd name="connsiteY4413" fmla="*/ 3473796 h 8361036"/>
                <a:gd name="connsiteX4414" fmla="*/ 3044621 w 6999840"/>
                <a:gd name="connsiteY4414" fmla="*/ 3464835 h 8361036"/>
                <a:gd name="connsiteX4415" fmla="*/ 2741062 w 6999840"/>
                <a:gd name="connsiteY4415" fmla="*/ 3464835 h 8361036"/>
                <a:gd name="connsiteX4416" fmla="*/ 2750022 w 6999840"/>
                <a:gd name="connsiteY4416" fmla="*/ 3473796 h 8361036"/>
                <a:gd name="connsiteX4417" fmla="*/ 2741062 w 6999840"/>
                <a:gd name="connsiteY4417" fmla="*/ 3482756 h 8361036"/>
                <a:gd name="connsiteX4418" fmla="*/ 2732102 w 6999840"/>
                <a:gd name="connsiteY4418" fmla="*/ 3473796 h 8361036"/>
                <a:gd name="connsiteX4419" fmla="*/ 2741062 w 6999840"/>
                <a:gd name="connsiteY4419" fmla="*/ 3464835 h 8361036"/>
                <a:gd name="connsiteX4420" fmla="*/ 2437509 w 6999840"/>
                <a:gd name="connsiteY4420" fmla="*/ 3464835 h 8361036"/>
                <a:gd name="connsiteX4421" fmla="*/ 2446469 w 6999840"/>
                <a:gd name="connsiteY4421" fmla="*/ 3473796 h 8361036"/>
                <a:gd name="connsiteX4422" fmla="*/ 2437509 w 6999840"/>
                <a:gd name="connsiteY4422" fmla="*/ 3482756 h 8361036"/>
                <a:gd name="connsiteX4423" fmla="*/ 2428553 w 6999840"/>
                <a:gd name="connsiteY4423" fmla="*/ 3473796 h 8361036"/>
                <a:gd name="connsiteX4424" fmla="*/ 2437509 w 6999840"/>
                <a:gd name="connsiteY4424" fmla="*/ 3464835 h 8361036"/>
                <a:gd name="connsiteX4425" fmla="*/ 2133941 w 6999840"/>
                <a:gd name="connsiteY4425" fmla="*/ 3464835 h 8361036"/>
                <a:gd name="connsiteX4426" fmla="*/ 2142897 w 6999840"/>
                <a:gd name="connsiteY4426" fmla="*/ 3473796 h 8361036"/>
                <a:gd name="connsiteX4427" fmla="*/ 2133941 w 6999840"/>
                <a:gd name="connsiteY4427" fmla="*/ 3482756 h 8361036"/>
                <a:gd name="connsiteX4428" fmla="*/ 2124979 w 6999840"/>
                <a:gd name="connsiteY4428" fmla="*/ 3473796 h 8361036"/>
                <a:gd name="connsiteX4429" fmla="*/ 2133941 w 6999840"/>
                <a:gd name="connsiteY4429" fmla="*/ 3464835 h 8361036"/>
                <a:gd name="connsiteX4430" fmla="*/ 1830380 w 6999840"/>
                <a:gd name="connsiteY4430" fmla="*/ 3464835 h 8361036"/>
                <a:gd name="connsiteX4431" fmla="*/ 1839340 w 6999840"/>
                <a:gd name="connsiteY4431" fmla="*/ 3473796 h 8361036"/>
                <a:gd name="connsiteX4432" fmla="*/ 1830380 w 6999840"/>
                <a:gd name="connsiteY4432" fmla="*/ 3482756 h 8361036"/>
                <a:gd name="connsiteX4433" fmla="*/ 1821419 w 6999840"/>
                <a:gd name="connsiteY4433" fmla="*/ 3473796 h 8361036"/>
                <a:gd name="connsiteX4434" fmla="*/ 1830380 w 6999840"/>
                <a:gd name="connsiteY4434" fmla="*/ 3464835 h 8361036"/>
                <a:gd name="connsiteX4435" fmla="*/ 1526820 w 6999840"/>
                <a:gd name="connsiteY4435" fmla="*/ 3464835 h 8361036"/>
                <a:gd name="connsiteX4436" fmla="*/ 1535780 w 6999840"/>
                <a:gd name="connsiteY4436" fmla="*/ 3473796 h 8361036"/>
                <a:gd name="connsiteX4437" fmla="*/ 1526820 w 6999840"/>
                <a:gd name="connsiteY4437" fmla="*/ 3482756 h 8361036"/>
                <a:gd name="connsiteX4438" fmla="*/ 1517860 w 6999840"/>
                <a:gd name="connsiteY4438" fmla="*/ 3473796 h 8361036"/>
                <a:gd name="connsiteX4439" fmla="*/ 1526820 w 6999840"/>
                <a:gd name="connsiteY4439" fmla="*/ 3464835 h 8361036"/>
                <a:gd name="connsiteX4440" fmla="*/ 1223256 w 6999840"/>
                <a:gd name="connsiteY4440" fmla="*/ 3464835 h 8361036"/>
                <a:gd name="connsiteX4441" fmla="*/ 1232218 w 6999840"/>
                <a:gd name="connsiteY4441" fmla="*/ 3473796 h 8361036"/>
                <a:gd name="connsiteX4442" fmla="*/ 1223256 w 6999840"/>
                <a:gd name="connsiteY4442" fmla="*/ 3482756 h 8361036"/>
                <a:gd name="connsiteX4443" fmla="*/ 1214296 w 6999840"/>
                <a:gd name="connsiteY4443" fmla="*/ 3473796 h 8361036"/>
                <a:gd name="connsiteX4444" fmla="*/ 1223256 w 6999840"/>
                <a:gd name="connsiteY4444" fmla="*/ 3464835 h 8361036"/>
                <a:gd name="connsiteX4445" fmla="*/ 919698 w 6999840"/>
                <a:gd name="connsiteY4445" fmla="*/ 3464835 h 8361036"/>
                <a:gd name="connsiteX4446" fmla="*/ 928658 w 6999840"/>
                <a:gd name="connsiteY4446" fmla="*/ 3473796 h 8361036"/>
                <a:gd name="connsiteX4447" fmla="*/ 919698 w 6999840"/>
                <a:gd name="connsiteY4447" fmla="*/ 3482756 h 8361036"/>
                <a:gd name="connsiteX4448" fmla="*/ 910735 w 6999840"/>
                <a:gd name="connsiteY4448" fmla="*/ 3473796 h 8361036"/>
                <a:gd name="connsiteX4449" fmla="*/ 919698 w 6999840"/>
                <a:gd name="connsiteY4449" fmla="*/ 3464835 h 8361036"/>
                <a:gd name="connsiteX4450" fmla="*/ 616125 w 6999840"/>
                <a:gd name="connsiteY4450" fmla="*/ 3464835 h 8361036"/>
                <a:gd name="connsiteX4451" fmla="*/ 625085 w 6999840"/>
                <a:gd name="connsiteY4451" fmla="*/ 3473796 h 8361036"/>
                <a:gd name="connsiteX4452" fmla="*/ 616125 w 6999840"/>
                <a:gd name="connsiteY4452" fmla="*/ 3482756 h 8361036"/>
                <a:gd name="connsiteX4453" fmla="*/ 607164 w 6999840"/>
                <a:gd name="connsiteY4453" fmla="*/ 3473796 h 8361036"/>
                <a:gd name="connsiteX4454" fmla="*/ 616125 w 6999840"/>
                <a:gd name="connsiteY4454" fmla="*/ 3464835 h 8361036"/>
                <a:gd name="connsiteX4455" fmla="*/ 312566 w 6999840"/>
                <a:gd name="connsiteY4455" fmla="*/ 3464835 h 8361036"/>
                <a:gd name="connsiteX4456" fmla="*/ 321527 w 6999840"/>
                <a:gd name="connsiteY4456" fmla="*/ 3473796 h 8361036"/>
                <a:gd name="connsiteX4457" fmla="*/ 312566 w 6999840"/>
                <a:gd name="connsiteY4457" fmla="*/ 3482756 h 8361036"/>
                <a:gd name="connsiteX4458" fmla="*/ 303606 w 6999840"/>
                <a:gd name="connsiteY4458" fmla="*/ 3473796 h 8361036"/>
                <a:gd name="connsiteX4459" fmla="*/ 312566 w 6999840"/>
                <a:gd name="connsiteY4459" fmla="*/ 3464835 h 8361036"/>
                <a:gd name="connsiteX4460" fmla="*/ 9006 w 6999840"/>
                <a:gd name="connsiteY4460" fmla="*/ 3464835 h 8361036"/>
                <a:gd name="connsiteX4461" fmla="*/ 17967 w 6999840"/>
                <a:gd name="connsiteY4461" fmla="*/ 3473796 h 8361036"/>
                <a:gd name="connsiteX4462" fmla="*/ 9006 w 6999840"/>
                <a:gd name="connsiteY4462" fmla="*/ 3482756 h 8361036"/>
                <a:gd name="connsiteX4463" fmla="*/ 46 w 6999840"/>
                <a:gd name="connsiteY4463" fmla="*/ 3473796 h 8361036"/>
                <a:gd name="connsiteX4464" fmla="*/ 9006 w 6999840"/>
                <a:gd name="connsiteY4464" fmla="*/ 3464835 h 8361036"/>
                <a:gd name="connsiteX4465" fmla="*/ 6990880 w 6999840"/>
                <a:gd name="connsiteY4465" fmla="*/ 3275006 h 8361036"/>
                <a:gd name="connsiteX4466" fmla="*/ 6999840 w 6999840"/>
                <a:gd name="connsiteY4466" fmla="*/ 3283967 h 8361036"/>
                <a:gd name="connsiteX4467" fmla="*/ 6990880 w 6999840"/>
                <a:gd name="connsiteY4467" fmla="*/ 3292927 h 8361036"/>
                <a:gd name="connsiteX4468" fmla="*/ 6981919 w 6999840"/>
                <a:gd name="connsiteY4468" fmla="*/ 3283967 h 8361036"/>
                <a:gd name="connsiteX4469" fmla="*/ 6990880 w 6999840"/>
                <a:gd name="connsiteY4469" fmla="*/ 3275006 h 8361036"/>
                <a:gd name="connsiteX4470" fmla="*/ 6687318 w 6999840"/>
                <a:gd name="connsiteY4470" fmla="*/ 3275006 h 8361036"/>
                <a:gd name="connsiteX4471" fmla="*/ 6696278 w 6999840"/>
                <a:gd name="connsiteY4471" fmla="*/ 3283967 h 8361036"/>
                <a:gd name="connsiteX4472" fmla="*/ 6687318 w 6999840"/>
                <a:gd name="connsiteY4472" fmla="*/ 3292927 h 8361036"/>
                <a:gd name="connsiteX4473" fmla="*/ 6678357 w 6999840"/>
                <a:gd name="connsiteY4473" fmla="*/ 3283967 h 8361036"/>
                <a:gd name="connsiteX4474" fmla="*/ 6687318 w 6999840"/>
                <a:gd name="connsiteY4474" fmla="*/ 3275006 h 8361036"/>
                <a:gd name="connsiteX4475" fmla="*/ 6383755 w 6999840"/>
                <a:gd name="connsiteY4475" fmla="*/ 3275006 h 8361036"/>
                <a:gd name="connsiteX4476" fmla="*/ 6392716 w 6999840"/>
                <a:gd name="connsiteY4476" fmla="*/ 3283967 h 8361036"/>
                <a:gd name="connsiteX4477" fmla="*/ 6383755 w 6999840"/>
                <a:gd name="connsiteY4477" fmla="*/ 3292927 h 8361036"/>
                <a:gd name="connsiteX4478" fmla="*/ 6374795 w 6999840"/>
                <a:gd name="connsiteY4478" fmla="*/ 3283967 h 8361036"/>
                <a:gd name="connsiteX4479" fmla="*/ 6383755 w 6999840"/>
                <a:gd name="connsiteY4479" fmla="*/ 3275006 h 8361036"/>
                <a:gd name="connsiteX4480" fmla="*/ 6080194 w 6999840"/>
                <a:gd name="connsiteY4480" fmla="*/ 3275006 h 8361036"/>
                <a:gd name="connsiteX4481" fmla="*/ 6089155 w 6999840"/>
                <a:gd name="connsiteY4481" fmla="*/ 3283967 h 8361036"/>
                <a:gd name="connsiteX4482" fmla="*/ 6080194 w 6999840"/>
                <a:gd name="connsiteY4482" fmla="*/ 3292927 h 8361036"/>
                <a:gd name="connsiteX4483" fmla="*/ 6071234 w 6999840"/>
                <a:gd name="connsiteY4483" fmla="*/ 3283967 h 8361036"/>
                <a:gd name="connsiteX4484" fmla="*/ 6080194 w 6999840"/>
                <a:gd name="connsiteY4484" fmla="*/ 3275006 h 8361036"/>
                <a:gd name="connsiteX4485" fmla="*/ 5776632 w 6999840"/>
                <a:gd name="connsiteY4485" fmla="*/ 3275006 h 8361036"/>
                <a:gd name="connsiteX4486" fmla="*/ 5785593 w 6999840"/>
                <a:gd name="connsiteY4486" fmla="*/ 3283967 h 8361036"/>
                <a:gd name="connsiteX4487" fmla="*/ 5776632 w 6999840"/>
                <a:gd name="connsiteY4487" fmla="*/ 3292927 h 8361036"/>
                <a:gd name="connsiteX4488" fmla="*/ 5767672 w 6999840"/>
                <a:gd name="connsiteY4488" fmla="*/ 3283967 h 8361036"/>
                <a:gd name="connsiteX4489" fmla="*/ 5776632 w 6999840"/>
                <a:gd name="connsiteY4489" fmla="*/ 3275006 h 8361036"/>
                <a:gd name="connsiteX4490" fmla="*/ 5473070 w 6999840"/>
                <a:gd name="connsiteY4490" fmla="*/ 3275006 h 8361036"/>
                <a:gd name="connsiteX4491" fmla="*/ 5482031 w 6999840"/>
                <a:gd name="connsiteY4491" fmla="*/ 3283967 h 8361036"/>
                <a:gd name="connsiteX4492" fmla="*/ 5473070 w 6999840"/>
                <a:gd name="connsiteY4492" fmla="*/ 3292927 h 8361036"/>
                <a:gd name="connsiteX4493" fmla="*/ 5464110 w 6999840"/>
                <a:gd name="connsiteY4493" fmla="*/ 3283967 h 8361036"/>
                <a:gd name="connsiteX4494" fmla="*/ 5473070 w 6999840"/>
                <a:gd name="connsiteY4494" fmla="*/ 3275006 h 8361036"/>
                <a:gd name="connsiteX4495" fmla="*/ 5169508 w 6999840"/>
                <a:gd name="connsiteY4495" fmla="*/ 3275006 h 8361036"/>
                <a:gd name="connsiteX4496" fmla="*/ 5178469 w 6999840"/>
                <a:gd name="connsiteY4496" fmla="*/ 3283967 h 8361036"/>
                <a:gd name="connsiteX4497" fmla="*/ 5169508 w 6999840"/>
                <a:gd name="connsiteY4497" fmla="*/ 3292927 h 8361036"/>
                <a:gd name="connsiteX4498" fmla="*/ 5160548 w 6999840"/>
                <a:gd name="connsiteY4498" fmla="*/ 3283967 h 8361036"/>
                <a:gd name="connsiteX4499" fmla="*/ 5169508 w 6999840"/>
                <a:gd name="connsiteY4499" fmla="*/ 3275006 h 8361036"/>
                <a:gd name="connsiteX4500" fmla="*/ 4865947 w 6999840"/>
                <a:gd name="connsiteY4500" fmla="*/ 3275006 h 8361036"/>
                <a:gd name="connsiteX4501" fmla="*/ 4874908 w 6999840"/>
                <a:gd name="connsiteY4501" fmla="*/ 3283967 h 8361036"/>
                <a:gd name="connsiteX4502" fmla="*/ 4865947 w 6999840"/>
                <a:gd name="connsiteY4502" fmla="*/ 3292927 h 8361036"/>
                <a:gd name="connsiteX4503" fmla="*/ 4856987 w 6999840"/>
                <a:gd name="connsiteY4503" fmla="*/ 3283967 h 8361036"/>
                <a:gd name="connsiteX4504" fmla="*/ 4865947 w 6999840"/>
                <a:gd name="connsiteY4504" fmla="*/ 3275006 h 8361036"/>
                <a:gd name="connsiteX4505" fmla="*/ 4562385 w 6999840"/>
                <a:gd name="connsiteY4505" fmla="*/ 3275006 h 8361036"/>
                <a:gd name="connsiteX4506" fmla="*/ 4571346 w 6999840"/>
                <a:gd name="connsiteY4506" fmla="*/ 3283967 h 8361036"/>
                <a:gd name="connsiteX4507" fmla="*/ 4562385 w 6999840"/>
                <a:gd name="connsiteY4507" fmla="*/ 3292927 h 8361036"/>
                <a:gd name="connsiteX4508" fmla="*/ 4553425 w 6999840"/>
                <a:gd name="connsiteY4508" fmla="*/ 3283967 h 8361036"/>
                <a:gd name="connsiteX4509" fmla="*/ 4562385 w 6999840"/>
                <a:gd name="connsiteY4509" fmla="*/ 3275006 h 8361036"/>
                <a:gd name="connsiteX4510" fmla="*/ 4258823 w 6999840"/>
                <a:gd name="connsiteY4510" fmla="*/ 3275006 h 8361036"/>
                <a:gd name="connsiteX4511" fmla="*/ 4267784 w 6999840"/>
                <a:gd name="connsiteY4511" fmla="*/ 3283967 h 8361036"/>
                <a:gd name="connsiteX4512" fmla="*/ 4258823 w 6999840"/>
                <a:gd name="connsiteY4512" fmla="*/ 3292927 h 8361036"/>
                <a:gd name="connsiteX4513" fmla="*/ 4249863 w 6999840"/>
                <a:gd name="connsiteY4513" fmla="*/ 3283967 h 8361036"/>
                <a:gd name="connsiteX4514" fmla="*/ 4258823 w 6999840"/>
                <a:gd name="connsiteY4514" fmla="*/ 3275006 h 8361036"/>
                <a:gd name="connsiteX4515" fmla="*/ 3955261 w 6999840"/>
                <a:gd name="connsiteY4515" fmla="*/ 3275006 h 8361036"/>
                <a:gd name="connsiteX4516" fmla="*/ 3964222 w 6999840"/>
                <a:gd name="connsiteY4516" fmla="*/ 3283967 h 8361036"/>
                <a:gd name="connsiteX4517" fmla="*/ 3955261 w 6999840"/>
                <a:gd name="connsiteY4517" fmla="*/ 3292927 h 8361036"/>
                <a:gd name="connsiteX4518" fmla="*/ 3946301 w 6999840"/>
                <a:gd name="connsiteY4518" fmla="*/ 3283967 h 8361036"/>
                <a:gd name="connsiteX4519" fmla="*/ 3955261 w 6999840"/>
                <a:gd name="connsiteY4519" fmla="*/ 3275006 h 8361036"/>
                <a:gd name="connsiteX4520" fmla="*/ 3651699 w 6999840"/>
                <a:gd name="connsiteY4520" fmla="*/ 3275006 h 8361036"/>
                <a:gd name="connsiteX4521" fmla="*/ 3660660 w 6999840"/>
                <a:gd name="connsiteY4521" fmla="*/ 3283967 h 8361036"/>
                <a:gd name="connsiteX4522" fmla="*/ 3651699 w 6999840"/>
                <a:gd name="connsiteY4522" fmla="*/ 3292927 h 8361036"/>
                <a:gd name="connsiteX4523" fmla="*/ 3642739 w 6999840"/>
                <a:gd name="connsiteY4523" fmla="*/ 3283967 h 8361036"/>
                <a:gd name="connsiteX4524" fmla="*/ 3651699 w 6999840"/>
                <a:gd name="connsiteY4524" fmla="*/ 3275006 h 8361036"/>
                <a:gd name="connsiteX4525" fmla="*/ 3348162 w 6999840"/>
                <a:gd name="connsiteY4525" fmla="*/ 3275006 h 8361036"/>
                <a:gd name="connsiteX4526" fmla="*/ 3357122 w 6999840"/>
                <a:gd name="connsiteY4526" fmla="*/ 3283967 h 8361036"/>
                <a:gd name="connsiteX4527" fmla="*/ 3348162 w 6999840"/>
                <a:gd name="connsiteY4527" fmla="*/ 3292927 h 8361036"/>
                <a:gd name="connsiteX4528" fmla="*/ 3339202 w 6999840"/>
                <a:gd name="connsiteY4528" fmla="*/ 3283967 h 8361036"/>
                <a:gd name="connsiteX4529" fmla="*/ 3348162 w 6999840"/>
                <a:gd name="connsiteY4529" fmla="*/ 3275006 h 8361036"/>
                <a:gd name="connsiteX4530" fmla="*/ 3044623 w 6999840"/>
                <a:gd name="connsiteY4530" fmla="*/ 3275006 h 8361036"/>
                <a:gd name="connsiteX4531" fmla="*/ 3053583 w 6999840"/>
                <a:gd name="connsiteY4531" fmla="*/ 3283967 h 8361036"/>
                <a:gd name="connsiteX4532" fmla="*/ 3044623 w 6999840"/>
                <a:gd name="connsiteY4532" fmla="*/ 3292927 h 8361036"/>
                <a:gd name="connsiteX4533" fmla="*/ 3035661 w 6999840"/>
                <a:gd name="connsiteY4533" fmla="*/ 3283967 h 8361036"/>
                <a:gd name="connsiteX4534" fmla="*/ 3044623 w 6999840"/>
                <a:gd name="connsiteY4534" fmla="*/ 3275006 h 8361036"/>
                <a:gd name="connsiteX4535" fmla="*/ 2741065 w 6999840"/>
                <a:gd name="connsiteY4535" fmla="*/ 3275006 h 8361036"/>
                <a:gd name="connsiteX4536" fmla="*/ 2750024 w 6999840"/>
                <a:gd name="connsiteY4536" fmla="*/ 3283967 h 8361036"/>
                <a:gd name="connsiteX4537" fmla="*/ 2741065 w 6999840"/>
                <a:gd name="connsiteY4537" fmla="*/ 3292927 h 8361036"/>
                <a:gd name="connsiteX4538" fmla="*/ 2732104 w 6999840"/>
                <a:gd name="connsiteY4538" fmla="*/ 3283967 h 8361036"/>
                <a:gd name="connsiteX4539" fmla="*/ 2741065 w 6999840"/>
                <a:gd name="connsiteY4539" fmla="*/ 3275006 h 8361036"/>
                <a:gd name="connsiteX4540" fmla="*/ 2437512 w 6999840"/>
                <a:gd name="connsiteY4540" fmla="*/ 3275006 h 8361036"/>
                <a:gd name="connsiteX4541" fmla="*/ 2446472 w 6999840"/>
                <a:gd name="connsiteY4541" fmla="*/ 3283967 h 8361036"/>
                <a:gd name="connsiteX4542" fmla="*/ 2437512 w 6999840"/>
                <a:gd name="connsiteY4542" fmla="*/ 3292927 h 8361036"/>
                <a:gd name="connsiteX4543" fmla="*/ 2428556 w 6999840"/>
                <a:gd name="connsiteY4543" fmla="*/ 3283967 h 8361036"/>
                <a:gd name="connsiteX4544" fmla="*/ 2437512 w 6999840"/>
                <a:gd name="connsiteY4544" fmla="*/ 3275006 h 8361036"/>
                <a:gd name="connsiteX4545" fmla="*/ 2133944 w 6999840"/>
                <a:gd name="connsiteY4545" fmla="*/ 3275006 h 8361036"/>
                <a:gd name="connsiteX4546" fmla="*/ 2142899 w 6999840"/>
                <a:gd name="connsiteY4546" fmla="*/ 3283967 h 8361036"/>
                <a:gd name="connsiteX4547" fmla="*/ 2133944 w 6999840"/>
                <a:gd name="connsiteY4547" fmla="*/ 3292927 h 8361036"/>
                <a:gd name="connsiteX4548" fmla="*/ 2124982 w 6999840"/>
                <a:gd name="connsiteY4548" fmla="*/ 3283967 h 8361036"/>
                <a:gd name="connsiteX4549" fmla="*/ 2133944 w 6999840"/>
                <a:gd name="connsiteY4549" fmla="*/ 3275006 h 8361036"/>
                <a:gd name="connsiteX4550" fmla="*/ 1830383 w 6999840"/>
                <a:gd name="connsiteY4550" fmla="*/ 3275006 h 8361036"/>
                <a:gd name="connsiteX4551" fmla="*/ 1839343 w 6999840"/>
                <a:gd name="connsiteY4551" fmla="*/ 3283967 h 8361036"/>
                <a:gd name="connsiteX4552" fmla="*/ 1830383 w 6999840"/>
                <a:gd name="connsiteY4552" fmla="*/ 3292927 h 8361036"/>
                <a:gd name="connsiteX4553" fmla="*/ 1821421 w 6999840"/>
                <a:gd name="connsiteY4553" fmla="*/ 3283967 h 8361036"/>
                <a:gd name="connsiteX4554" fmla="*/ 1830383 w 6999840"/>
                <a:gd name="connsiteY4554" fmla="*/ 3275006 h 8361036"/>
                <a:gd name="connsiteX4555" fmla="*/ 1526823 w 6999840"/>
                <a:gd name="connsiteY4555" fmla="*/ 3275006 h 8361036"/>
                <a:gd name="connsiteX4556" fmla="*/ 1535783 w 6999840"/>
                <a:gd name="connsiteY4556" fmla="*/ 3283967 h 8361036"/>
                <a:gd name="connsiteX4557" fmla="*/ 1526823 w 6999840"/>
                <a:gd name="connsiteY4557" fmla="*/ 3292927 h 8361036"/>
                <a:gd name="connsiteX4558" fmla="*/ 1517863 w 6999840"/>
                <a:gd name="connsiteY4558" fmla="*/ 3283967 h 8361036"/>
                <a:gd name="connsiteX4559" fmla="*/ 1526823 w 6999840"/>
                <a:gd name="connsiteY4559" fmla="*/ 3275006 h 8361036"/>
                <a:gd name="connsiteX4560" fmla="*/ 1223259 w 6999840"/>
                <a:gd name="connsiteY4560" fmla="*/ 3275006 h 8361036"/>
                <a:gd name="connsiteX4561" fmla="*/ 1232221 w 6999840"/>
                <a:gd name="connsiteY4561" fmla="*/ 3283967 h 8361036"/>
                <a:gd name="connsiteX4562" fmla="*/ 1223259 w 6999840"/>
                <a:gd name="connsiteY4562" fmla="*/ 3292927 h 8361036"/>
                <a:gd name="connsiteX4563" fmla="*/ 1214299 w 6999840"/>
                <a:gd name="connsiteY4563" fmla="*/ 3283967 h 8361036"/>
                <a:gd name="connsiteX4564" fmla="*/ 1223259 w 6999840"/>
                <a:gd name="connsiteY4564" fmla="*/ 3275006 h 8361036"/>
                <a:gd name="connsiteX4565" fmla="*/ 919700 w 6999840"/>
                <a:gd name="connsiteY4565" fmla="*/ 3275006 h 8361036"/>
                <a:gd name="connsiteX4566" fmla="*/ 928660 w 6999840"/>
                <a:gd name="connsiteY4566" fmla="*/ 3283967 h 8361036"/>
                <a:gd name="connsiteX4567" fmla="*/ 919700 w 6999840"/>
                <a:gd name="connsiteY4567" fmla="*/ 3292927 h 8361036"/>
                <a:gd name="connsiteX4568" fmla="*/ 910738 w 6999840"/>
                <a:gd name="connsiteY4568" fmla="*/ 3283967 h 8361036"/>
                <a:gd name="connsiteX4569" fmla="*/ 919700 w 6999840"/>
                <a:gd name="connsiteY4569" fmla="*/ 3275006 h 8361036"/>
                <a:gd name="connsiteX4570" fmla="*/ 616127 w 6999840"/>
                <a:gd name="connsiteY4570" fmla="*/ 3275006 h 8361036"/>
                <a:gd name="connsiteX4571" fmla="*/ 625088 w 6999840"/>
                <a:gd name="connsiteY4571" fmla="*/ 3283967 h 8361036"/>
                <a:gd name="connsiteX4572" fmla="*/ 616127 w 6999840"/>
                <a:gd name="connsiteY4572" fmla="*/ 3292927 h 8361036"/>
                <a:gd name="connsiteX4573" fmla="*/ 607167 w 6999840"/>
                <a:gd name="connsiteY4573" fmla="*/ 3283967 h 8361036"/>
                <a:gd name="connsiteX4574" fmla="*/ 616127 w 6999840"/>
                <a:gd name="connsiteY4574" fmla="*/ 3275006 h 8361036"/>
                <a:gd name="connsiteX4575" fmla="*/ 312568 w 6999840"/>
                <a:gd name="connsiteY4575" fmla="*/ 3275006 h 8361036"/>
                <a:gd name="connsiteX4576" fmla="*/ 321529 w 6999840"/>
                <a:gd name="connsiteY4576" fmla="*/ 3283967 h 8361036"/>
                <a:gd name="connsiteX4577" fmla="*/ 312568 w 6999840"/>
                <a:gd name="connsiteY4577" fmla="*/ 3292927 h 8361036"/>
                <a:gd name="connsiteX4578" fmla="*/ 303608 w 6999840"/>
                <a:gd name="connsiteY4578" fmla="*/ 3283967 h 8361036"/>
                <a:gd name="connsiteX4579" fmla="*/ 312568 w 6999840"/>
                <a:gd name="connsiteY4579" fmla="*/ 3275006 h 8361036"/>
                <a:gd name="connsiteX4580" fmla="*/ 9009 w 6999840"/>
                <a:gd name="connsiteY4580" fmla="*/ 3275006 h 8361036"/>
                <a:gd name="connsiteX4581" fmla="*/ 17969 w 6999840"/>
                <a:gd name="connsiteY4581" fmla="*/ 3283967 h 8361036"/>
                <a:gd name="connsiteX4582" fmla="*/ 9009 w 6999840"/>
                <a:gd name="connsiteY4582" fmla="*/ 3292927 h 8361036"/>
                <a:gd name="connsiteX4583" fmla="*/ 48 w 6999840"/>
                <a:gd name="connsiteY4583" fmla="*/ 3283967 h 8361036"/>
                <a:gd name="connsiteX4584" fmla="*/ 9009 w 6999840"/>
                <a:gd name="connsiteY4584" fmla="*/ 3275006 h 8361036"/>
                <a:gd name="connsiteX4585" fmla="*/ 6836025 w 6999840"/>
                <a:gd name="connsiteY4585" fmla="*/ 3198093 h 8361036"/>
                <a:gd name="connsiteX4586" fmla="*/ 6844985 w 6999840"/>
                <a:gd name="connsiteY4586" fmla="*/ 3207054 h 8361036"/>
                <a:gd name="connsiteX4587" fmla="*/ 6836025 w 6999840"/>
                <a:gd name="connsiteY4587" fmla="*/ 3216014 h 8361036"/>
                <a:gd name="connsiteX4588" fmla="*/ 6827064 w 6999840"/>
                <a:gd name="connsiteY4588" fmla="*/ 3207054 h 8361036"/>
                <a:gd name="connsiteX4589" fmla="*/ 6836025 w 6999840"/>
                <a:gd name="connsiteY4589" fmla="*/ 3198093 h 8361036"/>
                <a:gd name="connsiteX4590" fmla="*/ 6532742 w 6999840"/>
                <a:gd name="connsiteY4590" fmla="*/ 3198093 h 8361036"/>
                <a:gd name="connsiteX4591" fmla="*/ 6541703 w 6999840"/>
                <a:gd name="connsiteY4591" fmla="*/ 3207054 h 8361036"/>
                <a:gd name="connsiteX4592" fmla="*/ 6532742 w 6999840"/>
                <a:gd name="connsiteY4592" fmla="*/ 3216014 h 8361036"/>
                <a:gd name="connsiteX4593" fmla="*/ 6523782 w 6999840"/>
                <a:gd name="connsiteY4593" fmla="*/ 3207054 h 8361036"/>
                <a:gd name="connsiteX4594" fmla="*/ 6532742 w 6999840"/>
                <a:gd name="connsiteY4594" fmla="*/ 3198093 h 8361036"/>
                <a:gd name="connsiteX4595" fmla="*/ 6229459 w 6999840"/>
                <a:gd name="connsiteY4595" fmla="*/ 3198093 h 8361036"/>
                <a:gd name="connsiteX4596" fmla="*/ 6238420 w 6999840"/>
                <a:gd name="connsiteY4596" fmla="*/ 3207054 h 8361036"/>
                <a:gd name="connsiteX4597" fmla="*/ 6229459 w 6999840"/>
                <a:gd name="connsiteY4597" fmla="*/ 3216014 h 8361036"/>
                <a:gd name="connsiteX4598" fmla="*/ 6220499 w 6999840"/>
                <a:gd name="connsiteY4598" fmla="*/ 3207054 h 8361036"/>
                <a:gd name="connsiteX4599" fmla="*/ 6229459 w 6999840"/>
                <a:gd name="connsiteY4599" fmla="*/ 3198093 h 8361036"/>
                <a:gd name="connsiteX4600" fmla="*/ 5926177 w 6999840"/>
                <a:gd name="connsiteY4600" fmla="*/ 3198093 h 8361036"/>
                <a:gd name="connsiteX4601" fmla="*/ 5935138 w 6999840"/>
                <a:gd name="connsiteY4601" fmla="*/ 3207054 h 8361036"/>
                <a:gd name="connsiteX4602" fmla="*/ 5926177 w 6999840"/>
                <a:gd name="connsiteY4602" fmla="*/ 3216014 h 8361036"/>
                <a:gd name="connsiteX4603" fmla="*/ 5917217 w 6999840"/>
                <a:gd name="connsiteY4603" fmla="*/ 3207054 h 8361036"/>
                <a:gd name="connsiteX4604" fmla="*/ 5926177 w 6999840"/>
                <a:gd name="connsiteY4604" fmla="*/ 3198093 h 8361036"/>
                <a:gd name="connsiteX4605" fmla="*/ 5622895 w 6999840"/>
                <a:gd name="connsiteY4605" fmla="*/ 3198093 h 8361036"/>
                <a:gd name="connsiteX4606" fmla="*/ 5631856 w 6999840"/>
                <a:gd name="connsiteY4606" fmla="*/ 3207054 h 8361036"/>
                <a:gd name="connsiteX4607" fmla="*/ 5622895 w 6999840"/>
                <a:gd name="connsiteY4607" fmla="*/ 3216014 h 8361036"/>
                <a:gd name="connsiteX4608" fmla="*/ 5613935 w 6999840"/>
                <a:gd name="connsiteY4608" fmla="*/ 3207054 h 8361036"/>
                <a:gd name="connsiteX4609" fmla="*/ 5622895 w 6999840"/>
                <a:gd name="connsiteY4609" fmla="*/ 3198093 h 8361036"/>
                <a:gd name="connsiteX4610" fmla="*/ 5319613 w 6999840"/>
                <a:gd name="connsiteY4610" fmla="*/ 3198093 h 8361036"/>
                <a:gd name="connsiteX4611" fmla="*/ 5328574 w 6999840"/>
                <a:gd name="connsiteY4611" fmla="*/ 3207054 h 8361036"/>
                <a:gd name="connsiteX4612" fmla="*/ 5319613 w 6999840"/>
                <a:gd name="connsiteY4612" fmla="*/ 3216014 h 8361036"/>
                <a:gd name="connsiteX4613" fmla="*/ 5310653 w 6999840"/>
                <a:gd name="connsiteY4613" fmla="*/ 3207054 h 8361036"/>
                <a:gd name="connsiteX4614" fmla="*/ 5319613 w 6999840"/>
                <a:gd name="connsiteY4614" fmla="*/ 3198093 h 8361036"/>
                <a:gd name="connsiteX4615" fmla="*/ 5016330 w 6999840"/>
                <a:gd name="connsiteY4615" fmla="*/ 3198093 h 8361036"/>
                <a:gd name="connsiteX4616" fmla="*/ 5025291 w 6999840"/>
                <a:gd name="connsiteY4616" fmla="*/ 3207054 h 8361036"/>
                <a:gd name="connsiteX4617" fmla="*/ 5016330 w 6999840"/>
                <a:gd name="connsiteY4617" fmla="*/ 3216014 h 8361036"/>
                <a:gd name="connsiteX4618" fmla="*/ 5007370 w 6999840"/>
                <a:gd name="connsiteY4618" fmla="*/ 3207054 h 8361036"/>
                <a:gd name="connsiteX4619" fmla="*/ 5016330 w 6999840"/>
                <a:gd name="connsiteY4619" fmla="*/ 3198093 h 8361036"/>
                <a:gd name="connsiteX4620" fmla="*/ 4713048 w 6999840"/>
                <a:gd name="connsiteY4620" fmla="*/ 3198093 h 8361036"/>
                <a:gd name="connsiteX4621" fmla="*/ 4722009 w 6999840"/>
                <a:gd name="connsiteY4621" fmla="*/ 3207054 h 8361036"/>
                <a:gd name="connsiteX4622" fmla="*/ 4713048 w 6999840"/>
                <a:gd name="connsiteY4622" fmla="*/ 3216014 h 8361036"/>
                <a:gd name="connsiteX4623" fmla="*/ 4704088 w 6999840"/>
                <a:gd name="connsiteY4623" fmla="*/ 3207054 h 8361036"/>
                <a:gd name="connsiteX4624" fmla="*/ 4713048 w 6999840"/>
                <a:gd name="connsiteY4624" fmla="*/ 3198093 h 8361036"/>
                <a:gd name="connsiteX4625" fmla="*/ 4409765 w 6999840"/>
                <a:gd name="connsiteY4625" fmla="*/ 3198093 h 8361036"/>
                <a:gd name="connsiteX4626" fmla="*/ 4418726 w 6999840"/>
                <a:gd name="connsiteY4626" fmla="*/ 3207054 h 8361036"/>
                <a:gd name="connsiteX4627" fmla="*/ 4409765 w 6999840"/>
                <a:gd name="connsiteY4627" fmla="*/ 3216014 h 8361036"/>
                <a:gd name="connsiteX4628" fmla="*/ 4400805 w 6999840"/>
                <a:gd name="connsiteY4628" fmla="*/ 3207054 h 8361036"/>
                <a:gd name="connsiteX4629" fmla="*/ 4409765 w 6999840"/>
                <a:gd name="connsiteY4629" fmla="*/ 3198093 h 8361036"/>
                <a:gd name="connsiteX4630" fmla="*/ 4106483 w 6999840"/>
                <a:gd name="connsiteY4630" fmla="*/ 3198093 h 8361036"/>
                <a:gd name="connsiteX4631" fmla="*/ 4115444 w 6999840"/>
                <a:gd name="connsiteY4631" fmla="*/ 3207054 h 8361036"/>
                <a:gd name="connsiteX4632" fmla="*/ 4106483 w 6999840"/>
                <a:gd name="connsiteY4632" fmla="*/ 3216014 h 8361036"/>
                <a:gd name="connsiteX4633" fmla="*/ 4097523 w 6999840"/>
                <a:gd name="connsiteY4633" fmla="*/ 3207054 h 8361036"/>
                <a:gd name="connsiteX4634" fmla="*/ 4106483 w 6999840"/>
                <a:gd name="connsiteY4634" fmla="*/ 3198093 h 8361036"/>
                <a:gd name="connsiteX4635" fmla="*/ 3803200 w 6999840"/>
                <a:gd name="connsiteY4635" fmla="*/ 3198093 h 8361036"/>
                <a:gd name="connsiteX4636" fmla="*/ 3812161 w 6999840"/>
                <a:gd name="connsiteY4636" fmla="*/ 3207054 h 8361036"/>
                <a:gd name="connsiteX4637" fmla="*/ 3803200 w 6999840"/>
                <a:gd name="connsiteY4637" fmla="*/ 3216014 h 8361036"/>
                <a:gd name="connsiteX4638" fmla="*/ 3794240 w 6999840"/>
                <a:gd name="connsiteY4638" fmla="*/ 3207054 h 8361036"/>
                <a:gd name="connsiteX4639" fmla="*/ 3803200 w 6999840"/>
                <a:gd name="connsiteY4639" fmla="*/ 3198093 h 8361036"/>
                <a:gd name="connsiteX4640" fmla="*/ 3499921 w 6999840"/>
                <a:gd name="connsiteY4640" fmla="*/ 3198093 h 8361036"/>
                <a:gd name="connsiteX4641" fmla="*/ 3508879 w 6999840"/>
                <a:gd name="connsiteY4641" fmla="*/ 3207054 h 8361036"/>
                <a:gd name="connsiteX4642" fmla="*/ 3499921 w 6999840"/>
                <a:gd name="connsiteY4642" fmla="*/ 3216014 h 8361036"/>
                <a:gd name="connsiteX4643" fmla="*/ 3491016 w 6999840"/>
                <a:gd name="connsiteY4643" fmla="*/ 3207054 h 8361036"/>
                <a:gd name="connsiteX4644" fmla="*/ 3499921 w 6999840"/>
                <a:gd name="connsiteY4644" fmla="*/ 3198093 h 8361036"/>
                <a:gd name="connsiteX4645" fmla="*/ 3196690 w 6999840"/>
                <a:gd name="connsiteY4645" fmla="*/ 3198093 h 8361036"/>
                <a:gd name="connsiteX4646" fmla="*/ 3205662 w 6999840"/>
                <a:gd name="connsiteY4646" fmla="*/ 3207054 h 8361036"/>
                <a:gd name="connsiteX4647" fmla="*/ 3196690 w 6999840"/>
                <a:gd name="connsiteY4647" fmla="*/ 3216014 h 8361036"/>
                <a:gd name="connsiteX4648" fmla="*/ 3187729 w 6999840"/>
                <a:gd name="connsiteY4648" fmla="*/ 3207054 h 8361036"/>
                <a:gd name="connsiteX4649" fmla="*/ 3196690 w 6999840"/>
                <a:gd name="connsiteY4649" fmla="*/ 3198093 h 8361036"/>
                <a:gd name="connsiteX4650" fmla="*/ 2893461 w 6999840"/>
                <a:gd name="connsiteY4650" fmla="*/ 3198093 h 8361036"/>
                <a:gd name="connsiteX4651" fmla="*/ 2902421 w 6999840"/>
                <a:gd name="connsiteY4651" fmla="*/ 3207054 h 8361036"/>
                <a:gd name="connsiteX4652" fmla="*/ 2893461 w 6999840"/>
                <a:gd name="connsiteY4652" fmla="*/ 3216014 h 8361036"/>
                <a:gd name="connsiteX4653" fmla="*/ 2884503 w 6999840"/>
                <a:gd name="connsiteY4653" fmla="*/ 3207054 h 8361036"/>
                <a:gd name="connsiteX4654" fmla="*/ 2893461 w 6999840"/>
                <a:gd name="connsiteY4654" fmla="*/ 3198093 h 8361036"/>
                <a:gd name="connsiteX4655" fmla="*/ 2590181 w 6999840"/>
                <a:gd name="connsiteY4655" fmla="*/ 3198093 h 8361036"/>
                <a:gd name="connsiteX4656" fmla="*/ 2599133 w 6999840"/>
                <a:gd name="connsiteY4656" fmla="*/ 3207054 h 8361036"/>
                <a:gd name="connsiteX4657" fmla="*/ 2590181 w 6999840"/>
                <a:gd name="connsiteY4657" fmla="*/ 3216014 h 8361036"/>
                <a:gd name="connsiteX4658" fmla="*/ 2581224 w 6999840"/>
                <a:gd name="connsiteY4658" fmla="*/ 3207054 h 8361036"/>
                <a:gd name="connsiteX4659" fmla="*/ 2590181 w 6999840"/>
                <a:gd name="connsiteY4659" fmla="*/ 3198093 h 8361036"/>
                <a:gd name="connsiteX4660" fmla="*/ 2286901 w 6999840"/>
                <a:gd name="connsiteY4660" fmla="*/ 3198093 h 8361036"/>
                <a:gd name="connsiteX4661" fmla="*/ 2295862 w 6999840"/>
                <a:gd name="connsiteY4661" fmla="*/ 3207054 h 8361036"/>
                <a:gd name="connsiteX4662" fmla="*/ 2286901 w 6999840"/>
                <a:gd name="connsiteY4662" fmla="*/ 3216014 h 8361036"/>
                <a:gd name="connsiteX4663" fmla="*/ 2277943 w 6999840"/>
                <a:gd name="connsiteY4663" fmla="*/ 3207054 h 8361036"/>
                <a:gd name="connsiteX4664" fmla="*/ 2286901 w 6999840"/>
                <a:gd name="connsiteY4664" fmla="*/ 3198093 h 8361036"/>
                <a:gd name="connsiteX4665" fmla="*/ 1983631 w 6999840"/>
                <a:gd name="connsiteY4665" fmla="*/ 3198093 h 8361036"/>
                <a:gd name="connsiteX4666" fmla="*/ 1992591 w 6999840"/>
                <a:gd name="connsiteY4666" fmla="*/ 3207054 h 8361036"/>
                <a:gd name="connsiteX4667" fmla="*/ 1983631 w 6999840"/>
                <a:gd name="connsiteY4667" fmla="*/ 3216014 h 8361036"/>
                <a:gd name="connsiteX4668" fmla="*/ 1974670 w 6999840"/>
                <a:gd name="connsiteY4668" fmla="*/ 3207054 h 8361036"/>
                <a:gd name="connsiteX4669" fmla="*/ 1983631 w 6999840"/>
                <a:gd name="connsiteY4669" fmla="*/ 3198093 h 8361036"/>
                <a:gd name="connsiteX4670" fmla="*/ 1680368 w 6999840"/>
                <a:gd name="connsiteY4670" fmla="*/ 3198093 h 8361036"/>
                <a:gd name="connsiteX4671" fmla="*/ 1689329 w 6999840"/>
                <a:gd name="connsiteY4671" fmla="*/ 3207054 h 8361036"/>
                <a:gd name="connsiteX4672" fmla="*/ 1680368 w 6999840"/>
                <a:gd name="connsiteY4672" fmla="*/ 3216014 h 8361036"/>
                <a:gd name="connsiteX4673" fmla="*/ 1671407 w 6999840"/>
                <a:gd name="connsiteY4673" fmla="*/ 3207054 h 8361036"/>
                <a:gd name="connsiteX4674" fmla="*/ 1680368 w 6999840"/>
                <a:gd name="connsiteY4674" fmla="*/ 3198093 h 8361036"/>
                <a:gd name="connsiteX4675" fmla="*/ 1377086 w 6999840"/>
                <a:gd name="connsiteY4675" fmla="*/ 3198093 h 8361036"/>
                <a:gd name="connsiteX4676" fmla="*/ 1386047 w 6999840"/>
                <a:gd name="connsiteY4676" fmla="*/ 3207054 h 8361036"/>
                <a:gd name="connsiteX4677" fmla="*/ 1377086 w 6999840"/>
                <a:gd name="connsiteY4677" fmla="*/ 3216014 h 8361036"/>
                <a:gd name="connsiteX4678" fmla="*/ 1368122 w 6999840"/>
                <a:gd name="connsiteY4678" fmla="*/ 3207054 h 8361036"/>
                <a:gd name="connsiteX4679" fmla="*/ 1377086 w 6999840"/>
                <a:gd name="connsiteY4679" fmla="*/ 3198093 h 8361036"/>
                <a:gd name="connsiteX4680" fmla="*/ 1073796 w 6999840"/>
                <a:gd name="connsiteY4680" fmla="*/ 3198093 h 8361036"/>
                <a:gd name="connsiteX4681" fmla="*/ 1082758 w 6999840"/>
                <a:gd name="connsiteY4681" fmla="*/ 3207054 h 8361036"/>
                <a:gd name="connsiteX4682" fmla="*/ 1073796 w 6999840"/>
                <a:gd name="connsiteY4682" fmla="*/ 3216014 h 8361036"/>
                <a:gd name="connsiteX4683" fmla="*/ 1064834 w 6999840"/>
                <a:gd name="connsiteY4683" fmla="*/ 3207054 h 8361036"/>
                <a:gd name="connsiteX4684" fmla="*/ 1073796 w 6999840"/>
                <a:gd name="connsiteY4684" fmla="*/ 3198093 h 8361036"/>
                <a:gd name="connsiteX4685" fmla="*/ 770523 w 6999840"/>
                <a:gd name="connsiteY4685" fmla="*/ 3198093 h 8361036"/>
                <a:gd name="connsiteX4686" fmla="*/ 779474 w 6999840"/>
                <a:gd name="connsiteY4686" fmla="*/ 3207054 h 8361036"/>
                <a:gd name="connsiteX4687" fmla="*/ 770523 w 6999840"/>
                <a:gd name="connsiteY4687" fmla="*/ 3216014 h 8361036"/>
                <a:gd name="connsiteX4688" fmla="*/ 761556 w 6999840"/>
                <a:gd name="connsiteY4688" fmla="*/ 3207054 h 8361036"/>
                <a:gd name="connsiteX4689" fmla="*/ 770523 w 6999840"/>
                <a:gd name="connsiteY4689" fmla="*/ 3198093 h 8361036"/>
                <a:gd name="connsiteX4690" fmla="*/ 467210 w 6999840"/>
                <a:gd name="connsiteY4690" fmla="*/ 3198093 h 8361036"/>
                <a:gd name="connsiteX4691" fmla="*/ 476170 w 6999840"/>
                <a:gd name="connsiteY4691" fmla="*/ 3207054 h 8361036"/>
                <a:gd name="connsiteX4692" fmla="*/ 467210 w 6999840"/>
                <a:gd name="connsiteY4692" fmla="*/ 3216014 h 8361036"/>
                <a:gd name="connsiteX4693" fmla="*/ 458250 w 6999840"/>
                <a:gd name="connsiteY4693" fmla="*/ 3207054 h 8361036"/>
                <a:gd name="connsiteX4694" fmla="*/ 467210 w 6999840"/>
                <a:gd name="connsiteY4694" fmla="*/ 3198093 h 8361036"/>
                <a:gd name="connsiteX4695" fmla="*/ 163931 w 6999840"/>
                <a:gd name="connsiteY4695" fmla="*/ 3198093 h 8361036"/>
                <a:gd name="connsiteX4696" fmla="*/ 172891 w 6999840"/>
                <a:gd name="connsiteY4696" fmla="*/ 3207054 h 8361036"/>
                <a:gd name="connsiteX4697" fmla="*/ 163931 w 6999840"/>
                <a:gd name="connsiteY4697" fmla="*/ 3216014 h 8361036"/>
                <a:gd name="connsiteX4698" fmla="*/ 154970 w 6999840"/>
                <a:gd name="connsiteY4698" fmla="*/ 3207054 h 8361036"/>
                <a:gd name="connsiteX4699" fmla="*/ 163931 w 6999840"/>
                <a:gd name="connsiteY4699" fmla="*/ 3198093 h 8361036"/>
                <a:gd name="connsiteX4700" fmla="*/ 6836025 w 6999840"/>
                <a:gd name="connsiteY4700" fmla="*/ 3008264 h 8361036"/>
                <a:gd name="connsiteX4701" fmla="*/ 6844985 w 6999840"/>
                <a:gd name="connsiteY4701" fmla="*/ 3017225 h 8361036"/>
                <a:gd name="connsiteX4702" fmla="*/ 6836025 w 6999840"/>
                <a:gd name="connsiteY4702" fmla="*/ 3026185 h 8361036"/>
                <a:gd name="connsiteX4703" fmla="*/ 6827064 w 6999840"/>
                <a:gd name="connsiteY4703" fmla="*/ 3017225 h 8361036"/>
                <a:gd name="connsiteX4704" fmla="*/ 6836025 w 6999840"/>
                <a:gd name="connsiteY4704" fmla="*/ 3008264 h 8361036"/>
                <a:gd name="connsiteX4705" fmla="*/ 6532742 w 6999840"/>
                <a:gd name="connsiteY4705" fmla="*/ 3008264 h 8361036"/>
                <a:gd name="connsiteX4706" fmla="*/ 6541703 w 6999840"/>
                <a:gd name="connsiteY4706" fmla="*/ 3017225 h 8361036"/>
                <a:gd name="connsiteX4707" fmla="*/ 6532742 w 6999840"/>
                <a:gd name="connsiteY4707" fmla="*/ 3026185 h 8361036"/>
                <a:gd name="connsiteX4708" fmla="*/ 6523782 w 6999840"/>
                <a:gd name="connsiteY4708" fmla="*/ 3017225 h 8361036"/>
                <a:gd name="connsiteX4709" fmla="*/ 6532742 w 6999840"/>
                <a:gd name="connsiteY4709" fmla="*/ 3008264 h 8361036"/>
                <a:gd name="connsiteX4710" fmla="*/ 6229459 w 6999840"/>
                <a:gd name="connsiteY4710" fmla="*/ 3008264 h 8361036"/>
                <a:gd name="connsiteX4711" fmla="*/ 6238420 w 6999840"/>
                <a:gd name="connsiteY4711" fmla="*/ 3017225 h 8361036"/>
                <a:gd name="connsiteX4712" fmla="*/ 6229459 w 6999840"/>
                <a:gd name="connsiteY4712" fmla="*/ 3026185 h 8361036"/>
                <a:gd name="connsiteX4713" fmla="*/ 6220499 w 6999840"/>
                <a:gd name="connsiteY4713" fmla="*/ 3017225 h 8361036"/>
                <a:gd name="connsiteX4714" fmla="*/ 6229459 w 6999840"/>
                <a:gd name="connsiteY4714" fmla="*/ 3008264 h 8361036"/>
                <a:gd name="connsiteX4715" fmla="*/ 5926177 w 6999840"/>
                <a:gd name="connsiteY4715" fmla="*/ 3008264 h 8361036"/>
                <a:gd name="connsiteX4716" fmla="*/ 5935138 w 6999840"/>
                <a:gd name="connsiteY4716" fmla="*/ 3017225 h 8361036"/>
                <a:gd name="connsiteX4717" fmla="*/ 5926177 w 6999840"/>
                <a:gd name="connsiteY4717" fmla="*/ 3026185 h 8361036"/>
                <a:gd name="connsiteX4718" fmla="*/ 5917217 w 6999840"/>
                <a:gd name="connsiteY4718" fmla="*/ 3017225 h 8361036"/>
                <a:gd name="connsiteX4719" fmla="*/ 5926177 w 6999840"/>
                <a:gd name="connsiteY4719" fmla="*/ 3008264 h 8361036"/>
                <a:gd name="connsiteX4720" fmla="*/ 5622895 w 6999840"/>
                <a:gd name="connsiteY4720" fmla="*/ 3008264 h 8361036"/>
                <a:gd name="connsiteX4721" fmla="*/ 5631856 w 6999840"/>
                <a:gd name="connsiteY4721" fmla="*/ 3017225 h 8361036"/>
                <a:gd name="connsiteX4722" fmla="*/ 5622895 w 6999840"/>
                <a:gd name="connsiteY4722" fmla="*/ 3026185 h 8361036"/>
                <a:gd name="connsiteX4723" fmla="*/ 5613935 w 6999840"/>
                <a:gd name="connsiteY4723" fmla="*/ 3017225 h 8361036"/>
                <a:gd name="connsiteX4724" fmla="*/ 5622895 w 6999840"/>
                <a:gd name="connsiteY4724" fmla="*/ 3008264 h 8361036"/>
                <a:gd name="connsiteX4725" fmla="*/ 5319613 w 6999840"/>
                <a:gd name="connsiteY4725" fmla="*/ 3008264 h 8361036"/>
                <a:gd name="connsiteX4726" fmla="*/ 5328574 w 6999840"/>
                <a:gd name="connsiteY4726" fmla="*/ 3017225 h 8361036"/>
                <a:gd name="connsiteX4727" fmla="*/ 5319613 w 6999840"/>
                <a:gd name="connsiteY4727" fmla="*/ 3026185 h 8361036"/>
                <a:gd name="connsiteX4728" fmla="*/ 5310653 w 6999840"/>
                <a:gd name="connsiteY4728" fmla="*/ 3017225 h 8361036"/>
                <a:gd name="connsiteX4729" fmla="*/ 5319613 w 6999840"/>
                <a:gd name="connsiteY4729" fmla="*/ 3008264 h 8361036"/>
                <a:gd name="connsiteX4730" fmla="*/ 5016330 w 6999840"/>
                <a:gd name="connsiteY4730" fmla="*/ 3008264 h 8361036"/>
                <a:gd name="connsiteX4731" fmla="*/ 5025291 w 6999840"/>
                <a:gd name="connsiteY4731" fmla="*/ 3017225 h 8361036"/>
                <a:gd name="connsiteX4732" fmla="*/ 5016330 w 6999840"/>
                <a:gd name="connsiteY4732" fmla="*/ 3026185 h 8361036"/>
                <a:gd name="connsiteX4733" fmla="*/ 5007370 w 6999840"/>
                <a:gd name="connsiteY4733" fmla="*/ 3017225 h 8361036"/>
                <a:gd name="connsiteX4734" fmla="*/ 5016330 w 6999840"/>
                <a:gd name="connsiteY4734" fmla="*/ 3008264 h 8361036"/>
                <a:gd name="connsiteX4735" fmla="*/ 4713048 w 6999840"/>
                <a:gd name="connsiteY4735" fmla="*/ 3008264 h 8361036"/>
                <a:gd name="connsiteX4736" fmla="*/ 4722009 w 6999840"/>
                <a:gd name="connsiteY4736" fmla="*/ 3017225 h 8361036"/>
                <a:gd name="connsiteX4737" fmla="*/ 4713048 w 6999840"/>
                <a:gd name="connsiteY4737" fmla="*/ 3026185 h 8361036"/>
                <a:gd name="connsiteX4738" fmla="*/ 4704088 w 6999840"/>
                <a:gd name="connsiteY4738" fmla="*/ 3017225 h 8361036"/>
                <a:gd name="connsiteX4739" fmla="*/ 4713048 w 6999840"/>
                <a:gd name="connsiteY4739" fmla="*/ 3008264 h 8361036"/>
                <a:gd name="connsiteX4740" fmla="*/ 4409765 w 6999840"/>
                <a:gd name="connsiteY4740" fmla="*/ 3008264 h 8361036"/>
                <a:gd name="connsiteX4741" fmla="*/ 4418726 w 6999840"/>
                <a:gd name="connsiteY4741" fmla="*/ 3017225 h 8361036"/>
                <a:gd name="connsiteX4742" fmla="*/ 4409765 w 6999840"/>
                <a:gd name="connsiteY4742" fmla="*/ 3026185 h 8361036"/>
                <a:gd name="connsiteX4743" fmla="*/ 4400805 w 6999840"/>
                <a:gd name="connsiteY4743" fmla="*/ 3017225 h 8361036"/>
                <a:gd name="connsiteX4744" fmla="*/ 4409765 w 6999840"/>
                <a:gd name="connsiteY4744" fmla="*/ 3008264 h 8361036"/>
                <a:gd name="connsiteX4745" fmla="*/ 4106483 w 6999840"/>
                <a:gd name="connsiteY4745" fmla="*/ 3008264 h 8361036"/>
                <a:gd name="connsiteX4746" fmla="*/ 4115444 w 6999840"/>
                <a:gd name="connsiteY4746" fmla="*/ 3017225 h 8361036"/>
                <a:gd name="connsiteX4747" fmla="*/ 4106483 w 6999840"/>
                <a:gd name="connsiteY4747" fmla="*/ 3026185 h 8361036"/>
                <a:gd name="connsiteX4748" fmla="*/ 4097523 w 6999840"/>
                <a:gd name="connsiteY4748" fmla="*/ 3017225 h 8361036"/>
                <a:gd name="connsiteX4749" fmla="*/ 4106483 w 6999840"/>
                <a:gd name="connsiteY4749" fmla="*/ 3008264 h 8361036"/>
                <a:gd name="connsiteX4750" fmla="*/ 3803200 w 6999840"/>
                <a:gd name="connsiteY4750" fmla="*/ 3008264 h 8361036"/>
                <a:gd name="connsiteX4751" fmla="*/ 3812161 w 6999840"/>
                <a:gd name="connsiteY4751" fmla="*/ 3017225 h 8361036"/>
                <a:gd name="connsiteX4752" fmla="*/ 3803200 w 6999840"/>
                <a:gd name="connsiteY4752" fmla="*/ 3026185 h 8361036"/>
                <a:gd name="connsiteX4753" fmla="*/ 3794240 w 6999840"/>
                <a:gd name="connsiteY4753" fmla="*/ 3017225 h 8361036"/>
                <a:gd name="connsiteX4754" fmla="*/ 3803200 w 6999840"/>
                <a:gd name="connsiteY4754" fmla="*/ 3008264 h 8361036"/>
                <a:gd name="connsiteX4755" fmla="*/ 3499921 w 6999840"/>
                <a:gd name="connsiteY4755" fmla="*/ 3008264 h 8361036"/>
                <a:gd name="connsiteX4756" fmla="*/ 3508879 w 6999840"/>
                <a:gd name="connsiteY4756" fmla="*/ 3017225 h 8361036"/>
                <a:gd name="connsiteX4757" fmla="*/ 3499921 w 6999840"/>
                <a:gd name="connsiteY4757" fmla="*/ 3026185 h 8361036"/>
                <a:gd name="connsiteX4758" fmla="*/ 3491018 w 6999840"/>
                <a:gd name="connsiteY4758" fmla="*/ 3017225 h 8361036"/>
                <a:gd name="connsiteX4759" fmla="*/ 3499921 w 6999840"/>
                <a:gd name="connsiteY4759" fmla="*/ 3008264 h 8361036"/>
                <a:gd name="connsiteX4760" fmla="*/ 3196690 w 6999840"/>
                <a:gd name="connsiteY4760" fmla="*/ 3008264 h 8361036"/>
                <a:gd name="connsiteX4761" fmla="*/ 3205663 w 6999840"/>
                <a:gd name="connsiteY4761" fmla="*/ 3017225 h 8361036"/>
                <a:gd name="connsiteX4762" fmla="*/ 3196690 w 6999840"/>
                <a:gd name="connsiteY4762" fmla="*/ 3026185 h 8361036"/>
                <a:gd name="connsiteX4763" fmla="*/ 3187729 w 6999840"/>
                <a:gd name="connsiteY4763" fmla="*/ 3017225 h 8361036"/>
                <a:gd name="connsiteX4764" fmla="*/ 3196690 w 6999840"/>
                <a:gd name="connsiteY4764" fmla="*/ 3008264 h 8361036"/>
                <a:gd name="connsiteX4765" fmla="*/ 2893463 w 6999840"/>
                <a:gd name="connsiteY4765" fmla="*/ 3008264 h 8361036"/>
                <a:gd name="connsiteX4766" fmla="*/ 2902424 w 6999840"/>
                <a:gd name="connsiteY4766" fmla="*/ 3017225 h 8361036"/>
                <a:gd name="connsiteX4767" fmla="*/ 2893463 w 6999840"/>
                <a:gd name="connsiteY4767" fmla="*/ 3026185 h 8361036"/>
                <a:gd name="connsiteX4768" fmla="*/ 2884503 w 6999840"/>
                <a:gd name="connsiteY4768" fmla="*/ 3017225 h 8361036"/>
                <a:gd name="connsiteX4769" fmla="*/ 2893463 w 6999840"/>
                <a:gd name="connsiteY4769" fmla="*/ 3008264 h 8361036"/>
                <a:gd name="connsiteX4770" fmla="*/ 2590181 w 6999840"/>
                <a:gd name="connsiteY4770" fmla="*/ 3008264 h 8361036"/>
                <a:gd name="connsiteX4771" fmla="*/ 2599136 w 6999840"/>
                <a:gd name="connsiteY4771" fmla="*/ 3017225 h 8361036"/>
                <a:gd name="connsiteX4772" fmla="*/ 2590181 w 6999840"/>
                <a:gd name="connsiteY4772" fmla="*/ 3026185 h 8361036"/>
                <a:gd name="connsiteX4773" fmla="*/ 2581224 w 6999840"/>
                <a:gd name="connsiteY4773" fmla="*/ 3017225 h 8361036"/>
                <a:gd name="connsiteX4774" fmla="*/ 2590181 w 6999840"/>
                <a:gd name="connsiteY4774" fmla="*/ 3008264 h 8361036"/>
                <a:gd name="connsiteX4775" fmla="*/ 2286904 w 6999840"/>
                <a:gd name="connsiteY4775" fmla="*/ 3008264 h 8361036"/>
                <a:gd name="connsiteX4776" fmla="*/ 2295862 w 6999840"/>
                <a:gd name="connsiteY4776" fmla="*/ 3017225 h 8361036"/>
                <a:gd name="connsiteX4777" fmla="*/ 2286904 w 6999840"/>
                <a:gd name="connsiteY4777" fmla="*/ 3026185 h 8361036"/>
                <a:gd name="connsiteX4778" fmla="*/ 2277943 w 6999840"/>
                <a:gd name="connsiteY4778" fmla="*/ 3017225 h 8361036"/>
                <a:gd name="connsiteX4779" fmla="*/ 2286904 w 6999840"/>
                <a:gd name="connsiteY4779" fmla="*/ 3008264 h 8361036"/>
                <a:gd name="connsiteX4780" fmla="*/ 1983634 w 6999840"/>
                <a:gd name="connsiteY4780" fmla="*/ 3008264 h 8361036"/>
                <a:gd name="connsiteX4781" fmla="*/ 1992594 w 6999840"/>
                <a:gd name="connsiteY4781" fmla="*/ 3017225 h 8361036"/>
                <a:gd name="connsiteX4782" fmla="*/ 1983634 w 6999840"/>
                <a:gd name="connsiteY4782" fmla="*/ 3026185 h 8361036"/>
                <a:gd name="connsiteX4783" fmla="*/ 1974672 w 6999840"/>
                <a:gd name="connsiteY4783" fmla="*/ 3017225 h 8361036"/>
                <a:gd name="connsiteX4784" fmla="*/ 1983634 w 6999840"/>
                <a:gd name="connsiteY4784" fmla="*/ 3008264 h 8361036"/>
                <a:gd name="connsiteX4785" fmla="*/ 1680371 w 6999840"/>
                <a:gd name="connsiteY4785" fmla="*/ 3008264 h 8361036"/>
                <a:gd name="connsiteX4786" fmla="*/ 1689332 w 6999840"/>
                <a:gd name="connsiteY4786" fmla="*/ 3017225 h 8361036"/>
                <a:gd name="connsiteX4787" fmla="*/ 1680371 w 6999840"/>
                <a:gd name="connsiteY4787" fmla="*/ 3026185 h 8361036"/>
                <a:gd name="connsiteX4788" fmla="*/ 1671410 w 6999840"/>
                <a:gd name="connsiteY4788" fmla="*/ 3017225 h 8361036"/>
                <a:gd name="connsiteX4789" fmla="*/ 1680371 w 6999840"/>
                <a:gd name="connsiteY4789" fmla="*/ 3008264 h 8361036"/>
                <a:gd name="connsiteX4790" fmla="*/ 1377089 w 6999840"/>
                <a:gd name="connsiteY4790" fmla="*/ 3008264 h 8361036"/>
                <a:gd name="connsiteX4791" fmla="*/ 1386049 w 6999840"/>
                <a:gd name="connsiteY4791" fmla="*/ 3017225 h 8361036"/>
                <a:gd name="connsiteX4792" fmla="*/ 1377089 w 6999840"/>
                <a:gd name="connsiteY4792" fmla="*/ 3026185 h 8361036"/>
                <a:gd name="connsiteX4793" fmla="*/ 1368125 w 6999840"/>
                <a:gd name="connsiteY4793" fmla="*/ 3017225 h 8361036"/>
                <a:gd name="connsiteX4794" fmla="*/ 1377089 w 6999840"/>
                <a:gd name="connsiteY4794" fmla="*/ 3008264 h 8361036"/>
                <a:gd name="connsiteX4795" fmla="*/ 1073799 w 6999840"/>
                <a:gd name="connsiteY4795" fmla="*/ 3008264 h 8361036"/>
                <a:gd name="connsiteX4796" fmla="*/ 1082759 w 6999840"/>
                <a:gd name="connsiteY4796" fmla="*/ 3017225 h 8361036"/>
                <a:gd name="connsiteX4797" fmla="*/ 1073799 w 6999840"/>
                <a:gd name="connsiteY4797" fmla="*/ 3026185 h 8361036"/>
                <a:gd name="connsiteX4798" fmla="*/ 1064837 w 6999840"/>
                <a:gd name="connsiteY4798" fmla="*/ 3017225 h 8361036"/>
                <a:gd name="connsiteX4799" fmla="*/ 1073799 w 6999840"/>
                <a:gd name="connsiteY4799" fmla="*/ 3008264 h 8361036"/>
                <a:gd name="connsiteX4800" fmla="*/ 770525 w 6999840"/>
                <a:gd name="connsiteY4800" fmla="*/ 3008264 h 8361036"/>
                <a:gd name="connsiteX4801" fmla="*/ 779476 w 6999840"/>
                <a:gd name="connsiteY4801" fmla="*/ 3017225 h 8361036"/>
                <a:gd name="connsiteX4802" fmla="*/ 770525 w 6999840"/>
                <a:gd name="connsiteY4802" fmla="*/ 3026185 h 8361036"/>
                <a:gd name="connsiteX4803" fmla="*/ 761558 w 6999840"/>
                <a:gd name="connsiteY4803" fmla="*/ 3017225 h 8361036"/>
                <a:gd name="connsiteX4804" fmla="*/ 770525 w 6999840"/>
                <a:gd name="connsiteY4804" fmla="*/ 3008264 h 8361036"/>
                <a:gd name="connsiteX4805" fmla="*/ 467212 w 6999840"/>
                <a:gd name="connsiteY4805" fmla="*/ 3008264 h 8361036"/>
                <a:gd name="connsiteX4806" fmla="*/ 476173 w 6999840"/>
                <a:gd name="connsiteY4806" fmla="*/ 3017225 h 8361036"/>
                <a:gd name="connsiteX4807" fmla="*/ 467212 w 6999840"/>
                <a:gd name="connsiteY4807" fmla="*/ 3026185 h 8361036"/>
                <a:gd name="connsiteX4808" fmla="*/ 458252 w 6999840"/>
                <a:gd name="connsiteY4808" fmla="*/ 3017225 h 8361036"/>
                <a:gd name="connsiteX4809" fmla="*/ 467212 w 6999840"/>
                <a:gd name="connsiteY4809" fmla="*/ 3008264 h 8361036"/>
                <a:gd name="connsiteX4810" fmla="*/ 163933 w 6999840"/>
                <a:gd name="connsiteY4810" fmla="*/ 3008264 h 8361036"/>
                <a:gd name="connsiteX4811" fmla="*/ 172893 w 6999840"/>
                <a:gd name="connsiteY4811" fmla="*/ 3017225 h 8361036"/>
                <a:gd name="connsiteX4812" fmla="*/ 163933 w 6999840"/>
                <a:gd name="connsiteY4812" fmla="*/ 3026185 h 8361036"/>
                <a:gd name="connsiteX4813" fmla="*/ 154972 w 6999840"/>
                <a:gd name="connsiteY4813" fmla="*/ 3017225 h 8361036"/>
                <a:gd name="connsiteX4814" fmla="*/ 163933 w 6999840"/>
                <a:gd name="connsiteY4814" fmla="*/ 3008264 h 8361036"/>
                <a:gd name="connsiteX4815" fmla="*/ 6990880 w 6999840"/>
                <a:gd name="connsiteY4815" fmla="*/ 2931350 h 8361036"/>
                <a:gd name="connsiteX4816" fmla="*/ 6999840 w 6999840"/>
                <a:gd name="connsiteY4816" fmla="*/ 2940311 h 8361036"/>
                <a:gd name="connsiteX4817" fmla="*/ 6990880 w 6999840"/>
                <a:gd name="connsiteY4817" fmla="*/ 2949271 h 8361036"/>
                <a:gd name="connsiteX4818" fmla="*/ 6981919 w 6999840"/>
                <a:gd name="connsiteY4818" fmla="*/ 2940311 h 8361036"/>
                <a:gd name="connsiteX4819" fmla="*/ 6990880 w 6999840"/>
                <a:gd name="connsiteY4819" fmla="*/ 2931350 h 8361036"/>
                <a:gd name="connsiteX4820" fmla="*/ 6687318 w 6999840"/>
                <a:gd name="connsiteY4820" fmla="*/ 2931350 h 8361036"/>
                <a:gd name="connsiteX4821" fmla="*/ 6696278 w 6999840"/>
                <a:gd name="connsiteY4821" fmla="*/ 2940311 h 8361036"/>
                <a:gd name="connsiteX4822" fmla="*/ 6687318 w 6999840"/>
                <a:gd name="connsiteY4822" fmla="*/ 2949271 h 8361036"/>
                <a:gd name="connsiteX4823" fmla="*/ 6678357 w 6999840"/>
                <a:gd name="connsiteY4823" fmla="*/ 2940311 h 8361036"/>
                <a:gd name="connsiteX4824" fmla="*/ 6687318 w 6999840"/>
                <a:gd name="connsiteY4824" fmla="*/ 2931350 h 8361036"/>
                <a:gd name="connsiteX4825" fmla="*/ 6383755 w 6999840"/>
                <a:gd name="connsiteY4825" fmla="*/ 2931350 h 8361036"/>
                <a:gd name="connsiteX4826" fmla="*/ 6392716 w 6999840"/>
                <a:gd name="connsiteY4826" fmla="*/ 2940311 h 8361036"/>
                <a:gd name="connsiteX4827" fmla="*/ 6383755 w 6999840"/>
                <a:gd name="connsiteY4827" fmla="*/ 2949271 h 8361036"/>
                <a:gd name="connsiteX4828" fmla="*/ 6374795 w 6999840"/>
                <a:gd name="connsiteY4828" fmla="*/ 2940311 h 8361036"/>
                <a:gd name="connsiteX4829" fmla="*/ 6383755 w 6999840"/>
                <a:gd name="connsiteY4829" fmla="*/ 2931350 h 8361036"/>
                <a:gd name="connsiteX4830" fmla="*/ 6080194 w 6999840"/>
                <a:gd name="connsiteY4830" fmla="*/ 2931350 h 8361036"/>
                <a:gd name="connsiteX4831" fmla="*/ 6089155 w 6999840"/>
                <a:gd name="connsiteY4831" fmla="*/ 2940311 h 8361036"/>
                <a:gd name="connsiteX4832" fmla="*/ 6080194 w 6999840"/>
                <a:gd name="connsiteY4832" fmla="*/ 2949271 h 8361036"/>
                <a:gd name="connsiteX4833" fmla="*/ 6071234 w 6999840"/>
                <a:gd name="connsiteY4833" fmla="*/ 2940311 h 8361036"/>
                <a:gd name="connsiteX4834" fmla="*/ 6080194 w 6999840"/>
                <a:gd name="connsiteY4834" fmla="*/ 2931350 h 8361036"/>
                <a:gd name="connsiteX4835" fmla="*/ 5776632 w 6999840"/>
                <a:gd name="connsiteY4835" fmla="*/ 2931350 h 8361036"/>
                <a:gd name="connsiteX4836" fmla="*/ 5785593 w 6999840"/>
                <a:gd name="connsiteY4836" fmla="*/ 2940311 h 8361036"/>
                <a:gd name="connsiteX4837" fmla="*/ 5776632 w 6999840"/>
                <a:gd name="connsiteY4837" fmla="*/ 2949271 h 8361036"/>
                <a:gd name="connsiteX4838" fmla="*/ 5767672 w 6999840"/>
                <a:gd name="connsiteY4838" fmla="*/ 2940311 h 8361036"/>
                <a:gd name="connsiteX4839" fmla="*/ 5776632 w 6999840"/>
                <a:gd name="connsiteY4839" fmla="*/ 2931350 h 8361036"/>
                <a:gd name="connsiteX4840" fmla="*/ 5473070 w 6999840"/>
                <a:gd name="connsiteY4840" fmla="*/ 2931350 h 8361036"/>
                <a:gd name="connsiteX4841" fmla="*/ 5482031 w 6999840"/>
                <a:gd name="connsiteY4841" fmla="*/ 2940311 h 8361036"/>
                <a:gd name="connsiteX4842" fmla="*/ 5473070 w 6999840"/>
                <a:gd name="connsiteY4842" fmla="*/ 2949271 h 8361036"/>
                <a:gd name="connsiteX4843" fmla="*/ 5464110 w 6999840"/>
                <a:gd name="connsiteY4843" fmla="*/ 2940311 h 8361036"/>
                <a:gd name="connsiteX4844" fmla="*/ 5473070 w 6999840"/>
                <a:gd name="connsiteY4844" fmla="*/ 2931350 h 8361036"/>
                <a:gd name="connsiteX4845" fmla="*/ 5169508 w 6999840"/>
                <a:gd name="connsiteY4845" fmla="*/ 2931350 h 8361036"/>
                <a:gd name="connsiteX4846" fmla="*/ 5178469 w 6999840"/>
                <a:gd name="connsiteY4846" fmla="*/ 2940311 h 8361036"/>
                <a:gd name="connsiteX4847" fmla="*/ 5169508 w 6999840"/>
                <a:gd name="connsiteY4847" fmla="*/ 2949271 h 8361036"/>
                <a:gd name="connsiteX4848" fmla="*/ 5160548 w 6999840"/>
                <a:gd name="connsiteY4848" fmla="*/ 2940311 h 8361036"/>
                <a:gd name="connsiteX4849" fmla="*/ 5169508 w 6999840"/>
                <a:gd name="connsiteY4849" fmla="*/ 2931350 h 8361036"/>
                <a:gd name="connsiteX4850" fmla="*/ 4865947 w 6999840"/>
                <a:gd name="connsiteY4850" fmla="*/ 2931350 h 8361036"/>
                <a:gd name="connsiteX4851" fmla="*/ 4874908 w 6999840"/>
                <a:gd name="connsiteY4851" fmla="*/ 2940311 h 8361036"/>
                <a:gd name="connsiteX4852" fmla="*/ 4865947 w 6999840"/>
                <a:gd name="connsiteY4852" fmla="*/ 2949271 h 8361036"/>
                <a:gd name="connsiteX4853" fmla="*/ 4856987 w 6999840"/>
                <a:gd name="connsiteY4853" fmla="*/ 2940311 h 8361036"/>
                <a:gd name="connsiteX4854" fmla="*/ 4865947 w 6999840"/>
                <a:gd name="connsiteY4854" fmla="*/ 2931350 h 8361036"/>
                <a:gd name="connsiteX4855" fmla="*/ 4562385 w 6999840"/>
                <a:gd name="connsiteY4855" fmla="*/ 2931350 h 8361036"/>
                <a:gd name="connsiteX4856" fmla="*/ 4571346 w 6999840"/>
                <a:gd name="connsiteY4856" fmla="*/ 2940311 h 8361036"/>
                <a:gd name="connsiteX4857" fmla="*/ 4562385 w 6999840"/>
                <a:gd name="connsiteY4857" fmla="*/ 2949271 h 8361036"/>
                <a:gd name="connsiteX4858" fmla="*/ 4553425 w 6999840"/>
                <a:gd name="connsiteY4858" fmla="*/ 2940311 h 8361036"/>
                <a:gd name="connsiteX4859" fmla="*/ 4562385 w 6999840"/>
                <a:gd name="connsiteY4859" fmla="*/ 2931350 h 8361036"/>
                <a:gd name="connsiteX4860" fmla="*/ 4258823 w 6999840"/>
                <a:gd name="connsiteY4860" fmla="*/ 2931350 h 8361036"/>
                <a:gd name="connsiteX4861" fmla="*/ 4267784 w 6999840"/>
                <a:gd name="connsiteY4861" fmla="*/ 2940311 h 8361036"/>
                <a:gd name="connsiteX4862" fmla="*/ 4258823 w 6999840"/>
                <a:gd name="connsiteY4862" fmla="*/ 2949271 h 8361036"/>
                <a:gd name="connsiteX4863" fmla="*/ 4249863 w 6999840"/>
                <a:gd name="connsiteY4863" fmla="*/ 2940311 h 8361036"/>
                <a:gd name="connsiteX4864" fmla="*/ 4258823 w 6999840"/>
                <a:gd name="connsiteY4864" fmla="*/ 2931350 h 8361036"/>
                <a:gd name="connsiteX4865" fmla="*/ 3955261 w 6999840"/>
                <a:gd name="connsiteY4865" fmla="*/ 2931350 h 8361036"/>
                <a:gd name="connsiteX4866" fmla="*/ 3964222 w 6999840"/>
                <a:gd name="connsiteY4866" fmla="*/ 2940311 h 8361036"/>
                <a:gd name="connsiteX4867" fmla="*/ 3955261 w 6999840"/>
                <a:gd name="connsiteY4867" fmla="*/ 2949271 h 8361036"/>
                <a:gd name="connsiteX4868" fmla="*/ 3946301 w 6999840"/>
                <a:gd name="connsiteY4868" fmla="*/ 2940311 h 8361036"/>
                <a:gd name="connsiteX4869" fmla="*/ 3955261 w 6999840"/>
                <a:gd name="connsiteY4869" fmla="*/ 2931350 h 8361036"/>
                <a:gd name="connsiteX4870" fmla="*/ 3651699 w 6999840"/>
                <a:gd name="connsiteY4870" fmla="*/ 2931350 h 8361036"/>
                <a:gd name="connsiteX4871" fmla="*/ 3660660 w 6999840"/>
                <a:gd name="connsiteY4871" fmla="*/ 2940311 h 8361036"/>
                <a:gd name="connsiteX4872" fmla="*/ 3651699 w 6999840"/>
                <a:gd name="connsiteY4872" fmla="*/ 2949271 h 8361036"/>
                <a:gd name="connsiteX4873" fmla="*/ 3642739 w 6999840"/>
                <a:gd name="connsiteY4873" fmla="*/ 2940311 h 8361036"/>
                <a:gd name="connsiteX4874" fmla="*/ 3651699 w 6999840"/>
                <a:gd name="connsiteY4874" fmla="*/ 2931350 h 8361036"/>
                <a:gd name="connsiteX4875" fmla="*/ 3348163 w 6999840"/>
                <a:gd name="connsiteY4875" fmla="*/ 2931350 h 8361036"/>
                <a:gd name="connsiteX4876" fmla="*/ 3357124 w 6999840"/>
                <a:gd name="connsiteY4876" fmla="*/ 2940311 h 8361036"/>
                <a:gd name="connsiteX4877" fmla="*/ 3348163 w 6999840"/>
                <a:gd name="connsiteY4877" fmla="*/ 2949271 h 8361036"/>
                <a:gd name="connsiteX4878" fmla="*/ 3339203 w 6999840"/>
                <a:gd name="connsiteY4878" fmla="*/ 2940311 h 8361036"/>
                <a:gd name="connsiteX4879" fmla="*/ 3348163 w 6999840"/>
                <a:gd name="connsiteY4879" fmla="*/ 2931350 h 8361036"/>
                <a:gd name="connsiteX4880" fmla="*/ 3044626 w 6999840"/>
                <a:gd name="connsiteY4880" fmla="*/ 2931350 h 8361036"/>
                <a:gd name="connsiteX4881" fmla="*/ 3053585 w 6999840"/>
                <a:gd name="connsiteY4881" fmla="*/ 2940311 h 8361036"/>
                <a:gd name="connsiteX4882" fmla="*/ 3044626 w 6999840"/>
                <a:gd name="connsiteY4882" fmla="*/ 2949271 h 8361036"/>
                <a:gd name="connsiteX4883" fmla="*/ 3035663 w 6999840"/>
                <a:gd name="connsiteY4883" fmla="*/ 2940311 h 8361036"/>
                <a:gd name="connsiteX4884" fmla="*/ 3044626 w 6999840"/>
                <a:gd name="connsiteY4884" fmla="*/ 2931350 h 8361036"/>
                <a:gd name="connsiteX4885" fmla="*/ 2741067 w 6999840"/>
                <a:gd name="connsiteY4885" fmla="*/ 2931350 h 8361036"/>
                <a:gd name="connsiteX4886" fmla="*/ 2750027 w 6999840"/>
                <a:gd name="connsiteY4886" fmla="*/ 2940311 h 8361036"/>
                <a:gd name="connsiteX4887" fmla="*/ 2741067 w 6999840"/>
                <a:gd name="connsiteY4887" fmla="*/ 2949271 h 8361036"/>
                <a:gd name="connsiteX4888" fmla="*/ 2732107 w 6999840"/>
                <a:gd name="connsiteY4888" fmla="*/ 2940311 h 8361036"/>
                <a:gd name="connsiteX4889" fmla="*/ 2741067 w 6999840"/>
                <a:gd name="connsiteY4889" fmla="*/ 2931350 h 8361036"/>
                <a:gd name="connsiteX4890" fmla="*/ 2437515 w 6999840"/>
                <a:gd name="connsiteY4890" fmla="*/ 2931350 h 8361036"/>
                <a:gd name="connsiteX4891" fmla="*/ 2446474 w 6999840"/>
                <a:gd name="connsiteY4891" fmla="*/ 2940311 h 8361036"/>
                <a:gd name="connsiteX4892" fmla="*/ 2437515 w 6999840"/>
                <a:gd name="connsiteY4892" fmla="*/ 2949271 h 8361036"/>
                <a:gd name="connsiteX4893" fmla="*/ 2428560 w 6999840"/>
                <a:gd name="connsiteY4893" fmla="*/ 2940311 h 8361036"/>
                <a:gd name="connsiteX4894" fmla="*/ 2437515 w 6999840"/>
                <a:gd name="connsiteY4894" fmla="*/ 2931350 h 8361036"/>
                <a:gd name="connsiteX4895" fmla="*/ 2133947 w 6999840"/>
                <a:gd name="connsiteY4895" fmla="*/ 2931350 h 8361036"/>
                <a:gd name="connsiteX4896" fmla="*/ 2142902 w 6999840"/>
                <a:gd name="connsiteY4896" fmla="*/ 2940311 h 8361036"/>
                <a:gd name="connsiteX4897" fmla="*/ 2133947 w 6999840"/>
                <a:gd name="connsiteY4897" fmla="*/ 2949271 h 8361036"/>
                <a:gd name="connsiteX4898" fmla="*/ 2124985 w 6999840"/>
                <a:gd name="connsiteY4898" fmla="*/ 2940311 h 8361036"/>
                <a:gd name="connsiteX4899" fmla="*/ 2133947 w 6999840"/>
                <a:gd name="connsiteY4899" fmla="*/ 2931350 h 8361036"/>
                <a:gd name="connsiteX4900" fmla="*/ 1830386 w 6999840"/>
                <a:gd name="connsiteY4900" fmla="*/ 2931350 h 8361036"/>
                <a:gd name="connsiteX4901" fmla="*/ 1839346 w 6999840"/>
                <a:gd name="connsiteY4901" fmla="*/ 2940311 h 8361036"/>
                <a:gd name="connsiteX4902" fmla="*/ 1830386 w 6999840"/>
                <a:gd name="connsiteY4902" fmla="*/ 2949271 h 8361036"/>
                <a:gd name="connsiteX4903" fmla="*/ 1821424 w 6999840"/>
                <a:gd name="connsiteY4903" fmla="*/ 2940311 h 8361036"/>
                <a:gd name="connsiteX4904" fmla="*/ 1830386 w 6999840"/>
                <a:gd name="connsiteY4904" fmla="*/ 2931350 h 8361036"/>
                <a:gd name="connsiteX4905" fmla="*/ 1526825 w 6999840"/>
                <a:gd name="connsiteY4905" fmla="*/ 2931350 h 8361036"/>
                <a:gd name="connsiteX4906" fmla="*/ 1535785 w 6999840"/>
                <a:gd name="connsiteY4906" fmla="*/ 2940311 h 8361036"/>
                <a:gd name="connsiteX4907" fmla="*/ 1526825 w 6999840"/>
                <a:gd name="connsiteY4907" fmla="*/ 2949271 h 8361036"/>
                <a:gd name="connsiteX4908" fmla="*/ 1517866 w 6999840"/>
                <a:gd name="connsiteY4908" fmla="*/ 2940311 h 8361036"/>
                <a:gd name="connsiteX4909" fmla="*/ 1526825 w 6999840"/>
                <a:gd name="connsiteY4909" fmla="*/ 2931350 h 8361036"/>
                <a:gd name="connsiteX4910" fmla="*/ 1223261 w 6999840"/>
                <a:gd name="connsiteY4910" fmla="*/ 2931350 h 8361036"/>
                <a:gd name="connsiteX4911" fmla="*/ 1232223 w 6999840"/>
                <a:gd name="connsiteY4911" fmla="*/ 2940311 h 8361036"/>
                <a:gd name="connsiteX4912" fmla="*/ 1223261 w 6999840"/>
                <a:gd name="connsiteY4912" fmla="*/ 2949271 h 8361036"/>
                <a:gd name="connsiteX4913" fmla="*/ 1214301 w 6999840"/>
                <a:gd name="connsiteY4913" fmla="*/ 2940311 h 8361036"/>
                <a:gd name="connsiteX4914" fmla="*/ 1223261 w 6999840"/>
                <a:gd name="connsiteY4914" fmla="*/ 2931350 h 8361036"/>
                <a:gd name="connsiteX4915" fmla="*/ 919703 w 6999840"/>
                <a:gd name="connsiteY4915" fmla="*/ 2931350 h 8361036"/>
                <a:gd name="connsiteX4916" fmla="*/ 928663 w 6999840"/>
                <a:gd name="connsiteY4916" fmla="*/ 2940311 h 8361036"/>
                <a:gd name="connsiteX4917" fmla="*/ 919703 w 6999840"/>
                <a:gd name="connsiteY4917" fmla="*/ 2949271 h 8361036"/>
                <a:gd name="connsiteX4918" fmla="*/ 910740 w 6999840"/>
                <a:gd name="connsiteY4918" fmla="*/ 2940311 h 8361036"/>
                <a:gd name="connsiteX4919" fmla="*/ 919703 w 6999840"/>
                <a:gd name="connsiteY4919" fmla="*/ 2931350 h 8361036"/>
                <a:gd name="connsiteX4920" fmla="*/ 616129 w 6999840"/>
                <a:gd name="connsiteY4920" fmla="*/ 2931350 h 8361036"/>
                <a:gd name="connsiteX4921" fmla="*/ 625090 w 6999840"/>
                <a:gd name="connsiteY4921" fmla="*/ 2940311 h 8361036"/>
                <a:gd name="connsiteX4922" fmla="*/ 616129 w 6999840"/>
                <a:gd name="connsiteY4922" fmla="*/ 2949271 h 8361036"/>
                <a:gd name="connsiteX4923" fmla="*/ 607169 w 6999840"/>
                <a:gd name="connsiteY4923" fmla="*/ 2940311 h 8361036"/>
                <a:gd name="connsiteX4924" fmla="*/ 616129 w 6999840"/>
                <a:gd name="connsiteY4924" fmla="*/ 2931350 h 8361036"/>
                <a:gd name="connsiteX4925" fmla="*/ 312571 w 6999840"/>
                <a:gd name="connsiteY4925" fmla="*/ 2931350 h 8361036"/>
                <a:gd name="connsiteX4926" fmla="*/ 321531 w 6999840"/>
                <a:gd name="connsiteY4926" fmla="*/ 2940311 h 8361036"/>
                <a:gd name="connsiteX4927" fmla="*/ 312571 w 6999840"/>
                <a:gd name="connsiteY4927" fmla="*/ 2949271 h 8361036"/>
                <a:gd name="connsiteX4928" fmla="*/ 303610 w 6999840"/>
                <a:gd name="connsiteY4928" fmla="*/ 2940311 h 8361036"/>
                <a:gd name="connsiteX4929" fmla="*/ 312571 w 6999840"/>
                <a:gd name="connsiteY4929" fmla="*/ 2931350 h 8361036"/>
                <a:gd name="connsiteX4930" fmla="*/ 9011 w 6999840"/>
                <a:gd name="connsiteY4930" fmla="*/ 2931350 h 8361036"/>
                <a:gd name="connsiteX4931" fmla="*/ 17972 w 6999840"/>
                <a:gd name="connsiteY4931" fmla="*/ 2940311 h 8361036"/>
                <a:gd name="connsiteX4932" fmla="*/ 9011 w 6999840"/>
                <a:gd name="connsiteY4932" fmla="*/ 2949271 h 8361036"/>
                <a:gd name="connsiteX4933" fmla="*/ 51 w 6999840"/>
                <a:gd name="connsiteY4933" fmla="*/ 2940311 h 8361036"/>
                <a:gd name="connsiteX4934" fmla="*/ 9011 w 6999840"/>
                <a:gd name="connsiteY4934" fmla="*/ 2931350 h 8361036"/>
                <a:gd name="connsiteX4935" fmla="*/ 6990880 w 6999840"/>
                <a:gd name="connsiteY4935" fmla="*/ 2741533 h 8361036"/>
                <a:gd name="connsiteX4936" fmla="*/ 6999840 w 6999840"/>
                <a:gd name="connsiteY4936" fmla="*/ 2750482 h 8361036"/>
                <a:gd name="connsiteX4937" fmla="*/ 6990880 w 6999840"/>
                <a:gd name="connsiteY4937" fmla="*/ 2759442 h 8361036"/>
                <a:gd name="connsiteX4938" fmla="*/ 6981919 w 6999840"/>
                <a:gd name="connsiteY4938" fmla="*/ 2750482 h 8361036"/>
                <a:gd name="connsiteX4939" fmla="*/ 6990880 w 6999840"/>
                <a:gd name="connsiteY4939" fmla="*/ 2741533 h 8361036"/>
                <a:gd name="connsiteX4940" fmla="*/ 6687318 w 6999840"/>
                <a:gd name="connsiteY4940" fmla="*/ 2741533 h 8361036"/>
                <a:gd name="connsiteX4941" fmla="*/ 6696278 w 6999840"/>
                <a:gd name="connsiteY4941" fmla="*/ 2750482 h 8361036"/>
                <a:gd name="connsiteX4942" fmla="*/ 6687318 w 6999840"/>
                <a:gd name="connsiteY4942" fmla="*/ 2759442 h 8361036"/>
                <a:gd name="connsiteX4943" fmla="*/ 6678357 w 6999840"/>
                <a:gd name="connsiteY4943" fmla="*/ 2750482 h 8361036"/>
                <a:gd name="connsiteX4944" fmla="*/ 6687318 w 6999840"/>
                <a:gd name="connsiteY4944" fmla="*/ 2741533 h 8361036"/>
                <a:gd name="connsiteX4945" fmla="*/ 6383755 w 6999840"/>
                <a:gd name="connsiteY4945" fmla="*/ 2741533 h 8361036"/>
                <a:gd name="connsiteX4946" fmla="*/ 6392716 w 6999840"/>
                <a:gd name="connsiteY4946" fmla="*/ 2750482 h 8361036"/>
                <a:gd name="connsiteX4947" fmla="*/ 6383755 w 6999840"/>
                <a:gd name="connsiteY4947" fmla="*/ 2759442 h 8361036"/>
                <a:gd name="connsiteX4948" fmla="*/ 6374795 w 6999840"/>
                <a:gd name="connsiteY4948" fmla="*/ 2750482 h 8361036"/>
                <a:gd name="connsiteX4949" fmla="*/ 6383755 w 6999840"/>
                <a:gd name="connsiteY4949" fmla="*/ 2741533 h 8361036"/>
                <a:gd name="connsiteX4950" fmla="*/ 6080194 w 6999840"/>
                <a:gd name="connsiteY4950" fmla="*/ 2741533 h 8361036"/>
                <a:gd name="connsiteX4951" fmla="*/ 6089155 w 6999840"/>
                <a:gd name="connsiteY4951" fmla="*/ 2750482 h 8361036"/>
                <a:gd name="connsiteX4952" fmla="*/ 6080194 w 6999840"/>
                <a:gd name="connsiteY4952" fmla="*/ 2759442 h 8361036"/>
                <a:gd name="connsiteX4953" fmla="*/ 6071234 w 6999840"/>
                <a:gd name="connsiteY4953" fmla="*/ 2750482 h 8361036"/>
                <a:gd name="connsiteX4954" fmla="*/ 6080194 w 6999840"/>
                <a:gd name="connsiteY4954" fmla="*/ 2741533 h 8361036"/>
                <a:gd name="connsiteX4955" fmla="*/ 5776632 w 6999840"/>
                <a:gd name="connsiteY4955" fmla="*/ 2741533 h 8361036"/>
                <a:gd name="connsiteX4956" fmla="*/ 5785593 w 6999840"/>
                <a:gd name="connsiteY4956" fmla="*/ 2750482 h 8361036"/>
                <a:gd name="connsiteX4957" fmla="*/ 5776632 w 6999840"/>
                <a:gd name="connsiteY4957" fmla="*/ 2759442 h 8361036"/>
                <a:gd name="connsiteX4958" fmla="*/ 5767672 w 6999840"/>
                <a:gd name="connsiteY4958" fmla="*/ 2750482 h 8361036"/>
                <a:gd name="connsiteX4959" fmla="*/ 5776632 w 6999840"/>
                <a:gd name="connsiteY4959" fmla="*/ 2741533 h 8361036"/>
                <a:gd name="connsiteX4960" fmla="*/ 5473070 w 6999840"/>
                <a:gd name="connsiteY4960" fmla="*/ 2741533 h 8361036"/>
                <a:gd name="connsiteX4961" fmla="*/ 5482031 w 6999840"/>
                <a:gd name="connsiteY4961" fmla="*/ 2750482 h 8361036"/>
                <a:gd name="connsiteX4962" fmla="*/ 5473070 w 6999840"/>
                <a:gd name="connsiteY4962" fmla="*/ 2759442 h 8361036"/>
                <a:gd name="connsiteX4963" fmla="*/ 5464110 w 6999840"/>
                <a:gd name="connsiteY4963" fmla="*/ 2750482 h 8361036"/>
                <a:gd name="connsiteX4964" fmla="*/ 5473070 w 6999840"/>
                <a:gd name="connsiteY4964" fmla="*/ 2741533 h 8361036"/>
                <a:gd name="connsiteX4965" fmla="*/ 5169508 w 6999840"/>
                <a:gd name="connsiteY4965" fmla="*/ 2741533 h 8361036"/>
                <a:gd name="connsiteX4966" fmla="*/ 5178469 w 6999840"/>
                <a:gd name="connsiteY4966" fmla="*/ 2750482 h 8361036"/>
                <a:gd name="connsiteX4967" fmla="*/ 5169508 w 6999840"/>
                <a:gd name="connsiteY4967" fmla="*/ 2759442 h 8361036"/>
                <a:gd name="connsiteX4968" fmla="*/ 5160548 w 6999840"/>
                <a:gd name="connsiteY4968" fmla="*/ 2750482 h 8361036"/>
                <a:gd name="connsiteX4969" fmla="*/ 5169508 w 6999840"/>
                <a:gd name="connsiteY4969" fmla="*/ 2741533 h 8361036"/>
                <a:gd name="connsiteX4970" fmla="*/ 4865947 w 6999840"/>
                <a:gd name="connsiteY4970" fmla="*/ 2741533 h 8361036"/>
                <a:gd name="connsiteX4971" fmla="*/ 4874908 w 6999840"/>
                <a:gd name="connsiteY4971" fmla="*/ 2750482 h 8361036"/>
                <a:gd name="connsiteX4972" fmla="*/ 4865947 w 6999840"/>
                <a:gd name="connsiteY4972" fmla="*/ 2759442 h 8361036"/>
                <a:gd name="connsiteX4973" fmla="*/ 4856987 w 6999840"/>
                <a:gd name="connsiteY4973" fmla="*/ 2750482 h 8361036"/>
                <a:gd name="connsiteX4974" fmla="*/ 4865947 w 6999840"/>
                <a:gd name="connsiteY4974" fmla="*/ 2741533 h 8361036"/>
                <a:gd name="connsiteX4975" fmla="*/ 4562385 w 6999840"/>
                <a:gd name="connsiteY4975" fmla="*/ 2741533 h 8361036"/>
                <a:gd name="connsiteX4976" fmla="*/ 4571346 w 6999840"/>
                <a:gd name="connsiteY4976" fmla="*/ 2750482 h 8361036"/>
                <a:gd name="connsiteX4977" fmla="*/ 4562385 w 6999840"/>
                <a:gd name="connsiteY4977" fmla="*/ 2759442 h 8361036"/>
                <a:gd name="connsiteX4978" fmla="*/ 4553425 w 6999840"/>
                <a:gd name="connsiteY4978" fmla="*/ 2750482 h 8361036"/>
                <a:gd name="connsiteX4979" fmla="*/ 4562385 w 6999840"/>
                <a:gd name="connsiteY4979" fmla="*/ 2741533 h 8361036"/>
                <a:gd name="connsiteX4980" fmla="*/ 4258823 w 6999840"/>
                <a:gd name="connsiteY4980" fmla="*/ 2741533 h 8361036"/>
                <a:gd name="connsiteX4981" fmla="*/ 4267784 w 6999840"/>
                <a:gd name="connsiteY4981" fmla="*/ 2750482 h 8361036"/>
                <a:gd name="connsiteX4982" fmla="*/ 4258823 w 6999840"/>
                <a:gd name="connsiteY4982" fmla="*/ 2759442 h 8361036"/>
                <a:gd name="connsiteX4983" fmla="*/ 4249863 w 6999840"/>
                <a:gd name="connsiteY4983" fmla="*/ 2750482 h 8361036"/>
                <a:gd name="connsiteX4984" fmla="*/ 4258823 w 6999840"/>
                <a:gd name="connsiteY4984" fmla="*/ 2741533 h 8361036"/>
                <a:gd name="connsiteX4985" fmla="*/ 3955261 w 6999840"/>
                <a:gd name="connsiteY4985" fmla="*/ 2741533 h 8361036"/>
                <a:gd name="connsiteX4986" fmla="*/ 3964222 w 6999840"/>
                <a:gd name="connsiteY4986" fmla="*/ 2750482 h 8361036"/>
                <a:gd name="connsiteX4987" fmla="*/ 3955261 w 6999840"/>
                <a:gd name="connsiteY4987" fmla="*/ 2759442 h 8361036"/>
                <a:gd name="connsiteX4988" fmla="*/ 3946301 w 6999840"/>
                <a:gd name="connsiteY4988" fmla="*/ 2750482 h 8361036"/>
                <a:gd name="connsiteX4989" fmla="*/ 3955261 w 6999840"/>
                <a:gd name="connsiteY4989" fmla="*/ 2741533 h 8361036"/>
                <a:gd name="connsiteX4990" fmla="*/ 3651699 w 6999840"/>
                <a:gd name="connsiteY4990" fmla="*/ 2741533 h 8361036"/>
                <a:gd name="connsiteX4991" fmla="*/ 3660660 w 6999840"/>
                <a:gd name="connsiteY4991" fmla="*/ 2750482 h 8361036"/>
                <a:gd name="connsiteX4992" fmla="*/ 3651699 w 6999840"/>
                <a:gd name="connsiteY4992" fmla="*/ 2759442 h 8361036"/>
                <a:gd name="connsiteX4993" fmla="*/ 3642739 w 6999840"/>
                <a:gd name="connsiteY4993" fmla="*/ 2750482 h 8361036"/>
                <a:gd name="connsiteX4994" fmla="*/ 3651699 w 6999840"/>
                <a:gd name="connsiteY4994" fmla="*/ 2741533 h 8361036"/>
                <a:gd name="connsiteX4995" fmla="*/ 3348164 w 6999840"/>
                <a:gd name="connsiteY4995" fmla="*/ 2741533 h 8361036"/>
                <a:gd name="connsiteX4996" fmla="*/ 3357125 w 6999840"/>
                <a:gd name="connsiteY4996" fmla="*/ 2750482 h 8361036"/>
                <a:gd name="connsiteX4997" fmla="*/ 3348164 w 6999840"/>
                <a:gd name="connsiteY4997" fmla="*/ 2759442 h 8361036"/>
                <a:gd name="connsiteX4998" fmla="*/ 3339205 w 6999840"/>
                <a:gd name="connsiteY4998" fmla="*/ 2750482 h 8361036"/>
                <a:gd name="connsiteX4999" fmla="*/ 3348164 w 6999840"/>
                <a:gd name="connsiteY4999" fmla="*/ 2741533 h 8361036"/>
                <a:gd name="connsiteX5000" fmla="*/ 3044628 w 6999840"/>
                <a:gd name="connsiteY5000" fmla="*/ 2741533 h 8361036"/>
                <a:gd name="connsiteX5001" fmla="*/ 3053587 w 6999840"/>
                <a:gd name="connsiteY5001" fmla="*/ 2750482 h 8361036"/>
                <a:gd name="connsiteX5002" fmla="*/ 3044628 w 6999840"/>
                <a:gd name="connsiteY5002" fmla="*/ 2759442 h 8361036"/>
                <a:gd name="connsiteX5003" fmla="*/ 3035665 w 6999840"/>
                <a:gd name="connsiteY5003" fmla="*/ 2750482 h 8361036"/>
                <a:gd name="connsiteX5004" fmla="*/ 3044628 w 6999840"/>
                <a:gd name="connsiteY5004" fmla="*/ 2741533 h 8361036"/>
                <a:gd name="connsiteX5005" fmla="*/ 2741070 w 6999840"/>
                <a:gd name="connsiteY5005" fmla="*/ 2741533 h 8361036"/>
                <a:gd name="connsiteX5006" fmla="*/ 2750030 w 6999840"/>
                <a:gd name="connsiteY5006" fmla="*/ 2750482 h 8361036"/>
                <a:gd name="connsiteX5007" fmla="*/ 2741070 w 6999840"/>
                <a:gd name="connsiteY5007" fmla="*/ 2759442 h 8361036"/>
                <a:gd name="connsiteX5008" fmla="*/ 2732109 w 6999840"/>
                <a:gd name="connsiteY5008" fmla="*/ 2750482 h 8361036"/>
                <a:gd name="connsiteX5009" fmla="*/ 2741070 w 6999840"/>
                <a:gd name="connsiteY5009" fmla="*/ 2741533 h 8361036"/>
                <a:gd name="connsiteX5010" fmla="*/ 2437518 w 6999840"/>
                <a:gd name="connsiteY5010" fmla="*/ 2741533 h 8361036"/>
                <a:gd name="connsiteX5011" fmla="*/ 2446477 w 6999840"/>
                <a:gd name="connsiteY5011" fmla="*/ 2750482 h 8361036"/>
                <a:gd name="connsiteX5012" fmla="*/ 2437518 w 6999840"/>
                <a:gd name="connsiteY5012" fmla="*/ 2759442 h 8361036"/>
                <a:gd name="connsiteX5013" fmla="*/ 2428563 w 6999840"/>
                <a:gd name="connsiteY5013" fmla="*/ 2750482 h 8361036"/>
                <a:gd name="connsiteX5014" fmla="*/ 2437518 w 6999840"/>
                <a:gd name="connsiteY5014" fmla="*/ 2741533 h 8361036"/>
                <a:gd name="connsiteX5015" fmla="*/ 2133950 w 6999840"/>
                <a:gd name="connsiteY5015" fmla="*/ 2741533 h 8361036"/>
                <a:gd name="connsiteX5016" fmla="*/ 2142904 w 6999840"/>
                <a:gd name="connsiteY5016" fmla="*/ 2750482 h 8361036"/>
                <a:gd name="connsiteX5017" fmla="*/ 2133950 w 6999840"/>
                <a:gd name="connsiteY5017" fmla="*/ 2759442 h 8361036"/>
                <a:gd name="connsiteX5018" fmla="*/ 2124987 w 6999840"/>
                <a:gd name="connsiteY5018" fmla="*/ 2750482 h 8361036"/>
                <a:gd name="connsiteX5019" fmla="*/ 2133950 w 6999840"/>
                <a:gd name="connsiteY5019" fmla="*/ 2741533 h 8361036"/>
                <a:gd name="connsiteX5020" fmla="*/ 1830388 w 6999840"/>
                <a:gd name="connsiteY5020" fmla="*/ 2741533 h 8361036"/>
                <a:gd name="connsiteX5021" fmla="*/ 1839348 w 6999840"/>
                <a:gd name="connsiteY5021" fmla="*/ 2750482 h 8361036"/>
                <a:gd name="connsiteX5022" fmla="*/ 1830388 w 6999840"/>
                <a:gd name="connsiteY5022" fmla="*/ 2759442 h 8361036"/>
                <a:gd name="connsiteX5023" fmla="*/ 1821427 w 6999840"/>
                <a:gd name="connsiteY5023" fmla="*/ 2750482 h 8361036"/>
                <a:gd name="connsiteX5024" fmla="*/ 1830388 w 6999840"/>
                <a:gd name="connsiteY5024" fmla="*/ 2741533 h 8361036"/>
                <a:gd name="connsiteX5025" fmla="*/ 1526828 w 6999840"/>
                <a:gd name="connsiteY5025" fmla="*/ 2741533 h 8361036"/>
                <a:gd name="connsiteX5026" fmla="*/ 1535788 w 6999840"/>
                <a:gd name="connsiteY5026" fmla="*/ 2750482 h 8361036"/>
                <a:gd name="connsiteX5027" fmla="*/ 1526828 w 6999840"/>
                <a:gd name="connsiteY5027" fmla="*/ 2759442 h 8361036"/>
                <a:gd name="connsiteX5028" fmla="*/ 1517869 w 6999840"/>
                <a:gd name="connsiteY5028" fmla="*/ 2750482 h 8361036"/>
                <a:gd name="connsiteX5029" fmla="*/ 1526828 w 6999840"/>
                <a:gd name="connsiteY5029" fmla="*/ 2741533 h 8361036"/>
                <a:gd name="connsiteX5030" fmla="*/ 1223264 w 6999840"/>
                <a:gd name="connsiteY5030" fmla="*/ 2741533 h 8361036"/>
                <a:gd name="connsiteX5031" fmla="*/ 1232226 w 6999840"/>
                <a:gd name="connsiteY5031" fmla="*/ 2750482 h 8361036"/>
                <a:gd name="connsiteX5032" fmla="*/ 1223264 w 6999840"/>
                <a:gd name="connsiteY5032" fmla="*/ 2759442 h 8361036"/>
                <a:gd name="connsiteX5033" fmla="*/ 1214304 w 6999840"/>
                <a:gd name="connsiteY5033" fmla="*/ 2750482 h 8361036"/>
                <a:gd name="connsiteX5034" fmla="*/ 1223264 w 6999840"/>
                <a:gd name="connsiteY5034" fmla="*/ 2741533 h 8361036"/>
                <a:gd name="connsiteX5035" fmla="*/ 919706 w 6999840"/>
                <a:gd name="connsiteY5035" fmla="*/ 2741533 h 8361036"/>
                <a:gd name="connsiteX5036" fmla="*/ 928666 w 6999840"/>
                <a:gd name="connsiteY5036" fmla="*/ 2750482 h 8361036"/>
                <a:gd name="connsiteX5037" fmla="*/ 919706 w 6999840"/>
                <a:gd name="connsiteY5037" fmla="*/ 2759442 h 8361036"/>
                <a:gd name="connsiteX5038" fmla="*/ 910743 w 6999840"/>
                <a:gd name="connsiteY5038" fmla="*/ 2750482 h 8361036"/>
                <a:gd name="connsiteX5039" fmla="*/ 919706 w 6999840"/>
                <a:gd name="connsiteY5039" fmla="*/ 2741533 h 8361036"/>
                <a:gd name="connsiteX5040" fmla="*/ 616131 w 6999840"/>
                <a:gd name="connsiteY5040" fmla="*/ 2741533 h 8361036"/>
                <a:gd name="connsiteX5041" fmla="*/ 625092 w 6999840"/>
                <a:gd name="connsiteY5041" fmla="*/ 2750482 h 8361036"/>
                <a:gd name="connsiteX5042" fmla="*/ 616131 w 6999840"/>
                <a:gd name="connsiteY5042" fmla="*/ 2759442 h 8361036"/>
                <a:gd name="connsiteX5043" fmla="*/ 607171 w 6999840"/>
                <a:gd name="connsiteY5043" fmla="*/ 2750482 h 8361036"/>
                <a:gd name="connsiteX5044" fmla="*/ 616131 w 6999840"/>
                <a:gd name="connsiteY5044" fmla="*/ 2741533 h 8361036"/>
                <a:gd name="connsiteX5045" fmla="*/ 312573 w 6999840"/>
                <a:gd name="connsiteY5045" fmla="*/ 2741533 h 8361036"/>
                <a:gd name="connsiteX5046" fmla="*/ 321533 w 6999840"/>
                <a:gd name="connsiteY5046" fmla="*/ 2750482 h 8361036"/>
                <a:gd name="connsiteX5047" fmla="*/ 312573 w 6999840"/>
                <a:gd name="connsiteY5047" fmla="*/ 2759442 h 8361036"/>
                <a:gd name="connsiteX5048" fmla="*/ 303612 w 6999840"/>
                <a:gd name="connsiteY5048" fmla="*/ 2750482 h 8361036"/>
                <a:gd name="connsiteX5049" fmla="*/ 312573 w 6999840"/>
                <a:gd name="connsiteY5049" fmla="*/ 2741533 h 8361036"/>
                <a:gd name="connsiteX5050" fmla="*/ 9014 w 6999840"/>
                <a:gd name="connsiteY5050" fmla="*/ 2741533 h 8361036"/>
                <a:gd name="connsiteX5051" fmla="*/ 17974 w 6999840"/>
                <a:gd name="connsiteY5051" fmla="*/ 2750482 h 8361036"/>
                <a:gd name="connsiteX5052" fmla="*/ 9014 w 6999840"/>
                <a:gd name="connsiteY5052" fmla="*/ 2759442 h 8361036"/>
                <a:gd name="connsiteX5053" fmla="*/ 53 w 6999840"/>
                <a:gd name="connsiteY5053" fmla="*/ 2750482 h 8361036"/>
                <a:gd name="connsiteX5054" fmla="*/ 9014 w 6999840"/>
                <a:gd name="connsiteY5054" fmla="*/ 2741533 h 8361036"/>
                <a:gd name="connsiteX5055" fmla="*/ 6836025 w 6999840"/>
                <a:gd name="connsiteY5055" fmla="*/ 2664637 h 8361036"/>
                <a:gd name="connsiteX5056" fmla="*/ 6844985 w 6999840"/>
                <a:gd name="connsiteY5056" fmla="*/ 2673607 h 8361036"/>
                <a:gd name="connsiteX5057" fmla="*/ 6836025 w 6999840"/>
                <a:gd name="connsiteY5057" fmla="*/ 2682562 h 8361036"/>
                <a:gd name="connsiteX5058" fmla="*/ 6827064 w 6999840"/>
                <a:gd name="connsiteY5058" fmla="*/ 2673607 h 8361036"/>
                <a:gd name="connsiteX5059" fmla="*/ 6836025 w 6999840"/>
                <a:gd name="connsiteY5059" fmla="*/ 2664637 h 8361036"/>
                <a:gd name="connsiteX5060" fmla="*/ 6532742 w 6999840"/>
                <a:gd name="connsiteY5060" fmla="*/ 2664637 h 8361036"/>
                <a:gd name="connsiteX5061" fmla="*/ 6541703 w 6999840"/>
                <a:gd name="connsiteY5061" fmla="*/ 2673607 h 8361036"/>
                <a:gd name="connsiteX5062" fmla="*/ 6532742 w 6999840"/>
                <a:gd name="connsiteY5062" fmla="*/ 2682562 h 8361036"/>
                <a:gd name="connsiteX5063" fmla="*/ 6523782 w 6999840"/>
                <a:gd name="connsiteY5063" fmla="*/ 2673607 h 8361036"/>
                <a:gd name="connsiteX5064" fmla="*/ 6532742 w 6999840"/>
                <a:gd name="connsiteY5064" fmla="*/ 2664637 h 8361036"/>
                <a:gd name="connsiteX5065" fmla="*/ 6229459 w 6999840"/>
                <a:gd name="connsiteY5065" fmla="*/ 2664637 h 8361036"/>
                <a:gd name="connsiteX5066" fmla="*/ 6238420 w 6999840"/>
                <a:gd name="connsiteY5066" fmla="*/ 2673607 h 8361036"/>
                <a:gd name="connsiteX5067" fmla="*/ 6229459 w 6999840"/>
                <a:gd name="connsiteY5067" fmla="*/ 2682562 h 8361036"/>
                <a:gd name="connsiteX5068" fmla="*/ 6220499 w 6999840"/>
                <a:gd name="connsiteY5068" fmla="*/ 2673607 h 8361036"/>
                <a:gd name="connsiteX5069" fmla="*/ 6229459 w 6999840"/>
                <a:gd name="connsiteY5069" fmla="*/ 2664637 h 8361036"/>
                <a:gd name="connsiteX5070" fmla="*/ 5926177 w 6999840"/>
                <a:gd name="connsiteY5070" fmla="*/ 2664637 h 8361036"/>
                <a:gd name="connsiteX5071" fmla="*/ 5935138 w 6999840"/>
                <a:gd name="connsiteY5071" fmla="*/ 2673607 h 8361036"/>
                <a:gd name="connsiteX5072" fmla="*/ 5926177 w 6999840"/>
                <a:gd name="connsiteY5072" fmla="*/ 2682562 h 8361036"/>
                <a:gd name="connsiteX5073" fmla="*/ 5917217 w 6999840"/>
                <a:gd name="connsiteY5073" fmla="*/ 2673607 h 8361036"/>
                <a:gd name="connsiteX5074" fmla="*/ 5926177 w 6999840"/>
                <a:gd name="connsiteY5074" fmla="*/ 2664637 h 8361036"/>
                <a:gd name="connsiteX5075" fmla="*/ 5622895 w 6999840"/>
                <a:gd name="connsiteY5075" fmla="*/ 2664637 h 8361036"/>
                <a:gd name="connsiteX5076" fmla="*/ 5631856 w 6999840"/>
                <a:gd name="connsiteY5076" fmla="*/ 2673607 h 8361036"/>
                <a:gd name="connsiteX5077" fmla="*/ 5622895 w 6999840"/>
                <a:gd name="connsiteY5077" fmla="*/ 2682562 h 8361036"/>
                <a:gd name="connsiteX5078" fmla="*/ 5613935 w 6999840"/>
                <a:gd name="connsiteY5078" fmla="*/ 2673607 h 8361036"/>
                <a:gd name="connsiteX5079" fmla="*/ 5622895 w 6999840"/>
                <a:gd name="connsiteY5079" fmla="*/ 2664637 h 8361036"/>
                <a:gd name="connsiteX5080" fmla="*/ 5319613 w 6999840"/>
                <a:gd name="connsiteY5080" fmla="*/ 2664637 h 8361036"/>
                <a:gd name="connsiteX5081" fmla="*/ 5328574 w 6999840"/>
                <a:gd name="connsiteY5081" fmla="*/ 2673607 h 8361036"/>
                <a:gd name="connsiteX5082" fmla="*/ 5319613 w 6999840"/>
                <a:gd name="connsiteY5082" fmla="*/ 2682562 h 8361036"/>
                <a:gd name="connsiteX5083" fmla="*/ 5310653 w 6999840"/>
                <a:gd name="connsiteY5083" fmla="*/ 2673607 h 8361036"/>
                <a:gd name="connsiteX5084" fmla="*/ 5319613 w 6999840"/>
                <a:gd name="connsiteY5084" fmla="*/ 2664637 h 8361036"/>
                <a:gd name="connsiteX5085" fmla="*/ 5016330 w 6999840"/>
                <a:gd name="connsiteY5085" fmla="*/ 2664637 h 8361036"/>
                <a:gd name="connsiteX5086" fmla="*/ 5025291 w 6999840"/>
                <a:gd name="connsiteY5086" fmla="*/ 2673607 h 8361036"/>
                <a:gd name="connsiteX5087" fmla="*/ 5016330 w 6999840"/>
                <a:gd name="connsiteY5087" fmla="*/ 2682562 h 8361036"/>
                <a:gd name="connsiteX5088" fmla="*/ 5007370 w 6999840"/>
                <a:gd name="connsiteY5088" fmla="*/ 2673607 h 8361036"/>
                <a:gd name="connsiteX5089" fmla="*/ 5016330 w 6999840"/>
                <a:gd name="connsiteY5089" fmla="*/ 2664637 h 8361036"/>
                <a:gd name="connsiteX5090" fmla="*/ 4713048 w 6999840"/>
                <a:gd name="connsiteY5090" fmla="*/ 2664637 h 8361036"/>
                <a:gd name="connsiteX5091" fmla="*/ 4722009 w 6999840"/>
                <a:gd name="connsiteY5091" fmla="*/ 2673607 h 8361036"/>
                <a:gd name="connsiteX5092" fmla="*/ 4713048 w 6999840"/>
                <a:gd name="connsiteY5092" fmla="*/ 2682562 h 8361036"/>
                <a:gd name="connsiteX5093" fmla="*/ 4704088 w 6999840"/>
                <a:gd name="connsiteY5093" fmla="*/ 2673607 h 8361036"/>
                <a:gd name="connsiteX5094" fmla="*/ 4713048 w 6999840"/>
                <a:gd name="connsiteY5094" fmla="*/ 2664637 h 8361036"/>
                <a:gd name="connsiteX5095" fmla="*/ 4409765 w 6999840"/>
                <a:gd name="connsiteY5095" fmla="*/ 2664637 h 8361036"/>
                <a:gd name="connsiteX5096" fmla="*/ 4418726 w 6999840"/>
                <a:gd name="connsiteY5096" fmla="*/ 2673607 h 8361036"/>
                <a:gd name="connsiteX5097" fmla="*/ 4409765 w 6999840"/>
                <a:gd name="connsiteY5097" fmla="*/ 2682562 h 8361036"/>
                <a:gd name="connsiteX5098" fmla="*/ 4400805 w 6999840"/>
                <a:gd name="connsiteY5098" fmla="*/ 2673607 h 8361036"/>
                <a:gd name="connsiteX5099" fmla="*/ 4409765 w 6999840"/>
                <a:gd name="connsiteY5099" fmla="*/ 2664637 h 8361036"/>
                <a:gd name="connsiteX5100" fmla="*/ 4106483 w 6999840"/>
                <a:gd name="connsiteY5100" fmla="*/ 2664637 h 8361036"/>
                <a:gd name="connsiteX5101" fmla="*/ 4115444 w 6999840"/>
                <a:gd name="connsiteY5101" fmla="*/ 2673607 h 8361036"/>
                <a:gd name="connsiteX5102" fmla="*/ 4106483 w 6999840"/>
                <a:gd name="connsiteY5102" fmla="*/ 2682562 h 8361036"/>
                <a:gd name="connsiteX5103" fmla="*/ 4097523 w 6999840"/>
                <a:gd name="connsiteY5103" fmla="*/ 2673607 h 8361036"/>
                <a:gd name="connsiteX5104" fmla="*/ 4106483 w 6999840"/>
                <a:gd name="connsiteY5104" fmla="*/ 2664637 h 8361036"/>
                <a:gd name="connsiteX5105" fmla="*/ 3803200 w 6999840"/>
                <a:gd name="connsiteY5105" fmla="*/ 2664637 h 8361036"/>
                <a:gd name="connsiteX5106" fmla="*/ 3812161 w 6999840"/>
                <a:gd name="connsiteY5106" fmla="*/ 2673607 h 8361036"/>
                <a:gd name="connsiteX5107" fmla="*/ 3803200 w 6999840"/>
                <a:gd name="connsiteY5107" fmla="*/ 2682562 h 8361036"/>
                <a:gd name="connsiteX5108" fmla="*/ 3794240 w 6999840"/>
                <a:gd name="connsiteY5108" fmla="*/ 2673607 h 8361036"/>
                <a:gd name="connsiteX5109" fmla="*/ 3803200 w 6999840"/>
                <a:gd name="connsiteY5109" fmla="*/ 2664637 h 8361036"/>
                <a:gd name="connsiteX5110" fmla="*/ 3499921 w 6999840"/>
                <a:gd name="connsiteY5110" fmla="*/ 2664637 h 8361036"/>
                <a:gd name="connsiteX5111" fmla="*/ 3508879 w 6999840"/>
                <a:gd name="connsiteY5111" fmla="*/ 2673607 h 8361036"/>
                <a:gd name="connsiteX5112" fmla="*/ 3499921 w 6999840"/>
                <a:gd name="connsiteY5112" fmla="*/ 2682562 h 8361036"/>
                <a:gd name="connsiteX5113" fmla="*/ 3491020 w 6999840"/>
                <a:gd name="connsiteY5113" fmla="*/ 2673607 h 8361036"/>
                <a:gd name="connsiteX5114" fmla="*/ 3499921 w 6999840"/>
                <a:gd name="connsiteY5114" fmla="*/ 2664637 h 8361036"/>
                <a:gd name="connsiteX5115" fmla="*/ 3196690 w 6999840"/>
                <a:gd name="connsiteY5115" fmla="*/ 2664637 h 8361036"/>
                <a:gd name="connsiteX5116" fmla="*/ 3205663 w 6999840"/>
                <a:gd name="connsiteY5116" fmla="*/ 2673607 h 8361036"/>
                <a:gd name="connsiteX5117" fmla="*/ 3196690 w 6999840"/>
                <a:gd name="connsiteY5117" fmla="*/ 2682562 h 8361036"/>
                <a:gd name="connsiteX5118" fmla="*/ 3187729 w 6999840"/>
                <a:gd name="connsiteY5118" fmla="*/ 2673607 h 8361036"/>
                <a:gd name="connsiteX5119" fmla="*/ 3196690 w 6999840"/>
                <a:gd name="connsiteY5119" fmla="*/ 2664637 h 8361036"/>
                <a:gd name="connsiteX5120" fmla="*/ 2893463 w 6999840"/>
                <a:gd name="connsiteY5120" fmla="*/ 2664637 h 8361036"/>
                <a:gd name="connsiteX5121" fmla="*/ 2902424 w 6999840"/>
                <a:gd name="connsiteY5121" fmla="*/ 2673607 h 8361036"/>
                <a:gd name="connsiteX5122" fmla="*/ 2893463 w 6999840"/>
                <a:gd name="connsiteY5122" fmla="*/ 2682562 h 8361036"/>
                <a:gd name="connsiteX5123" fmla="*/ 2884503 w 6999840"/>
                <a:gd name="connsiteY5123" fmla="*/ 2673607 h 8361036"/>
                <a:gd name="connsiteX5124" fmla="*/ 2893463 w 6999840"/>
                <a:gd name="connsiteY5124" fmla="*/ 2664637 h 8361036"/>
                <a:gd name="connsiteX5125" fmla="*/ 2590181 w 6999840"/>
                <a:gd name="connsiteY5125" fmla="*/ 2664637 h 8361036"/>
                <a:gd name="connsiteX5126" fmla="*/ 2599138 w 6999840"/>
                <a:gd name="connsiteY5126" fmla="*/ 2673607 h 8361036"/>
                <a:gd name="connsiteX5127" fmla="*/ 2590181 w 6999840"/>
                <a:gd name="connsiteY5127" fmla="*/ 2682562 h 8361036"/>
                <a:gd name="connsiteX5128" fmla="*/ 2581224 w 6999840"/>
                <a:gd name="connsiteY5128" fmla="*/ 2673607 h 8361036"/>
                <a:gd name="connsiteX5129" fmla="*/ 2590181 w 6999840"/>
                <a:gd name="connsiteY5129" fmla="*/ 2664637 h 8361036"/>
                <a:gd name="connsiteX5130" fmla="*/ 2286904 w 6999840"/>
                <a:gd name="connsiteY5130" fmla="*/ 2664637 h 8361036"/>
                <a:gd name="connsiteX5131" fmla="*/ 2295864 w 6999840"/>
                <a:gd name="connsiteY5131" fmla="*/ 2673607 h 8361036"/>
                <a:gd name="connsiteX5132" fmla="*/ 2286904 w 6999840"/>
                <a:gd name="connsiteY5132" fmla="*/ 2682562 h 8361036"/>
                <a:gd name="connsiteX5133" fmla="*/ 2277948 w 6999840"/>
                <a:gd name="connsiteY5133" fmla="*/ 2673607 h 8361036"/>
                <a:gd name="connsiteX5134" fmla="*/ 2286904 w 6999840"/>
                <a:gd name="connsiteY5134" fmla="*/ 2664637 h 8361036"/>
                <a:gd name="connsiteX5135" fmla="*/ 1983635 w 6999840"/>
                <a:gd name="connsiteY5135" fmla="*/ 2664637 h 8361036"/>
                <a:gd name="connsiteX5136" fmla="*/ 1992597 w 6999840"/>
                <a:gd name="connsiteY5136" fmla="*/ 2673607 h 8361036"/>
                <a:gd name="connsiteX5137" fmla="*/ 1983635 w 6999840"/>
                <a:gd name="connsiteY5137" fmla="*/ 2682562 h 8361036"/>
                <a:gd name="connsiteX5138" fmla="*/ 1974672 w 6999840"/>
                <a:gd name="connsiteY5138" fmla="*/ 2673607 h 8361036"/>
                <a:gd name="connsiteX5139" fmla="*/ 1983635 w 6999840"/>
                <a:gd name="connsiteY5139" fmla="*/ 2664637 h 8361036"/>
                <a:gd name="connsiteX5140" fmla="*/ 1680373 w 6999840"/>
                <a:gd name="connsiteY5140" fmla="*/ 2664637 h 8361036"/>
                <a:gd name="connsiteX5141" fmla="*/ 1689334 w 6999840"/>
                <a:gd name="connsiteY5141" fmla="*/ 2673607 h 8361036"/>
                <a:gd name="connsiteX5142" fmla="*/ 1680373 w 6999840"/>
                <a:gd name="connsiteY5142" fmla="*/ 2682562 h 8361036"/>
                <a:gd name="connsiteX5143" fmla="*/ 1671412 w 6999840"/>
                <a:gd name="connsiteY5143" fmla="*/ 2673607 h 8361036"/>
                <a:gd name="connsiteX5144" fmla="*/ 1680373 w 6999840"/>
                <a:gd name="connsiteY5144" fmla="*/ 2664637 h 8361036"/>
                <a:gd name="connsiteX5145" fmla="*/ 1377091 w 6999840"/>
                <a:gd name="connsiteY5145" fmla="*/ 2664637 h 8361036"/>
                <a:gd name="connsiteX5146" fmla="*/ 1386053 w 6999840"/>
                <a:gd name="connsiteY5146" fmla="*/ 2673607 h 8361036"/>
                <a:gd name="connsiteX5147" fmla="*/ 1377091 w 6999840"/>
                <a:gd name="connsiteY5147" fmla="*/ 2682562 h 8361036"/>
                <a:gd name="connsiteX5148" fmla="*/ 1368128 w 6999840"/>
                <a:gd name="connsiteY5148" fmla="*/ 2673607 h 8361036"/>
                <a:gd name="connsiteX5149" fmla="*/ 1377091 w 6999840"/>
                <a:gd name="connsiteY5149" fmla="*/ 2664637 h 8361036"/>
                <a:gd name="connsiteX5150" fmla="*/ 1073802 w 6999840"/>
                <a:gd name="connsiteY5150" fmla="*/ 2664637 h 8361036"/>
                <a:gd name="connsiteX5151" fmla="*/ 1082761 w 6999840"/>
                <a:gd name="connsiteY5151" fmla="*/ 2673607 h 8361036"/>
                <a:gd name="connsiteX5152" fmla="*/ 1073802 w 6999840"/>
                <a:gd name="connsiteY5152" fmla="*/ 2682562 h 8361036"/>
                <a:gd name="connsiteX5153" fmla="*/ 1064839 w 6999840"/>
                <a:gd name="connsiteY5153" fmla="*/ 2673607 h 8361036"/>
                <a:gd name="connsiteX5154" fmla="*/ 1073802 w 6999840"/>
                <a:gd name="connsiteY5154" fmla="*/ 2664637 h 8361036"/>
                <a:gd name="connsiteX5155" fmla="*/ 770528 w 6999840"/>
                <a:gd name="connsiteY5155" fmla="*/ 2664637 h 8361036"/>
                <a:gd name="connsiteX5156" fmla="*/ 779478 w 6999840"/>
                <a:gd name="connsiteY5156" fmla="*/ 2673607 h 8361036"/>
                <a:gd name="connsiteX5157" fmla="*/ 770528 w 6999840"/>
                <a:gd name="connsiteY5157" fmla="*/ 2682562 h 8361036"/>
                <a:gd name="connsiteX5158" fmla="*/ 761560 w 6999840"/>
                <a:gd name="connsiteY5158" fmla="*/ 2673607 h 8361036"/>
                <a:gd name="connsiteX5159" fmla="*/ 770528 w 6999840"/>
                <a:gd name="connsiteY5159" fmla="*/ 2664637 h 8361036"/>
                <a:gd name="connsiteX5160" fmla="*/ 467214 w 6999840"/>
                <a:gd name="connsiteY5160" fmla="*/ 2664637 h 8361036"/>
                <a:gd name="connsiteX5161" fmla="*/ 476175 w 6999840"/>
                <a:gd name="connsiteY5161" fmla="*/ 2673607 h 8361036"/>
                <a:gd name="connsiteX5162" fmla="*/ 467214 w 6999840"/>
                <a:gd name="connsiteY5162" fmla="*/ 2682562 h 8361036"/>
                <a:gd name="connsiteX5163" fmla="*/ 458254 w 6999840"/>
                <a:gd name="connsiteY5163" fmla="*/ 2673607 h 8361036"/>
                <a:gd name="connsiteX5164" fmla="*/ 467214 w 6999840"/>
                <a:gd name="connsiteY5164" fmla="*/ 2664637 h 8361036"/>
                <a:gd name="connsiteX5165" fmla="*/ 163935 w 6999840"/>
                <a:gd name="connsiteY5165" fmla="*/ 2664637 h 8361036"/>
                <a:gd name="connsiteX5166" fmla="*/ 172895 w 6999840"/>
                <a:gd name="connsiteY5166" fmla="*/ 2673607 h 8361036"/>
                <a:gd name="connsiteX5167" fmla="*/ 163935 w 6999840"/>
                <a:gd name="connsiteY5167" fmla="*/ 2682562 h 8361036"/>
                <a:gd name="connsiteX5168" fmla="*/ 154974 w 6999840"/>
                <a:gd name="connsiteY5168" fmla="*/ 2673607 h 8361036"/>
                <a:gd name="connsiteX5169" fmla="*/ 163935 w 6999840"/>
                <a:gd name="connsiteY5169" fmla="*/ 2664637 h 8361036"/>
                <a:gd name="connsiteX5170" fmla="*/ 6836025 w 6999840"/>
                <a:gd name="connsiteY5170" fmla="*/ 2474809 h 8361036"/>
                <a:gd name="connsiteX5171" fmla="*/ 6844985 w 6999840"/>
                <a:gd name="connsiteY5171" fmla="*/ 2483779 h 8361036"/>
                <a:gd name="connsiteX5172" fmla="*/ 6836025 w 6999840"/>
                <a:gd name="connsiteY5172" fmla="*/ 2492729 h 8361036"/>
                <a:gd name="connsiteX5173" fmla="*/ 6827064 w 6999840"/>
                <a:gd name="connsiteY5173" fmla="*/ 2483779 h 8361036"/>
                <a:gd name="connsiteX5174" fmla="*/ 6836025 w 6999840"/>
                <a:gd name="connsiteY5174" fmla="*/ 2474809 h 8361036"/>
                <a:gd name="connsiteX5175" fmla="*/ 6532742 w 6999840"/>
                <a:gd name="connsiteY5175" fmla="*/ 2474809 h 8361036"/>
                <a:gd name="connsiteX5176" fmla="*/ 6541703 w 6999840"/>
                <a:gd name="connsiteY5176" fmla="*/ 2483779 h 8361036"/>
                <a:gd name="connsiteX5177" fmla="*/ 6532742 w 6999840"/>
                <a:gd name="connsiteY5177" fmla="*/ 2492729 h 8361036"/>
                <a:gd name="connsiteX5178" fmla="*/ 6523782 w 6999840"/>
                <a:gd name="connsiteY5178" fmla="*/ 2483779 h 8361036"/>
                <a:gd name="connsiteX5179" fmla="*/ 6532742 w 6999840"/>
                <a:gd name="connsiteY5179" fmla="*/ 2474809 h 8361036"/>
                <a:gd name="connsiteX5180" fmla="*/ 6229459 w 6999840"/>
                <a:gd name="connsiteY5180" fmla="*/ 2474809 h 8361036"/>
                <a:gd name="connsiteX5181" fmla="*/ 6238420 w 6999840"/>
                <a:gd name="connsiteY5181" fmla="*/ 2483779 h 8361036"/>
                <a:gd name="connsiteX5182" fmla="*/ 6229459 w 6999840"/>
                <a:gd name="connsiteY5182" fmla="*/ 2492729 h 8361036"/>
                <a:gd name="connsiteX5183" fmla="*/ 6220499 w 6999840"/>
                <a:gd name="connsiteY5183" fmla="*/ 2483779 h 8361036"/>
                <a:gd name="connsiteX5184" fmla="*/ 6229459 w 6999840"/>
                <a:gd name="connsiteY5184" fmla="*/ 2474809 h 8361036"/>
                <a:gd name="connsiteX5185" fmla="*/ 5926177 w 6999840"/>
                <a:gd name="connsiteY5185" fmla="*/ 2474809 h 8361036"/>
                <a:gd name="connsiteX5186" fmla="*/ 5935138 w 6999840"/>
                <a:gd name="connsiteY5186" fmla="*/ 2483779 h 8361036"/>
                <a:gd name="connsiteX5187" fmla="*/ 5926177 w 6999840"/>
                <a:gd name="connsiteY5187" fmla="*/ 2492729 h 8361036"/>
                <a:gd name="connsiteX5188" fmla="*/ 5917217 w 6999840"/>
                <a:gd name="connsiteY5188" fmla="*/ 2483779 h 8361036"/>
                <a:gd name="connsiteX5189" fmla="*/ 5926177 w 6999840"/>
                <a:gd name="connsiteY5189" fmla="*/ 2474809 h 8361036"/>
                <a:gd name="connsiteX5190" fmla="*/ 5622895 w 6999840"/>
                <a:gd name="connsiteY5190" fmla="*/ 2474809 h 8361036"/>
                <a:gd name="connsiteX5191" fmla="*/ 5631856 w 6999840"/>
                <a:gd name="connsiteY5191" fmla="*/ 2483779 h 8361036"/>
                <a:gd name="connsiteX5192" fmla="*/ 5622895 w 6999840"/>
                <a:gd name="connsiteY5192" fmla="*/ 2492729 h 8361036"/>
                <a:gd name="connsiteX5193" fmla="*/ 5613935 w 6999840"/>
                <a:gd name="connsiteY5193" fmla="*/ 2483779 h 8361036"/>
                <a:gd name="connsiteX5194" fmla="*/ 5622895 w 6999840"/>
                <a:gd name="connsiteY5194" fmla="*/ 2474809 h 8361036"/>
                <a:gd name="connsiteX5195" fmla="*/ 5319613 w 6999840"/>
                <a:gd name="connsiteY5195" fmla="*/ 2474809 h 8361036"/>
                <a:gd name="connsiteX5196" fmla="*/ 5328574 w 6999840"/>
                <a:gd name="connsiteY5196" fmla="*/ 2483779 h 8361036"/>
                <a:gd name="connsiteX5197" fmla="*/ 5319613 w 6999840"/>
                <a:gd name="connsiteY5197" fmla="*/ 2492729 h 8361036"/>
                <a:gd name="connsiteX5198" fmla="*/ 5310653 w 6999840"/>
                <a:gd name="connsiteY5198" fmla="*/ 2483779 h 8361036"/>
                <a:gd name="connsiteX5199" fmla="*/ 5319613 w 6999840"/>
                <a:gd name="connsiteY5199" fmla="*/ 2474809 h 8361036"/>
                <a:gd name="connsiteX5200" fmla="*/ 5016330 w 6999840"/>
                <a:gd name="connsiteY5200" fmla="*/ 2474809 h 8361036"/>
                <a:gd name="connsiteX5201" fmla="*/ 5025291 w 6999840"/>
                <a:gd name="connsiteY5201" fmla="*/ 2483779 h 8361036"/>
                <a:gd name="connsiteX5202" fmla="*/ 5016330 w 6999840"/>
                <a:gd name="connsiteY5202" fmla="*/ 2492729 h 8361036"/>
                <a:gd name="connsiteX5203" fmla="*/ 5007370 w 6999840"/>
                <a:gd name="connsiteY5203" fmla="*/ 2483779 h 8361036"/>
                <a:gd name="connsiteX5204" fmla="*/ 5016330 w 6999840"/>
                <a:gd name="connsiteY5204" fmla="*/ 2474809 h 8361036"/>
                <a:gd name="connsiteX5205" fmla="*/ 4713048 w 6999840"/>
                <a:gd name="connsiteY5205" fmla="*/ 2474809 h 8361036"/>
                <a:gd name="connsiteX5206" fmla="*/ 4722009 w 6999840"/>
                <a:gd name="connsiteY5206" fmla="*/ 2483779 h 8361036"/>
                <a:gd name="connsiteX5207" fmla="*/ 4713048 w 6999840"/>
                <a:gd name="connsiteY5207" fmla="*/ 2492729 h 8361036"/>
                <a:gd name="connsiteX5208" fmla="*/ 4704088 w 6999840"/>
                <a:gd name="connsiteY5208" fmla="*/ 2483779 h 8361036"/>
                <a:gd name="connsiteX5209" fmla="*/ 4713048 w 6999840"/>
                <a:gd name="connsiteY5209" fmla="*/ 2474809 h 8361036"/>
                <a:gd name="connsiteX5210" fmla="*/ 4409765 w 6999840"/>
                <a:gd name="connsiteY5210" fmla="*/ 2474809 h 8361036"/>
                <a:gd name="connsiteX5211" fmla="*/ 4418726 w 6999840"/>
                <a:gd name="connsiteY5211" fmla="*/ 2483779 h 8361036"/>
                <a:gd name="connsiteX5212" fmla="*/ 4409765 w 6999840"/>
                <a:gd name="connsiteY5212" fmla="*/ 2492729 h 8361036"/>
                <a:gd name="connsiteX5213" fmla="*/ 4400805 w 6999840"/>
                <a:gd name="connsiteY5213" fmla="*/ 2483779 h 8361036"/>
                <a:gd name="connsiteX5214" fmla="*/ 4409765 w 6999840"/>
                <a:gd name="connsiteY5214" fmla="*/ 2474809 h 8361036"/>
                <a:gd name="connsiteX5215" fmla="*/ 4106483 w 6999840"/>
                <a:gd name="connsiteY5215" fmla="*/ 2474809 h 8361036"/>
                <a:gd name="connsiteX5216" fmla="*/ 4115444 w 6999840"/>
                <a:gd name="connsiteY5216" fmla="*/ 2483779 h 8361036"/>
                <a:gd name="connsiteX5217" fmla="*/ 4106483 w 6999840"/>
                <a:gd name="connsiteY5217" fmla="*/ 2492729 h 8361036"/>
                <a:gd name="connsiteX5218" fmla="*/ 4097523 w 6999840"/>
                <a:gd name="connsiteY5218" fmla="*/ 2483779 h 8361036"/>
                <a:gd name="connsiteX5219" fmla="*/ 4106483 w 6999840"/>
                <a:gd name="connsiteY5219" fmla="*/ 2474809 h 8361036"/>
                <a:gd name="connsiteX5220" fmla="*/ 3803200 w 6999840"/>
                <a:gd name="connsiteY5220" fmla="*/ 2474809 h 8361036"/>
                <a:gd name="connsiteX5221" fmla="*/ 3812161 w 6999840"/>
                <a:gd name="connsiteY5221" fmla="*/ 2483779 h 8361036"/>
                <a:gd name="connsiteX5222" fmla="*/ 3803200 w 6999840"/>
                <a:gd name="connsiteY5222" fmla="*/ 2492729 h 8361036"/>
                <a:gd name="connsiteX5223" fmla="*/ 3794240 w 6999840"/>
                <a:gd name="connsiteY5223" fmla="*/ 2483779 h 8361036"/>
                <a:gd name="connsiteX5224" fmla="*/ 3803200 w 6999840"/>
                <a:gd name="connsiteY5224" fmla="*/ 2474809 h 8361036"/>
                <a:gd name="connsiteX5225" fmla="*/ 3499921 w 6999840"/>
                <a:gd name="connsiteY5225" fmla="*/ 2474809 h 8361036"/>
                <a:gd name="connsiteX5226" fmla="*/ 3508879 w 6999840"/>
                <a:gd name="connsiteY5226" fmla="*/ 2483779 h 8361036"/>
                <a:gd name="connsiteX5227" fmla="*/ 3499921 w 6999840"/>
                <a:gd name="connsiteY5227" fmla="*/ 2492729 h 8361036"/>
                <a:gd name="connsiteX5228" fmla="*/ 3491021 w 6999840"/>
                <a:gd name="connsiteY5228" fmla="*/ 2483779 h 8361036"/>
                <a:gd name="connsiteX5229" fmla="*/ 3499921 w 6999840"/>
                <a:gd name="connsiteY5229" fmla="*/ 2474809 h 8361036"/>
                <a:gd name="connsiteX5230" fmla="*/ 3196690 w 6999840"/>
                <a:gd name="connsiteY5230" fmla="*/ 2474809 h 8361036"/>
                <a:gd name="connsiteX5231" fmla="*/ 3205663 w 6999840"/>
                <a:gd name="connsiteY5231" fmla="*/ 2483779 h 8361036"/>
                <a:gd name="connsiteX5232" fmla="*/ 3196690 w 6999840"/>
                <a:gd name="connsiteY5232" fmla="*/ 2492729 h 8361036"/>
                <a:gd name="connsiteX5233" fmla="*/ 3187729 w 6999840"/>
                <a:gd name="connsiteY5233" fmla="*/ 2483779 h 8361036"/>
                <a:gd name="connsiteX5234" fmla="*/ 3196690 w 6999840"/>
                <a:gd name="connsiteY5234" fmla="*/ 2474809 h 8361036"/>
                <a:gd name="connsiteX5235" fmla="*/ 2893463 w 6999840"/>
                <a:gd name="connsiteY5235" fmla="*/ 2474809 h 8361036"/>
                <a:gd name="connsiteX5236" fmla="*/ 2902424 w 6999840"/>
                <a:gd name="connsiteY5236" fmla="*/ 2483779 h 8361036"/>
                <a:gd name="connsiteX5237" fmla="*/ 2893463 w 6999840"/>
                <a:gd name="connsiteY5237" fmla="*/ 2492729 h 8361036"/>
                <a:gd name="connsiteX5238" fmla="*/ 2884505 w 6999840"/>
                <a:gd name="connsiteY5238" fmla="*/ 2483779 h 8361036"/>
                <a:gd name="connsiteX5239" fmla="*/ 2893463 w 6999840"/>
                <a:gd name="connsiteY5239" fmla="*/ 2474809 h 8361036"/>
                <a:gd name="connsiteX5240" fmla="*/ 2590181 w 6999840"/>
                <a:gd name="connsiteY5240" fmla="*/ 2474809 h 8361036"/>
                <a:gd name="connsiteX5241" fmla="*/ 2599138 w 6999840"/>
                <a:gd name="connsiteY5241" fmla="*/ 2483779 h 8361036"/>
                <a:gd name="connsiteX5242" fmla="*/ 2590181 w 6999840"/>
                <a:gd name="connsiteY5242" fmla="*/ 2492729 h 8361036"/>
                <a:gd name="connsiteX5243" fmla="*/ 2581226 w 6999840"/>
                <a:gd name="connsiteY5243" fmla="*/ 2483779 h 8361036"/>
                <a:gd name="connsiteX5244" fmla="*/ 2590181 w 6999840"/>
                <a:gd name="connsiteY5244" fmla="*/ 2474809 h 8361036"/>
                <a:gd name="connsiteX5245" fmla="*/ 2286907 w 6999840"/>
                <a:gd name="connsiteY5245" fmla="*/ 2474809 h 8361036"/>
                <a:gd name="connsiteX5246" fmla="*/ 2295866 w 6999840"/>
                <a:gd name="connsiteY5246" fmla="*/ 2483779 h 8361036"/>
                <a:gd name="connsiteX5247" fmla="*/ 2286907 w 6999840"/>
                <a:gd name="connsiteY5247" fmla="*/ 2492729 h 8361036"/>
                <a:gd name="connsiteX5248" fmla="*/ 2277951 w 6999840"/>
                <a:gd name="connsiteY5248" fmla="*/ 2483779 h 8361036"/>
                <a:gd name="connsiteX5249" fmla="*/ 2286907 w 6999840"/>
                <a:gd name="connsiteY5249" fmla="*/ 2474809 h 8361036"/>
                <a:gd name="connsiteX5250" fmla="*/ 1983636 w 6999840"/>
                <a:gd name="connsiteY5250" fmla="*/ 2474809 h 8361036"/>
                <a:gd name="connsiteX5251" fmla="*/ 1992599 w 6999840"/>
                <a:gd name="connsiteY5251" fmla="*/ 2483779 h 8361036"/>
                <a:gd name="connsiteX5252" fmla="*/ 1983636 w 6999840"/>
                <a:gd name="connsiteY5252" fmla="*/ 2492729 h 8361036"/>
                <a:gd name="connsiteX5253" fmla="*/ 1974675 w 6999840"/>
                <a:gd name="connsiteY5253" fmla="*/ 2483779 h 8361036"/>
                <a:gd name="connsiteX5254" fmla="*/ 1983636 w 6999840"/>
                <a:gd name="connsiteY5254" fmla="*/ 2474809 h 8361036"/>
                <a:gd name="connsiteX5255" fmla="*/ 1680375 w 6999840"/>
                <a:gd name="connsiteY5255" fmla="*/ 2474809 h 8361036"/>
                <a:gd name="connsiteX5256" fmla="*/ 1689337 w 6999840"/>
                <a:gd name="connsiteY5256" fmla="*/ 2483779 h 8361036"/>
                <a:gd name="connsiteX5257" fmla="*/ 1680375 w 6999840"/>
                <a:gd name="connsiteY5257" fmla="*/ 2492729 h 8361036"/>
                <a:gd name="connsiteX5258" fmla="*/ 1671415 w 6999840"/>
                <a:gd name="connsiteY5258" fmla="*/ 2483779 h 8361036"/>
                <a:gd name="connsiteX5259" fmla="*/ 1680375 w 6999840"/>
                <a:gd name="connsiteY5259" fmla="*/ 2474809 h 8361036"/>
                <a:gd name="connsiteX5260" fmla="*/ 1377094 w 6999840"/>
                <a:gd name="connsiteY5260" fmla="*/ 2474809 h 8361036"/>
                <a:gd name="connsiteX5261" fmla="*/ 1386055 w 6999840"/>
                <a:gd name="connsiteY5261" fmla="*/ 2483779 h 8361036"/>
                <a:gd name="connsiteX5262" fmla="*/ 1377094 w 6999840"/>
                <a:gd name="connsiteY5262" fmla="*/ 2492729 h 8361036"/>
                <a:gd name="connsiteX5263" fmla="*/ 1368131 w 6999840"/>
                <a:gd name="connsiteY5263" fmla="*/ 2483779 h 8361036"/>
                <a:gd name="connsiteX5264" fmla="*/ 1377094 w 6999840"/>
                <a:gd name="connsiteY5264" fmla="*/ 2474809 h 8361036"/>
                <a:gd name="connsiteX5265" fmla="*/ 1073803 w 6999840"/>
                <a:gd name="connsiteY5265" fmla="*/ 2474809 h 8361036"/>
                <a:gd name="connsiteX5266" fmla="*/ 1082765 w 6999840"/>
                <a:gd name="connsiteY5266" fmla="*/ 2483779 h 8361036"/>
                <a:gd name="connsiteX5267" fmla="*/ 1073803 w 6999840"/>
                <a:gd name="connsiteY5267" fmla="*/ 2492729 h 8361036"/>
                <a:gd name="connsiteX5268" fmla="*/ 1064842 w 6999840"/>
                <a:gd name="connsiteY5268" fmla="*/ 2483779 h 8361036"/>
                <a:gd name="connsiteX5269" fmla="*/ 1073803 w 6999840"/>
                <a:gd name="connsiteY5269" fmla="*/ 2474809 h 8361036"/>
                <a:gd name="connsiteX5270" fmla="*/ 770531 w 6999840"/>
                <a:gd name="connsiteY5270" fmla="*/ 2474809 h 8361036"/>
                <a:gd name="connsiteX5271" fmla="*/ 779481 w 6999840"/>
                <a:gd name="connsiteY5271" fmla="*/ 2483779 h 8361036"/>
                <a:gd name="connsiteX5272" fmla="*/ 770531 w 6999840"/>
                <a:gd name="connsiteY5272" fmla="*/ 2492729 h 8361036"/>
                <a:gd name="connsiteX5273" fmla="*/ 761563 w 6999840"/>
                <a:gd name="connsiteY5273" fmla="*/ 2483779 h 8361036"/>
                <a:gd name="connsiteX5274" fmla="*/ 770531 w 6999840"/>
                <a:gd name="connsiteY5274" fmla="*/ 2474809 h 8361036"/>
                <a:gd name="connsiteX5275" fmla="*/ 467216 w 6999840"/>
                <a:gd name="connsiteY5275" fmla="*/ 2474809 h 8361036"/>
                <a:gd name="connsiteX5276" fmla="*/ 476177 w 6999840"/>
                <a:gd name="connsiteY5276" fmla="*/ 2483779 h 8361036"/>
                <a:gd name="connsiteX5277" fmla="*/ 467216 w 6999840"/>
                <a:gd name="connsiteY5277" fmla="*/ 2492729 h 8361036"/>
                <a:gd name="connsiteX5278" fmla="*/ 458256 w 6999840"/>
                <a:gd name="connsiteY5278" fmla="*/ 2483779 h 8361036"/>
                <a:gd name="connsiteX5279" fmla="*/ 467216 w 6999840"/>
                <a:gd name="connsiteY5279" fmla="*/ 2474809 h 8361036"/>
                <a:gd name="connsiteX5280" fmla="*/ 163937 w 6999840"/>
                <a:gd name="connsiteY5280" fmla="*/ 2474809 h 8361036"/>
                <a:gd name="connsiteX5281" fmla="*/ 172897 w 6999840"/>
                <a:gd name="connsiteY5281" fmla="*/ 2483779 h 8361036"/>
                <a:gd name="connsiteX5282" fmla="*/ 163937 w 6999840"/>
                <a:gd name="connsiteY5282" fmla="*/ 2492729 h 8361036"/>
                <a:gd name="connsiteX5283" fmla="*/ 154976 w 6999840"/>
                <a:gd name="connsiteY5283" fmla="*/ 2483779 h 8361036"/>
                <a:gd name="connsiteX5284" fmla="*/ 163937 w 6999840"/>
                <a:gd name="connsiteY5284" fmla="*/ 2474809 h 8361036"/>
                <a:gd name="connsiteX5285" fmla="*/ 6990880 w 6999840"/>
                <a:gd name="connsiteY5285" fmla="*/ 2397865 h 8361036"/>
                <a:gd name="connsiteX5286" fmla="*/ 6999840 w 6999840"/>
                <a:gd name="connsiteY5286" fmla="*/ 2406832 h 8361036"/>
                <a:gd name="connsiteX5287" fmla="*/ 6990880 w 6999840"/>
                <a:gd name="connsiteY5287" fmla="*/ 2415786 h 8361036"/>
                <a:gd name="connsiteX5288" fmla="*/ 6981919 w 6999840"/>
                <a:gd name="connsiteY5288" fmla="*/ 2406832 h 8361036"/>
                <a:gd name="connsiteX5289" fmla="*/ 6990880 w 6999840"/>
                <a:gd name="connsiteY5289" fmla="*/ 2397865 h 8361036"/>
                <a:gd name="connsiteX5290" fmla="*/ 6687318 w 6999840"/>
                <a:gd name="connsiteY5290" fmla="*/ 2397865 h 8361036"/>
                <a:gd name="connsiteX5291" fmla="*/ 6696278 w 6999840"/>
                <a:gd name="connsiteY5291" fmla="*/ 2406832 h 8361036"/>
                <a:gd name="connsiteX5292" fmla="*/ 6687318 w 6999840"/>
                <a:gd name="connsiteY5292" fmla="*/ 2415786 h 8361036"/>
                <a:gd name="connsiteX5293" fmla="*/ 6678357 w 6999840"/>
                <a:gd name="connsiteY5293" fmla="*/ 2406832 h 8361036"/>
                <a:gd name="connsiteX5294" fmla="*/ 6687318 w 6999840"/>
                <a:gd name="connsiteY5294" fmla="*/ 2397865 h 8361036"/>
                <a:gd name="connsiteX5295" fmla="*/ 6383755 w 6999840"/>
                <a:gd name="connsiteY5295" fmla="*/ 2397865 h 8361036"/>
                <a:gd name="connsiteX5296" fmla="*/ 6392716 w 6999840"/>
                <a:gd name="connsiteY5296" fmla="*/ 2406832 h 8361036"/>
                <a:gd name="connsiteX5297" fmla="*/ 6383755 w 6999840"/>
                <a:gd name="connsiteY5297" fmla="*/ 2415786 h 8361036"/>
                <a:gd name="connsiteX5298" fmla="*/ 6374795 w 6999840"/>
                <a:gd name="connsiteY5298" fmla="*/ 2406832 h 8361036"/>
                <a:gd name="connsiteX5299" fmla="*/ 6383755 w 6999840"/>
                <a:gd name="connsiteY5299" fmla="*/ 2397865 h 8361036"/>
                <a:gd name="connsiteX5300" fmla="*/ 6080194 w 6999840"/>
                <a:gd name="connsiteY5300" fmla="*/ 2397865 h 8361036"/>
                <a:gd name="connsiteX5301" fmla="*/ 6089155 w 6999840"/>
                <a:gd name="connsiteY5301" fmla="*/ 2406832 h 8361036"/>
                <a:gd name="connsiteX5302" fmla="*/ 6080194 w 6999840"/>
                <a:gd name="connsiteY5302" fmla="*/ 2415786 h 8361036"/>
                <a:gd name="connsiteX5303" fmla="*/ 6071234 w 6999840"/>
                <a:gd name="connsiteY5303" fmla="*/ 2406832 h 8361036"/>
                <a:gd name="connsiteX5304" fmla="*/ 6080194 w 6999840"/>
                <a:gd name="connsiteY5304" fmla="*/ 2397865 h 8361036"/>
                <a:gd name="connsiteX5305" fmla="*/ 5776632 w 6999840"/>
                <a:gd name="connsiteY5305" fmla="*/ 2397865 h 8361036"/>
                <a:gd name="connsiteX5306" fmla="*/ 5785593 w 6999840"/>
                <a:gd name="connsiteY5306" fmla="*/ 2406832 h 8361036"/>
                <a:gd name="connsiteX5307" fmla="*/ 5776632 w 6999840"/>
                <a:gd name="connsiteY5307" fmla="*/ 2415786 h 8361036"/>
                <a:gd name="connsiteX5308" fmla="*/ 5767672 w 6999840"/>
                <a:gd name="connsiteY5308" fmla="*/ 2406832 h 8361036"/>
                <a:gd name="connsiteX5309" fmla="*/ 5776632 w 6999840"/>
                <a:gd name="connsiteY5309" fmla="*/ 2397865 h 8361036"/>
                <a:gd name="connsiteX5310" fmla="*/ 5473070 w 6999840"/>
                <a:gd name="connsiteY5310" fmla="*/ 2397865 h 8361036"/>
                <a:gd name="connsiteX5311" fmla="*/ 5482031 w 6999840"/>
                <a:gd name="connsiteY5311" fmla="*/ 2406832 h 8361036"/>
                <a:gd name="connsiteX5312" fmla="*/ 5473070 w 6999840"/>
                <a:gd name="connsiteY5312" fmla="*/ 2415786 h 8361036"/>
                <a:gd name="connsiteX5313" fmla="*/ 5464110 w 6999840"/>
                <a:gd name="connsiteY5313" fmla="*/ 2406832 h 8361036"/>
                <a:gd name="connsiteX5314" fmla="*/ 5473070 w 6999840"/>
                <a:gd name="connsiteY5314" fmla="*/ 2397865 h 8361036"/>
                <a:gd name="connsiteX5315" fmla="*/ 5169508 w 6999840"/>
                <a:gd name="connsiteY5315" fmla="*/ 2397865 h 8361036"/>
                <a:gd name="connsiteX5316" fmla="*/ 5178469 w 6999840"/>
                <a:gd name="connsiteY5316" fmla="*/ 2406832 h 8361036"/>
                <a:gd name="connsiteX5317" fmla="*/ 5169508 w 6999840"/>
                <a:gd name="connsiteY5317" fmla="*/ 2415786 h 8361036"/>
                <a:gd name="connsiteX5318" fmla="*/ 5160548 w 6999840"/>
                <a:gd name="connsiteY5318" fmla="*/ 2406832 h 8361036"/>
                <a:gd name="connsiteX5319" fmla="*/ 5169508 w 6999840"/>
                <a:gd name="connsiteY5319" fmla="*/ 2397865 h 8361036"/>
                <a:gd name="connsiteX5320" fmla="*/ 4865947 w 6999840"/>
                <a:gd name="connsiteY5320" fmla="*/ 2397865 h 8361036"/>
                <a:gd name="connsiteX5321" fmla="*/ 4874908 w 6999840"/>
                <a:gd name="connsiteY5321" fmla="*/ 2406832 h 8361036"/>
                <a:gd name="connsiteX5322" fmla="*/ 4865947 w 6999840"/>
                <a:gd name="connsiteY5322" fmla="*/ 2415786 h 8361036"/>
                <a:gd name="connsiteX5323" fmla="*/ 4856987 w 6999840"/>
                <a:gd name="connsiteY5323" fmla="*/ 2406832 h 8361036"/>
                <a:gd name="connsiteX5324" fmla="*/ 4865947 w 6999840"/>
                <a:gd name="connsiteY5324" fmla="*/ 2397865 h 8361036"/>
                <a:gd name="connsiteX5325" fmla="*/ 4562385 w 6999840"/>
                <a:gd name="connsiteY5325" fmla="*/ 2397865 h 8361036"/>
                <a:gd name="connsiteX5326" fmla="*/ 4571346 w 6999840"/>
                <a:gd name="connsiteY5326" fmla="*/ 2406832 h 8361036"/>
                <a:gd name="connsiteX5327" fmla="*/ 4562385 w 6999840"/>
                <a:gd name="connsiteY5327" fmla="*/ 2415786 h 8361036"/>
                <a:gd name="connsiteX5328" fmla="*/ 4553425 w 6999840"/>
                <a:gd name="connsiteY5328" fmla="*/ 2406832 h 8361036"/>
                <a:gd name="connsiteX5329" fmla="*/ 4562385 w 6999840"/>
                <a:gd name="connsiteY5329" fmla="*/ 2397865 h 8361036"/>
                <a:gd name="connsiteX5330" fmla="*/ 4258823 w 6999840"/>
                <a:gd name="connsiteY5330" fmla="*/ 2397865 h 8361036"/>
                <a:gd name="connsiteX5331" fmla="*/ 4267784 w 6999840"/>
                <a:gd name="connsiteY5331" fmla="*/ 2406832 h 8361036"/>
                <a:gd name="connsiteX5332" fmla="*/ 4258823 w 6999840"/>
                <a:gd name="connsiteY5332" fmla="*/ 2415786 h 8361036"/>
                <a:gd name="connsiteX5333" fmla="*/ 4249863 w 6999840"/>
                <a:gd name="connsiteY5333" fmla="*/ 2406832 h 8361036"/>
                <a:gd name="connsiteX5334" fmla="*/ 4258823 w 6999840"/>
                <a:gd name="connsiteY5334" fmla="*/ 2397865 h 8361036"/>
                <a:gd name="connsiteX5335" fmla="*/ 3955261 w 6999840"/>
                <a:gd name="connsiteY5335" fmla="*/ 2397865 h 8361036"/>
                <a:gd name="connsiteX5336" fmla="*/ 3964222 w 6999840"/>
                <a:gd name="connsiteY5336" fmla="*/ 2406832 h 8361036"/>
                <a:gd name="connsiteX5337" fmla="*/ 3955261 w 6999840"/>
                <a:gd name="connsiteY5337" fmla="*/ 2415786 h 8361036"/>
                <a:gd name="connsiteX5338" fmla="*/ 3946301 w 6999840"/>
                <a:gd name="connsiteY5338" fmla="*/ 2406832 h 8361036"/>
                <a:gd name="connsiteX5339" fmla="*/ 3955261 w 6999840"/>
                <a:gd name="connsiteY5339" fmla="*/ 2397865 h 8361036"/>
                <a:gd name="connsiteX5340" fmla="*/ 3651699 w 6999840"/>
                <a:gd name="connsiteY5340" fmla="*/ 2397865 h 8361036"/>
                <a:gd name="connsiteX5341" fmla="*/ 3660660 w 6999840"/>
                <a:gd name="connsiteY5341" fmla="*/ 2406832 h 8361036"/>
                <a:gd name="connsiteX5342" fmla="*/ 3651699 w 6999840"/>
                <a:gd name="connsiteY5342" fmla="*/ 2415786 h 8361036"/>
                <a:gd name="connsiteX5343" fmla="*/ 3642739 w 6999840"/>
                <a:gd name="connsiteY5343" fmla="*/ 2406832 h 8361036"/>
                <a:gd name="connsiteX5344" fmla="*/ 3651699 w 6999840"/>
                <a:gd name="connsiteY5344" fmla="*/ 2397865 h 8361036"/>
                <a:gd name="connsiteX5345" fmla="*/ 3348165 w 6999840"/>
                <a:gd name="connsiteY5345" fmla="*/ 2397865 h 8361036"/>
                <a:gd name="connsiteX5346" fmla="*/ 3357126 w 6999840"/>
                <a:gd name="connsiteY5346" fmla="*/ 2406832 h 8361036"/>
                <a:gd name="connsiteX5347" fmla="*/ 3348165 w 6999840"/>
                <a:gd name="connsiteY5347" fmla="*/ 2415786 h 8361036"/>
                <a:gd name="connsiteX5348" fmla="*/ 3339206 w 6999840"/>
                <a:gd name="connsiteY5348" fmla="*/ 2406832 h 8361036"/>
                <a:gd name="connsiteX5349" fmla="*/ 3348165 w 6999840"/>
                <a:gd name="connsiteY5349" fmla="*/ 2397865 h 8361036"/>
                <a:gd name="connsiteX5350" fmla="*/ 3044630 w 6999840"/>
                <a:gd name="connsiteY5350" fmla="*/ 2397865 h 8361036"/>
                <a:gd name="connsiteX5351" fmla="*/ 3053590 w 6999840"/>
                <a:gd name="connsiteY5351" fmla="*/ 2406832 h 8361036"/>
                <a:gd name="connsiteX5352" fmla="*/ 3044630 w 6999840"/>
                <a:gd name="connsiteY5352" fmla="*/ 2415786 h 8361036"/>
                <a:gd name="connsiteX5353" fmla="*/ 3035667 w 6999840"/>
                <a:gd name="connsiteY5353" fmla="*/ 2406832 h 8361036"/>
                <a:gd name="connsiteX5354" fmla="*/ 3044630 w 6999840"/>
                <a:gd name="connsiteY5354" fmla="*/ 2397865 h 8361036"/>
                <a:gd name="connsiteX5355" fmla="*/ 2741072 w 6999840"/>
                <a:gd name="connsiteY5355" fmla="*/ 2397865 h 8361036"/>
                <a:gd name="connsiteX5356" fmla="*/ 2750033 w 6999840"/>
                <a:gd name="connsiteY5356" fmla="*/ 2406832 h 8361036"/>
                <a:gd name="connsiteX5357" fmla="*/ 2741072 w 6999840"/>
                <a:gd name="connsiteY5357" fmla="*/ 2415786 h 8361036"/>
                <a:gd name="connsiteX5358" fmla="*/ 2732111 w 6999840"/>
                <a:gd name="connsiteY5358" fmla="*/ 2406832 h 8361036"/>
                <a:gd name="connsiteX5359" fmla="*/ 2741072 w 6999840"/>
                <a:gd name="connsiteY5359" fmla="*/ 2397865 h 8361036"/>
                <a:gd name="connsiteX5360" fmla="*/ 2437521 w 6999840"/>
                <a:gd name="connsiteY5360" fmla="*/ 2397865 h 8361036"/>
                <a:gd name="connsiteX5361" fmla="*/ 2446480 w 6999840"/>
                <a:gd name="connsiteY5361" fmla="*/ 2406832 h 8361036"/>
                <a:gd name="connsiteX5362" fmla="*/ 2437521 w 6999840"/>
                <a:gd name="connsiteY5362" fmla="*/ 2415786 h 8361036"/>
                <a:gd name="connsiteX5363" fmla="*/ 2428566 w 6999840"/>
                <a:gd name="connsiteY5363" fmla="*/ 2406832 h 8361036"/>
                <a:gd name="connsiteX5364" fmla="*/ 2437521 w 6999840"/>
                <a:gd name="connsiteY5364" fmla="*/ 2397865 h 8361036"/>
                <a:gd name="connsiteX5365" fmla="*/ 2133953 w 6999840"/>
                <a:gd name="connsiteY5365" fmla="*/ 2397865 h 8361036"/>
                <a:gd name="connsiteX5366" fmla="*/ 2142907 w 6999840"/>
                <a:gd name="connsiteY5366" fmla="*/ 2406832 h 8361036"/>
                <a:gd name="connsiteX5367" fmla="*/ 2133953 w 6999840"/>
                <a:gd name="connsiteY5367" fmla="*/ 2415786 h 8361036"/>
                <a:gd name="connsiteX5368" fmla="*/ 2124989 w 6999840"/>
                <a:gd name="connsiteY5368" fmla="*/ 2406832 h 8361036"/>
                <a:gd name="connsiteX5369" fmla="*/ 2133953 w 6999840"/>
                <a:gd name="connsiteY5369" fmla="*/ 2397865 h 8361036"/>
                <a:gd name="connsiteX5370" fmla="*/ 1830391 w 6999840"/>
                <a:gd name="connsiteY5370" fmla="*/ 2397865 h 8361036"/>
                <a:gd name="connsiteX5371" fmla="*/ 1839351 w 6999840"/>
                <a:gd name="connsiteY5371" fmla="*/ 2406832 h 8361036"/>
                <a:gd name="connsiteX5372" fmla="*/ 1830391 w 6999840"/>
                <a:gd name="connsiteY5372" fmla="*/ 2415786 h 8361036"/>
                <a:gd name="connsiteX5373" fmla="*/ 1821429 w 6999840"/>
                <a:gd name="connsiteY5373" fmla="*/ 2406832 h 8361036"/>
                <a:gd name="connsiteX5374" fmla="*/ 1830391 w 6999840"/>
                <a:gd name="connsiteY5374" fmla="*/ 2397865 h 8361036"/>
                <a:gd name="connsiteX5375" fmla="*/ 1526831 w 6999840"/>
                <a:gd name="connsiteY5375" fmla="*/ 2397865 h 8361036"/>
                <a:gd name="connsiteX5376" fmla="*/ 1535791 w 6999840"/>
                <a:gd name="connsiteY5376" fmla="*/ 2406832 h 8361036"/>
                <a:gd name="connsiteX5377" fmla="*/ 1526831 w 6999840"/>
                <a:gd name="connsiteY5377" fmla="*/ 2415786 h 8361036"/>
                <a:gd name="connsiteX5378" fmla="*/ 1517871 w 6999840"/>
                <a:gd name="connsiteY5378" fmla="*/ 2406832 h 8361036"/>
                <a:gd name="connsiteX5379" fmla="*/ 1526831 w 6999840"/>
                <a:gd name="connsiteY5379" fmla="*/ 2397865 h 8361036"/>
                <a:gd name="connsiteX5380" fmla="*/ 1223267 w 6999840"/>
                <a:gd name="connsiteY5380" fmla="*/ 2397865 h 8361036"/>
                <a:gd name="connsiteX5381" fmla="*/ 1232228 w 6999840"/>
                <a:gd name="connsiteY5381" fmla="*/ 2406832 h 8361036"/>
                <a:gd name="connsiteX5382" fmla="*/ 1223267 w 6999840"/>
                <a:gd name="connsiteY5382" fmla="*/ 2415786 h 8361036"/>
                <a:gd name="connsiteX5383" fmla="*/ 1214306 w 6999840"/>
                <a:gd name="connsiteY5383" fmla="*/ 2406832 h 8361036"/>
                <a:gd name="connsiteX5384" fmla="*/ 1223267 w 6999840"/>
                <a:gd name="connsiteY5384" fmla="*/ 2397865 h 8361036"/>
                <a:gd name="connsiteX5385" fmla="*/ 919709 w 6999840"/>
                <a:gd name="connsiteY5385" fmla="*/ 2397865 h 8361036"/>
                <a:gd name="connsiteX5386" fmla="*/ 928669 w 6999840"/>
                <a:gd name="connsiteY5386" fmla="*/ 2406832 h 8361036"/>
                <a:gd name="connsiteX5387" fmla="*/ 919709 w 6999840"/>
                <a:gd name="connsiteY5387" fmla="*/ 2415786 h 8361036"/>
                <a:gd name="connsiteX5388" fmla="*/ 910746 w 6999840"/>
                <a:gd name="connsiteY5388" fmla="*/ 2406832 h 8361036"/>
                <a:gd name="connsiteX5389" fmla="*/ 919709 w 6999840"/>
                <a:gd name="connsiteY5389" fmla="*/ 2397865 h 8361036"/>
                <a:gd name="connsiteX5390" fmla="*/ 616134 w 6999840"/>
                <a:gd name="connsiteY5390" fmla="*/ 2397865 h 8361036"/>
                <a:gd name="connsiteX5391" fmla="*/ 625094 w 6999840"/>
                <a:gd name="connsiteY5391" fmla="*/ 2406832 h 8361036"/>
                <a:gd name="connsiteX5392" fmla="*/ 616134 w 6999840"/>
                <a:gd name="connsiteY5392" fmla="*/ 2415786 h 8361036"/>
                <a:gd name="connsiteX5393" fmla="*/ 607173 w 6999840"/>
                <a:gd name="connsiteY5393" fmla="*/ 2406832 h 8361036"/>
                <a:gd name="connsiteX5394" fmla="*/ 616134 w 6999840"/>
                <a:gd name="connsiteY5394" fmla="*/ 2397865 h 8361036"/>
                <a:gd name="connsiteX5395" fmla="*/ 312575 w 6999840"/>
                <a:gd name="connsiteY5395" fmla="*/ 2397865 h 8361036"/>
                <a:gd name="connsiteX5396" fmla="*/ 321536 w 6999840"/>
                <a:gd name="connsiteY5396" fmla="*/ 2406832 h 8361036"/>
                <a:gd name="connsiteX5397" fmla="*/ 312575 w 6999840"/>
                <a:gd name="connsiteY5397" fmla="*/ 2415786 h 8361036"/>
                <a:gd name="connsiteX5398" fmla="*/ 303615 w 6999840"/>
                <a:gd name="connsiteY5398" fmla="*/ 2406832 h 8361036"/>
                <a:gd name="connsiteX5399" fmla="*/ 312575 w 6999840"/>
                <a:gd name="connsiteY5399" fmla="*/ 2397865 h 8361036"/>
                <a:gd name="connsiteX5400" fmla="*/ 9016 w 6999840"/>
                <a:gd name="connsiteY5400" fmla="*/ 2397865 h 8361036"/>
                <a:gd name="connsiteX5401" fmla="*/ 17976 w 6999840"/>
                <a:gd name="connsiteY5401" fmla="*/ 2406832 h 8361036"/>
                <a:gd name="connsiteX5402" fmla="*/ 9016 w 6999840"/>
                <a:gd name="connsiteY5402" fmla="*/ 2415786 h 8361036"/>
                <a:gd name="connsiteX5403" fmla="*/ 55 w 6999840"/>
                <a:gd name="connsiteY5403" fmla="*/ 2406832 h 8361036"/>
                <a:gd name="connsiteX5404" fmla="*/ 9016 w 6999840"/>
                <a:gd name="connsiteY5404" fmla="*/ 2397865 h 8361036"/>
                <a:gd name="connsiteX5405" fmla="*/ 6990880 w 6999840"/>
                <a:gd name="connsiteY5405" fmla="*/ 2208036 h 8361036"/>
                <a:gd name="connsiteX5406" fmla="*/ 6999840 w 6999840"/>
                <a:gd name="connsiteY5406" fmla="*/ 2217004 h 8361036"/>
                <a:gd name="connsiteX5407" fmla="*/ 6990880 w 6999840"/>
                <a:gd name="connsiteY5407" fmla="*/ 2225957 h 8361036"/>
                <a:gd name="connsiteX5408" fmla="*/ 6981919 w 6999840"/>
                <a:gd name="connsiteY5408" fmla="*/ 2217004 h 8361036"/>
                <a:gd name="connsiteX5409" fmla="*/ 6990880 w 6999840"/>
                <a:gd name="connsiteY5409" fmla="*/ 2208036 h 8361036"/>
                <a:gd name="connsiteX5410" fmla="*/ 6687318 w 6999840"/>
                <a:gd name="connsiteY5410" fmla="*/ 2208036 h 8361036"/>
                <a:gd name="connsiteX5411" fmla="*/ 6696278 w 6999840"/>
                <a:gd name="connsiteY5411" fmla="*/ 2217004 h 8361036"/>
                <a:gd name="connsiteX5412" fmla="*/ 6687318 w 6999840"/>
                <a:gd name="connsiteY5412" fmla="*/ 2225957 h 8361036"/>
                <a:gd name="connsiteX5413" fmla="*/ 6678357 w 6999840"/>
                <a:gd name="connsiteY5413" fmla="*/ 2217004 h 8361036"/>
                <a:gd name="connsiteX5414" fmla="*/ 6687318 w 6999840"/>
                <a:gd name="connsiteY5414" fmla="*/ 2208036 h 8361036"/>
                <a:gd name="connsiteX5415" fmla="*/ 6383755 w 6999840"/>
                <a:gd name="connsiteY5415" fmla="*/ 2208036 h 8361036"/>
                <a:gd name="connsiteX5416" fmla="*/ 6392716 w 6999840"/>
                <a:gd name="connsiteY5416" fmla="*/ 2217004 h 8361036"/>
                <a:gd name="connsiteX5417" fmla="*/ 6383755 w 6999840"/>
                <a:gd name="connsiteY5417" fmla="*/ 2225957 h 8361036"/>
                <a:gd name="connsiteX5418" fmla="*/ 6374795 w 6999840"/>
                <a:gd name="connsiteY5418" fmla="*/ 2217004 h 8361036"/>
                <a:gd name="connsiteX5419" fmla="*/ 6383755 w 6999840"/>
                <a:gd name="connsiteY5419" fmla="*/ 2208036 h 8361036"/>
                <a:gd name="connsiteX5420" fmla="*/ 6080194 w 6999840"/>
                <a:gd name="connsiteY5420" fmla="*/ 2208036 h 8361036"/>
                <a:gd name="connsiteX5421" fmla="*/ 6089155 w 6999840"/>
                <a:gd name="connsiteY5421" fmla="*/ 2217004 h 8361036"/>
                <a:gd name="connsiteX5422" fmla="*/ 6080194 w 6999840"/>
                <a:gd name="connsiteY5422" fmla="*/ 2225957 h 8361036"/>
                <a:gd name="connsiteX5423" fmla="*/ 6071234 w 6999840"/>
                <a:gd name="connsiteY5423" fmla="*/ 2217004 h 8361036"/>
                <a:gd name="connsiteX5424" fmla="*/ 6080194 w 6999840"/>
                <a:gd name="connsiteY5424" fmla="*/ 2208036 h 8361036"/>
                <a:gd name="connsiteX5425" fmla="*/ 5776632 w 6999840"/>
                <a:gd name="connsiteY5425" fmla="*/ 2208036 h 8361036"/>
                <a:gd name="connsiteX5426" fmla="*/ 5785593 w 6999840"/>
                <a:gd name="connsiteY5426" fmla="*/ 2217004 h 8361036"/>
                <a:gd name="connsiteX5427" fmla="*/ 5776632 w 6999840"/>
                <a:gd name="connsiteY5427" fmla="*/ 2225957 h 8361036"/>
                <a:gd name="connsiteX5428" fmla="*/ 5767672 w 6999840"/>
                <a:gd name="connsiteY5428" fmla="*/ 2217004 h 8361036"/>
                <a:gd name="connsiteX5429" fmla="*/ 5776632 w 6999840"/>
                <a:gd name="connsiteY5429" fmla="*/ 2208036 h 8361036"/>
                <a:gd name="connsiteX5430" fmla="*/ 5473070 w 6999840"/>
                <a:gd name="connsiteY5430" fmla="*/ 2208036 h 8361036"/>
                <a:gd name="connsiteX5431" fmla="*/ 5482031 w 6999840"/>
                <a:gd name="connsiteY5431" fmla="*/ 2217004 h 8361036"/>
                <a:gd name="connsiteX5432" fmla="*/ 5473070 w 6999840"/>
                <a:gd name="connsiteY5432" fmla="*/ 2225957 h 8361036"/>
                <a:gd name="connsiteX5433" fmla="*/ 5464110 w 6999840"/>
                <a:gd name="connsiteY5433" fmla="*/ 2217004 h 8361036"/>
                <a:gd name="connsiteX5434" fmla="*/ 5473070 w 6999840"/>
                <a:gd name="connsiteY5434" fmla="*/ 2208036 h 8361036"/>
                <a:gd name="connsiteX5435" fmla="*/ 5169508 w 6999840"/>
                <a:gd name="connsiteY5435" fmla="*/ 2208036 h 8361036"/>
                <a:gd name="connsiteX5436" fmla="*/ 5178469 w 6999840"/>
                <a:gd name="connsiteY5436" fmla="*/ 2217004 h 8361036"/>
                <a:gd name="connsiteX5437" fmla="*/ 5169508 w 6999840"/>
                <a:gd name="connsiteY5437" fmla="*/ 2225957 h 8361036"/>
                <a:gd name="connsiteX5438" fmla="*/ 5160548 w 6999840"/>
                <a:gd name="connsiteY5438" fmla="*/ 2217004 h 8361036"/>
                <a:gd name="connsiteX5439" fmla="*/ 5169508 w 6999840"/>
                <a:gd name="connsiteY5439" fmla="*/ 2208036 h 8361036"/>
                <a:gd name="connsiteX5440" fmla="*/ 4865947 w 6999840"/>
                <a:gd name="connsiteY5440" fmla="*/ 2208036 h 8361036"/>
                <a:gd name="connsiteX5441" fmla="*/ 4874908 w 6999840"/>
                <a:gd name="connsiteY5441" fmla="*/ 2217004 h 8361036"/>
                <a:gd name="connsiteX5442" fmla="*/ 4865947 w 6999840"/>
                <a:gd name="connsiteY5442" fmla="*/ 2225957 h 8361036"/>
                <a:gd name="connsiteX5443" fmla="*/ 4856987 w 6999840"/>
                <a:gd name="connsiteY5443" fmla="*/ 2217004 h 8361036"/>
                <a:gd name="connsiteX5444" fmla="*/ 4865947 w 6999840"/>
                <a:gd name="connsiteY5444" fmla="*/ 2208036 h 8361036"/>
                <a:gd name="connsiteX5445" fmla="*/ 4562385 w 6999840"/>
                <a:gd name="connsiteY5445" fmla="*/ 2208036 h 8361036"/>
                <a:gd name="connsiteX5446" fmla="*/ 4571346 w 6999840"/>
                <a:gd name="connsiteY5446" fmla="*/ 2217004 h 8361036"/>
                <a:gd name="connsiteX5447" fmla="*/ 4562385 w 6999840"/>
                <a:gd name="connsiteY5447" fmla="*/ 2225957 h 8361036"/>
                <a:gd name="connsiteX5448" fmla="*/ 4553425 w 6999840"/>
                <a:gd name="connsiteY5448" fmla="*/ 2217004 h 8361036"/>
                <a:gd name="connsiteX5449" fmla="*/ 4562385 w 6999840"/>
                <a:gd name="connsiteY5449" fmla="*/ 2208036 h 8361036"/>
                <a:gd name="connsiteX5450" fmla="*/ 4258823 w 6999840"/>
                <a:gd name="connsiteY5450" fmla="*/ 2208036 h 8361036"/>
                <a:gd name="connsiteX5451" fmla="*/ 4267784 w 6999840"/>
                <a:gd name="connsiteY5451" fmla="*/ 2217004 h 8361036"/>
                <a:gd name="connsiteX5452" fmla="*/ 4258823 w 6999840"/>
                <a:gd name="connsiteY5452" fmla="*/ 2225957 h 8361036"/>
                <a:gd name="connsiteX5453" fmla="*/ 4249863 w 6999840"/>
                <a:gd name="connsiteY5453" fmla="*/ 2217004 h 8361036"/>
                <a:gd name="connsiteX5454" fmla="*/ 4258823 w 6999840"/>
                <a:gd name="connsiteY5454" fmla="*/ 2208036 h 8361036"/>
                <a:gd name="connsiteX5455" fmla="*/ 3955261 w 6999840"/>
                <a:gd name="connsiteY5455" fmla="*/ 2208036 h 8361036"/>
                <a:gd name="connsiteX5456" fmla="*/ 3964222 w 6999840"/>
                <a:gd name="connsiteY5456" fmla="*/ 2217004 h 8361036"/>
                <a:gd name="connsiteX5457" fmla="*/ 3955261 w 6999840"/>
                <a:gd name="connsiteY5457" fmla="*/ 2225957 h 8361036"/>
                <a:gd name="connsiteX5458" fmla="*/ 3946301 w 6999840"/>
                <a:gd name="connsiteY5458" fmla="*/ 2217004 h 8361036"/>
                <a:gd name="connsiteX5459" fmla="*/ 3955261 w 6999840"/>
                <a:gd name="connsiteY5459" fmla="*/ 2208036 h 8361036"/>
                <a:gd name="connsiteX5460" fmla="*/ 3651699 w 6999840"/>
                <a:gd name="connsiteY5460" fmla="*/ 2208036 h 8361036"/>
                <a:gd name="connsiteX5461" fmla="*/ 3660660 w 6999840"/>
                <a:gd name="connsiteY5461" fmla="*/ 2217004 h 8361036"/>
                <a:gd name="connsiteX5462" fmla="*/ 3651699 w 6999840"/>
                <a:gd name="connsiteY5462" fmla="*/ 2225957 h 8361036"/>
                <a:gd name="connsiteX5463" fmla="*/ 3642739 w 6999840"/>
                <a:gd name="connsiteY5463" fmla="*/ 2217004 h 8361036"/>
                <a:gd name="connsiteX5464" fmla="*/ 3651699 w 6999840"/>
                <a:gd name="connsiteY5464" fmla="*/ 2208036 h 8361036"/>
                <a:gd name="connsiteX5465" fmla="*/ 3348166 w 6999840"/>
                <a:gd name="connsiteY5465" fmla="*/ 2208036 h 8361036"/>
                <a:gd name="connsiteX5466" fmla="*/ 3357127 w 6999840"/>
                <a:gd name="connsiteY5466" fmla="*/ 2217004 h 8361036"/>
                <a:gd name="connsiteX5467" fmla="*/ 3348166 w 6999840"/>
                <a:gd name="connsiteY5467" fmla="*/ 2225957 h 8361036"/>
                <a:gd name="connsiteX5468" fmla="*/ 3339207 w 6999840"/>
                <a:gd name="connsiteY5468" fmla="*/ 2217004 h 8361036"/>
                <a:gd name="connsiteX5469" fmla="*/ 3348166 w 6999840"/>
                <a:gd name="connsiteY5469" fmla="*/ 2208036 h 8361036"/>
                <a:gd name="connsiteX5470" fmla="*/ 3044632 w 6999840"/>
                <a:gd name="connsiteY5470" fmla="*/ 2208036 h 8361036"/>
                <a:gd name="connsiteX5471" fmla="*/ 3053592 w 6999840"/>
                <a:gd name="connsiteY5471" fmla="*/ 2217004 h 8361036"/>
                <a:gd name="connsiteX5472" fmla="*/ 3044632 w 6999840"/>
                <a:gd name="connsiteY5472" fmla="*/ 2225957 h 8361036"/>
                <a:gd name="connsiteX5473" fmla="*/ 3035670 w 6999840"/>
                <a:gd name="connsiteY5473" fmla="*/ 2217004 h 8361036"/>
                <a:gd name="connsiteX5474" fmla="*/ 3044632 w 6999840"/>
                <a:gd name="connsiteY5474" fmla="*/ 2208036 h 8361036"/>
                <a:gd name="connsiteX5475" fmla="*/ 2741075 w 6999840"/>
                <a:gd name="connsiteY5475" fmla="*/ 2208036 h 8361036"/>
                <a:gd name="connsiteX5476" fmla="*/ 2750035 w 6999840"/>
                <a:gd name="connsiteY5476" fmla="*/ 2217004 h 8361036"/>
                <a:gd name="connsiteX5477" fmla="*/ 2741075 w 6999840"/>
                <a:gd name="connsiteY5477" fmla="*/ 2225957 h 8361036"/>
                <a:gd name="connsiteX5478" fmla="*/ 2732114 w 6999840"/>
                <a:gd name="connsiteY5478" fmla="*/ 2217004 h 8361036"/>
                <a:gd name="connsiteX5479" fmla="*/ 2741075 w 6999840"/>
                <a:gd name="connsiteY5479" fmla="*/ 2208036 h 8361036"/>
                <a:gd name="connsiteX5480" fmla="*/ 2437524 w 6999840"/>
                <a:gd name="connsiteY5480" fmla="*/ 2208036 h 8361036"/>
                <a:gd name="connsiteX5481" fmla="*/ 2446483 w 6999840"/>
                <a:gd name="connsiteY5481" fmla="*/ 2217004 h 8361036"/>
                <a:gd name="connsiteX5482" fmla="*/ 2437524 w 6999840"/>
                <a:gd name="connsiteY5482" fmla="*/ 2225957 h 8361036"/>
                <a:gd name="connsiteX5483" fmla="*/ 2428569 w 6999840"/>
                <a:gd name="connsiteY5483" fmla="*/ 2217004 h 8361036"/>
                <a:gd name="connsiteX5484" fmla="*/ 2437524 w 6999840"/>
                <a:gd name="connsiteY5484" fmla="*/ 2208036 h 8361036"/>
                <a:gd name="connsiteX5485" fmla="*/ 2133955 w 6999840"/>
                <a:gd name="connsiteY5485" fmla="*/ 2208036 h 8361036"/>
                <a:gd name="connsiteX5486" fmla="*/ 2142909 w 6999840"/>
                <a:gd name="connsiteY5486" fmla="*/ 2217004 h 8361036"/>
                <a:gd name="connsiteX5487" fmla="*/ 2133955 w 6999840"/>
                <a:gd name="connsiteY5487" fmla="*/ 2225957 h 8361036"/>
                <a:gd name="connsiteX5488" fmla="*/ 2124992 w 6999840"/>
                <a:gd name="connsiteY5488" fmla="*/ 2217004 h 8361036"/>
                <a:gd name="connsiteX5489" fmla="*/ 2133955 w 6999840"/>
                <a:gd name="connsiteY5489" fmla="*/ 2208036 h 8361036"/>
                <a:gd name="connsiteX5490" fmla="*/ 1830394 w 6999840"/>
                <a:gd name="connsiteY5490" fmla="*/ 2208036 h 8361036"/>
                <a:gd name="connsiteX5491" fmla="*/ 1839354 w 6999840"/>
                <a:gd name="connsiteY5491" fmla="*/ 2217004 h 8361036"/>
                <a:gd name="connsiteX5492" fmla="*/ 1830394 w 6999840"/>
                <a:gd name="connsiteY5492" fmla="*/ 2225957 h 8361036"/>
                <a:gd name="connsiteX5493" fmla="*/ 1821432 w 6999840"/>
                <a:gd name="connsiteY5493" fmla="*/ 2217004 h 8361036"/>
                <a:gd name="connsiteX5494" fmla="*/ 1830394 w 6999840"/>
                <a:gd name="connsiteY5494" fmla="*/ 2208036 h 8361036"/>
                <a:gd name="connsiteX5495" fmla="*/ 1526833 w 6999840"/>
                <a:gd name="connsiteY5495" fmla="*/ 2208036 h 8361036"/>
                <a:gd name="connsiteX5496" fmla="*/ 1535793 w 6999840"/>
                <a:gd name="connsiteY5496" fmla="*/ 2217004 h 8361036"/>
                <a:gd name="connsiteX5497" fmla="*/ 1526833 w 6999840"/>
                <a:gd name="connsiteY5497" fmla="*/ 2225957 h 8361036"/>
                <a:gd name="connsiteX5498" fmla="*/ 1517874 w 6999840"/>
                <a:gd name="connsiteY5498" fmla="*/ 2217004 h 8361036"/>
                <a:gd name="connsiteX5499" fmla="*/ 1526833 w 6999840"/>
                <a:gd name="connsiteY5499" fmla="*/ 2208036 h 8361036"/>
                <a:gd name="connsiteX5500" fmla="*/ 1223269 w 6999840"/>
                <a:gd name="connsiteY5500" fmla="*/ 2208036 h 8361036"/>
                <a:gd name="connsiteX5501" fmla="*/ 1232231 w 6999840"/>
                <a:gd name="connsiteY5501" fmla="*/ 2217004 h 8361036"/>
                <a:gd name="connsiteX5502" fmla="*/ 1223269 w 6999840"/>
                <a:gd name="connsiteY5502" fmla="*/ 2225957 h 8361036"/>
                <a:gd name="connsiteX5503" fmla="*/ 1214309 w 6999840"/>
                <a:gd name="connsiteY5503" fmla="*/ 2217004 h 8361036"/>
                <a:gd name="connsiteX5504" fmla="*/ 1223269 w 6999840"/>
                <a:gd name="connsiteY5504" fmla="*/ 2208036 h 8361036"/>
                <a:gd name="connsiteX5505" fmla="*/ 919712 w 6999840"/>
                <a:gd name="connsiteY5505" fmla="*/ 2208036 h 8361036"/>
                <a:gd name="connsiteX5506" fmla="*/ 928671 w 6999840"/>
                <a:gd name="connsiteY5506" fmla="*/ 2217004 h 8361036"/>
                <a:gd name="connsiteX5507" fmla="*/ 919712 w 6999840"/>
                <a:gd name="connsiteY5507" fmla="*/ 2225957 h 8361036"/>
                <a:gd name="connsiteX5508" fmla="*/ 910749 w 6999840"/>
                <a:gd name="connsiteY5508" fmla="*/ 2217004 h 8361036"/>
                <a:gd name="connsiteX5509" fmla="*/ 919712 w 6999840"/>
                <a:gd name="connsiteY5509" fmla="*/ 2208036 h 8361036"/>
                <a:gd name="connsiteX5510" fmla="*/ 616136 w 6999840"/>
                <a:gd name="connsiteY5510" fmla="*/ 2208036 h 8361036"/>
                <a:gd name="connsiteX5511" fmla="*/ 625096 w 6999840"/>
                <a:gd name="connsiteY5511" fmla="*/ 2217004 h 8361036"/>
                <a:gd name="connsiteX5512" fmla="*/ 616136 w 6999840"/>
                <a:gd name="connsiteY5512" fmla="*/ 2225957 h 8361036"/>
                <a:gd name="connsiteX5513" fmla="*/ 607175 w 6999840"/>
                <a:gd name="connsiteY5513" fmla="*/ 2217004 h 8361036"/>
                <a:gd name="connsiteX5514" fmla="*/ 616136 w 6999840"/>
                <a:gd name="connsiteY5514" fmla="*/ 2208036 h 8361036"/>
                <a:gd name="connsiteX5515" fmla="*/ 312578 w 6999840"/>
                <a:gd name="connsiteY5515" fmla="*/ 2208036 h 8361036"/>
                <a:gd name="connsiteX5516" fmla="*/ 321538 w 6999840"/>
                <a:gd name="connsiteY5516" fmla="*/ 2217004 h 8361036"/>
                <a:gd name="connsiteX5517" fmla="*/ 312578 w 6999840"/>
                <a:gd name="connsiteY5517" fmla="*/ 2225957 h 8361036"/>
                <a:gd name="connsiteX5518" fmla="*/ 303617 w 6999840"/>
                <a:gd name="connsiteY5518" fmla="*/ 2217004 h 8361036"/>
                <a:gd name="connsiteX5519" fmla="*/ 312578 w 6999840"/>
                <a:gd name="connsiteY5519" fmla="*/ 2208036 h 8361036"/>
                <a:gd name="connsiteX5520" fmla="*/ 9018 w 6999840"/>
                <a:gd name="connsiteY5520" fmla="*/ 2208036 h 8361036"/>
                <a:gd name="connsiteX5521" fmla="*/ 17979 w 6999840"/>
                <a:gd name="connsiteY5521" fmla="*/ 2217004 h 8361036"/>
                <a:gd name="connsiteX5522" fmla="*/ 9018 w 6999840"/>
                <a:gd name="connsiteY5522" fmla="*/ 2225957 h 8361036"/>
                <a:gd name="connsiteX5523" fmla="*/ 58 w 6999840"/>
                <a:gd name="connsiteY5523" fmla="*/ 2217004 h 8361036"/>
                <a:gd name="connsiteX5524" fmla="*/ 9018 w 6999840"/>
                <a:gd name="connsiteY5524" fmla="*/ 2208036 h 8361036"/>
                <a:gd name="connsiteX5525" fmla="*/ 6836025 w 6999840"/>
                <a:gd name="connsiteY5525" fmla="*/ 2131153 h 8361036"/>
                <a:gd name="connsiteX5526" fmla="*/ 6844985 w 6999840"/>
                <a:gd name="connsiteY5526" fmla="*/ 2140112 h 8361036"/>
                <a:gd name="connsiteX5527" fmla="*/ 6836025 w 6999840"/>
                <a:gd name="connsiteY5527" fmla="*/ 2149078 h 8361036"/>
                <a:gd name="connsiteX5528" fmla="*/ 6827064 w 6999840"/>
                <a:gd name="connsiteY5528" fmla="*/ 2140112 h 8361036"/>
                <a:gd name="connsiteX5529" fmla="*/ 6836025 w 6999840"/>
                <a:gd name="connsiteY5529" fmla="*/ 2131153 h 8361036"/>
                <a:gd name="connsiteX5530" fmla="*/ 6532742 w 6999840"/>
                <a:gd name="connsiteY5530" fmla="*/ 2131153 h 8361036"/>
                <a:gd name="connsiteX5531" fmla="*/ 6541703 w 6999840"/>
                <a:gd name="connsiteY5531" fmla="*/ 2140112 h 8361036"/>
                <a:gd name="connsiteX5532" fmla="*/ 6532742 w 6999840"/>
                <a:gd name="connsiteY5532" fmla="*/ 2149078 h 8361036"/>
                <a:gd name="connsiteX5533" fmla="*/ 6523782 w 6999840"/>
                <a:gd name="connsiteY5533" fmla="*/ 2140112 h 8361036"/>
                <a:gd name="connsiteX5534" fmla="*/ 6532742 w 6999840"/>
                <a:gd name="connsiteY5534" fmla="*/ 2131153 h 8361036"/>
                <a:gd name="connsiteX5535" fmla="*/ 6229459 w 6999840"/>
                <a:gd name="connsiteY5535" fmla="*/ 2131153 h 8361036"/>
                <a:gd name="connsiteX5536" fmla="*/ 6238420 w 6999840"/>
                <a:gd name="connsiteY5536" fmla="*/ 2140112 h 8361036"/>
                <a:gd name="connsiteX5537" fmla="*/ 6229459 w 6999840"/>
                <a:gd name="connsiteY5537" fmla="*/ 2149078 h 8361036"/>
                <a:gd name="connsiteX5538" fmla="*/ 6220499 w 6999840"/>
                <a:gd name="connsiteY5538" fmla="*/ 2140112 h 8361036"/>
                <a:gd name="connsiteX5539" fmla="*/ 6229459 w 6999840"/>
                <a:gd name="connsiteY5539" fmla="*/ 2131153 h 8361036"/>
                <a:gd name="connsiteX5540" fmla="*/ 5926177 w 6999840"/>
                <a:gd name="connsiteY5540" fmla="*/ 2131153 h 8361036"/>
                <a:gd name="connsiteX5541" fmla="*/ 5935138 w 6999840"/>
                <a:gd name="connsiteY5541" fmla="*/ 2140112 h 8361036"/>
                <a:gd name="connsiteX5542" fmla="*/ 5926177 w 6999840"/>
                <a:gd name="connsiteY5542" fmla="*/ 2149078 h 8361036"/>
                <a:gd name="connsiteX5543" fmla="*/ 5917217 w 6999840"/>
                <a:gd name="connsiteY5543" fmla="*/ 2140112 h 8361036"/>
                <a:gd name="connsiteX5544" fmla="*/ 5926177 w 6999840"/>
                <a:gd name="connsiteY5544" fmla="*/ 2131153 h 8361036"/>
                <a:gd name="connsiteX5545" fmla="*/ 5622895 w 6999840"/>
                <a:gd name="connsiteY5545" fmla="*/ 2131153 h 8361036"/>
                <a:gd name="connsiteX5546" fmla="*/ 5631856 w 6999840"/>
                <a:gd name="connsiteY5546" fmla="*/ 2140112 h 8361036"/>
                <a:gd name="connsiteX5547" fmla="*/ 5622895 w 6999840"/>
                <a:gd name="connsiteY5547" fmla="*/ 2149078 h 8361036"/>
                <a:gd name="connsiteX5548" fmla="*/ 5613935 w 6999840"/>
                <a:gd name="connsiteY5548" fmla="*/ 2140112 h 8361036"/>
                <a:gd name="connsiteX5549" fmla="*/ 5622895 w 6999840"/>
                <a:gd name="connsiteY5549" fmla="*/ 2131153 h 8361036"/>
                <a:gd name="connsiteX5550" fmla="*/ 5319613 w 6999840"/>
                <a:gd name="connsiteY5550" fmla="*/ 2131153 h 8361036"/>
                <a:gd name="connsiteX5551" fmla="*/ 5328574 w 6999840"/>
                <a:gd name="connsiteY5551" fmla="*/ 2140112 h 8361036"/>
                <a:gd name="connsiteX5552" fmla="*/ 5319613 w 6999840"/>
                <a:gd name="connsiteY5552" fmla="*/ 2149078 h 8361036"/>
                <a:gd name="connsiteX5553" fmla="*/ 5310653 w 6999840"/>
                <a:gd name="connsiteY5553" fmla="*/ 2140112 h 8361036"/>
                <a:gd name="connsiteX5554" fmla="*/ 5319613 w 6999840"/>
                <a:gd name="connsiteY5554" fmla="*/ 2131153 h 8361036"/>
                <a:gd name="connsiteX5555" fmla="*/ 5016330 w 6999840"/>
                <a:gd name="connsiteY5555" fmla="*/ 2131153 h 8361036"/>
                <a:gd name="connsiteX5556" fmla="*/ 5025291 w 6999840"/>
                <a:gd name="connsiteY5556" fmla="*/ 2140112 h 8361036"/>
                <a:gd name="connsiteX5557" fmla="*/ 5016330 w 6999840"/>
                <a:gd name="connsiteY5557" fmla="*/ 2149078 h 8361036"/>
                <a:gd name="connsiteX5558" fmla="*/ 5007370 w 6999840"/>
                <a:gd name="connsiteY5558" fmla="*/ 2140112 h 8361036"/>
                <a:gd name="connsiteX5559" fmla="*/ 5016330 w 6999840"/>
                <a:gd name="connsiteY5559" fmla="*/ 2131153 h 8361036"/>
                <a:gd name="connsiteX5560" fmla="*/ 4713048 w 6999840"/>
                <a:gd name="connsiteY5560" fmla="*/ 2131153 h 8361036"/>
                <a:gd name="connsiteX5561" fmla="*/ 4722009 w 6999840"/>
                <a:gd name="connsiteY5561" fmla="*/ 2140112 h 8361036"/>
                <a:gd name="connsiteX5562" fmla="*/ 4713048 w 6999840"/>
                <a:gd name="connsiteY5562" fmla="*/ 2149078 h 8361036"/>
                <a:gd name="connsiteX5563" fmla="*/ 4704088 w 6999840"/>
                <a:gd name="connsiteY5563" fmla="*/ 2140112 h 8361036"/>
                <a:gd name="connsiteX5564" fmla="*/ 4713048 w 6999840"/>
                <a:gd name="connsiteY5564" fmla="*/ 2131153 h 8361036"/>
                <a:gd name="connsiteX5565" fmla="*/ 4409765 w 6999840"/>
                <a:gd name="connsiteY5565" fmla="*/ 2131153 h 8361036"/>
                <a:gd name="connsiteX5566" fmla="*/ 4418726 w 6999840"/>
                <a:gd name="connsiteY5566" fmla="*/ 2140112 h 8361036"/>
                <a:gd name="connsiteX5567" fmla="*/ 4409765 w 6999840"/>
                <a:gd name="connsiteY5567" fmla="*/ 2149078 h 8361036"/>
                <a:gd name="connsiteX5568" fmla="*/ 4400805 w 6999840"/>
                <a:gd name="connsiteY5568" fmla="*/ 2140112 h 8361036"/>
                <a:gd name="connsiteX5569" fmla="*/ 4409765 w 6999840"/>
                <a:gd name="connsiteY5569" fmla="*/ 2131153 h 8361036"/>
                <a:gd name="connsiteX5570" fmla="*/ 4106483 w 6999840"/>
                <a:gd name="connsiteY5570" fmla="*/ 2131153 h 8361036"/>
                <a:gd name="connsiteX5571" fmla="*/ 4115444 w 6999840"/>
                <a:gd name="connsiteY5571" fmla="*/ 2140112 h 8361036"/>
                <a:gd name="connsiteX5572" fmla="*/ 4106483 w 6999840"/>
                <a:gd name="connsiteY5572" fmla="*/ 2149078 h 8361036"/>
                <a:gd name="connsiteX5573" fmla="*/ 4097523 w 6999840"/>
                <a:gd name="connsiteY5573" fmla="*/ 2140112 h 8361036"/>
                <a:gd name="connsiteX5574" fmla="*/ 4106483 w 6999840"/>
                <a:gd name="connsiteY5574" fmla="*/ 2131153 h 8361036"/>
                <a:gd name="connsiteX5575" fmla="*/ 3803200 w 6999840"/>
                <a:gd name="connsiteY5575" fmla="*/ 2131153 h 8361036"/>
                <a:gd name="connsiteX5576" fmla="*/ 3812161 w 6999840"/>
                <a:gd name="connsiteY5576" fmla="*/ 2140112 h 8361036"/>
                <a:gd name="connsiteX5577" fmla="*/ 3803200 w 6999840"/>
                <a:gd name="connsiteY5577" fmla="*/ 2149078 h 8361036"/>
                <a:gd name="connsiteX5578" fmla="*/ 3794240 w 6999840"/>
                <a:gd name="connsiteY5578" fmla="*/ 2140112 h 8361036"/>
                <a:gd name="connsiteX5579" fmla="*/ 3803200 w 6999840"/>
                <a:gd name="connsiteY5579" fmla="*/ 2131153 h 8361036"/>
                <a:gd name="connsiteX5580" fmla="*/ 3499921 w 6999840"/>
                <a:gd name="connsiteY5580" fmla="*/ 2131153 h 8361036"/>
                <a:gd name="connsiteX5581" fmla="*/ 3508879 w 6999840"/>
                <a:gd name="connsiteY5581" fmla="*/ 2140112 h 8361036"/>
                <a:gd name="connsiteX5582" fmla="*/ 3499921 w 6999840"/>
                <a:gd name="connsiteY5582" fmla="*/ 2149078 h 8361036"/>
                <a:gd name="connsiteX5583" fmla="*/ 3491021 w 6999840"/>
                <a:gd name="connsiteY5583" fmla="*/ 2140112 h 8361036"/>
                <a:gd name="connsiteX5584" fmla="*/ 3499921 w 6999840"/>
                <a:gd name="connsiteY5584" fmla="*/ 2131153 h 8361036"/>
                <a:gd name="connsiteX5585" fmla="*/ 3196690 w 6999840"/>
                <a:gd name="connsiteY5585" fmla="*/ 2131153 h 8361036"/>
                <a:gd name="connsiteX5586" fmla="*/ 3205663 w 6999840"/>
                <a:gd name="connsiteY5586" fmla="*/ 2140112 h 8361036"/>
                <a:gd name="connsiteX5587" fmla="*/ 3196690 w 6999840"/>
                <a:gd name="connsiteY5587" fmla="*/ 2149078 h 8361036"/>
                <a:gd name="connsiteX5588" fmla="*/ 3187729 w 6999840"/>
                <a:gd name="connsiteY5588" fmla="*/ 2140112 h 8361036"/>
                <a:gd name="connsiteX5589" fmla="*/ 3196690 w 6999840"/>
                <a:gd name="connsiteY5589" fmla="*/ 2131153 h 8361036"/>
                <a:gd name="connsiteX5590" fmla="*/ 2893466 w 6999840"/>
                <a:gd name="connsiteY5590" fmla="*/ 2131153 h 8361036"/>
                <a:gd name="connsiteX5591" fmla="*/ 2902425 w 6999840"/>
                <a:gd name="connsiteY5591" fmla="*/ 2140112 h 8361036"/>
                <a:gd name="connsiteX5592" fmla="*/ 2893466 w 6999840"/>
                <a:gd name="connsiteY5592" fmla="*/ 2149078 h 8361036"/>
                <a:gd name="connsiteX5593" fmla="*/ 2884505 w 6999840"/>
                <a:gd name="connsiteY5593" fmla="*/ 2140112 h 8361036"/>
                <a:gd name="connsiteX5594" fmla="*/ 2893466 w 6999840"/>
                <a:gd name="connsiteY5594" fmla="*/ 2131153 h 8361036"/>
                <a:gd name="connsiteX5595" fmla="*/ 2590183 w 6999840"/>
                <a:gd name="connsiteY5595" fmla="*/ 2131153 h 8361036"/>
                <a:gd name="connsiteX5596" fmla="*/ 2599141 w 6999840"/>
                <a:gd name="connsiteY5596" fmla="*/ 2140112 h 8361036"/>
                <a:gd name="connsiteX5597" fmla="*/ 2590183 w 6999840"/>
                <a:gd name="connsiteY5597" fmla="*/ 2149078 h 8361036"/>
                <a:gd name="connsiteX5598" fmla="*/ 2581228 w 6999840"/>
                <a:gd name="connsiteY5598" fmla="*/ 2140112 h 8361036"/>
                <a:gd name="connsiteX5599" fmla="*/ 2590183 w 6999840"/>
                <a:gd name="connsiteY5599" fmla="*/ 2131153 h 8361036"/>
                <a:gd name="connsiteX5600" fmla="*/ 2286910 w 6999840"/>
                <a:gd name="connsiteY5600" fmla="*/ 2131153 h 8361036"/>
                <a:gd name="connsiteX5601" fmla="*/ 2295869 w 6999840"/>
                <a:gd name="connsiteY5601" fmla="*/ 2140112 h 8361036"/>
                <a:gd name="connsiteX5602" fmla="*/ 2286910 w 6999840"/>
                <a:gd name="connsiteY5602" fmla="*/ 2149078 h 8361036"/>
                <a:gd name="connsiteX5603" fmla="*/ 2277951 w 6999840"/>
                <a:gd name="connsiteY5603" fmla="*/ 2140112 h 8361036"/>
                <a:gd name="connsiteX5604" fmla="*/ 2286910 w 6999840"/>
                <a:gd name="connsiteY5604" fmla="*/ 2131153 h 8361036"/>
                <a:gd name="connsiteX5605" fmla="*/ 1983638 w 6999840"/>
                <a:gd name="connsiteY5605" fmla="*/ 2131153 h 8361036"/>
                <a:gd name="connsiteX5606" fmla="*/ 1992602 w 6999840"/>
                <a:gd name="connsiteY5606" fmla="*/ 2140112 h 8361036"/>
                <a:gd name="connsiteX5607" fmla="*/ 1983638 w 6999840"/>
                <a:gd name="connsiteY5607" fmla="*/ 2149078 h 8361036"/>
                <a:gd name="connsiteX5608" fmla="*/ 1974678 w 6999840"/>
                <a:gd name="connsiteY5608" fmla="*/ 2140112 h 8361036"/>
                <a:gd name="connsiteX5609" fmla="*/ 1983638 w 6999840"/>
                <a:gd name="connsiteY5609" fmla="*/ 2131153 h 8361036"/>
                <a:gd name="connsiteX5610" fmla="*/ 1680378 w 6999840"/>
                <a:gd name="connsiteY5610" fmla="*/ 2131153 h 8361036"/>
                <a:gd name="connsiteX5611" fmla="*/ 1689339 w 6999840"/>
                <a:gd name="connsiteY5611" fmla="*/ 2140112 h 8361036"/>
                <a:gd name="connsiteX5612" fmla="*/ 1680378 w 6999840"/>
                <a:gd name="connsiteY5612" fmla="*/ 2149078 h 8361036"/>
                <a:gd name="connsiteX5613" fmla="*/ 1671417 w 6999840"/>
                <a:gd name="connsiteY5613" fmla="*/ 2140112 h 8361036"/>
                <a:gd name="connsiteX5614" fmla="*/ 1680378 w 6999840"/>
                <a:gd name="connsiteY5614" fmla="*/ 2131153 h 8361036"/>
                <a:gd name="connsiteX5615" fmla="*/ 1377096 w 6999840"/>
                <a:gd name="connsiteY5615" fmla="*/ 2131153 h 8361036"/>
                <a:gd name="connsiteX5616" fmla="*/ 1386058 w 6999840"/>
                <a:gd name="connsiteY5616" fmla="*/ 2140112 h 8361036"/>
                <a:gd name="connsiteX5617" fmla="*/ 1377096 w 6999840"/>
                <a:gd name="connsiteY5617" fmla="*/ 2149078 h 8361036"/>
                <a:gd name="connsiteX5618" fmla="*/ 1368133 w 6999840"/>
                <a:gd name="connsiteY5618" fmla="*/ 2140112 h 8361036"/>
                <a:gd name="connsiteX5619" fmla="*/ 1377096 w 6999840"/>
                <a:gd name="connsiteY5619" fmla="*/ 2131153 h 8361036"/>
                <a:gd name="connsiteX5620" fmla="*/ 1073806 w 6999840"/>
                <a:gd name="connsiteY5620" fmla="*/ 2131153 h 8361036"/>
                <a:gd name="connsiteX5621" fmla="*/ 1082767 w 6999840"/>
                <a:gd name="connsiteY5621" fmla="*/ 2140112 h 8361036"/>
                <a:gd name="connsiteX5622" fmla="*/ 1073806 w 6999840"/>
                <a:gd name="connsiteY5622" fmla="*/ 2149078 h 8361036"/>
                <a:gd name="connsiteX5623" fmla="*/ 1064844 w 6999840"/>
                <a:gd name="connsiteY5623" fmla="*/ 2140112 h 8361036"/>
                <a:gd name="connsiteX5624" fmla="*/ 1073806 w 6999840"/>
                <a:gd name="connsiteY5624" fmla="*/ 2131153 h 8361036"/>
                <a:gd name="connsiteX5625" fmla="*/ 770533 w 6999840"/>
                <a:gd name="connsiteY5625" fmla="*/ 2131153 h 8361036"/>
                <a:gd name="connsiteX5626" fmla="*/ 779483 w 6999840"/>
                <a:gd name="connsiteY5626" fmla="*/ 2140112 h 8361036"/>
                <a:gd name="connsiteX5627" fmla="*/ 770533 w 6999840"/>
                <a:gd name="connsiteY5627" fmla="*/ 2149078 h 8361036"/>
                <a:gd name="connsiteX5628" fmla="*/ 761565 w 6999840"/>
                <a:gd name="connsiteY5628" fmla="*/ 2140112 h 8361036"/>
                <a:gd name="connsiteX5629" fmla="*/ 770533 w 6999840"/>
                <a:gd name="connsiteY5629" fmla="*/ 2131153 h 8361036"/>
                <a:gd name="connsiteX5630" fmla="*/ 467218 w 6999840"/>
                <a:gd name="connsiteY5630" fmla="*/ 2131153 h 8361036"/>
                <a:gd name="connsiteX5631" fmla="*/ 476179 w 6999840"/>
                <a:gd name="connsiteY5631" fmla="*/ 2140112 h 8361036"/>
                <a:gd name="connsiteX5632" fmla="*/ 467218 w 6999840"/>
                <a:gd name="connsiteY5632" fmla="*/ 2149078 h 8361036"/>
                <a:gd name="connsiteX5633" fmla="*/ 458258 w 6999840"/>
                <a:gd name="connsiteY5633" fmla="*/ 2140112 h 8361036"/>
                <a:gd name="connsiteX5634" fmla="*/ 467218 w 6999840"/>
                <a:gd name="connsiteY5634" fmla="*/ 2131153 h 8361036"/>
                <a:gd name="connsiteX5635" fmla="*/ 163939 w 6999840"/>
                <a:gd name="connsiteY5635" fmla="*/ 2131153 h 8361036"/>
                <a:gd name="connsiteX5636" fmla="*/ 172899 w 6999840"/>
                <a:gd name="connsiteY5636" fmla="*/ 2140112 h 8361036"/>
                <a:gd name="connsiteX5637" fmla="*/ 163939 w 6999840"/>
                <a:gd name="connsiteY5637" fmla="*/ 2149078 h 8361036"/>
                <a:gd name="connsiteX5638" fmla="*/ 154979 w 6999840"/>
                <a:gd name="connsiteY5638" fmla="*/ 2140112 h 8361036"/>
                <a:gd name="connsiteX5639" fmla="*/ 163939 w 6999840"/>
                <a:gd name="connsiteY5639" fmla="*/ 2131153 h 8361036"/>
                <a:gd name="connsiteX5640" fmla="*/ 6836025 w 6999840"/>
                <a:gd name="connsiteY5640" fmla="*/ 1941321 h 8361036"/>
                <a:gd name="connsiteX5641" fmla="*/ 6844985 w 6999840"/>
                <a:gd name="connsiteY5641" fmla="*/ 1950283 h 8361036"/>
                <a:gd name="connsiteX5642" fmla="*/ 6836025 w 6999840"/>
                <a:gd name="connsiteY5642" fmla="*/ 1959250 h 8361036"/>
                <a:gd name="connsiteX5643" fmla="*/ 6827064 w 6999840"/>
                <a:gd name="connsiteY5643" fmla="*/ 1950283 h 8361036"/>
                <a:gd name="connsiteX5644" fmla="*/ 6836025 w 6999840"/>
                <a:gd name="connsiteY5644" fmla="*/ 1941321 h 8361036"/>
                <a:gd name="connsiteX5645" fmla="*/ 6532742 w 6999840"/>
                <a:gd name="connsiteY5645" fmla="*/ 1941321 h 8361036"/>
                <a:gd name="connsiteX5646" fmla="*/ 6541703 w 6999840"/>
                <a:gd name="connsiteY5646" fmla="*/ 1950283 h 8361036"/>
                <a:gd name="connsiteX5647" fmla="*/ 6532742 w 6999840"/>
                <a:gd name="connsiteY5647" fmla="*/ 1959250 h 8361036"/>
                <a:gd name="connsiteX5648" fmla="*/ 6523782 w 6999840"/>
                <a:gd name="connsiteY5648" fmla="*/ 1950283 h 8361036"/>
                <a:gd name="connsiteX5649" fmla="*/ 6532742 w 6999840"/>
                <a:gd name="connsiteY5649" fmla="*/ 1941321 h 8361036"/>
                <a:gd name="connsiteX5650" fmla="*/ 6229459 w 6999840"/>
                <a:gd name="connsiteY5650" fmla="*/ 1941321 h 8361036"/>
                <a:gd name="connsiteX5651" fmla="*/ 6238420 w 6999840"/>
                <a:gd name="connsiteY5651" fmla="*/ 1950283 h 8361036"/>
                <a:gd name="connsiteX5652" fmla="*/ 6229459 w 6999840"/>
                <a:gd name="connsiteY5652" fmla="*/ 1959250 h 8361036"/>
                <a:gd name="connsiteX5653" fmla="*/ 6220499 w 6999840"/>
                <a:gd name="connsiteY5653" fmla="*/ 1950283 h 8361036"/>
                <a:gd name="connsiteX5654" fmla="*/ 6229459 w 6999840"/>
                <a:gd name="connsiteY5654" fmla="*/ 1941321 h 8361036"/>
                <a:gd name="connsiteX5655" fmla="*/ 5926177 w 6999840"/>
                <a:gd name="connsiteY5655" fmla="*/ 1941321 h 8361036"/>
                <a:gd name="connsiteX5656" fmla="*/ 5935138 w 6999840"/>
                <a:gd name="connsiteY5656" fmla="*/ 1950283 h 8361036"/>
                <a:gd name="connsiteX5657" fmla="*/ 5926177 w 6999840"/>
                <a:gd name="connsiteY5657" fmla="*/ 1959250 h 8361036"/>
                <a:gd name="connsiteX5658" fmla="*/ 5917217 w 6999840"/>
                <a:gd name="connsiteY5658" fmla="*/ 1950283 h 8361036"/>
                <a:gd name="connsiteX5659" fmla="*/ 5926177 w 6999840"/>
                <a:gd name="connsiteY5659" fmla="*/ 1941321 h 8361036"/>
                <a:gd name="connsiteX5660" fmla="*/ 5622895 w 6999840"/>
                <a:gd name="connsiteY5660" fmla="*/ 1941321 h 8361036"/>
                <a:gd name="connsiteX5661" fmla="*/ 5631856 w 6999840"/>
                <a:gd name="connsiteY5661" fmla="*/ 1950283 h 8361036"/>
                <a:gd name="connsiteX5662" fmla="*/ 5622895 w 6999840"/>
                <a:gd name="connsiteY5662" fmla="*/ 1959250 h 8361036"/>
                <a:gd name="connsiteX5663" fmla="*/ 5613935 w 6999840"/>
                <a:gd name="connsiteY5663" fmla="*/ 1950283 h 8361036"/>
                <a:gd name="connsiteX5664" fmla="*/ 5622895 w 6999840"/>
                <a:gd name="connsiteY5664" fmla="*/ 1941321 h 8361036"/>
                <a:gd name="connsiteX5665" fmla="*/ 5319613 w 6999840"/>
                <a:gd name="connsiteY5665" fmla="*/ 1941321 h 8361036"/>
                <a:gd name="connsiteX5666" fmla="*/ 5328574 w 6999840"/>
                <a:gd name="connsiteY5666" fmla="*/ 1950283 h 8361036"/>
                <a:gd name="connsiteX5667" fmla="*/ 5319613 w 6999840"/>
                <a:gd name="connsiteY5667" fmla="*/ 1959250 h 8361036"/>
                <a:gd name="connsiteX5668" fmla="*/ 5310653 w 6999840"/>
                <a:gd name="connsiteY5668" fmla="*/ 1950283 h 8361036"/>
                <a:gd name="connsiteX5669" fmla="*/ 5319613 w 6999840"/>
                <a:gd name="connsiteY5669" fmla="*/ 1941321 h 8361036"/>
                <a:gd name="connsiteX5670" fmla="*/ 5016330 w 6999840"/>
                <a:gd name="connsiteY5670" fmla="*/ 1941321 h 8361036"/>
                <a:gd name="connsiteX5671" fmla="*/ 5025291 w 6999840"/>
                <a:gd name="connsiteY5671" fmla="*/ 1950283 h 8361036"/>
                <a:gd name="connsiteX5672" fmla="*/ 5016330 w 6999840"/>
                <a:gd name="connsiteY5672" fmla="*/ 1959250 h 8361036"/>
                <a:gd name="connsiteX5673" fmla="*/ 5007370 w 6999840"/>
                <a:gd name="connsiteY5673" fmla="*/ 1950283 h 8361036"/>
                <a:gd name="connsiteX5674" fmla="*/ 5016330 w 6999840"/>
                <a:gd name="connsiteY5674" fmla="*/ 1941321 h 8361036"/>
                <a:gd name="connsiteX5675" fmla="*/ 4713048 w 6999840"/>
                <a:gd name="connsiteY5675" fmla="*/ 1941321 h 8361036"/>
                <a:gd name="connsiteX5676" fmla="*/ 4722009 w 6999840"/>
                <a:gd name="connsiteY5676" fmla="*/ 1950283 h 8361036"/>
                <a:gd name="connsiteX5677" fmla="*/ 4713048 w 6999840"/>
                <a:gd name="connsiteY5677" fmla="*/ 1959250 h 8361036"/>
                <a:gd name="connsiteX5678" fmla="*/ 4704088 w 6999840"/>
                <a:gd name="connsiteY5678" fmla="*/ 1950283 h 8361036"/>
                <a:gd name="connsiteX5679" fmla="*/ 4713048 w 6999840"/>
                <a:gd name="connsiteY5679" fmla="*/ 1941321 h 8361036"/>
                <a:gd name="connsiteX5680" fmla="*/ 4409765 w 6999840"/>
                <a:gd name="connsiteY5680" fmla="*/ 1941321 h 8361036"/>
                <a:gd name="connsiteX5681" fmla="*/ 4418726 w 6999840"/>
                <a:gd name="connsiteY5681" fmla="*/ 1950283 h 8361036"/>
                <a:gd name="connsiteX5682" fmla="*/ 4409765 w 6999840"/>
                <a:gd name="connsiteY5682" fmla="*/ 1959250 h 8361036"/>
                <a:gd name="connsiteX5683" fmla="*/ 4400805 w 6999840"/>
                <a:gd name="connsiteY5683" fmla="*/ 1950283 h 8361036"/>
                <a:gd name="connsiteX5684" fmla="*/ 4409765 w 6999840"/>
                <a:gd name="connsiteY5684" fmla="*/ 1941321 h 8361036"/>
                <a:gd name="connsiteX5685" fmla="*/ 4106483 w 6999840"/>
                <a:gd name="connsiteY5685" fmla="*/ 1941321 h 8361036"/>
                <a:gd name="connsiteX5686" fmla="*/ 4115444 w 6999840"/>
                <a:gd name="connsiteY5686" fmla="*/ 1950283 h 8361036"/>
                <a:gd name="connsiteX5687" fmla="*/ 4106483 w 6999840"/>
                <a:gd name="connsiteY5687" fmla="*/ 1959250 h 8361036"/>
                <a:gd name="connsiteX5688" fmla="*/ 4097523 w 6999840"/>
                <a:gd name="connsiteY5688" fmla="*/ 1950283 h 8361036"/>
                <a:gd name="connsiteX5689" fmla="*/ 4106483 w 6999840"/>
                <a:gd name="connsiteY5689" fmla="*/ 1941321 h 8361036"/>
                <a:gd name="connsiteX5690" fmla="*/ 3803200 w 6999840"/>
                <a:gd name="connsiteY5690" fmla="*/ 1941321 h 8361036"/>
                <a:gd name="connsiteX5691" fmla="*/ 3812161 w 6999840"/>
                <a:gd name="connsiteY5691" fmla="*/ 1950283 h 8361036"/>
                <a:gd name="connsiteX5692" fmla="*/ 3803200 w 6999840"/>
                <a:gd name="connsiteY5692" fmla="*/ 1959250 h 8361036"/>
                <a:gd name="connsiteX5693" fmla="*/ 3794240 w 6999840"/>
                <a:gd name="connsiteY5693" fmla="*/ 1950283 h 8361036"/>
                <a:gd name="connsiteX5694" fmla="*/ 3803200 w 6999840"/>
                <a:gd name="connsiteY5694" fmla="*/ 1941321 h 8361036"/>
                <a:gd name="connsiteX5695" fmla="*/ 3499921 w 6999840"/>
                <a:gd name="connsiteY5695" fmla="*/ 1941321 h 8361036"/>
                <a:gd name="connsiteX5696" fmla="*/ 3508879 w 6999840"/>
                <a:gd name="connsiteY5696" fmla="*/ 1950283 h 8361036"/>
                <a:gd name="connsiteX5697" fmla="*/ 3499921 w 6999840"/>
                <a:gd name="connsiteY5697" fmla="*/ 1959250 h 8361036"/>
                <a:gd name="connsiteX5698" fmla="*/ 3491021 w 6999840"/>
                <a:gd name="connsiteY5698" fmla="*/ 1950283 h 8361036"/>
                <a:gd name="connsiteX5699" fmla="*/ 3499921 w 6999840"/>
                <a:gd name="connsiteY5699" fmla="*/ 1941321 h 8361036"/>
                <a:gd name="connsiteX5700" fmla="*/ 3196690 w 6999840"/>
                <a:gd name="connsiteY5700" fmla="*/ 1941321 h 8361036"/>
                <a:gd name="connsiteX5701" fmla="*/ 3205665 w 6999840"/>
                <a:gd name="connsiteY5701" fmla="*/ 1950283 h 8361036"/>
                <a:gd name="connsiteX5702" fmla="*/ 3196690 w 6999840"/>
                <a:gd name="connsiteY5702" fmla="*/ 1959250 h 8361036"/>
                <a:gd name="connsiteX5703" fmla="*/ 3187729 w 6999840"/>
                <a:gd name="connsiteY5703" fmla="*/ 1950283 h 8361036"/>
                <a:gd name="connsiteX5704" fmla="*/ 3196690 w 6999840"/>
                <a:gd name="connsiteY5704" fmla="*/ 1941321 h 8361036"/>
                <a:gd name="connsiteX5705" fmla="*/ 2893466 w 6999840"/>
                <a:gd name="connsiteY5705" fmla="*/ 1941321 h 8361036"/>
                <a:gd name="connsiteX5706" fmla="*/ 2902426 w 6999840"/>
                <a:gd name="connsiteY5706" fmla="*/ 1950283 h 8361036"/>
                <a:gd name="connsiteX5707" fmla="*/ 2893466 w 6999840"/>
                <a:gd name="connsiteY5707" fmla="*/ 1959250 h 8361036"/>
                <a:gd name="connsiteX5708" fmla="*/ 2884507 w 6999840"/>
                <a:gd name="connsiteY5708" fmla="*/ 1950283 h 8361036"/>
                <a:gd name="connsiteX5709" fmla="*/ 2893466 w 6999840"/>
                <a:gd name="connsiteY5709" fmla="*/ 1941321 h 8361036"/>
                <a:gd name="connsiteX5710" fmla="*/ 2590183 w 6999840"/>
                <a:gd name="connsiteY5710" fmla="*/ 1941321 h 8361036"/>
                <a:gd name="connsiteX5711" fmla="*/ 2599141 w 6999840"/>
                <a:gd name="connsiteY5711" fmla="*/ 1950283 h 8361036"/>
                <a:gd name="connsiteX5712" fmla="*/ 2590183 w 6999840"/>
                <a:gd name="connsiteY5712" fmla="*/ 1959250 h 8361036"/>
                <a:gd name="connsiteX5713" fmla="*/ 2581228 w 6999840"/>
                <a:gd name="connsiteY5713" fmla="*/ 1950283 h 8361036"/>
                <a:gd name="connsiteX5714" fmla="*/ 2590183 w 6999840"/>
                <a:gd name="connsiteY5714" fmla="*/ 1941321 h 8361036"/>
                <a:gd name="connsiteX5715" fmla="*/ 2286913 w 6999840"/>
                <a:gd name="connsiteY5715" fmla="*/ 1941321 h 8361036"/>
                <a:gd name="connsiteX5716" fmla="*/ 2295869 w 6999840"/>
                <a:gd name="connsiteY5716" fmla="*/ 1950283 h 8361036"/>
                <a:gd name="connsiteX5717" fmla="*/ 2286913 w 6999840"/>
                <a:gd name="connsiteY5717" fmla="*/ 1959250 h 8361036"/>
                <a:gd name="connsiteX5718" fmla="*/ 2277953 w 6999840"/>
                <a:gd name="connsiteY5718" fmla="*/ 1950283 h 8361036"/>
                <a:gd name="connsiteX5719" fmla="*/ 2286913 w 6999840"/>
                <a:gd name="connsiteY5719" fmla="*/ 1941321 h 8361036"/>
                <a:gd name="connsiteX5720" fmla="*/ 1983640 w 6999840"/>
                <a:gd name="connsiteY5720" fmla="*/ 1941321 h 8361036"/>
                <a:gd name="connsiteX5721" fmla="*/ 1992604 w 6999840"/>
                <a:gd name="connsiteY5721" fmla="*/ 1950283 h 8361036"/>
                <a:gd name="connsiteX5722" fmla="*/ 1983640 w 6999840"/>
                <a:gd name="connsiteY5722" fmla="*/ 1959250 h 8361036"/>
                <a:gd name="connsiteX5723" fmla="*/ 1974680 w 6999840"/>
                <a:gd name="connsiteY5723" fmla="*/ 1950283 h 8361036"/>
                <a:gd name="connsiteX5724" fmla="*/ 1983640 w 6999840"/>
                <a:gd name="connsiteY5724" fmla="*/ 1941321 h 8361036"/>
                <a:gd name="connsiteX5725" fmla="*/ 1680380 w 6999840"/>
                <a:gd name="connsiteY5725" fmla="*/ 1941321 h 8361036"/>
                <a:gd name="connsiteX5726" fmla="*/ 1689342 w 6999840"/>
                <a:gd name="connsiteY5726" fmla="*/ 1950283 h 8361036"/>
                <a:gd name="connsiteX5727" fmla="*/ 1680380 w 6999840"/>
                <a:gd name="connsiteY5727" fmla="*/ 1959250 h 8361036"/>
                <a:gd name="connsiteX5728" fmla="*/ 1671419 w 6999840"/>
                <a:gd name="connsiteY5728" fmla="*/ 1950283 h 8361036"/>
                <a:gd name="connsiteX5729" fmla="*/ 1680380 w 6999840"/>
                <a:gd name="connsiteY5729" fmla="*/ 1941321 h 8361036"/>
                <a:gd name="connsiteX5730" fmla="*/ 1377099 w 6999840"/>
                <a:gd name="connsiteY5730" fmla="*/ 1941321 h 8361036"/>
                <a:gd name="connsiteX5731" fmla="*/ 1386061 w 6999840"/>
                <a:gd name="connsiteY5731" fmla="*/ 1950283 h 8361036"/>
                <a:gd name="connsiteX5732" fmla="*/ 1377099 w 6999840"/>
                <a:gd name="connsiteY5732" fmla="*/ 1959250 h 8361036"/>
                <a:gd name="connsiteX5733" fmla="*/ 1368138 w 6999840"/>
                <a:gd name="connsiteY5733" fmla="*/ 1950283 h 8361036"/>
                <a:gd name="connsiteX5734" fmla="*/ 1377099 w 6999840"/>
                <a:gd name="connsiteY5734" fmla="*/ 1941321 h 8361036"/>
                <a:gd name="connsiteX5735" fmla="*/ 1073807 w 6999840"/>
                <a:gd name="connsiteY5735" fmla="*/ 1941321 h 8361036"/>
                <a:gd name="connsiteX5736" fmla="*/ 1082770 w 6999840"/>
                <a:gd name="connsiteY5736" fmla="*/ 1950283 h 8361036"/>
                <a:gd name="connsiteX5737" fmla="*/ 1073807 w 6999840"/>
                <a:gd name="connsiteY5737" fmla="*/ 1959250 h 8361036"/>
                <a:gd name="connsiteX5738" fmla="*/ 1064847 w 6999840"/>
                <a:gd name="connsiteY5738" fmla="*/ 1950283 h 8361036"/>
                <a:gd name="connsiteX5739" fmla="*/ 1073807 w 6999840"/>
                <a:gd name="connsiteY5739" fmla="*/ 1941321 h 8361036"/>
                <a:gd name="connsiteX5740" fmla="*/ 770536 w 6999840"/>
                <a:gd name="connsiteY5740" fmla="*/ 1941321 h 8361036"/>
                <a:gd name="connsiteX5741" fmla="*/ 779486 w 6999840"/>
                <a:gd name="connsiteY5741" fmla="*/ 1950283 h 8361036"/>
                <a:gd name="connsiteX5742" fmla="*/ 770536 w 6999840"/>
                <a:gd name="connsiteY5742" fmla="*/ 1959250 h 8361036"/>
                <a:gd name="connsiteX5743" fmla="*/ 761567 w 6999840"/>
                <a:gd name="connsiteY5743" fmla="*/ 1950283 h 8361036"/>
                <a:gd name="connsiteX5744" fmla="*/ 770536 w 6999840"/>
                <a:gd name="connsiteY5744" fmla="*/ 1941321 h 8361036"/>
                <a:gd name="connsiteX5745" fmla="*/ 467220 w 6999840"/>
                <a:gd name="connsiteY5745" fmla="*/ 1941321 h 8361036"/>
                <a:gd name="connsiteX5746" fmla="*/ 476181 w 6999840"/>
                <a:gd name="connsiteY5746" fmla="*/ 1950283 h 8361036"/>
                <a:gd name="connsiteX5747" fmla="*/ 467220 w 6999840"/>
                <a:gd name="connsiteY5747" fmla="*/ 1959250 h 8361036"/>
                <a:gd name="connsiteX5748" fmla="*/ 458260 w 6999840"/>
                <a:gd name="connsiteY5748" fmla="*/ 1950283 h 8361036"/>
                <a:gd name="connsiteX5749" fmla="*/ 467220 w 6999840"/>
                <a:gd name="connsiteY5749" fmla="*/ 1941321 h 8361036"/>
                <a:gd name="connsiteX5750" fmla="*/ 163941 w 6999840"/>
                <a:gd name="connsiteY5750" fmla="*/ 1941321 h 8361036"/>
                <a:gd name="connsiteX5751" fmla="*/ 172901 w 6999840"/>
                <a:gd name="connsiteY5751" fmla="*/ 1950283 h 8361036"/>
                <a:gd name="connsiteX5752" fmla="*/ 163941 w 6999840"/>
                <a:gd name="connsiteY5752" fmla="*/ 1959250 h 8361036"/>
                <a:gd name="connsiteX5753" fmla="*/ 154981 w 6999840"/>
                <a:gd name="connsiteY5753" fmla="*/ 1950283 h 8361036"/>
                <a:gd name="connsiteX5754" fmla="*/ 163941 w 6999840"/>
                <a:gd name="connsiteY5754" fmla="*/ 1941321 h 8361036"/>
                <a:gd name="connsiteX5755" fmla="*/ 6990880 w 6999840"/>
                <a:gd name="connsiteY5755" fmla="*/ 1864381 h 8361036"/>
                <a:gd name="connsiteX5756" fmla="*/ 6999840 w 6999840"/>
                <a:gd name="connsiteY5756" fmla="*/ 1873358 h 8361036"/>
                <a:gd name="connsiteX5757" fmla="*/ 6990880 w 6999840"/>
                <a:gd name="connsiteY5757" fmla="*/ 1882303 h 8361036"/>
                <a:gd name="connsiteX5758" fmla="*/ 6981919 w 6999840"/>
                <a:gd name="connsiteY5758" fmla="*/ 1873358 h 8361036"/>
                <a:gd name="connsiteX5759" fmla="*/ 6990880 w 6999840"/>
                <a:gd name="connsiteY5759" fmla="*/ 1864381 h 8361036"/>
                <a:gd name="connsiteX5760" fmla="*/ 9021 w 6999840"/>
                <a:gd name="connsiteY5760" fmla="*/ 1864381 h 8361036"/>
                <a:gd name="connsiteX5761" fmla="*/ 17981 w 6999840"/>
                <a:gd name="connsiteY5761" fmla="*/ 1873358 h 8361036"/>
                <a:gd name="connsiteX5762" fmla="*/ 9021 w 6999840"/>
                <a:gd name="connsiteY5762" fmla="*/ 1882303 h 8361036"/>
                <a:gd name="connsiteX5763" fmla="*/ 60 w 6999840"/>
                <a:gd name="connsiteY5763" fmla="*/ 1873358 h 8361036"/>
                <a:gd name="connsiteX5764" fmla="*/ 9021 w 6999840"/>
                <a:gd name="connsiteY5764" fmla="*/ 1864381 h 8361036"/>
                <a:gd name="connsiteX5765" fmla="*/ 919714 w 6999840"/>
                <a:gd name="connsiteY5765" fmla="*/ 1864381 h 8361036"/>
                <a:gd name="connsiteX5766" fmla="*/ 928674 w 6999840"/>
                <a:gd name="connsiteY5766" fmla="*/ 1873358 h 8361036"/>
                <a:gd name="connsiteX5767" fmla="*/ 919714 w 6999840"/>
                <a:gd name="connsiteY5767" fmla="*/ 1882303 h 8361036"/>
                <a:gd name="connsiteX5768" fmla="*/ 910751 w 6999840"/>
                <a:gd name="connsiteY5768" fmla="*/ 1873358 h 8361036"/>
                <a:gd name="connsiteX5769" fmla="*/ 919714 w 6999840"/>
                <a:gd name="connsiteY5769" fmla="*/ 1864381 h 8361036"/>
                <a:gd name="connsiteX5770" fmla="*/ 616138 w 6999840"/>
                <a:gd name="connsiteY5770" fmla="*/ 1864381 h 8361036"/>
                <a:gd name="connsiteX5771" fmla="*/ 625099 w 6999840"/>
                <a:gd name="connsiteY5771" fmla="*/ 1873358 h 8361036"/>
                <a:gd name="connsiteX5772" fmla="*/ 616138 w 6999840"/>
                <a:gd name="connsiteY5772" fmla="*/ 1882303 h 8361036"/>
                <a:gd name="connsiteX5773" fmla="*/ 607178 w 6999840"/>
                <a:gd name="connsiteY5773" fmla="*/ 1873358 h 8361036"/>
                <a:gd name="connsiteX5774" fmla="*/ 616138 w 6999840"/>
                <a:gd name="connsiteY5774" fmla="*/ 1864381 h 8361036"/>
                <a:gd name="connsiteX5775" fmla="*/ 312580 w 6999840"/>
                <a:gd name="connsiteY5775" fmla="*/ 1864381 h 8361036"/>
                <a:gd name="connsiteX5776" fmla="*/ 321540 w 6999840"/>
                <a:gd name="connsiteY5776" fmla="*/ 1873358 h 8361036"/>
                <a:gd name="connsiteX5777" fmla="*/ 312580 w 6999840"/>
                <a:gd name="connsiteY5777" fmla="*/ 1882303 h 8361036"/>
                <a:gd name="connsiteX5778" fmla="*/ 303619 w 6999840"/>
                <a:gd name="connsiteY5778" fmla="*/ 1873358 h 8361036"/>
                <a:gd name="connsiteX5779" fmla="*/ 312580 w 6999840"/>
                <a:gd name="connsiteY5779" fmla="*/ 1864381 h 8361036"/>
                <a:gd name="connsiteX5780" fmla="*/ 1526836 w 6999840"/>
                <a:gd name="connsiteY5780" fmla="*/ 1864381 h 8361036"/>
                <a:gd name="connsiteX5781" fmla="*/ 1535796 w 6999840"/>
                <a:gd name="connsiteY5781" fmla="*/ 1873358 h 8361036"/>
                <a:gd name="connsiteX5782" fmla="*/ 1526836 w 6999840"/>
                <a:gd name="connsiteY5782" fmla="*/ 1882303 h 8361036"/>
                <a:gd name="connsiteX5783" fmla="*/ 1517877 w 6999840"/>
                <a:gd name="connsiteY5783" fmla="*/ 1873358 h 8361036"/>
                <a:gd name="connsiteX5784" fmla="*/ 1526836 w 6999840"/>
                <a:gd name="connsiteY5784" fmla="*/ 1864381 h 8361036"/>
                <a:gd name="connsiteX5785" fmla="*/ 1223272 w 6999840"/>
                <a:gd name="connsiteY5785" fmla="*/ 1864381 h 8361036"/>
                <a:gd name="connsiteX5786" fmla="*/ 1232234 w 6999840"/>
                <a:gd name="connsiteY5786" fmla="*/ 1873358 h 8361036"/>
                <a:gd name="connsiteX5787" fmla="*/ 1223272 w 6999840"/>
                <a:gd name="connsiteY5787" fmla="*/ 1882303 h 8361036"/>
                <a:gd name="connsiteX5788" fmla="*/ 1214312 w 6999840"/>
                <a:gd name="connsiteY5788" fmla="*/ 1873358 h 8361036"/>
                <a:gd name="connsiteX5789" fmla="*/ 1223272 w 6999840"/>
                <a:gd name="connsiteY5789" fmla="*/ 1864381 h 8361036"/>
                <a:gd name="connsiteX5790" fmla="*/ 2437526 w 6999840"/>
                <a:gd name="connsiteY5790" fmla="*/ 1864380 h 8361036"/>
                <a:gd name="connsiteX5791" fmla="*/ 2446486 w 6999840"/>
                <a:gd name="connsiteY5791" fmla="*/ 1873358 h 8361036"/>
                <a:gd name="connsiteX5792" fmla="*/ 2437526 w 6999840"/>
                <a:gd name="connsiteY5792" fmla="*/ 1882303 h 8361036"/>
                <a:gd name="connsiteX5793" fmla="*/ 2428572 w 6999840"/>
                <a:gd name="connsiteY5793" fmla="*/ 1873358 h 8361036"/>
                <a:gd name="connsiteX5794" fmla="*/ 2437526 w 6999840"/>
                <a:gd name="connsiteY5794" fmla="*/ 1864380 h 8361036"/>
                <a:gd name="connsiteX5795" fmla="*/ 2133958 w 6999840"/>
                <a:gd name="connsiteY5795" fmla="*/ 1864380 h 8361036"/>
                <a:gd name="connsiteX5796" fmla="*/ 2142911 w 6999840"/>
                <a:gd name="connsiteY5796" fmla="*/ 1873358 h 8361036"/>
                <a:gd name="connsiteX5797" fmla="*/ 2133958 w 6999840"/>
                <a:gd name="connsiteY5797" fmla="*/ 1882303 h 8361036"/>
                <a:gd name="connsiteX5798" fmla="*/ 2124995 w 6999840"/>
                <a:gd name="connsiteY5798" fmla="*/ 1873358 h 8361036"/>
                <a:gd name="connsiteX5799" fmla="*/ 2133958 w 6999840"/>
                <a:gd name="connsiteY5799" fmla="*/ 1864380 h 8361036"/>
                <a:gd name="connsiteX5800" fmla="*/ 1830396 w 6999840"/>
                <a:gd name="connsiteY5800" fmla="*/ 1864380 h 8361036"/>
                <a:gd name="connsiteX5801" fmla="*/ 1839356 w 6999840"/>
                <a:gd name="connsiteY5801" fmla="*/ 1873358 h 8361036"/>
                <a:gd name="connsiteX5802" fmla="*/ 1830396 w 6999840"/>
                <a:gd name="connsiteY5802" fmla="*/ 1882303 h 8361036"/>
                <a:gd name="connsiteX5803" fmla="*/ 1821435 w 6999840"/>
                <a:gd name="connsiteY5803" fmla="*/ 1873358 h 8361036"/>
                <a:gd name="connsiteX5804" fmla="*/ 1830396 w 6999840"/>
                <a:gd name="connsiteY5804" fmla="*/ 1864380 h 8361036"/>
                <a:gd name="connsiteX5805" fmla="*/ 6687318 w 6999840"/>
                <a:gd name="connsiteY5805" fmla="*/ 1864380 h 8361036"/>
                <a:gd name="connsiteX5806" fmla="*/ 6696278 w 6999840"/>
                <a:gd name="connsiteY5806" fmla="*/ 1873358 h 8361036"/>
                <a:gd name="connsiteX5807" fmla="*/ 6687318 w 6999840"/>
                <a:gd name="connsiteY5807" fmla="*/ 1882303 h 8361036"/>
                <a:gd name="connsiteX5808" fmla="*/ 6678357 w 6999840"/>
                <a:gd name="connsiteY5808" fmla="*/ 1873358 h 8361036"/>
                <a:gd name="connsiteX5809" fmla="*/ 6687318 w 6999840"/>
                <a:gd name="connsiteY5809" fmla="*/ 1864380 h 8361036"/>
                <a:gd name="connsiteX5810" fmla="*/ 6383755 w 6999840"/>
                <a:gd name="connsiteY5810" fmla="*/ 1864380 h 8361036"/>
                <a:gd name="connsiteX5811" fmla="*/ 6392716 w 6999840"/>
                <a:gd name="connsiteY5811" fmla="*/ 1873358 h 8361036"/>
                <a:gd name="connsiteX5812" fmla="*/ 6383755 w 6999840"/>
                <a:gd name="connsiteY5812" fmla="*/ 1882303 h 8361036"/>
                <a:gd name="connsiteX5813" fmla="*/ 6374795 w 6999840"/>
                <a:gd name="connsiteY5813" fmla="*/ 1873358 h 8361036"/>
                <a:gd name="connsiteX5814" fmla="*/ 6383755 w 6999840"/>
                <a:gd name="connsiteY5814" fmla="*/ 1864380 h 8361036"/>
                <a:gd name="connsiteX5815" fmla="*/ 6080194 w 6999840"/>
                <a:gd name="connsiteY5815" fmla="*/ 1864380 h 8361036"/>
                <a:gd name="connsiteX5816" fmla="*/ 6089155 w 6999840"/>
                <a:gd name="connsiteY5816" fmla="*/ 1873358 h 8361036"/>
                <a:gd name="connsiteX5817" fmla="*/ 6080194 w 6999840"/>
                <a:gd name="connsiteY5817" fmla="*/ 1882303 h 8361036"/>
                <a:gd name="connsiteX5818" fmla="*/ 6071234 w 6999840"/>
                <a:gd name="connsiteY5818" fmla="*/ 1873358 h 8361036"/>
                <a:gd name="connsiteX5819" fmla="*/ 6080194 w 6999840"/>
                <a:gd name="connsiteY5819" fmla="*/ 1864380 h 8361036"/>
                <a:gd name="connsiteX5820" fmla="*/ 5776632 w 6999840"/>
                <a:gd name="connsiteY5820" fmla="*/ 1864380 h 8361036"/>
                <a:gd name="connsiteX5821" fmla="*/ 5785593 w 6999840"/>
                <a:gd name="connsiteY5821" fmla="*/ 1873358 h 8361036"/>
                <a:gd name="connsiteX5822" fmla="*/ 5776632 w 6999840"/>
                <a:gd name="connsiteY5822" fmla="*/ 1882303 h 8361036"/>
                <a:gd name="connsiteX5823" fmla="*/ 5767672 w 6999840"/>
                <a:gd name="connsiteY5823" fmla="*/ 1873358 h 8361036"/>
                <a:gd name="connsiteX5824" fmla="*/ 5776632 w 6999840"/>
                <a:gd name="connsiteY5824" fmla="*/ 1864380 h 8361036"/>
                <a:gd name="connsiteX5825" fmla="*/ 5473070 w 6999840"/>
                <a:gd name="connsiteY5825" fmla="*/ 1864380 h 8361036"/>
                <a:gd name="connsiteX5826" fmla="*/ 5482031 w 6999840"/>
                <a:gd name="connsiteY5826" fmla="*/ 1873358 h 8361036"/>
                <a:gd name="connsiteX5827" fmla="*/ 5473070 w 6999840"/>
                <a:gd name="connsiteY5827" fmla="*/ 1882303 h 8361036"/>
                <a:gd name="connsiteX5828" fmla="*/ 5464110 w 6999840"/>
                <a:gd name="connsiteY5828" fmla="*/ 1873358 h 8361036"/>
                <a:gd name="connsiteX5829" fmla="*/ 5473070 w 6999840"/>
                <a:gd name="connsiteY5829" fmla="*/ 1864380 h 8361036"/>
                <a:gd name="connsiteX5830" fmla="*/ 5169508 w 6999840"/>
                <a:gd name="connsiteY5830" fmla="*/ 1864380 h 8361036"/>
                <a:gd name="connsiteX5831" fmla="*/ 5178469 w 6999840"/>
                <a:gd name="connsiteY5831" fmla="*/ 1873358 h 8361036"/>
                <a:gd name="connsiteX5832" fmla="*/ 5169508 w 6999840"/>
                <a:gd name="connsiteY5832" fmla="*/ 1882303 h 8361036"/>
                <a:gd name="connsiteX5833" fmla="*/ 5160548 w 6999840"/>
                <a:gd name="connsiteY5833" fmla="*/ 1873358 h 8361036"/>
                <a:gd name="connsiteX5834" fmla="*/ 5169508 w 6999840"/>
                <a:gd name="connsiteY5834" fmla="*/ 1864380 h 8361036"/>
                <a:gd name="connsiteX5835" fmla="*/ 4865947 w 6999840"/>
                <a:gd name="connsiteY5835" fmla="*/ 1864380 h 8361036"/>
                <a:gd name="connsiteX5836" fmla="*/ 4874908 w 6999840"/>
                <a:gd name="connsiteY5836" fmla="*/ 1873358 h 8361036"/>
                <a:gd name="connsiteX5837" fmla="*/ 4865947 w 6999840"/>
                <a:gd name="connsiteY5837" fmla="*/ 1882303 h 8361036"/>
                <a:gd name="connsiteX5838" fmla="*/ 4856987 w 6999840"/>
                <a:gd name="connsiteY5838" fmla="*/ 1873358 h 8361036"/>
                <a:gd name="connsiteX5839" fmla="*/ 4865947 w 6999840"/>
                <a:gd name="connsiteY5839" fmla="*/ 1864380 h 8361036"/>
                <a:gd name="connsiteX5840" fmla="*/ 4562385 w 6999840"/>
                <a:gd name="connsiteY5840" fmla="*/ 1864380 h 8361036"/>
                <a:gd name="connsiteX5841" fmla="*/ 4571346 w 6999840"/>
                <a:gd name="connsiteY5841" fmla="*/ 1873358 h 8361036"/>
                <a:gd name="connsiteX5842" fmla="*/ 4562385 w 6999840"/>
                <a:gd name="connsiteY5842" fmla="*/ 1882303 h 8361036"/>
                <a:gd name="connsiteX5843" fmla="*/ 4553425 w 6999840"/>
                <a:gd name="connsiteY5843" fmla="*/ 1873358 h 8361036"/>
                <a:gd name="connsiteX5844" fmla="*/ 4562385 w 6999840"/>
                <a:gd name="connsiteY5844" fmla="*/ 1864380 h 8361036"/>
                <a:gd name="connsiteX5845" fmla="*/ 4258823 w 6999840"/>
                <a:gd name="connsiteY5845" fmla="*/ 1864380 h 8361036"/>
                <a:gd name="connsiteX5846" fmla="*/ 4267784 w 6999840"/>
                <a:gd name="connsiteY5846" fmla="*/ 1873358 h 8361036"/>
                <a:gd name="connsiteX5847" fmla="*/ 4258823 w 6999840"/>
                <a:gd name="connsiteY5847" fmla="*/ 1882303 h 8361036"/>
                <a:gd name="connsiteX5848" fmla="*/ 4249863 w 6999840"/>
                <a:gd name="connsiteY5848" fmla="*/ 1873358 h 8361036"/>
                <a:gd name="connsiteX5849" fmla="*/ 4258823 w 6999840"/>
                <a:gd name="connsiteY5849" fmla="*/ 1864380 h 8361036"/>
                <a:gd name="connsiteX5850" fmla="*/ 3955261 w 6999840"/>
                <a:gd name="connsiteY5850" fmla="*/ 1864380 h 8361036"/>
                <a:gd name="connsiteX5851" fmla="*/ 3964222 w 6999840"/>
                <a:gd name="connsiteY5851" fmla="*/ 1873358 h 8361036"/>
                <a:gd name="connsiteX5852" fmla="*/ 3955261 w 6999840"/>
                <a:gd name="connsiteY5852" fmla="*/ 1882303 h 8361036"/>
                <a:gd name="connsiteX5853" fmla="*/ 3946301 w 6999840"/>
                <a:gd name="connsiteY5853" fmla="*/ 1873358 h 8361036"/>
                <a:gd name="connsiteX5854" fmla="*/ 3955261 w 6999840"/>
                <a:gd name="connsiteY5854" fmla="*/ 1864380 h 8361036"/>
                <a:gd name="connsiteX5855" fmla="*/ 3651699 w 6999840"/>
                <a:gd name="connsiteY5855" fmla="*/ 1864380 h 8361036"/>
                <a:gd name="connsiteX5856" fmla="*/ 3660660 w 6999840"/>
                <a:gd name="connsiteY5856" fmla="*/ 1873358 h 8361036"/>
                <a:gd name="connsiteX5857" fmla="*/ 3651699 w 6999840"/>
                <a:gd name="connsiteY5857" fmla="*/ 1882303 h 8361036"/>
                <a:gd name="connsiteX5858" fmla="*/ 3642739 w 6999840"/>
                <a:gd name="connsiteY5858" fmla="*/ 1873358 h 8361036"/>
                <a:gd name="connsiteX5859" fmla="*/ 3651699 w 6999840"/>
                <a:gd name="connsiteY5859" fmla="*/ 1864380 h 8361036"/>
                <a:gd name="connsiteX5860" fmla="*/ 3348168 w 6999840"/>
                <a:gd name="connsiteY5860" fmla="*/ 1864380 h 8361036"/>
                <a:gd name="connsiteX5861" fmla="*/ 3357129 w 6999840"/>
                <a:gd name="connsiteY5861" fmla="*/ 1873358 h 8361036"/>
                <a:gd name="connsiteX5862" fmla="*/ 3348168 w 6999840"/>
                <a:gd name="connsiteY5862" fmla="*/ 1882303 h 8361036"/>
                <a:gd name="connsiteX5863" fmla="*/ 3339208 w 6999840"/>
                <a:gd name="connsiteY5863" fmla="*/ 1873358 h 8361036"/>
                <a:gd name="connsiteX5864" fmla="*/ 3348168 w 6999840"/>
                <a:gd name="connsiteY5864" fmla="*/ 1864380 h 8361036"/>
                <a:gd name="connsiteX5865" fmla="*/ 3044634 w 6999840"/>
                <a:gd name="connsiteY5865" fmla="*/ 1864380 h 8361036"/>
                <a:gd name="connsiteX5866" fmla="*/ 3053595 w 6999840"/>
                <a:gd name="connsiteY5866" fmla="*/ 1873358 h 8361036"/>
                <a:gd name="connsiteX5867" fmla="*/ 3044634 w 6999840"/>
                <a:gd name="connsiteY5867" fmla="*/ 1882303 h 8361036"/>
                <a:gd name="connsiteX5868" fmla="*/ 3035672 w 6999840"/>
                <a:gd name="connsiteY5868" fmla="*/ 1873358 h 8361036"/>
                <a:gd name="connsiteX5869" fmla="*/ 3044634 w 6999840"/>
                <a:gd name="connsiteY5869" fmla="*/ 1864380 h 8361036"/>
                <a:gd name="connsiteX5870" fmla="*/ 2741077 w 6999840"/>
                <a:gd name="connsiteY5870" fmla="*/ 1864380 h 8361036"/>
                <a:gd name="connsiteX5871" fmla="*/ 2750038 w 6999840"/>
                <a:gd name="connsiteY5871" fmla="*/ 1873358 h 8361036"/>
                <a:gd name="connsiteX5872" fmla="*/ 2741077 w 6999840"/>
                <a:gd name="connsiteY5872" fmla="*/ 1882303 h 8361036"/>
                <a:gd name="connsiteX5873" fmla="*/ 2732116 w 6999840"/>
                <a:gd name="connsiteY5873" fmla="*/ 1873358 h 8361036"/>
                <a:gd name="connsiteX5874" fmla="*/ 2741077 w 6999840"/>
                <a:gd name="connsiteY5874" fmla="*/ 1864380 h 8361036"/>
                <a:gd name="connsiteX5875" fmla="*/ 9023 w 6999840"/>
                <a:gd name="connsiteY5875" fmla="*/ 1674555 h 8361036"/>
                <a:gd name="connsiteX5876" fmla="*/ 17984 w 6999840"/>
                <a:gd name="connsiteY5876" fmla="*/ 1683530 h 8361036"/>
                <a:gd name="connsiteX5877" fmla="*/ 9023 w 6999840"/>
                <a:gd name="connsiteY5877" fmla="*/ 1692477 h 8361036"/>
                <a:gd name="connsiteX5878" fmla="*/ 63 w 6999840"/>
                <a:gd name="connsiteY5878" fmla="*/ 1683530 h 8361036"/>
                <a:gd name="connsiteX5879" fmla="*/ 9023 w 6999840"/>
                <a:gd name="connsiteY5879" fmla="*/ 1674555 h 8361036"/>
                <a:gd name="connsiteX5880" fmla="*/ 6990880 w 6999840"/>
                <a:gd name="connsiteY5880" fmla="*/ 1674555 h 8361036"/>
                <a:gd name="connsiteX5881" fmla="*/ 6999840 w 6999840"/>
                <a:gd name="connsiteY5881" fmla="*/ 1683530 h 8361036"/>
                <a:gd name="connsiteX5882" fmla="*/ 6990880 w 6999840"/>
                <a:gd name="connsiteY5882" fmla="*/ 1692476 h 8361036"/>
                <a:gd name="connsiteX5883" fmla="*/ 6981919 w 6999840"/>
                <a:gd name="connsiteY5883" fmla="*/ 1683530 h 8361036"/>
                <a:gd name="connsiteX5884" fmla="*/ 6990880 w 6999840"/>
                <a:gd name="connsiteY5884" fmla="*/ 1674555 h 8361036"/>
                <a:gd name="connsiteX5885" fmla="*/ 312582 w 6999840"/>
                <a:gd name="connsiteY5885" fmla="*/ 1674555 h 8361036"/>
                <a:gd name="connsiteX5886" fmla="*/ 321543 w 6999840"/>
                <a:gd name="connsiteY5886" fmla="*/ 1683530 h 8361036"/>
                <a:gd name="connsiteX5887" fmla="*/ 312582 w 6999840"/>
                <a:gd name="connsiteY5887" fmla="*/ 1692476 h 8361036"/>
                <a:gd name="connsiteX5888" fmla="*/ 303622 w 6999840"/>
                <a:gd name="connsiteY5888" fmla="*/ 1683530 h 8361036"/>
                <a:gd name="connsiteX5889" fmla="*/ 312582 w 6999840"/>
                <a:gd name="connsiteY5889" fmla="*/ 1674555 h 8361036"/>
                <a:gd name="connsiteX5890" fmla="*/ 616140 w 6999840"/>
                <a:gd name="connsiteY5890" fmla="*/ 1674555 h 8361036"/>
                <a:gd name="connsiteX5891" fmla="*/ 625101 w 6999840"/>
                <a:gd name="connsiteY5891" fmla="*/ 1683530 h 8361036"/>
                <a:gd name="connsiteX5892" fmla="*/ 616140 w 6999840"/>
                <a:gd name="connsiteY5892" fmla="*/ 1692476 h 8361036"/>
                <a:gd name="connsiteX5893" fmla="*/ 607180 w 6999840"/>
                <a:gd name="connsiteY5893" fmla="*/ 1683530 h 8361036"/>
                <a:gd name="connsiteX5894" fmla="*/ 616140 w 6999840"/>
                <a:gd name="connsiteY5894" fmla="*/ 1674555 h 8361036"/>
                <a:gd name="connsiteX5895" fmla="*/ 1223274 w 6999840"/>
                <a:gd name="connsiteY5895" fmla="*/ 1674554 h 8361036"/>
                <a:gd name="connsiteX5896" fmla="*/ 1232236 w 6999840"/>
                <a:gd name="connsiteY5896" fmla="*/ 1683530 h 8361036"/>
                <a:gd name="connsiteX5897" fmla="*/ 1223274 w 6999840"/>
                <a:gd name="connsiteY5897" fmla="*/ 1692476 h 8361036"/>
                <a:gd name="connsiteX5898" fmla="*/ 1214315 w 6999840"/>
                <a:gd name="connsiteY5898" fmla="*/ 1683530 h 8361036"/>
                <a:gd name="connsiteX5899" fmla="*/ 1223274 w 6999840"/>
                <a:gd name="connsiteY5899" fmla="*/ 1674554 h 8361036"/>
                <a:gd name="connsiteX5900" fmla="*/ 919717 w 6999840"/>
                <a:gd name="connsiteY5900" fmla="*/ 1674554 h 8361036"/>
                <a:gd name="connsiteX5901" fmla="*/ 928677 w 6999840"/>
                <a:gd name="connsiteY5901" fmla="*/ 1683530 h 8361036"/>
                <a:gd name="connsiteX5902" fmla="*/ 919717 w 6999840"/>
                <a:gd name="connsiteY5902" fmla="*/ 1692476 h 8361036"/>
                <a:gd name="connsiteX5903" fmla="*/ 910754 w 6999840"/>
                <a:gd name="connsiteY5903" fmla="*/ 1683530 h 8361036"/>
                <a:gd name="connsiteX5904" fmla="*/ 919717 w 6999840"/>
                <a:gd name="connsiteY5904" fmla="*/ 1674554 h 8361036"/>
                <a:gd name="connsiteX5905" fmla="*/ 2133960 w 6999840"/>
                <a:gd name="connsiteY5905" fmla="*/ 1674554 h 8361036"/>
                <a:gd name="connsiteX5906" fmla="*/ 2142914 w 6999840"/>
                <a:gd name="connsiteY5906" fmla="*/ 1683530 h 8361036"/>
                <a:gd name="connsiteX5907" fmla="*/ 2133960 w 6999840"/>
                <a:gd name="connsiteY5907" fmla="*/ 1692475 h 8361036"/>
                <a:gd name="connsiteX5908" fmla="*/ 2124997 w 6999840"/>
                <a:gd name="connsiteY5908" fmla="*/ 1683530 h 8361036"/>
                <a:gd name="connsiteX5909" fmla="*/ 2133960 w 6999840"/>
                <a:gd name="connsiteY5909" fmla="*/ 1674554 h 8361036"/>
                <a:gd name="connsiteX5910" fmla="*/ 1830399 w 6999840"/>
                <a:gd name="connsiteY5910" fmla="*/ 1674554 h 8361036"/>
                <a:gd name="connsiteX5911" fmla="*/ 1839359 w 6999840"/>
                <a:gd name="connsiteY5911" fmla="*/ 1683530 h 8361036"/>
                <a:gd name="connsiteX5912" fmla="*/ 1830399 w 6999840"/>
                <a:gd name="connsiteY5912" fmla="*/ 1692475 h 8361036"/>
                <a:gd name="connsiteX5913" fmla="*/ 1821437 w 6999840"/>
                <a:gd name="connsiteY5913" fmla="*/ 1683530 h 8361036"/>
                <a:gd name="connsiteX5914" fmla="*/ 1830399 w 6999840"/>
                <a:gd name="connsiteY5914" fmla="*/ 1674554 h 8361036"/>
                <a:gd name="connsiteX5915" fmla="*/ 1526839 w 6999840"/>
                <a:gd name="connsiteY5915" fmla="*/ 1674554 h 8361036"/>
                <a:gd name="connsiteX5916" fmla="*/ 1535799 w 6999840"/>
                <a:gd name="connsiteY5916" fmla="*/ 1683530 h 8361036"/>
                <a:gd name="connsiteX5917" fmla="*/ 1526839 w 6999840"/>
                <a:gd name="connsiteY5917" fmla="*/ 1692476 h 8361036"/>
                <a:gd name="connsiteX5918" fmla="*/ 1517880 w 6999840"/>
                <a:gd name="connsiteY5918" fmla="*/ 1683530 h 8361036"/>
                <a:gd name="connsiteX5919" fmla="*/ 1526839 w 6999840"/>
                <a:gd name="connsiteY5919" fmla="*/ 1674554 h 8361036"/>
                <a:gd name="connsiteX5920" fmla="*/ 3044636 w 6999840"/>
                <a:gd name="connsiteY5920" fmla="*/ 1674554 h 8361036"/>
                <a:gd name="connsiteX5921" fmla="*/ 3053597 w 6999840"/>
                <a:gd name="connsiteY5921" fmla="*/ 1683530 h 8361036"/>
                <a:gd name="connsiteX5922" fmla="*/ 3044636 w 6999840"/>
                <a:gd name="connsiteY5922" fmla="*/ 1692475 h 8361036"/>
                <a:gd name="connsiteX5923" fmla="*/ 3035674 w 6999840"/>
                <a:gd name="connsiteY5923" fmla="*/ 1683530 h 8361036"/>
                <a:gd name="connsiteX5924" fmla="*/ 3044636 w 6999840"/>
                <a:gd name="connsiteY5924" fmla="*/ 1674554 h 8361036"/>
                <a:gd name="connsiteX5925" fmla="*/ 2741079 w 6999840"/>
                <a:gd name="connsiteY5925" fmla="*/ 1674554 h 8361036"/>
                <a:gd name="connsiteX5926" fmla="*/ 2750040 w 6999840"/>
                <a:gd name="connsiteY5926" fmla="*/ 1683530 h 8361036"/>
                <a:gd name="connsiteX5927" fmla="*/ 2741079 w 6999840"/>
                <a:gd name="connsiteY5927" fmla="*/ 1692475 h 8361036"/>
                <a:gd name="connsiteX5928" fmla="*/ 2732119 w 6999840"/>
                <a:gd name="connsiteY5928" fmla="*/ 1683530 h 8361036"/>
                <a:gd name="connsiteX5929" fmla="*/ 2741079 w 6999840"/>
                <a:gd name="connsiteY5929" fmla="*/ 1674554 h 8361036"/>
                <a:gd name="connsiteX5930" fmla="*/ 2437529 w 6999840"/>
                <a:gd name="connsiteY5930" fmla="*/ 1674554 h 8361036"/>
                <a:gd name="connsiteX5931" fmla="*/ 2446489 w 6999840"/>
                <a:gd name="connsiteY5931" fmla="*/ 1683530 h 8361036"/>
                <a:gd name="connsiteX5932" fmla="*/ 2437529 w 6999840"/>
                <a:gd name="connsiteY5932" fmla="*/ 1692475 h 8361036"/>
                <a:gd name="connsiteX5933" fmla="*/ 2428575 w 6999840"/>
                <a:gd name="connsiteY5933" fmla="*/ 1683530 h 8361036"/>
                <a:gd name="connsiteX5934" fmla="*/ 2437529 w 6999840"/>
                <a:gd name="connsiteY5934" fmla="*/ 1674554 h 8361036"/>
                <a:gd name="connsiteX5935" fmla="*/ 3651699 w 6999840"/>
                <a:gd name="connsiteY5935" fmla="*/ 1674554 h 8361036"/>
                <a:gd name="connsiteX5936" fmla="*/ 3660660 w 6999840"/>
                <a:gd name="connsiteY5936" fmla="*/ 1683530 h 8361036"/>
                <a:gd name="connsiteX5937" fmla="*/ 3651699 w 6999840"/>
                <a:gd name="connsiteY5937" fmla="*/ 1692475 h 8361036"/>
                <a:gd name="connsiteX5938" fmla="*/ 3642739 w 6999840"/>
                <a:gd name="connsiteY5938" fmla="*/ 1683530 h 8361036"/>
                <a:gd name="connsiteX5939" fmla="*/ 3651699 w 6999840"/>
                <a:gd name="connsiteY5939" fmla="*/ 1674554 h 8361036"/>
                <a:gd name="connsiteX5940" fmla="*/ 3348169 w 6999840"/>
                <a:gd name="connsiteY5940" fmla="*/ 1674554 h 8361036"/>
                <a:gd name="connsiteX5941" fmla="*/ 3357130 w 6999840"/>
                <a:gd name="connsiteY5941" fmla="*/ 1683530 h 8361036"/>
                <a:gd name="connsiteX5942" fmla="*/ 3348169 w 6999840"/>
                <a:gd name="connsiteY5942" fmla="*/ 1692475 h 8361036"/>
                <a:gd name="connsiteX5943" fmla="*/ 3339209 w 6999840"/>
                <a:gd name="connsiteY5943" fmla="*/ 1683530 h 8361036"/>
                <a:gd name="connsiteX5944" fmla="*/ 3348169 w 6999840"/>
                <a:gd name="connsiteY5944" fmla="*/ 1674554 h 8361036"/>
                <a:gd name="connsiteX5945" fmla="*/ 4562385 w 6999840"/>
                <a:gd name="connsiteY5945" fmla="*/ 1674553 h 8361036"/>
                <a:gd name="connsiteX5946" fmla="*/ 4571346 w 6999840"/>
                <a:gd name="connsiteY5946" fmla="*/ 1683530 h 8361036"/>
                <a:gd name="connsiteX5947" fmla="*/ 4562385 w 6999840"/>
                <a:gd name="connsiteY5947" fmla="*/ 1692475 h 8361036"/>
                <a:gd name="connsiteX5948" fmla="*/ 4553425 w 6999840"/>
                <a:gd name="connsiteY5948" fmla="*/ 1683530 h 8361036"/>
                <a:gd name="connsiteX5949" fmla="*/ 4562385 w 6999840"/>
                <a:gd name="connsiteY5949" fmla="*/ 1674553 h 8361036"/>
                <a:gd name="connsiteX5950" fmla="*/ 4258823 w 6999840"/>
                <a:gd name="connsiteY5950" fmla="*/ 1674553 h 8361036"/>
                <a:gd name="connsiteX5951" fmla="*/ 4267784 w 6999840"/>
                <a:gd name="connsiteY5951" fmla="*/ 1683530 h 8361036"/>
                <a:gd name="connsiteX5952" fmla="*/ 4258823 w 6999840"/>
                <a:gd name="connsiteY5952" fmla="*/ 1692475 h 8361036"/>
                <a:gd name="connsiteX5953" fmla="*/ 4249863 w 6999840"/>
                <a:gd name="connsiteY5953" fmla="*/ 1683530 h 8361036"/>
                <a:gd name="connsiteX5954" fmla="*/ 4258823 w 6999840"/>
                <a:gd name="connsiteY5954" fmla="*/ 1674553 h 8361036"/>
                <a:gd name="connsiteX5955" fmla="*/ 3955261 w 6999840"/>
                <a:gd name="connsiteY5955" fmla="*/ 1674553 h 8361036"/>
                <a:gd name="connsiteX5956" fmla="*/ 3964222 w 6999840"/>
                <a:gd name="connsiteY5956" fmla="*/ 1683530 h 8361036"/>
                <a:gd name="connsiteX5957" fmla="*/ 3955261 w 6999840"/>
                <a:gd name="connsiteY5957" fmla="*/ 1692475 h 8361036"/>
                <a:gd name="connsiteX5958" fmla="*/ 3946301 w 6999840"/>
                <a:gd name="connsiteY5958" fmla="*/ 1683530 h 8361036"/>
                <a:gd name="connsiteX5959" fmla="*/ 3955261 w 6999840"/>
                <a:gd name="connsiteY5959" fmla="*/ 1674553 h 8361036"/>
                <a:gd name="connsiteX5960" fmla="*/ 5473070 w 6999840"/>
                <a:gd name="connsiteY5960" fmla="*/ 1674553 h 8361036"/>
                <a:gd name="connsiteX5961" fmla="*/ 5482031 w 6999840"/>
                <a:gd name="connsiteY5961" fmla="*/ 1683530 h 8361036"/>
                <a:gd name="connsiteX5962" fmla="*/ 5473070 w 6999840"/>
                <a:gd name="connsiteY5962" fmla="*/ 1692475 h 8361036"/>
                <a:gd name="connsiteX5963" fmla="*/ 5464110 w 6999840"/>
                <a:gd name="connsiteY5963" fmla="*/ 1683530 h 8361036"/>
                <a:gd name="connsiteX5964" fmla="*/ 5473070 w 6999840"/>
                <a:gd name="connsiteY5964" fmla="*/ 1674553 h 8361036"/>
                <a:gd name="connsiteX5965" fmla="*/ 5169508 w 6999840"/>
                <a:gd name="connsiteY5965" fmla="*/ 1674553 h 8361036"/>
                <a:gd name="connsiteX5966" fmla="*/ 5178469 w 6999840"/>
                <a:gd name="connsiteY5966" fmla="*/ 1683530 h 8361036"/>
                <a:gd name="connsiteX5967" fmla="*/ 5169508 w 6999840"/>
                <a:gd name="connsiteY5967" fmla="*/ 1692475 h 8361036"/>
                <a:gd name="connsiteX5968" fmla="*/ 5160548 w 6999840"/>
                <a:gd name="connsiteY5968" fmla="*/ 1683530 h 8361036"/>
                <a:gd name="connsiteX5969" fmla="*/ 5169508 w 6999840"/>
                <a:gd name="connsiteY5969" fmla="*/ 1674553 h 8361036"/>
                <a:gd name="connsiteX5970" fmla="*/ 4865947 w 6999840"/>
                <a:gd name="connsiteY5970" fmla="*/ 1674553 h 8361036"/>
                <a:gd name="connsiteX5971" fmla="*/ 4874908 w 6999840"/>
                <a:gd name="connsiteY5971" fmla="*/ 1683530 h 8361036"/>
                <a:gd name="connsiteX5972" fmla="*/ 4865947 w 6999840"/>
                <a:gd name="connsiteY5972" fmla="*/ 1692475 h 8361036"/>
                <a:gd name="connsiteX5973" fmla="*/ 4856987 w 6999840"/>
                <a:gd name="connsiteY5973" fmla="*/ 1683530 h 8361036"/>
                <a:gd name="connsiteX5974" fmla="*/ 4865947 w 6999840"/>
                <a:gd name="connsiteY5974" fmla="*/ 1674553 h 8361036"/>
                <a:gd name="connsiteX5975" fmla="*/ 6383755 w 6999840"/>
                <a:gd name="connsiteY5975" fmla="*/ 1674553 h 8361036"/>
                <a:gd name="connsiteX5976" fmla="*/ 6392716 w 6999840"/>
                <a:gd name="connsiteY5976" fmla="*/ 1683530 h 8361036"/>
                <a:gd name="connsiteX5977" fmla="*/ 6383755 w 6999840"/>
                <a:gd name="connsiteY5977" fmla="*/ 1692475 h 8361036"/>
                <a:gd name="connsiteX5978" fmla="*/ 6374795 w 6999840"/>
                <a:gd name="connsiteY5978" fmla="*/ 1683530 h 8361036"/>
                <a:gd name="connsiteX5979" fmla="*/ 6383755 w 6999840"/>
                <a:gd name="connsiteY5979" fmla="*/ 1674553 h 8361036"/>
                <a:gd name="connsiteX5980" fmla="*/ 6080194 w 6999840"/>
                <a:gd name="connsiteY5980" fmla="*/ 1674553 h 8361036"/>
                <a:gd name="connsiteX5981" fmla="*/ 6089155 w 6999840"/>
                <a:gd name="connsiteY5981" fmla="*/ 1683530 h 8361036"/>
                <a:gd name="connsiteX5982" fmla="*/ 6080194 w 6999840"/>
                <a:gd name="connsiteY5982" fmla="*/ 1692475 h 8361036"/>
                <a:gd name="connsiteX5983" fmla="*/ 6071234 w 6999840"/>
                <a:gd name="connsiteY5983" fmla="*/ 1683530 h 8361036"/>
                <a:gd name="connsiteX5984" fmla="*/ 6080194 w 6999840"/>
                <a:gd name="connsiteY5984" fmla="*/ 1674553 h 8361036"/>
                <a:gd name="connsiteX5985" fmla="*/ 5776632 w 6999840"/>
                <a:gd name="connsiteY5985" fmla="*/ 1674553 h 8361036"/>
                <a:gd name="connsiteX5986" fmla="*/ 5785593 w 6999840"/>
                <a:gd name="connsiteY5986" fmla="*/ 1683530 h 8361036"/>
                <a:gd name="connsiteX5987" fmla="*/ 5776632 w 6999840"/>
                <a:gd name="connsiteY5987" fmla="*/ 1692475 h 8361036"/>
                <a:gd name="connsiteX5988" fmla="*/ 5767672 w 6999840"/>
                <a:gd name="connsiteY5988" fmla="*/ 1683530 h 8361036"/>
                <a:gd name="connsiteX5989" fmla="*/ 5776632 w 6999840"/>
                <a:gd name="connsiteY5989" fmla="*/ 1674553 h 8361036"/>
                <a:gd name="connsiteX5990" fmla="*/ 6687318 w 6999840"/>
                <a:gd name="connsiteY5990" fmla="*/ 1674553 h 8361036"/>
                <a:gd name="connsiteX5991" fmla="*/ 6696278 w 6999840"/>
                <a:gd name="connsiteY5991" fmla="*/ 1683530 h 8361036"/>
                <a:gd name="connsiteX5992" fmla="*/ 6687318 w 6999840"/>
                <a:gd name="connsiteY5992" fmla="*/ 1692475 h 8361036"/>
                <a:gd name="connsiteX5993" fmla="*/ 6678357 w 6999840"/>
                <a:gd name="connsiteY5993" fmla="*/ 1683530 h 8361036"/>
                <a:gd name="connsiteX5994" fmla="*/ 6687318 w 6999840"/>
                <a:gd name="connsiteY5994" fmla="*/ 1674553 h 8361036"/>
                <a:gd name="connsiteX5995" fmla="*/ 6836025 w 6999840"/>
                <a:gd name="connsiteY5995" fmla="*/ 1597675 h 8361036"/>
                <a:gd name="connsiteX5996" fmla="*/ 6844985 w 6999840"/>
                <a:gd name="connsiteY5996" fmla="*/ 1606621 h 8361036"/>
                <a:gd name="connsiteX5997" fmla="*/ 6836025 w 6999840"/>
                <a:gd name="connsiteY5997" fmla="*/ 1615604 h 8361036"/>
                <a:gd name="connsiteX5998" fmla="*/ 6827064 w 6999840"/>
                <a:gd name="connsiteY5998" fmla="*/ 1606621 h 8361036"/>
                <a:gd name="connsiteX5999" fmla="*/ 6836025 w 6999840"/>
                <a:gd name="connsiteY5999" fmla="*/ 1597675 h 8361036"/>
                <a:gd name="connsiteX6000" fmla="*/ 6532742 w 6999840"/>
                <a:gd name="connsiteY6000" fmla="*/ 1597675 h 8361036"/>
                <a:gd name="connsiteX6001" fmla="*/ 6541703 w 6999840"/>
                <a:gd name="connsiteY6001" fmla="*/ 1606621 h 8361036"/>
                <a:gd name="connsiteX6002" fmla="*/ 6532742 w 6999840"/>
                <a:gd name="connsiteY6002" fmla="*/ 1615604 h 8361036"/>
                <a:gd name="connsiteX6003" fmla="*/ 6523782 w 6999840"/>
                <a:gd name="connsiteY6003" fmla="*/ 1606621 h 8361036"/>
                <a:gd name="connsiteX6004" fmla="*/ 6532742 w 6999840"/>
                <a:gd name="connsiteY6004" fmla="*/ 1597675 h 8361036"/>
                <a:gd name="connsiteX6005" fmla="*/ 6229459 w 6999840"/>
                <a:gd name="connsiteY6005" fmla="*/ 1597675 h 8361036"/>
                <a:gd name="connsiteX6006" fmla="*/ 6238420 w 6999840"/>
                <a:gd name="connsiteY6006" fmla="*/ 1606621 h 8361036"/>
                <a:gd name="connsiteX6007" fmla="*/ 6229459 w 6999840"/>
                <a:gd name="connsiteY6007" fmla="*/ 1615604 h 8361036"/>
                <a:gd name="connsiteX6008" fmla="*/ 6220499 w 6999840"/>
                <a:gd name="connsiteY6008" fmla="*/ 1606621 h 8361036"/>
                <a:gd name="connsiteX6009" fmla="*/ 6229459 w 6999840"/>
                <a:gd name="connsiteY6009" fmla="*/ 1597675 h 8361036"/>
                <a:gd name="connsiteX6010" fmla="*/ 5926177 w 6999840"/>
                <a:gd name="connsiteY6010" fmla="*/ 1597675 h 8361036"/>
                <a:gd name="connsiteX6011" fmla="*/ 5935138 w 6999840"/>
                <a:gd name="connsiteY6011" fmla="*/ 1606621 h 8361036"/>
                <a:gd name="connsiteX6012" fmla="*/ 5926177 w 6999840"/>
                <a:gd name="connsiteY6012" fmla="*/ 1615604 h 8361036"/>
                <a:gd name="connsiteX6013" fmla="*/ 5917217 w 6999840"/>
                <a:gd name="connsiteY6013" fmla="*/ 1606621 h 8361036"/>
                <a:gd name="connsiteX6014" fmla="*/ 5926177 w 6999840"/>
                <a:gd name="connsiteY6014" fmla="*/ 1597675 h 8361036"/>
                <a:gd name="connsiteX6015" fmla="*/ 5622895 w 6999840"/>
                <a:gd name="connsiteY6015" fmla="*/ 1597675 h 8361036"/>
                <a:gd name="connsiteX6016" fmla="*/ 5631856 w 6999840"/>
                <a:gd name="connsiteY6016" fmla="*/ 1606621 h 8361036"/>
                <a:gd name="connsiteX6017" fmla="*/ 5622895 w 6999840"/>
                <a:gd name="connsiteY6017" fmla="*/ 1615604 h 8361036"/>
                <a:gd name="connsiteX6018" fmla="*/ 5613935 w 6999840"/>
                <a:gd name="connsiteY6018" fmla="*/ 1606621 h 8361036"/>
                <a:gd name="connsiteX6019" fmla="*/ 5622895 w 6999840"/>
                <a:gd name="connsiteY6019" fmla="*/ 1597675 h 8361036"/>
                <a:gd name="connsiteX6020" fmla="*/ 5319613 w 6999840"/>
                <a:gd name="connsiteY6020" fmla="*/ 1597675 h 8361036"/>
                <a:gd name="connsiteX6021" fmla="*/ 5328574 w 6999840"/>
                <a:gd name="connsiteY6021" fmla="*/ 1606621 h 8361036"/>
                <a:gd name="connsiteX6022" fmla="*/ 5319613 w 6999840"/>
                <a:gd name="connsiteY6022" fmla="*/ 1615604 h 8361036"/>
                <a:gd name="connsiteX6023" fmla="*/ 5310653 w 6999840"/>
                <a:gd name="connsiteY6023" fmla="*/ 1606621 h 8361036"/>
                <a:gd name="connsiteX6024" fmla="*/ 5319613 w 6999840"/>
                <a:gd name="connsiteY6024" fmla="*/ 1597675 h 8361036"/>
                <a:gd name="connsiteX6025" fmla="*/ 5016330 w 6999840"/>
                <a:gd name="connsiteY6025" fmla="*/ 1597675 h 8361036"/>
                <a:gd name="connsiteX6026" fmla="*/ 5025291 w 6999840"/>
                <a:gd name="connsiteY6026" fmla="*/ 1606621 h 8361036"/>
                <a:gd name="connsiteX6027" fmla="*/ 5016330 w 6999840"/>
                <a:gd name="connsiteY6027" fmla="*/ 1615604 h 8361036"/>
                <a:gd name="connsiteX6028" fmla="*/ 5007370 w 6999840"/>
                <a:gd name="connsiteY6028" fmla="*/ 1606621 h 8361036"/>
                <a:gd name="connsiteX6029" fmla="*/ 5016330 w 6999840"/>
                <a:gd name="connsiteY6029" fmla="*/ 1597675 h 8361036"/>
                <a:gd name="connsiteX6030" fmla="*/ 4713048 w 6999840"/>
                <a:gd name="connsiteY6030" fmla="*/ 1597675 h 8361036"/>
                <a:gd name="connsiteX6031" fmla="*/ 4722009 w 6999840"/>
                <a:gd name="connsiteY6031" fmla="*/ 1606621 h 8361036"/>
                <a:gd name="connsiteX6032" fmla="*/ 4713048 w 6999840"/>
                <a:gd name="connsiteY6032" fmla="*/ 1615604 h 8361036"/>
                <a:gd name="connsiteX6033" fmla="*/ 4704088 w 6999840"/>
                <a:gd name="connsiteY6033" fmla="*/ 1606621 h 8361036"/>
                <a:gd name="connsiteX6034" fmla="*/ 4713048 w 6999840"/>
                <a:gd name="connsiteY6034" fmla="*/ 1597675 h 8361036"/>
                <a:gd name="connsiteX6035" fmla="*/ 4409765 w 6999840"/>
                <a:gd name="connsiteY6035" fmla="*/ 1597675 h 8361036"/>
                <a:gd name="connsiteX6036" fmla="*/ 4418726 w 6999840"/>
                <a:gd name="connsiteY6036" fmla="*/ 1606621 h 8361036"/>
                <a:gd name="connsiteX6037" fmla="*/ 4409765 w 6999840"/>
                <a:gd name="connsiteY6037" fmla="*/ 1615604 h 8361036"/>
                <a:gd name="connsiteX6038" fmla="*/ 4400805 w 6999840"/>
                <a:gd name="connsiteY6038" fmla="*/ 1606621 h 8361036"/>
                <a:gd name="connsiteX6039" fmla="*/ 4409765 w 6999840"/>
                <a:gd name="connsiteY6039" fmla="*/ 1597675 h 8361036"/>
                <a:gd name="connsiteX6040" fmla="*/ 4106483 w 6999840"/>
                <a:gd name="connsiteY6040" fmla="*/ 1597675 h 8361036"/>
                <a:gd name="connsiteX6041" fmla="*/ 4115444 w 6999840"/>
                <a:gd name="connsiteY6041" fmla="*/ 1606621 h 8361036"/>
                <a:gd name="connsiteX6042" fmla="*/ 4106483 w 6999840"/>
                <a:gd name="connsiteY6042" fmla="*/ 1615604 h 8361036"/>
                <a:gd name="connsiteX6043" fmla="*/ 4097523 w 6999840"/>
                <a:gd name="connsiteY6043" fmla="*/ 1606621 h 8361036"/>
                <a:gd name="connsiteX6044" fmla="*/ 4106483 w 6999840"/>
                <a:gd name="connsiteY6044" fmla="*/ 1597675 h 8361036"/>
                <a:gd name="connsiteX6045" fmla="*/ 3803200 w 6999840"/>
                <a:gd name="connsiteY6045" fmla="*/ 1597675 h 8361036"/>
                <a:gd name="connsiteX6046" fmla="*/ 3812161 w 6999840"/>
                <a:gd name="connsiteY6046" fmla="*/ 1606621 h 8361036"/>
                <a:gd name="connsiteX6047" fmla="*/ 3803200 w 6999840"/>
                <a:gd name="connsiteY6047" fmla="*/ 1615604 h 8361036"/>
                <a:gd name="connsiteX6048" fmla="*/ 3794240 w 6999840"/>
                <a:gd name="connsiteY6048" fmla="*/ 1606621 h 8361036"/>
                <a:gd name="connsiteX6049" fmla="*/ 3803200 w 6999840"/>
                <a:gd name="connsiteY6049" fmla="*/ 1597675 h 8361036"/>
                <a:gd name="connsiteX6050" fmla="*/ 3499921 w 6999840"/>
                <a:gd name="connsiteY6050" fmla="*/ 1597675 h 8361036"/>
                <a:gd name="connsiteX6051" fmla="*/ 3508879 w 6999840"/>
                <a:gd name="connsiteY6051" fmla="*/ 1606621 h 8361036"/>
                <a:gd name="connsiteX6052" fmla="*/ 3499921 w 6999840"/>
                <a:gd name="connsiteY6052" fmla="*/ 1615604 h 8361036"/>
                <a:gd name="connsiteX6053" fmla="*/ 3491022 w 6999840"/>
                <a:gd name="connsiteY6053" fmla="*/ 1606621 h 8361036"/>
                <a:gd name="connsiteX6054" fmla="*/ 3499921 w 6999840"/>
                <a:gd name="connsiteY6054" fmla="*/ 1597675 h 8361036"/>
                <a:gd name="connsiteX6055" fmla="*/ 3196690 w 6999840"/>
                <a:gd name="connsiteY6055" fmla="*/ 1597675 h 8361036"/>
                <a:gd name="connsiteX6056" fmla="*/ 3205668 w 6999840"/>
                <a:gd name="connsiteY6056" fmla="*/ 1606621 h 8361036"/>
                <a:gd name="connsiteX6057" fmla="*/ 3196690 w 6999840"/>
                <a:gd name="connsiteY6057" fmla="*/ 1615604 h 8361036"/>
                <a:gd name="connsiteX6058" fmla="*/ 3187729 w 6999840"/>
                <a:gd name="connsiteY6058" fmla="*/ 1606621 h 8361036"/>
                <a:gd name="connsiteX6059" fmla="*/ 3196690 w 6999840"/>
                <a:gd name="connsiteY6059" fmla="*/ 1597675 h 8361036"/>
                <a:gd name="connsiteX6060" fmla="*/ 2893466 w 6999840"/>
                <a:gd name="connsiteY6060" fmla="*/ 1597675 h 8361036"/>
                <a:gd name="connsiteX6061" fmla="*/ 2902426 w 6999840"/>
                <a:gd name="connsiteY6061" fmla="*/ 1606621 h 8361036"/>
                <a:gd name="connsiteX6062" fmla="*/ 2893466 w 6999840"/>
                <a:gd name="connsiteY6062" fmla="*/ 1615604 h 8361036"/>
                <a:gd name="connsiteX6063" fmla="*/ 2884507 w 6999840"/>
                <a:gd name="connsiteY6063" fmla="*/ 1606621 h 8361036"/>
                <a:gd name="connsiteX6064" fmla="*/ 2893466 w 6999840"/>
                <a:gd name="connsiteY6064" fmla="*/ 1597675 h 8361036"/>
                <a:gd name="connsiteX6065" fmla="*/ 2590189 w 6999840"/>
                <a:gd name="connsiteY6065" fmla="*/ 1597675 h 8361036"/>
                <a:gd name="connsiteX6066" fmla="*/ 2599143 w 6999840"/>
                <a:gd name="connsiteY6066" fmla="*/ 1606621 h 8361036"/>
                <a:gd name="connsiteX6067" fmla="*/ 2590189 w 6999840"/>
                <a:gd name="connsiteY6067" fmla="*/ 1615604 h 8361036"/>
                <a:gd name="connsiteX6068" fmla="*/ 2581232 w 6999840"/>
                <a:gd name="connsiteY6068" fmla="*/ 1606621 h 8361036"/>
                <a:gd name="connsiteX6069" fmla="*/ 2590189 w 6999840"/>
                <a:gd name="connsiteY6069" fmla="*/ 1597675 h 8361036"/>
                <a:gd name="connsiteX6070" fmla="*/ 2286913 w 6999840"/>
                <a:gd name="connsiteY6070" fmla="*/ 1597675 h 8361036"/>
                <a:gd name="connsiteX6071" fmla="*/ 2295873 w 6999840"/>
                <a:gd name="connsiteY6071" fmla="*/ 1606621 h 8361036"/>
                <a:gd name="connsiteX6072" fmla="*/ 2286913 w 6999840"/>
                <a:gd name="connsiteY6072" fmla="*/ 1615604 h 8361036"/>
                <a:gd name="connsiteX6073" fmla="*/ 2277953 w 6999840"/>
                <a:gd name="connsiteY6073" fmla="*/ 1606621 h 8361036"/>
                <a:gd name="connsiteX6074" fmla="*/ 2286913 w 6999840"/>
                <a:gd name="connsiteY6074" fmla="*/ 1597675 h 8361036"/>
                <a:gd name="connsiteX6075" fmla="*/ 1983643 w 6999840"/>
                <a:gd name="connsiteY6075" fmla="*/ 1597675 h 8361036"/>
                <a:gd name="connsiteX6076" fmla="*/ 1992604 w 6999840"/>
                <a:gd name="connsiteY6076" fmla="*/ 1606621 h 8361036"/>
                <a:gd name="connsiteX6077" fmla="*/ 1983643 w 6999840"/>
                <a:gd name="connsiteY6077" fmla="*/ 1615604 h 8361036"/>
                <a:gd name="connsiteX6078" fmla="*/ 1974683 w 6999840"/>
                <a:gd name="connsiteY6078" fmla="*/ 1606621 h 8361036"/>
                <a:gd name="connsiteX6079" fmla="*/ 1983643 w 6999840"/>
                <a:gd name="connsiteY6079" fmla="*/ 1597675 h 8361036"/>
                <a:gd name="connsiteX6080" fmla="*/ 1680383 w 6999840"/>
                <a:gd name="connsiteY6080" fmla="*/ 1597675 h 8361036"/>
                <a:gd name="connsiteX6081" fmla="*/ 1689344 w 6999840"/>
                <a:gd name="connsiteY6081" fmla="*/ 1606621 h 8361036"/>
                <a:gd name="connsiteX6082" fmla="*/ 1680383 w 6999840"/>
                <a:gd name="connsiteY6082" fmla="*/ 1615604 h 8361036"/>
                <a:gd name="connsiteX6083" fmla="*/ 1671422 w 6999840"/>
                <a:gd name="connsiteY6083" fmla="*/ 1606621 h 8361036"/>
                <a:gd name="connsiteX6084" fmla="*/ 1680383 w 6999840"/>
                <a:gd name="connsiteY6084" fmla="*/ 1597675 h 8361036"/>
                <a:gd name="connsiteX6085" fmla="*/ 1377102 w 6999840"/>
                <a:gd name="connsiteY6085" fmla="*/ 1597675 h 8361036"/>
                <a:gd name="connsiteX6086" fmla="*/ 1386064 w 6999840"/>
                <a:gd name="connsiteY6086" fmla="*/ 1606621 h 8361036"/>
                <a:gd name="connsiteX6087" fmla="*/ 1377102 w 6999840"/>
                <a:gd name="connsiteY6087" fmla="*/ 1615604 h 8361036"/>
                <a:gd name="connsiteX6088" fmla="*/ 1368140 w 6999840"/>
                <a:gd name="connsiteY6088" fmla="*/ 1606621 h 8361036"/>
                <a:gd name="connsiteX6089" fmla="*/ 1377102 w 6999840"/>
                <a:gd name="connsiteY6089" fmla="*/ 1597675 h 8361036"/>
                <a:gd name="connsiteX6090" fmla="*/ 1073810 w 6999840"/>
                <a:gd name="connsiteY6090" fmla="*/ 1597675 h 8361036"/>
                <a:gd name="connsiteX6091" fmla="*/ 1082772 w 6999840"/>
                <a:gd name="connsiteY6091" fmla="*/ 1606621 h 8361036"/>
                <a:gd name="connsiteX6092" fmla="*/ 1073810 w 6999840"/>
                <a:gd name="connsiteY6092" fmla="*/ 1615604 h 8361036"/>
                <a:gd name="connsiteX6093" fmla="*/ 1064850 w 6999840"/>
                <a:gd name="connsiteY6093" fmla="*/ 1606621 h 8361036"/>
                <a:gd name="connsiteX6094" fmla="*/ 1073810 w 6999840"/>
                <a:gd name="connsiteY6094" fmla="*/ 1597675 h 8361036"/>
                <a:gd name="connsiteX6095" fmla="*/ 770539 w 6999840"/>
                <a:gd name="connsiteY6095" fmla="*/ 1597675 h 8361036"/>
                <a:gd name="connsiteX6096" fmla="*/ 779488 w 6999840"/>
                <a:gd name="connsiteY6096" fmla="*/ 1606621 h 8361036"/>
                <a:gd name="connsiteX6097" fmla="*/ 770539 w 6999840"/>
                <a:gd name="connsiteY6097" fmla="*/ 1615604 h 8361036"/>
                <a:gd name="connsiteX6098" fmla="*/ 761570 w 6999840"/>
                <a:gd name="connsiteY6098" fmla="*/ 1606621 h 8361036"/>
                <a:gd name="connsiteX6099" fmla="*/ 770539 w 6999840"/>
                <a:gd name="connsiteY6099" fmla="*/ 1597675 h 8361036"/>
                <a:gd name="connsiteX6100" fmla="*/ 467222 w 6999840"/>
                <a:gd name="connsiteY6100" fmla="*/ 1597675 h 8361036"/>
                <a:gd name="connsiteX6101" fmla="*/ 476183 w 6999840"/>
                <a:gd name="connsiteY6101" fmla="*/ 1606621 h 8361036"/>
                <a:gd name="connsiteX6102" fmla="*/ 467222 w 6999840"/>
                <a:gd name="connsiteY6102" fmla="*/ 1615604 h 8361036"/>
                <a:gd name="connsiteX6103" fmla="*/ 458262 w 6999840"/>
                <a:gd name="connsiteY6103" fmla="*/ 1606621 h 8361036"/>
                <a:gd name="connsiteX6104" fmla="*/ 467222 w 6999840"/>
                <a:gd name="connsiteY6104" fmla="*/ 1597675 h 8361036"/>
                <a:gd name="connsiteX6105" fmla="*/ 163943 w 6999840"/>
                <a:gd name="connsiteY6105" fmla="*/ 1597675 h 8361036"/>
                <a:gd name="connsiteX6106" fmla="*/ 172904 w 6999840"/>
                <a:gd name="connsiteY6106" fmla="*/ 1606621 h 8361036"/>
                <a:gd name="connsiteX6107" fmla="*/ 163943 w 6999840"/>
                <a:gd name="connsiteY6107" fmla="*/ 1615604 h 8361036"/>
                <a:gd name="connsiteX6108" fmla="*/ 154983 w 6999840"/>
                <a:gd name="connsiteY6108" fmla="*/ 1606621 h 8361036"/>
                <a:gd name="connsiteX6109" fmla="*/ 163943 w 6999840"/>
                <a:gd name="connsiteY6109" fmla="*/ 1597675 h 8361036"/>
                <a:gd name="connsiteX6110" fmla="*/ 6836025 w 6999840"/>
                <a:gd name="connsiteY6110" fmla="*/ 1407847 h 8361036"/>
                <a:gd name="connsiteX6111" fmla="*/ 6844985 w 6999840"/>
                <a:gd name="connsiteY6111" fmla="*/ 1416793 h 8361036"/>
                <a:gd name="connsiteX6112" fmla="*/ 6836025 w 6999840"/>
                <a:gd name="connsiteY6112" fmla="*/ 1425743 h 8361036"/>
                <a:gd name="connsiteX6113" fmla="*/ 6827064 w 6999840"/>
                <a:gd name="connsiteY6113" fmla="*/ 1416793 h 8361036"/>
                <a:gd name="connsiteX6114" fmla="*/ 6836025 w 6999840"/>
                <a:gd name="connsiteY6114" fmla="*/ 1407847 h 8361036"/>
                <a:gd name="connsiteX6115" fmla="*/ 6532742 w 6999840"/>
                <a:gd name="connsiteY6115" fmla="*/ 1407847 h 8361036"/>
                <a:gd name="connsiteX6116" fmla="*/ 6541703 w 6999840"/>
                <a:gd name="connsiteY6116" fmla="*/ 1416793 h 8361036"/>
                <a:gd name="connsiteX6117" fmla="*/ 6532742 w 6999840"/>
                <a:gd name="connsiteY6117" fmla="*/ 1425743 h 8361036"/>
                <a:gd name="connsiteX6118" fmla="*/ 6523782 w 6999840"/>
                <a:gd name="connsiteY6118" fmla="*/ 1416793 h 8361036"/>
                <a:gd name="connsiteX6119" fmla="*/ 6532742 w 6999840"/>
                <a:gd name="connsiteY6119" fmla="*/ 1407847 h 8361036"/>
                <a:gd name="connsiteX6120" fmla="*/ 6229459 w 6999840"/>
                <a:gd name="connsiteY6120" fmla="*/ 1407847 h 8361036"/>
                <a:gd name="connsiteX6121" fmla="*/ 6238420 w 6999840"/>
                <a:gd name="connsiteY6121" fmla="*/ 1416793 h 8361036"/>
                <a:gd name="connsiteX6122" fmla="*/ 6229459 w 6999840"/>
                <a:gd name="connsiteY6122" fmla="*/ 1425743 h 8361036"/>
                <a:gd name="connsiteX6123" fmla="*/ 6220499 w 6999840"/>
                <a:gd name="connsiteY6123" fmla="*/ 1416793 h 8361036"/>
                <a:gd name="connsiteX6124" fmla="*/ 6229459 w 6999840"/>
                <a:gd name="connsiteY6124" fmla="*/ 1407847 h 8361036"/>
                <a:gd name="connsiteX6125" fmla="*/ 5926177 w 6999840"/>
                <a:gd name="connsiteY6125" fmla="*/ 1407847 h 8361036"/>
                <a:gd name="connsiteX6126" fmla="*/ 5935138 w 6999840"/>
                <a:gd name="connsiteY6126" fmla="*/ 1416793 h 8361036"/>
                <a:gd name="connsiteX6127" fmla="*/ 5926177 w 6999840"/>
                <a:gd name="connsiteY6127" fmla="*/ 1425743 h 8361036"/>
                <a:gd name="connsiteX6128" fmla="*/ 5917217 w 6999840"/>
                <a:gd name="connsiteY6128" fmla="*/ 1416793 h 8361036"/>
                <a:gd name="connsiteX6129" fmla="*/ 5926177 w 6999840"/>
                <a:gd name="connsiteY6129" fmla="*/ 1407847 h 8361036"/>
                <a:gd name="connsiteX6130" fmla="*/ 5622895 w 6999840"/>
                <a:gd name="connsiteY6130" fmla="*/ 1407847 h 8361036"/>
                <a:gd name="connsiteX6131" fmla="*/ 5631856 w 6999840"/>
                <a:gd name="connsiteY6131" fmla="*/ 1416793 h 8361036"/>
                <a:gd name="connsiteX6132" fmla="*/ 5622895 w 6999840"/>
                <a:gd name="connsiteY6132" fmla="*/ 1425743 h 8361036"/>
                <a:gd name="connsiteX6133" fmla="*/ 5613935 w 6999840"/>
                <a:gd name="connsiteY6133" fmla="*/ 1416793 h 8361036"/>
                <a:gd name="connsiteX6134" fmla="*/ 5622895 w 6999840"/>
                <a:gd name="connsiteY6134" fmla="*/ 1407847 h 8361036"/>
                <a:gd name="connsiteX6135" fmla="*/ 5319613 w 6999840"/>
                <a:gd name="connsiteY6135" fmla="*/ 1407847 h 8361036"/>
                <a:gd name="connsiteX6136" fmla="*/ 5328574 w 6999840"/>
                <a:gd name="connsiteY6136" fmla="*/ 1416793 h 8361036"/>
                <a:gd name="connsiteX6137" fmla="*/ 5319613 w 6999840"/>
                <a:gd name="connsiteY6137" fmla="*/ 1425743 h 8361036"/>
                <a:gd name="connsiteX6138" fmla="*/ 5310653 w 6999840"/>
                <a:gd name="connsiteY6138" fmla="*/ 1416793 h 8361036"/>
                <a:gd name="connsiteX6139" fmla="*/ 5319613 w 6999840"/>
                <a:gd name="connsiteY6139" fmla="*/ 1407847 h 8361036"/>
                <a:gd name="connsiteX6140" fmla="*/ 5016330 w 6999840"/>
                <a:gd name="connsiteY6140" fmla="*/ 1407847 h 8361036"/>
                <a:gd name="connsiteX6141" fmla="*/ 5025291 w 6999840"/>
                <a:gd name="connsiteY6141" fmla="*/ 1416793 h 8361036"/>
                <a:gd name="connsiteX6142" fmla="*/ 5016330 w 6999840"/>
                <a:gd name="connsiteY6142" fmla="*/ 1425743 h 8361036"/>
                <a:gd name="connsiteX6143" fmla="*/ 5007370 w 6999840"/>
                <a:gd name="connsiteY6143" fmla="*/ 1416793 h 8361036"/>
                <a:gd name="connsiteX6144" fmla="*/ 5016330 w 6999840"/>
                <a:gd name="connsiteY6144" fmla="*/ 1407847 h 8361036"/>
                <a:gd name="connsiteX6145" fmla="*/ 4713048 w 6999840"/>
                <a:gd name="connsiteY6145" fmla="*/ 1407847 h 8361036"/>
                <a:gd name="connsiteX6146" fmla="*/ 4722009 w 6999840"/>
                <a:gd name="connsiteY6146" fmla="*/ 1416793 h 8361036"/>
                <a:gd name="connsiteX6147" fmla="*/ 4713048 w 6999840"/>
                <a:gd name="connsiteY6147" fmla="*/ 1425743 h 8361036"/>
                <a:gd name="connsiteX6148" fmla="*/ 4704088 w 6999840"/>
                <a:gd name="connsiteY6148" fmla="*/ 1416793 h 8361036"/>
                <a:gd name="connsiteX6149" fmla="*/ 4713048 w 6999840"/>
                <a:gd name="connsiteY6149" fmla="*/ 1407847 h 8361036"/>
                <a:gd name="connsiteX6150" fmla="*/ 4409765 w 6999840"/>
                <a:gd name="connsiteY6150" fmla="*/ 1407847 h 8361036"/>
                <a:gd name="connsiteX6151" fmla="*/ 4418726 w 6999840"/>
                <a:gd name="connsiteY6151" fmla="*/ 1416793 h 8361036"/>
                <a:gd name="connsiteX6152" fmla="*/ 4409765 w 6999840"/>
                <a:gd name="connsiteY6152" fmla="*/ 1425743 h 8361036"/>
                <a:gd name="connsiteX6153" fmla="*/ 4400805 w 6999840"/>
                <a:gd name="connsiteY6153" fmla="*/ 1416793 h 8361036"/>
                <a:gd name="connsiteX6154" fmla="*/ 4409765 w 6999840"/>
                <a:gd name="connsiteY6154" fmla="*/ 1407847 h 8361036"/>
                <a:gd name="connsiteX6155" fmla="*/ 4106483 w 6999840"/>
                <a:gd name="connsiteY6155" fmla="*/ 1407847 h 8361036"/>
                <a:gd name="connsiteX6156" fmla="*/ 4115444 w 6999840"/>
                <a:gd name="connsiteY6156" fmla="*/ 1416793 h 8361036"/>
                <a:gd name="connsiteX6157" fmla="*/ 4106483 w 6999840"/>
                <a:gd name="connsiteY6157" fmla="*/ 1425743 h 8361036"/>
                <a:gd name="connsiteX6158" fmla="*/ 4097523 w 6999840"/>
                <a:gd name="connsiteY6158" fmla="*/ 1416793 h 8361036"/>
                <a:gd name="connsiteX6159" fmla="*/ 4106483 w 6999840"/>
                <a:gd name="connsiteY6159" fmla="*/ 1407847 h 8361036"/>
                <a:gd name="connsiteX6160" fmla="*/ 3803200 w 6999840"/>
                <a:gd name="connsiteY6160" fmla="*/ 1407847 h 8361036"/>
                <a:gd name="connsiteX6161" fmla="*/ 3812161 w 6999840"/>
                <a:gd name="connsiteY6161" fmla="*/ 1416793 h 8361036"/>
                <a:gd name="connsiteX6162" fmla="*/ 3803200 w 6999840"/>
                <a:gd name="connsiteY6162" fmla="*/ 1425743 h 8361036"/>
                <a:gd name="connsiteX6163" fmla="*/ 3794240 w 6999840"/>
                <a:gd name="connsiteY6163" fmla="*/ 1416793 h 8361036"/>
                <a:gd name="connsiteX6164" fmla="*/ 3803200 w 6999840"/>
                <a:gd name="connsiteY6164" fmla="*/ 1407847 h 8361036"/>
                <a:gd name="connsiteX6165" fmla="*/ 3499921 w 6999840"/>
                <a:gd name="connsiteY6165" fmla="*/ 1407847 h 8361036"/>
                <a:gd name="connsiteX6166" fmla="*/ 3508879 w 6999840"/>
                <a:gd name="connsiteY6166" fmla="*/ 1416793 h 8361036"/>
                <a:gd name="connsiteX6167" fmla="*/ 3499921 w 6999840"/>
                <a:gd name="connsiteY6167" fmla="*/ 1425743 h 8361036"/>
                <a:gd name="connsiteX6168" fmla="*/ 3490997 w 6999840"/>
                <a:gd name="connsiteY6168" fmla="*/ 1416793 h 8361036"/>
                <a:gd name="connsiteX6169" fmla="*/ 3499921 w 6999840"/>
                <a:gd name="connsiteY6169" fmla="*/ 1407847 h 8361036"/>
                <a:gd name="connsiteX6170" fmla="*/ 3196690 w 6999840"/>
                <a:gd name="connsiteY6170" fmla="*/ 1407847 h 8361036"/>
                <a:gd name="connsiteX6171" fmla="*/ 3205651 w 6999840"/>
                <a:gd name="connsiteY6171" fmla="*/ 1416793 h 8361036"/>
                <a:gd name="connsiteX6172" fmla="*/ 3196690 w 6999840"/>
                <a:gd name="connsiteY6172" fmla="*/ 1425743 h 8361036"/>
                <a:gd name="connsiteX6173" fmla="*/ 3187729 w 6999840"/>
                <a:gd name="connsiteY6173" fmla="*/ 1416793 h 8361036"/>
                <a:gd name="connsiteX6174" fmla="*/ 3196690 w 6999840"/>
                <a:gd name="connsiteY6174" fmla="*/ 1407847 h 8361036"/>
                <a:gd name="connsiteX6175" fmla="*/ 2893435 w 6999840"/>
                <a:gd name="connsiteY6175" fmla="*/ 1407847 h 8361036"/>
                <a:gd name="connsiteX6176" fmla="*/ 2902393 w 6999840"/>
                <a:gd name="connsiteY6176" fmla="*/ 1416793 h 8361036"/>
                <a:gd name="connsiteX6177" fmla="*/ 2893435 w 6999840"/>
                <a:gd name="connsiteY6177" fmla="*/ 1425743 h 8361036"/>
                <a:gd name="connsiteX6178" fmla="*/ 2884476 w 6999840"/>
                <a:gd name="connsiteY6178" fmla="*/ 1416793 h 8361036"/>
                <a:gd name="connsiteX6179" fmla="*/ 2893435 w 6999840"/>
                <a:gd name="connsiteY6179" fmla="*/ 1407847 h 8361036"/>
                <a:gd name="connsiteX6180" fmla="*/ 2590156 w 6999840"/>
                <a:gd name="connsiteY6180" fmla="*/ 1407847 h 8361036"/>
                <a:gd name="connsiteX6181" fmla="*/ 2599113 w 6999840"/>
                <a:gd name="connsiteY6181" fmla="*/ 1416793 h 8361036"/>
                <a:gd name="connsiteX6182" fmla="*/ 2590156 w 6999840"/>
                <a:gd name="connsiteY6182" fmla="*/ 1425743 h 8361036"/>
                <a:gd name="connsiteX6183" fmla="*/ 2581194 w 6999840"/>
                <a:gd name="connsiteY6183" fmla="*/ 1416793 h 8361036"/>
                <a:gd name="connsiteX6184" fmla="*/ 2590156 w 6999840"/>
                <a:gd name="connsiteY6184" fmla="*/ 1407847 h 8361036"/>
                <a:gd name="connsiteX6185" fmla="*/ 2286873 w 6999840"/>
                <a:gd name="connsiteY6185" fmla="*/ 1407847 h 8361036"/>
                <a:gd name="connsiteX6186" fmla="*/ 2295835 w 6999840"/>
                <a:gd name="connsiteY6186" fmla="*/ 1416793 h 8361036"/>
                <a:gd name="connsiteX6187" fmla="*/ 2286873 w 6999840"/>
                <a:gd name="connsiteY6187" fmla="*/ 1425743 h 8361036"/>
                <a:gd name="connsiteX6188" fmla="*/ 2277916 w 6999840"/>
                <a:gd name="connsiteY6188" fmla="*/ 1416793 h 8361036"/>
                <a:gd name="connsiteX6189" fmla="*/ 2286873 w 6999840"/>
                <a:gd name="connsiteY6189" fmla="*/ 1407847 h 8361036"/>
                <a:gd name="connsiteX6190" fmla="*/ 1983592 w 6999840"/>
                <a:gd name="connsiteY6190" fmla="*/ 1407847 h 8361036"/>
                <a:gd name="connsiteX6191" fmla="*/ 1992557 w 6999840"/>
                <a:gd name="connsiteY6191" fmla="*/ 1416793 h 8361036"/>
                <a:gd name="connsiteX6192" fmla="*/ 1983592 w 6999840"/>
                <a:gd name="connsiteY6192" fmla="*/ 1425743 h 8361036"/>
                <a:gd name="connsiteX6193" fmla="*/ 1974634 w 6999840"/>
                <a:gd name="connsiteY6193" fmla="*/ 1416793 h 8361036"/>
                <a:gd name="connsiteX6194" fmla="*/ 1983592 w 6999840"/>
                <a:gd name="connsiteY6194" fmla="*/ 1407847 h 8361036"/>
                <a:gd name="connsiteX6195" fmla="*/ 1680319 w 6999840"/>
                <a:gd name="connsiteY6195" fmla="*/ 1407847 h 8361036"/>
                <a:gd name="connsiteX6196" fmla="*/ 1689280 w 6999840"/>
                <a:gd name="connsiteY6196" fmla="*/ 1416793 h 8361036"/>
                <a:gd name="connsiteX6197" fmla="*/ 1680319 w 6999840"/>
                <a:gd name="connsiteY6197" fmla="*/ 1425743 h 8361036"/>
                <a:gd name="connsiteX6198" fmla="*/ 1671358 w 6999840"/>
                <a:gd name="connsiteY6198" fmla="*/ 1416793 h 8361036"/>
                <a:gd name="connsiteX6199" fmla="*/ 1680319 w 6999840"/>
                <a:gd name="connsiteY6199" fmla="*/ 1407847 h 8361036"/>
                <a:gd name="connsiteX6200" fmla="*/ 1377029 w 6999840"/>
                <a:gd name="connsiteY6200" fmla="*/ 1407847 h 8361036"/>
                <a:gd name="connsiteX6201" fmla="*/ 1385991 w 6999840"/>
                <a:gd name="connsiteY6201" fmla="*/ 1416793 h 8361036"/>
                <a:gd name="connsiteX6202" fmla="*/ 1377029 w 6999840"/>
                <a:gd name="connsiteY6202" fmla="*/ 1425743 h 8361036"/>
                <a:gd name="connsiteX6203" fmla="*/ 1368067 w 6999840"/>
                <a:gd name="connsiteY6203" fmla="*/ 1416793 h 8361036"/>
                <a:gd name="connsiteX6204" fmla="*/ 1377029 w 6999840"/>
                <a:gd name="connsiteY6204" fmla="*/ 1407847 h 8361036"/>
                <a:gd name="connsiteX6205" fmla="*/ 1073747 w 6999840"/>
                <a:gd name="connsiteY6205" fmla="*/ 1407847 h 8361036"/>
                <a:gd name="connsiteX6206" fmla="*/ 1082710 w 6999840"/>
                <a:gd name="connsiteY6206" fmla="*/ 1416793 h 8361036"/>
                <a:gd name="connsiteX6207" fmla="*/ 1073747 w 6999840"/>
                <a:gd name="connsiteY6207" fmla="*/ 1425743 h 8361036"/>
                <a:gd name="connsiteX6208" fmla="*/ 1064788 w 6999840"/>
                <a:gd name="connsiteY6208" fmla="*/ 1416793 h 8361036"/>
                <a:gd name="connsiteX6209" fmla="*/ 1073747 w 6999840"/>
                <a:gd name="connsiteY6209" fmla="*/ 1407847 h 8361036"/>
                <a:gd name="connsiteX6210" fmla="*/ 770469 w 6999840"/>
                <a:gd name="connsiteY6210" fmla="*/ 1407847 h 8361036"/>
                <a:gd name="connsiteX6211" fmla="*/ 779430 w 6999840"/>
                <a:gd name="connsiteY6211" fmla="*/ 1416793 h 8361036"/>
                <a:gd name="connsiteX6212" fmla="*/ 770469 w 6999840"/>
                <a:gd name="connsiteY6212" fmla="*/ 1425743 h 8361036"/>
                <a:gd name="connsiteX6213" fmla="*/ 761508 w 6999840"/>
                <a:gd name="connsiteY6213" fmla="*/ 1416793 h 8361036"/>
                <a:gd name="connsiteX6214" fmla="*/ 770469 w 6999840"/>
                <a:gd name="connsiteY6214" fmla="*/ 1407847 h 8361036"/>
                <a:gd name="connsiteX6215" fmla="*/ 467170 w 6999840"/>
                <a:gd name="connsiteY6215" fmla="*/ 1407847 h 8361036"/>
                <a:gd name="connsiteX6216" fmla="*/ 476131 w 6999840"/>
                <a:gd name="connsiteY6216" fmla="*/ 1416793 h 8361036"/>
                <a:gd name="connsiteX6217" fmla="*/ 467170 w 6999840"/>
                <a:gd name="connsiteY6217" fmla="*/ 1425743 h 8361036"/>
                <a:gd name="connsiteX6218" fmla="*/ 458210 w 6999840"/>
                <a:gd name="connsiteY6218" fmla="*/ 1416793 h 8361036"/>
                <a:gd name="connsiteX6219" fmla="*/ 467170 w 6999840"/>
                <a:gd name="connsiteY6219" fmla="*/ 1407847 h 8361036"/>
                <a:gd name="connsiteX6220" fmla="*/ 163889 w 6999840"/>
                <a:gd name="connsiteY6220" fmla="*/ 1407847 h 8361036"/>
                <a:gd name="connsiteX6221" fmla="*/ 172849 w 6999840"/>
                <a:gd name="connsiteY6221" fmla="*/ 1416793 h 8361036"/>
                <a:gd name="connsiteX6222" fmla="*/ 163889 w 6999840"/>
                <a:gd name="connsiteY6222" fmla="*/ 1425743 h 8361036"/>
                <a:gd name="connsiteX6223" fmla="*/ 154929 w 6999840"/>
                <a:gd name="connsiteY6223" fmla="*/ 1416793 h 8361036"/>
                <a:gd name="connsiteX6224" fmla="*/ 163889 w 6999840"/>
                <a:gd name="connsiteY6224" fmla="*/ 1407847 h 8361036"/>
                <a:gd name="connsiteX6225" fmla="*/ 6687318 w 6999840"/>
                <a:gd name="connsiteY6225" fmla="*/ 1330938 h 8361036"/>
                <a:gd name="connsiteX6226" fmla="*/ 6696278 w 6999840"/>
                <a:gd name="connsiteY6226" fmla="*/ 1339884 h 8361036"/>
                <a:gd name="connsiteX6227" fmla="*/ 6687318 w 6999840"/>
                <a:gd name="connsiteY6227" fmla="*/ 1348867 h 8361036"/>
                <a:gd name="connsiteX6228" fmla="*/ 6678357 w 6999840"/>
                <a:gd name="connsiteY6228" fmla="*/ 1339884 h 8361036"/>
                <a:gd name="connsiteX6229" fmla="*/ 6687318 w 6999840"/>
                <a:gd name="connsiteY6229" fmla="*/ 1330938 h 8361036"/>
                <a:gd name="connsiteX6230" fmla="*/ 8961 w 6999840"/>
                <a:gd name="connsiteY6230" fmla="*/ 1330900 h 8361036"/>
                <a:gd name="connsiteX6231" fmla="*/ 17921 w 6999840"/>
                <a:gd name="connsiteY6231" fmla="*/ 1339855 h 8361036"/>
                <a:gd name="connsiteX6232" fmla="*/ 8961 w 6999840"/>
                <a:gd name="connsiteY6232" fmla="*/ 1348821 h 8361036"/>
                <a:gd name="connsiteX6233" fmla="*/ 0 w 6999840"/>
                <a:gd name="connsiteY6233" fmla="*/ 1339855 h 8361036"/>
                <a:gd name="connsiteX6234" fmla="*/ 8961 w 6999840"/>
                <a:gd name="connsiteY6234" fmla="*/ 1330900 h 8361036"/>
                <a:gd name="connsiteX6235" fmla="*/ 6990880 w 6999840"/>
                <a:gd name="connsiteY6235" fmla="*/ 1330900 h 8361036"/>
                <a:gd name="connsiteX6236" fmla="*/ 6999840 w 6999840"/>
                <a:gd name="connsiteY6236" fmla="*/ 1339855 h 8361036"/>
                <a:gd name="connsiteX6237" fmla="*/ 6990880 w 6999840"/>
                <a:gd name="connsiteY6237" fmla="*/ 1348821 h 8361036"/>
                <a:gd name="connsiteX6238" fmla="*/ 6981919 w 6999840"/>
                <a:gd name="connsiteY6238" fmla="*/ 1339855 h 8361036"/>
                <a:gd name="connsiteX6239" fmla="*/ 6990880 w 6999840"/>
                <a:gd name="connsiteY6239" fmla="*/ 1330900 h 8361036"/>
                <a:gd name="connsiteX6240" fmla="*/ 312522 w 6999840"/>
                <a:gd name="connsiteY6240" fmla="*/ 1330899 h 8361036"/>
                <a:gd name="connsiteX6241" fmla="*/ 321483 w 6999840"/>
                <a:gd name="connsiteY6241" fmla="*/ 1339855 h 8361036"/>
                <a:gd name="connsiteX6242" fmla="*/ 312522 w 6999840"/>
                <a:gd name="connsiteY6242" fmla="*/ 1348820 h 8361036"/>
                <a:gd name="connsiteX6243" fmla="*/ 303562 w 6999840"/>
                <a:gd name="connsiteY6243" fmla="*/ 1339855 h 8361036"/>
                <a:gd name="connsiteX6244" fmla="*/ 312522 w 6999840"/>
                <a:gd name="connsiteY6244" fmla="*/ 1330899 h 8361036"/>
                <a:gd name="connsiteX6245" fmla="*/ 616083 w 6999840"/>
                <a:gd name="connsiteY6245" fmla="*/ 1330899 h 8361036"/>
                <a:gd name="connsiteX6246" fmla="*/ 625044 w 6999840"/>
                <a:gd name="connsiteY6246" fmla="*/ 1339855 h 8361036"/>
                <a:gd name="connsiteX6247" fmla="*/ 616083 w 6999840"/>
                <a:gd name="connsiteY6247" fmla="*/ 1348820 h 8361036"/>
                <a:gd name="connsiteX6248" fmla="*/ 607123 w 6999840"/>
                <a:gd name="connsiteY6248" fmla="*/ 1339855 h 8361036"/>
                <a:gd name="connsiteX6249" fmla="*/ 616083 w 6999840"/>
                <a:gd name="connsiteY6249" fmla="*/ 1330899 h 8361036"/>
                <a:gd name="connsiteX6250" fmla="*/ 919645 w 6999840"/>
                <a:gd name="connsiteY6250" fmla="*/ 1330899 h 8361036"/>
                <a:gd name="connsiteX6251" fmla="*/ 928606 w 6999840"/>
                <a:gd name="connsiteY6251" fmla="*/ 1339855 h 8361036"/>
                <a:gd name="connsiteX6252" fmla="*/ 919645 w 6999840"/>
                <a:gd name="connsiteY6252" fmla="*/ 1348820 h 8361036"/>
                <a:gd name="connsiteX6253" fmla="*/ 910685 w 6999840"/>
                <a:gd name="connsiteY6253" fmla="*/ 1339855 h 8361036"/>
                <a:gd name="connsiteX6254" fmla="*/ 919645 w 6999840"/>
                <a:gd name="connsiteY6254" fmla="*/ 1330899 h 8361036"/>
                <a:gd name="connsiteX6255" fmla="*/ 1223207 w 6999840"/>
                <a:gd name="connsiteY6255" fmla="*/ 1330899 h 8361036"/>
                <a:gd name="connsiteX6256" fmla="*/ 1232168 w 6999840"/>
                <a:gd name="connsiteY6256" fmla="*/ 1339855 h 8361036"/>
                <a:gd name="connsiteX6257" fmla="*/ 1223207 w 6999840"/>
                <a:gd name="connsiteY6257" fmla="*/ 1348820 h 8361036"/>
                <a:gd name="connsiteX6258" fmla="*/ 1214247 w 6999840"/>
                <a:gd name="connsiteY6258" fmla="*/ 1339855 h 8361036"/>
                <a:gd name="connsiteX6259" fmla="*/ 1223207 w 6999840"/>
                <a:gd name="connsiteY6259" fmla="*/ 1330899 h 8361036"/>
                <a:gd name="connsiteX6260" fmla="*/ 1526769 w 6999840"/>
                <a:gd name="connsiteY6260" fmla="*/ 1330898 h 8361036"/>
                <a:gd name="connsiteX6261" fmla="*/ 1535730 w 6999840"/>
                <a:gd name="connsiteY6261" fmla="*/ 1339855 h 8361036"/>
                <a:gd name="connsiteX6262" fmla="*/ 1526769 w 6999840"/>
                <a:gd name="connsiteY6262" fmla="*/ 1348819 h 8361036"/>
                <a:gd name="connsiteX6263" fmla="*/ 1517809 w 6999840"/>
                <a:gd name="connsiteY6263" fmla="*/ 1339855 h 8361036"/>
                <a:gd name="connsiteX6264" fmla="*/ 1526769 w 6999840"/>
                <a:gd name="connsiteY6264" fmla="*/ 1330898 h 8361036"/>
                <a:gd name="connsiteX6265" fmla="*/ 1830330 w 6999840"/>
                <a:gd name="connsiteY6265" fmla="*/ 1330898 h 8361036"/>
                <a:gd name="connsiteX6266" fmla="*/ 1839291 w 6999840"/>
                <a:gd name="connsiteY6266" fmla="*/ 1339855 h 8361036"/>
                <a:gd name="connsiteX6267" fmla="*/ 1830330 w 6999840"/>
                <a:gd name="connsiteY6267" fmla="*/ 1348819 h 8361036"/>
                <a:gd name="connsiteX6268" fmla="*/ 1821369 w 6999840"/>
                <a:gd name="connsiteY6268" fmla="*/ 1339855 h 8361036"/>
                <a:gd name="connsiteX6269" fmla="*/ 1830330 w 6999840"/>
                <a:gd name="connsiteY6269" fmla="*/ 1330898 h 8361036"/>
                <a:gd name="connsiteX6270" fmla="*/ 2133892 w 6999840"/>
                <a:gd name="connsiteY6270" fmla="*/ 1330898 h 8361036"/>
                <a:gd name="connsiteX6271" fmla="*/ 2142853 w 6999840"/>
                <a:gd name="connsiteY6271" fmla="*/ 1339855 h 8361036"/>
                <a:gd name="connsiteX6272" fmla="*/ 2133892 w 6999840"/>
                <a:gd name="connsiteY6272" fmla="*/ 1348819 h 8361036"/>
                <a:gd name="connsiteX6273" fmla="*/ 2124932 w 6999840"/>
                <a:gd name="connsiteY6273" fmla="*/ 1339855 h 8361036"/>
                <a:gd name="connsiteX6274" fmla="*/ 2133892 w 6999840"/>
                <a:gd name="connsiteY6274" fmla="*/ 1330898 h 8361036"/>
                <a:gd name="connsiteX6275" fmla="*/ 2437455 w 6999840"/>
                <a:gd name="connsiteY6275" fmla="*/ 1330898 h 8361036"/>
                <a:gd name="connsiteX6276" fmla="*/ 2446414 w 6999840"/>
                <a:gd name="connsiteY6276" fmla="*/ 1339855 h 8361036"/>
                <a:gd name="connsiteX6277" fmla="*/ 2437455 w 6999840"/>
                <a:gd name="connsiteY6277" fmla="*/ 1348819 h 8361036"/>
                <a:gd name="connsiteX6278" fmla="*/ 2428494 w 6999840"/>
                <a:gd name="connsiteY6278" fmla="*/ 1339855 h 8361036"/>
                <a:gd name="connsiteX6279" fmla="*/ 2437455 w 6999840"/>
                <a:gd name="connsiteY6279" fmla="*/ 1330898 h 8361036"/>
                <a:gd name="connsiteX6280" fmla="*/ 2741016 w 6999840"/>
                <a:gd name="connsiteY6280" fmla="*/ 1330897 h 8361036"/>
                <a:gd name="connsiteX6281" fmla="*/ 2749976 w 6999840"/>
                <a:gd name="connsiteY6281" fmla="*/ 1339855 h 8361036"/>
                <a:gd name="connsiteX6282" fmla="*/ 2741016 w 6999840"/>
                <a:gd name="connsiteY6282" fmla="*/ 1348818 h 8361036"/>
                <a:gd name="connsiteX6283" fmla="*/ 2732055 w 6999840"/>
                <a:gd name="connsiteY6283" fmla="*/ 1339855 h 8361036"/>
                <a:gd name="connsiteX6284" fmla="*/ 2741016 w 6999840"/>
                <a:gd name="connsiteY6284" fmla="*/ 1330897 h 8361036"/>
                <a:gd name="connsiteX6285" fmla="*/ 3044577 w 6999840"/>
                <a:gd name="connsiteY6285" fmla="*/ 1330897 h 8361036"/>
                <a:gd name="connsiteX6286" fmla="*/ 3053537 w 6999840"/>
                <a:gd name="connsiteY6286" fmla="*/ 1339855 h 8361036"/>
                <a:gd name="connsiteX6287" fmla="*/ 3044577 w 6999840"/>
                <a:gd name="connsiteY6287" fmla="*/ 1348818 h 8361036"/>
                <a:gd name="connsiteX6288" fmla="*/ 3035616 w 6999840"/>
                <a:gd name="connsiteY6288" fmla="*/ 1339855 h 8361036"/>
                <a:gd name="connsiteX6289" fmla="*/ 3044577 w 6999840"/>
                <a:gd name="connsiteY6289" fmla="*/ 1330897 h 8361036"/>
                <a:gd name="connsiteX6290" fmla="*/ 3348137 w 6999840"/>
                <a:gd name="connsiteY6290" fmla="*/ 1330897 h 8361036"/>
                <a:gd name="connsiteX6291" fmla="*/ 3357098 w 6999840"/>
                <a:gd name="connsiteY6291" fmla="*/ 1339855 h 8361036"/>
                <a:gd name="connsiteX6292" fmla="*/ 3348137 w 6999840"/>
                <a:gd name="connsiteY6292" fmla="*/ 1348818 h 8361036"/>
                <a:gd name="connsiteX6293" fmla="*/ 3339178 w 6999840"/>
                <a:gd name="connsiteY6293" fmla="*/ 1339855 h 8361036"/>
                <a:gd name="connsiteX6294" fmla="*/ 3348137 w 6999840"/>
                <a:gd name="connsiteY6294" fmla="*/ 1330897 h 8361036"/>
                <a:gd name="connsiteX6295" fmla="*/ 3651699 w 6999840"/>
                <a:gd name="connsiteY6295" fmla="*/ 1330897 h 8361036"/>
                <a:gd name="connsiteX6296" fmla="*/ 3660660 w 6999840"/>
                <a:gd name="connsiteY6296" fmla="*/ 1339855 h 8361036"/>
                <a:gd name="connsiteX6297" fmla="*/ 3651699 w 6999840"/>
                <a:gd name="connsiteY6297" fmla="*/ 1348818 h 8361036"/>
                <a:gd name="connsiteX6298" fmla="*/ 3642739 w 6999840"/>
                <a:gd name="connsiteY6298" fmla="*/ 1339855 h 8361036"/>
                <a:gd name="connsiteX6299" fmla="*/ 3651699 w 6999840"/>
                <a:gd name="connsiteY6299" fmla="*/ 1330897 h 8361036"/>
                <a:gd name="connsiteX6300" fmla="*/ 3955261 w 6999840"/>
                <a:gd name="connsiteY6300" fmla="*/ 1330896 h 8361036"/>
                <a:gd name="connsiteX6301" fmla="*/ 3964222 w 6999840"/>
                <a:gd name="connsiteY6301" fmla="*/ 1339855 h 8361036"/>
                <a:gd name="connsiteX6302" fmla="*/ 3955261 w 6999840"/>
                <a:gd name="connsiteY6302" fmla="*/ 1348817 h 8361036"/>
                <a:gd name="connsiteX6303" fmla="*/ 3946301 w 6999840"/>
                <a:gd name="connsiteY6303" fmla="*/ 1339855 h 8361036"/>
                <a:gd name="connsiteX6304" fmla="*/ 3955261 w 6999840"/>
                <a:gd name="connsiteY6304" fmla="*/ 1330896 h 8361036"/>
                <a:gd name="connsiteX6305" fmla="*/ 4258823 w 6999840"/>
                <a:gd name="connsiteY6305" fmla="*/ 1330896 h 8361036"/>
                <a:gd name="connsiteX6306" fmla="*/ 4267784 w 6999840"/>
                <a:gd name="connsiteY6306" fmla="*/ 1339855 h 8361036"/>
                <a:gd name="connsiteX6307" fmla="*/ 4258823 w 6999840"/>
                <a:gd name="connsiteY6307" fmla="*/ 1348817 h 8361036"/>
                <a:gd name="connsiteX6308" fmla="*/ 4249863 w 6999840"/>
                <a:gd name="connsiteY6308" fmla="*/ 1339855 h 8361036"/>
                <a:gd name="connsiteX6309" fmla="*/ 4258823 w 6999840"/>
                <a:gd name="connsiteY6309" fmla="*/ 1330896 h 8361036"/>
                <a:gd name="connsiteX6310" fmla="*/ 4562385 w 6999840"/>
                <a:gd name="connsiteY6310" fmla="*/ 1330896 h 8361036"/>
                <a:gd name="connsiteX6311" fmla="*/ 4571346 w 6999840"/>
                <a:gd name="connsiteY6311" fmla="*/ 1339855 h 8361036"/>
                <a:gd name="connsiteX6312" fmla="*/ 4562385 w 6999840"/>
                <a:gd name="connsiteY6312" fmla="*/ 1348817 h 8361036"/>
                <a:gd name="connsiteX6313" fmla="*/ 4553425 w 6999840"/>
                <a:gd name="connsiteY6313" fmla="*/ 1339855 h 8361036"/>
                <a:gd name="connsiteX6314" fmla="*/ 4562385 w 6999840"/>
                <a:gd name="connsiteY6314" fmla="*/ 1330896 h 8361036"/>
                <a:gd name="connsiteX6315" fmla="*/ 4865947 w 6999840"/>
                <a:gd name="connsiteY6315" fmla="*/ 1330896 h 8361036"/>
                <a:gd name="connsiteX6316" fmla="*/ 4874908 w 6999840"/>
                <a:gd name="connsiteY6316" fmla="*/ 1339855 h 8361036"/>
                <a:gd name="connsiteX6317" fmla="*/ 4865947 w 6999840"/>
                <a:gd name="connsiteY6317" fmla="*/ 1348817 h 8361036"/>
                <a:gd name="connsiteX6318" fmla="*/ 4856987 w 6999840"/>
                <a:gd name="connsiteY6318" fmla="*/ 1339855 h 8361036"/>
                <a:gd name="connsiteX6319" fmla="*/ 4865947 w 6999840"/>
                <a:gd name="connsiteY6319" fmla="*/ 1330896 h 8361036"/>
                <a:gd name="connsiteX6320" fmla="*/ 5169508 w 6999840"/>
                <a:gd name="connsiteY6320" fmla="*/ 1330895 h 8361036"/>
                <a:gd name="connsiteX6321" fmla="*/ 5178469 w 6999840"/>
                <a:gd name="connsiteY6321" fmla="*/ 1339855 h 8361036"/>
                <a:gd name="connsiteX6322" fmla="*/ 5169508 w 6999840"/>
                <a:gd name="connsiteY6322" fmla="*/ 1348816 h 8361036"/>
                <a:gd name="connsiteX6323" fmla="*/ 5160548 w 6999840"/>
                <a:gd name="connsiteY6323" fmla="*/ 1339855 h 8361036"/>
                <a:gd name="connsiteX6324" fmla="*/ 5169508 w 6999840"/>
                <a:gd name="connsiteY6324" fmla="*/ 1330895 h 8361036"/>
                <a:gd name="connsiteX6325" fmla="*/ 5473070 w 6999840"/>
                <a:gd name="connsiteY6325" fmla="*/ 1330895 h 8361036"/>
                <a:gd name="connsiteX6326" fmla="*/ 5482031 w 6999840"/>
                <a:gd name="connsiteY6326" fmla="*/ 1339855 h 8361036"/>
                <a:gd name="connsiteX6327" fmla="*/ 5473070 w 6999840"/>
                <a:gd name="connsiteY6327" fmla="*/ 1348816 h 8361036"/>
                <a:gd name="connsiteX6328" fmla="*/ 5464110 w 6999840"/>
                <a:gd name="connsiteY6328" fmla="*/ 1339855 h 8361036"/>
                <a:gd name="connsiteX6329" fmla="*/ 5473070 w 6999840"/>
                <a:gd name="connsiteY6329" fmla="*/ 1330895 h 8361036"/>
                <a:gd name="connsiteX6330" fmla="*/ 5776632 w 6999840"/>
                <a:gd name="connsiteY6330" fmla="*/ 1330895 h 8361036"/>
                <a:gd name="connsiteX6331" fmla="*/ 5785593 w 6999840"/>
                <a:gd name="connsiteY6331" fmla="*/ 1339855 h 8361036"/>
                <a:gd name="connsiteX6332" fmla="*/ 5776632 w 6999840"/>
                <a:gd name="connsiteY6332" fmla="*/ 1348816 h 8361036"/>
                <a:gd name="connsiteX6333" fmla="*/ 5767672 w 6999840"/>
                <a:gd name="connsiteY6333" fmla="*/ 1339855 h 8361036"/>
                <a:gd name="connsiteX6334" fmla="*/ 5776632 w 6999840"/>
                <a:gd name="connsiteY6334" fmla="*/ 1330895 h 8361036"/>
                <a:gd name="connsiteX6335" fmla="*/ 6080194 w 6999840"/>
                <a:gd name="connsiteY6335" fmla="*/ 1330895 h 8361036"/>
                <a:gd name="connsiteX6336" fmla="*/ 6089155 w 6999840"/>
                <a:gd name="connsiteY6336" fmla="*/ 1339855 h 8361036"/>
                <a:gd name="connsiteX6337" fmla="*/ 6080194 w 6999840"/>
                <a:gd name="connsiteY6337" fmla="*/ 1348816 h 8361036"/>
                <a:gd name="connsiteX6338" fmla="*/ 6071234 w 6999840"/>
                <a:gd name="connsiteY6338" fmla="*/ 1339855 h 8361036"/>
                <a:gd name="connsiteX6339" fmla="*/ 6080194 w 6999840"/>
                <a:gd name="connsiteY6339" fmla="*/ 1330895 h 8361036"/>
                <a:gd name="connsiteX6340" fmla="*/ 6383755 w 6999840"/>
                <a:gd name="connsiteY6340" fmla="*/ 1330894 h 8361036"/>
                <a:gd name="connsiteX6341" fmla="*/ 6392716 w 6999840"/>
                <a:gd name="connsiteY6341" fmla="*/ 1339855 h 8361036"/>
                <a:gd name="connsiteX6342" fmla="*/ 6383755 w 6999840"/>
                <a:gd name="connsiteY6342" fmla="*/ 1348815 h 8361036"/>
                <a:gd name="connsiteX6343" fmla="*/ 6374795 w 6999840"/>
                <a:gd name="connsiteY6343" fmla="*/ 1339855 h 8361036"/>
                <a:gd name="connsiteX6344" fmla="*/ 6383755 w 6999840"/>
                <a:gd name="connsiteY6344" fmla="*/ 1330894 h 8361036"/>
                <a:gd name="connsiteX6345" fmla="*/ 9026 w 6999840"/>
                <a:gd name="connsiteY6345" fmla="*/ 1141073 h 8361036"/>
                <a:gd name="connsiteX6346" fmla="*/ 17986 w 6999840"/>
                <a:gd name="connsiteY6346" fmla="*/ 1150034 h 8361036"/>
                <a:gd name="connsiteX6347" fmla="*/ 9026 w 6999840"/>
                <a:gd name="connsiteY6347" fmla="*/ 1159001 h 8361036"/>
                <a:gd name="connsiteX6348" fmla="*/ 65 w 6999840"/>
                <a:gd name="connsiteY6348" fmla="*/ 1150034 h 8361036"/>
                <a:gd name="connsiteX6349" fmla="*/ 9026 w 6999840"/>
                <a:gd name="connsiteY6349" fmla="*/ 1141073 h 8361036"/>
                <a:gd name="connsiteX6350" fmla="*/ 6990880 w 6999840"/>
                <a:gd name="connsiteY6350" fmla="*/ 1141073 h 8361036"/>
                <a:gd name="connsiteX6351" fmla="*/ 6999840 w 6999840"/>
                <a:gd name="connsiteY6351" fmla="*/ 1150034 h 8361036"/>
                <a:gd name="connsiteX6352" fmla="*/ 6990880 w 6999840"/>
                <a:gd name="connsiteY6352" fmla="*/ 1159001 h 8361036"/>
                <a:gd name="connsiteX6353" fmla="*/ 6981919 w 6999840"/>
                <a:gd name="connsiteY6353" fmla="*/ 1150034 h 8361036"/>
                <a:gd name="connsiteX6354" fmla="*/ 6990880 w 6999840"/>
                <a:gd name="connsiteY6354" fmla="*/ 1141073 h 8361036"/>
                <a:gd name="connsiteX6355" fmla="*/ 1830401 w 6999840"/>
                <a:gd name="connsiteY6355" fmla="*/ 1141073 h 8361036"/>
                <a:gd name="connsiteX6356" fmla="*/ 1839362 w 6999840"/>
                <a:gd name="connsiteY6356" fmla="*/ 1150033 h 8361036"/>
                <a:gd name="connsiteX6357" fmla="*/ 1830401 w 6999840"/>
                <a:gd name="connsiteY6357" fmla="*/ 1159001 h 8361036"/>
                <a:gd name="connsiteX6358" fmla="*/ 1821440 w 6999840"/>
                <a:gd name="connsiteY6358" fmla="*/ 1150033 h 8361036"/>
                <a:gd name="connsiteX6359" fmla="*/ 1830401 w 6999840"/>
                <a:gd name="connsiteY6359" fmla="*/ 1141073 h 8361036"/>
                <a:gd name="connsiteX6360" fmla="*/ 1526841 w 6999840"/>
                <a:gd name="connsiteY6360" fmla="*/ 1141073 h 8361036"/>
                <a:gd name="connsiteX6361" fmla="*/ 1535801 w 6999840"/>
                <a:gd name="connsiteY6361" fmla="*/ 1150033 h 8361036"/>
                <a:gd name="connsiteX6362" fmla="*/ 1526841 w 6999840"/>
                <a:gd name="connsiteY6362" fmla="*/ 1159001 h 8361036"/>
                <a:gd name="connsiteX6363" fmla="*/ 1517882 w 6999840"/>
                <a:gd name="connsiteY6363" fmla="*/ 1150033 h 8361036"/>
                <a:gd name="connsiteX6364" fmla="*/ 1526841 w 6999840"/>
                <a:gd name="connsiteY6364" fmla="*/ 1141073 h 8361036"/>
                <a:gd name="connsiteX6365" fmla="*/ 1223277 w 6999840"/>
                <a:gd name="connsiteY6365" fmla="*/ 1141073 h 8361036"/>
                <a:gd name="connsiteX6366" fmla="*/ 1232239 w 6999840"/>
                <a:gd name="connsiteY6366" fmla="*/ 1150033 h 8361036"/>
                <a:gd name="connsiteX6367" fmla="*/ 1223277 w 6999840"/>
                <a:gd name="connsiteY6367" fmla="*/ 1159001 h 8361036"/>
                <a:gd name="connsiteX6368" fmla="*/ 1214317 w 6999840"/>
                <a:gd name="connsiteY6368" fmla="*/ 1150033 h 8361036"/>
                <a:gd name="connsiteX6369" fmla="*/ 1223277 w 6999840"/>
                <a:gd name="connsiteY6369" fmla="*/ 1141073 h 8361036"/>
                <a:gd name="connsiteX6370" fmla="*/ 919719 w 6999840"/>
                <a:gd name="connsiteY6370" fmla="*/ 1141073 h 8361036"/>
                <a:gd name="connsiteX6371" fmla="*/ 928680 w 6999840"/>
                <a:gd name="connsiteY6371" fmla="*/ 1150033 h 8361036"/>
                <a:gd name="connsiteX6372" fmla="*/ 919719 w 6999840"/>
                <a:gd name="connsiteY6372" fmla="*/ 1159001 h 8361036"/>
                <a:gd name="connsiteX6373" fmla="*/ 910757 w 6999840"/>
                <a:gd name="connsiteY6373" fmla="*/ 1150033 h 8361036"/>
                <a:gd name="connsiteX6374" fmla="*/ 919719 w 6999840"/>
                <a:gd name="connsiteY6374" fmla="*/ 1141073 h 8361036"/>
                <a:gd name="connsiteX6375" fmla="*/ 616142 w 6999840"/>
                <a:gd name="connsiteY6375" fmla="*/ 1141073 h 8361036"/>
                <a:gd name="connsiteX6376" fmla="*/ 625103 w 6999840"/>
                <a:gd name="connsiteY6376" fmla="*/ 1150033 h 8361036"/>
                <a:gd name="connsiteX6377" fmla="*/ 616142 w 6999840"/>
                <a:gd name="connsiteY6377" fmla="*/ 1159001 h 8361036"/>
                <a:gd name="connsiteX6378" fmla="*/ 607182 w 6999840"/>
                <a:gd name="connsiteY6378" fmla="*/ 1150033 h 8361036"/>
                <a:gd name="connsiteX6379" fmla="*/ 616142 w 6999840"/>
                <a:gd name="connsiteY6379" fmla="*/ 1141073 h 8361036"/>
                <a:gd name="connsiteX6380" fmla="*/ 312584 w 6999840"/>
                <a:gd name="connsiteY6380" fmla="*/ 1141073 h 8361036"/>
                <a:gd name="connsiteX6381" fmla="*/ 321545 w 6999840"/>
                <a:gd name="connsiteY6381" fmla="*/ 1150034 h 8361036"/>
                <a:gd name="connsiteX6382" fmla="*/ 312584 w 6999840"/>
                <a:gd name="connsiteY6382" fmla="*/ 1159001 h 8361036"/>
                <a:gd name="connsiteX6383" fmla="*/ 303624 w 6999840"/>
                <a:gd name="connsiteY6383" fmla="*/ 1150034 h 8361036"/>
                <a:gd name="connsiteX6384" fmla="*/ 312584 w 6999840"/>
                <a:gd name="connsiteY6384" fmla="*/ 1141073 h 8361036"/>
                <a:gd name="connsiteX6385" fmla="*/ 2741082 w 6999840"/>
                <a:gd name="connsiteY6385" fmla="*/ 1141072 h 8361036"/>
                <a:gd name="connsiteX6386" fmla="*/ 2750043 w 6999840"/>
                <a:gd name="connsiteY6386" fmla="*/ 1150032 h 8361036"/>
                <a:gd name="connsiteX6387" fmla="*/ 2741082 w 6999840"/>
                <a:gd name="connsiteY6387" fmla="*/ 1159001 h 8361036"/>
                <a:gd name="connsiteX6388" fmla="*/ 2732121 w 6999840"/>
                <a:gd name="connsiteY6388" fmla="*/ 1150032 h 8361036"/>
                <a:gd name="connsiteX6389" fmla="*/ 2741082 w 6999840"/>
                <a:gd name="connsiteY6389" fmla="*/ 1141072 h 8361036"/>
                <a:gd name="connsiteX6390" fmla="*/ 2437532 w 6999840"/>
                <a:gd name="connsiteY6390" fmla="*/ 1141072 h 8361036"/>
                <a:gd name="connsiteX6391" fmla="*/ 2446492 w 6999840"/>
                <a:gd name="connsiteY6391" fmla="*/ 1150033 h 8361036"/>
                <a:gd name="connsiteX6392" fmla="*/ 2437532 w 6999840"/>
                <a:gd name="connsiteY6392" fmla="*/ 1159001 h 8361036"/>
                <a:gd name="connsiteX6393" fmla="*/ 2428578 w 6999840"/>
                <a:gd name="connsiteY6393" fmla="*/ 1150033 h 8361036"/>
                <a:gd name="connsiteX6394" fmla="*/ 2437532 w 6999840"/>
                <a:gd name="connsiteY6394" fmla="*/ 1141072 h 8361036"/>
                <a:gd name="connsiteX6395" fmla="*/ 2133963 w 6999840"/>
                <a:gd name="connsiteY6395" fmla="*/ 1141072 h 8361036"/>
                <a:gd name="connsiteX6396" fmla="*/ 2142916 w 6999840"/>
                <a:gd name="connsiteY6396" fmla="*/ 1150033 h 8361036"/>
                <a:gd name="connsiteX6397" fmla="*/ 2133963 w 6999840"/>
                <a:gd name="connsiteY6397" fmla="*/ 1159001 h 8361036"/>
                <a:gd name="connsiteX6398" fmla="*/ 2125000 w 6999840"/>
                <a:gd name="connsiteY6398" fmla="*/ 1150033 h 8361036"/>
                <a:gd name="connsiteX6399" fmla="*/ 2133963 w 6999840"/>
                <a:gd name="connsiteY6399" fmla="*/ 1141072 h 8361036"/>
                <a:gd name="connsiteX6400" fmla="*/ 6687318 w 6999840"/>
                <a:gd name="connsiteY6400" fmla="*/ 1141072 h 8361036"/>
                <a:gd name="connsiteX6401" fmla="*/ 6696278 w 6999840"/>
                <a:gd name="connsiteY6401" fmla="*/ 1150031 h 8361036"/>
                <a:gd name="connsiteX6402" fmla="*/ 6687318 w 6999840"/>
                <a:gd name="connsiteY6402" fmla="*/ 1159001 h 8361036"/>
                <a:gd name="connsiteX6403" fmla="*/ 6678357 w 6999840"/>
                <a:gd name="connsiteY6403" fmla="*/ 1150031 h 8361036"/>
                <a:gd name="connsiteX6404" fmla="*/ 6687318 w 6999840"/>
                <a:gd name="connsiteY6404" fmla="*/ 1141072 h 8361036"/>
                <a:gd name="connsiteX6405" fmla="*/ 6383755 w 6999840"/>
                <a:gd name="connsiteY6405" fmla="*/ 1141072 h 8361036"/>
                <a:gd name="connsiteX6406" fmla="*/ 6392716 w 6999840"/>
                <a:gd name="connsiteY6406" fmla="*/ 1150031 h 8361036"/>
                <a:gd name="connsiteX6407" fmla="*/ 6383755 w 6999840"/>
                <a:gd name="connsiteY6407" fmla="*/ 1159001 h 8361036"/>
                <a:gd name="connsiteX6408" fmla="*/ 6374795 w 6999840"/>
                <a:gd name="connsiteY6408" fmla="*/ 1150031 h 8361036"/>
                <a:gd name="connsiteX6409" fmla="*/ 6383755 w 6999840"/>
                <a:gd name="connsiteY6409" fmla="*/ 1141072 h 8361036"/>
                <a:gd name="connsiteX6410" fmla="*/ 6080194 w 6999840"/>
                <a:gd name="connsiteY6410" fmla="*/ 1141072 h 8361036"/>
                <a:gd name="connsiteX6411" fmla="*/ 6089155 w 6999840"/>
                <a:gd name="connsiteY6411" fmla="*/ 1150031 h 8361036"/>
                <a:gd name="connsiteX6412" fmla="*/ 6080194 w 6999840"/>
                <a:gd name="connsiteY6412" fmla="*/ 1159001 h 8361036"/>
                <a:gd name="connsiteX6413" fmla="*/ 6071234 w 6999840"/>
                <a:gd name="connsiteY6413" fmla="*/ 1150031 h 8361036"/>
                <a:gd name="connsiteX6414" fmla="*/ 6080194 w 6999840"/>
                <a:gd name="connsiteY6414" fmla="*/ 1141072 h 8361036"/>
                <a:gd name="connsiteX6415" fmla="*/ 5776632 w 6999840"/>
                <a:gd name="connsiteY6415" fmla="*/ 1141072 h 8361036"/>
                <a:gd name="connsiteX6416" fmla="*/ 5785593 w 6999840"/>
                <a:gd name="connsiteY6416" fmla="*/ 1150031 h 8361036"/>
                <a:gd name="connsiteX6417" fmla="*/ 5776632 w 6999840"/>
                <a:gd name="connsiteY6417" fmla="*/ 1159001 h 8361036"/>
                <a:gd name="connsiteX6418" fmla="*/ 5767672 w 6999840"/>
                <a:gd name="connsiteY6418" fmla="*/ 1150031 h 8361036"/>
                <a:gd name="connsiteX6419" fmla="*/ 5776632 w 6999840"/>
                <a:gd name="connsiteY6419" fmla="*/ 1141072 h 8361036"/>
                <a:gd name="connsiteX6420" fmla="*/ 5473070 w 6999840"/>
                <a:gd name="connsiteY6420" fmla="*/ 1141072 h 8361036"/>
                <a:gd name="connsiteX6421" fmla="*/ 5482031 w 6999840"/>
                <a:gd name="connsiteY6421" fmla="*/ 1150031 h 8361036"/>
                <a:gd name="connsiteX6422" fmla="*/ 5473070 w 6999840"/>
                <a:gd name="connsiteY6422" fmla="*/ 1159001 h 8361036"/>
                <a:gd name="connsiteX6423" fmla="*/ 5464110 w 6999840"/>
                <a:gd name="connsiteY6423" fmla="*/ 1150031 h 8361036"/>
                <a:gd name="connsiteX6424" fmla="*/ 5473070 w 6999840"/>
                <a:gd name="connsiteY6424" fmla="*/ 1141072 h 8361036"/>
                <a:gd name="connsiteX6425" fmla="*/ 5169508 w 6999840"/>
                <a:gd name="connsiteY6425" fmla="*/ 1141072 h 8361036"/>
                <a:gd name="connsiteX6426" fmla="*/ 5178469 w 6999840"/>
                <a:gd name="connsiteY6426" fmla="*/ 1150031 h 8361036"/>
                <a:gd name="connsiteX6427" fmla="*/ 5169508 w 6999840"/>
                <a:gd name="connsiteY6427" fmla="*/ 1159001 h 8361036"/>
                <a:gd name="connsiteX6428" fmla="*/ 5160548 w 6999840"/>
                <a:gd name="connsiteY6428" fmla="*/ 1150031 h 8361036"/>
                <a:gd name="connsiteX6429" fmla="*/ 5169508 w 6999840"/>
                <a:gd name="connsiteY6429" fmla="*/ 1141072 h 8361036"/>
                <a:gd name="connsiteX6430" fmla="*/ 4865947 w 6999840"/>
                <a:gd name="connsiteY6430" fmla="*/ 1141072 h 8361036"/>
                <a:gd name="connsiteX6431" fmla="*/ 4874908 w 6999840"/>
                <a:gd name="connsiteY6431" fmla="*/ 1150031 h 8361036"/>
                <a:gd name="connsiteX6432" fmla="*/ 4865947 w 6999840"/>
                <a:gd name="connsiteY6432" fmla="*/ 1159001 h 8361036"/>
                <a:gd name="connsiteX6433" fmla="*/ 4856987 w 6999840"/>
                <a:gd name="connsiteY6433" fmla="*/ 1150031 h 8361036"/>
                <a:gd name="connsiteX6434" fmla="*/ 4865947 w 6999840"/>
                <a:gd name="connsiteY6434" fmla="*/ 1141072 h 8361036"/>
                <a:gd name="connsiteX6435" fmla="*/ 4562385 w 6999840"/>
                <a:gd name="connsiteY6435" fmla="*/ 1141072 h 8361036"/>
                <a:gd name="connsiteX6436" fmla="*/ 4571346 w 6999840"/>
                <a:gd name="connsiteY6436" fmla="*/ 1150032 h 8361036"/>
                <a:gd name="connsiteX6437" fmla="*/ 4562385 w 6999840"/>
                <a:gd name="connsiteY6437" fmla="*/ 1159001 h 8361036"/>
                <a:gd name="connsiteX6438" fmla="*/ 4553425 w 6999840"/>
                <a:gd name="connsiteY6438" fmla="*/ 1150032 h 8361036"/>
                <a:gd name="connsiteX6439" fmla="*/ 4562385 w 6999840"/>
                <a:gd name="connsiteY6439" fmla="*/ 1141072 h 8361036"/>
                <a:gd name="connsiteX6440" fmla="*/ 4258823 w 6999840"/>
                <a:gd name="connsiteY6440" fmla="*/ 1141072 h 8361036"/>
                <a:gd name="connsiteX6441" fmla="*/ 4267784 w 6999840"/>
                <a:gd name="connsiteY6441" fmla="*/ 1150032 h 8361036"/>
                <a:gd name="connsiteX6442" fmla="*/ 4258823 w 6999840"/>
                <a:gd name="connsiteY6442" fmla="*/ 1159001 h 8361036"/>
                <a:gd name="connsiteX6443" fmla="*/ 4249863 w 6999840"/>
                <a:gd name="connsiteY6443" fmla="*/ 1150032 h 8361036"/>
                <a:gd name="connsiteX6444" fmla="*/ 4258823 w 6999840"/>
                <a:gd name="connsiteY6444" fmla="*/ 1141072 h 8361036"/>
                <a:gd name="connsiteX6445" fmla="*/ 3955261 w 6999840"/>
                <a:gd name="connsiteY6445" fmla="*/ 1141072 h 8361036"/>
                <a:gd name="connsiteX6446" fmla="*/ 3964222 w 6999840"/>
                <a:gd name="connsiteY6446" fmla="*/ 1150032 h 8361036"/>
                <a:gd name="connsiteX6447" fmla="*/ 3955261 w 6999840"/>
                <a:gd name="connsiteY6447" fmla="*/ 1159001 h 8361036"/>
                <a:gd name="connsiteX6448" fmla="*/ 3946301 w 6999840"/>
                <a:gd name="connsiteY6448" fmla="*/ 1150032 h 8361036"/>
                <a:gd name="connsiteX6449" fmla="*/ 3955261 w 6999840"/>
                <a:gd name="connsiteY6449" fmla="*/ 1141072 h 8361036"/>
                <a:gd name="connsiteX6450" fmla="*/ 3651699 w 6999840"/>
                <a:gd name="connsiteY6450" fmla="*/ 1141072 h 8361036"/>
                <a:gd name="connsiteX6451" fmla="*/ 3660660 w 6999840"/>
                <a:gd name="connsiteY6451" fmla="*/ 1150032 h 8361036"/>
                <a:gd name="connsiteX6452" fmla="*/ 3651699 w 6999840"/>
                <a:gd name="connsiteY6452" fmla="*/ 1159001 h 8361036"/>
                <a:gd name="connsiteX6453" fmla="*/ 3642739 w 6999840"/>
                <a:gd name="connsiteY6453" fmla="*/ 1150032 h 8361036"/>
                <a:gd name="connsiteX6454" fmla="*/ 3651699 w 6999840"/>
                <a:gd name="connsiteY6454" fmla="*/ 1141072 h 8361036"/>
                <a:gd name="connsiteX6455" fmla="*/ 3348170 w 6999840"/>
                <a:gd name="connsiteY6455" fmla="*/ 1141072 h 8361036"/>
                <a:gd name="connsiteX6456" fmla="*/ 3357131 w 6999840"/>
                <a:gd name="connsiteY6456" fmla="*/ 1150032 h 8361036"/>
                <a:gd name="connsiteX6457" fmla="*/ 3348170 w 6999840"/>
                <a:gd name="connsiteY6457" fmla="*/ 1159001 h 8361036"/>
                <a:gd name="connsiteX6458" fmla="*/ 3339211 w 6999840"/>
                <a:gd name="connsiteY6458" fmla="*/ 1150032 h 8361036"/>
                <a:gd name="connsiteX6459" fmla="*/ 3348170 w 6999840"/>
                <a:gd name="connsiteY6459" fmla="*/ 1141072 h 8361036"/>
                <a:gd name="connsiteX6460" fmla="*/ 3044639 w 6999840"/>
                <a:gd name="connsiteY6460" fmla="*/ 1141072 h 8361036"/>
                <a:gd name="connsiteX6461" fmla="*/ 3053599 w 6999840"/>
                <a:gd name="connsiteY6461" fmla="*/ 1150032 h 8361036"/>
                <a:gd name="connsiteX6462" fmla="*/ 3044639 w 6999840"/>
                <a:gd name="connsiteY6462" fmla="*/ 1159001 h 8361036"/>
                <a:gd name="connsiteX6463" fmla="*/ 3035677 w 6999840"/>
                <a:gd name="connsiteY6463" fmla="*/ 1150032 h 8361036"/>
                <a:gd name="connsiteX6464" fmla="*/ 3044639 w 6999840"/>
                <a:gd name="connsiteY6464" fmla="*/ 1141072 h 8361036"/>
                <a:gd name="connsiteX6465" fmla="*/ 6836025 w 6999840"/>
                <a:gd name="connsiteY6465" fmla="*/ 1064178 h 8361036"/>
                <a:gd name="connsiteX6466" fmla="*/ 6844985 w 6999840"/>
                <a:gd name="connsiteY6466" fmla="*/ 1073146 h 8361036"/>
                <a:gd name="connsiteX6467" fmla="*/ 6836025 w 6999840"/>
                <a:gd name="connsiteY6467" fmla="*/ 1082104 h 8361036"/>
                <a:gd name="connsiteX6468" fmla="*/ 6827064 w 6999840"/>
                <a:gd name="connsiteY6468" fmla="*/ 1073146 h 8361036"/>
                <a:gd name="connsiteX6469" fmla="*/ 6836025 w 6999840"/>
                <a:gd name="connsiteY6469" fmla="*/ 1064178 h 8361036"/>
                <a:gd name="connsiteX6470" fmla="*/ 6532742 w 6999840"/>
                <a:gd name="connsiteY6470" fmla="*/ 1064178 h 8361036"/>
                <a:gd name="connsiteX6471" fmla="*/ 6541703 w 6999840"/>
                <a:gd name="connsiteY6471" fmla="*/ 1073146 h 8361036"/>
                <a:gd name="connsiteX6472" fmla="*/ 6532742 w 6999840"/>
                <a:gd name="connsiteY6472" fmla="*/ 1082104 h 8361036"/>
                <a:gd name="connsiteX6473" fmla="*/ 6523782 w 6999840"/>
                <a:gd name="connsiteY6473" fmla="*/ 1073146 h 8361036"/>
                <a:gd name="connsiteX6474" fmla="*/ 6532742 w 6999840"/>
                <a:gd name="connsiteY6474" fmla="*/ 1064178 h 8361036"/>
                <a:gd name="connsiteX6475" fmla="*/ 6229459 w 6999840"/>
                <a:gd name="connsiteY6475" fmla="*/ 1064178 h 8361036"/>
                <a:gd name="connsiteX6476" fmla="*/ 6238420 w 6999840"/>
                <a:gd name="connsiteY6476" fmla="*/ 1073146 h 8361036"/>
                <a:gd name="connsiteX6477" fmla="*/ 6229459 w 6999840"/>
                <a:gd name="connsiteY6477" fmla="*/ 1082104 h 8361036"/>
                <a:gd name="connsiteX6478" fmla="*/ 6220499 w 6999840"/>
                <a:gd name="connsiteY6478" fmla="*/ 1073146 h 8361036"/>
                <a:gd name="connsiteX6479" fmla="*/ 6229459 w 6999840"/>
                <a:gd name="connsiteY6479" fmla="*/ 1064178 h 8361036"/>
                <a:gd name="connsiteX6480" fmla="*/ 5926177 w 6999840"/>
                <a:gd name="connsiteY6480" fmla="*/ 1064178 h 8361036"/>
                <a:gd name="connsiteX6481" fmla="*/ 5935138 w 6999840"/>
                <a:gd name="connsiteY6481" fmla="*/ 1073146 h 8361036"/>
                <a:gd name="connsiteX6482" fmla="*/ 5926177 w 6999840"/>
                <a:gd name="connsiteY6482" fmla="*/ 1082104 h 8361036"/>
                <a:gd name="connsiteX6483" fmla="*/ 5917217 w 6999840"/>
                <a:gd name="connsiteY6483" fmla="*/ 1073146 h 8361036"/>
                <a:gd name="connsiteX6484" fmla="*/ 5926177 w 6999840"/>
                <a:gd name="connsiteY6484" fmla="*/ 1064178 h 8361036"/>
                <a:gd name="connsiteX6485" fmla="*/ 5622895 w 6999840"/>
                <a:gd name="connsiteY6485" fmla="*/ 1064178 h 8361036"/>
                <a:gd name="connsiteX6486" fmla="*/ 5631856 w 6999840"/>
                <a:gd name="connsiteY6486" fmla="*/ 1073146 h 8361036"/>
                <a:gd name="connsiteX6487" fmla="*/ 5622895 w 6999840"/>
                <a:gd name="connsiteY6487" fmla="*/ 1082104 h 8361036"/>
                <a:gd name="connsiteX6488" fmla="*/ 5613935 w 6999840"/>
                <a:gd name="connsiteY6488" fmla="*/ 1073146 h 8361036"/>
                <a:gd name="connsiteX6489" fmla="*/ 5622895 w 6999840"/>
                <a:gd name="connsiteY6489" fmla="*/ 1064178 h 8361036"/>
                <a:gd name="connsiteX6490" fmla="*/ 5319613 w 6999840"/>
                <a:gd name="connsiteY6490" fmla="*/ 1064178 h 8361036"/>
                <a:gd name="connsiteX6491" fmla="*/ 5328574 w 6999840"/>
                <a:gd name="connsiteY6491" fmla="*/ 1073146 h 8361036"/>
                <a:gd name="connsiteX6492" fmla="*/ 5319613 w 6999840"/>
                <a:gd name="connsiteY6492" fmla="*/ 1082104 h 8361036"/>
                <a:gd name="connsiteX6493" fmla="*/ 5310653 w 6999840"/>
                <a:gd name="connsiteY6493" fmla="*/ 1073146 h 8361036"/>
                <a:gd name="connsiteX6494" fmla="*/ 5319613 w 6999840"/>
                <a:gd name="connsiteY6494" fmla="*/ 1064178 h 8361036"/>
                <a:gd name="connsiteX6495" fmla="*/ 5016330 w 6999840"/>
                <a:gd name="connsiteY6495" fmla="*/ 1064178 h 8361036"/>
                <a:gd name="connsiteX6496" fmla="*/ 5025291 w 6999840"/>
                <a:gd name="connsiteY6496" fmla="*/ 1073146 h 8361036"/>
                <a:gd name="connsiteX6497" fmla="*/ 5016330 w 6999840"/>
                <a:gd name="connsiteY6497" fmla="*/ 1082104 h 8361036"/>
                <a:gd name="connsiteX6498" fmla="*/ 5007370 w 6999840"/>
                <a:gd name="connsiteY6498" fmla="*/ 1073146 h 8361036"/>
                <a:gd name="connsiteX6499" fmla="*/ 5016330 w 6999840"/>
                <a:gd name="connsiteY6499" fmla="*/ 1064178 h 8361036"/>
                <a:gd name="connsiteX6500" fmla="*/ 4713048 w 6999840"/>
                <a:gd name="connsiteY6500" fmla="*/ 1064178 h 8361036"/>
                <a:gd name="connsiteX6501" fmla="*/ 4722009 w 6999840"/>
                <a:gd name="connsiteY6501" fmla="*/ 1073146 h 8361036"/>
                <a:gd name="connsiteX6502" fmla="*/ 4713048 w 6999840"/>
                <a:gd name="connsiteY6502" fmla="*/ 1082104 h 8361036"/>
                <a:gd name="connsiteX6503" fmla="*/ 4704088 w 6999840"/>
                <a:gd name="connsiteY6503" fmla="*/ 1073146 h 8361036"/>
                <a:gd name="connsiteX6504" fmla="*/ 4713048 w 6999840"/>
                <a:gd name="connsiteY6504" fmla="*/ 1064178 h 8361036"/>
                <a:gd name="connsiteX6505" fmla="*/ 4409765 w 6999840"/>
                <a:gd name="connsiteY6505" fmla="*/ 1064178 h 8361036"/>
                <a:gd name="connsiteX6506" fmla="*/ 4418726 w 6999840"/>
                <a:gd name="connsiteY6506" fmla="*/ 1073146 h 8361036"/>
                <a:gd name="connsiteX6507" fmla="*/ 4409765 w 6999840"/>
                <a:gd name="connsiteY6507" fmla="*/ 1082104 h 8361036"/>
                <a:gd name="connsiteX6508" fmla="*/ 4400805 w 6999840"/>
                <a:gd name="connsiteY6508" fmla="*/ 1073146 h 8361036"/>
                <a:gd name="connsiteX6509" fmla="*/ 4409765 w 6999840"/>
                <a:gd name="connsiteY6509" fmla="*/ 1064178 h 8361036"/>
                <a:gd name="connsiteX6510" fmla="*/ 4106483 w 6999840"/>
                <a:gd name="connsiteY6510" fmla="*/ 1064178 h 8361036"/>
                <a:gd name="connsiteX6511" fmla="*/ 4115444 w 6999840"/>
                <a:gd name="connsiteY6511" fmla="*/ 1073146 h 8361036"/>
                <a:gd name="connsiteX6512" fmla="*/ 4106483 w 6999840"/>
                <a:gd name="connsiteY6512" fmla="*/ 1082104 h 8361036"/>
                <a:gd name="connsiteX6513" fmla="*/ 4097523 w 6999840"/>
                <a:gd name="connsiteY6513" fmla="*/ 1073146 h 8361036"/>
                <a:gd name="connsiteX6514" fmla="*/ 4106483 w 6999840"/>
                <a:gd name="connsiteY6514" fmla="*/ 1064178 h 8361036"/>
                <a:gd name="connsiteX6515" fmla="*/ 3803200 w 6999840"/>
                <a:gd name="connsiteY6515" fmla="*/ 1064178 h 8361036"/>
                <a:gd name="connsiteX6516" fmla="*/ 3812161 w 6999840"/>
                <a:gd name="connsiteY6516" fmla="*/ 1073146 h 8361036"/>
                <a:gd name="connsiteX6517" fmla="*/ 3803200 w 6999840"/>
                <a:gd name="connsiteY6517" fmla="*/ 1082104 h 8361036"/>
                <a:gd name="connsiteX6518" fmla="*/ 3794240 w 6999840"/>
                <a:gd name="connsiteY6518" fmla="*/ 1073146 h 8361036"/>
                <a:gd name="connsiteX6519" fmla="*/ 3803200 w 6999840"/>
                <a:gd name="connsiteY6519" fmla="*/ 1064178 h 8361036"/>
                <a:gd name="connsiteX6520" fmla="*/ 3499921 w 6999840"/>
                <a:gd name="connsiteY6520" fmla="*/ 1064178 h 8361036"/>
                <a:gd name="connsiteX6521" fmla="*/ 3508879 w 6999840"/>
                <a:gd name="connsiteY6521" fmla="*/ 1073146 h 8361036"/>
                <a:gd name="connsiteX6522" fmla="*/ 3499921 w 6999840"/>
                <a:gd name="connsiteY6522" fmla="*/ 1082104 h 8361036"/>
                <a:gd name="connsiteX6523" fmla="*/ 3491024 w 6999840"/>
                <a:gd name="connsiteY6523" fmla="*/ 1073146 h 8361036"/>
                <a:gd name="connsiteX6524" fmla="*/ 3499921 w 6999840"/>
                <a:gd name="connsiteY6524" fmla="*/ 1064178 h 8361036"/>
                <a:gd name="connsiteX6525" fmla="*/ 3196690 w 6999840"/>
                <a:gd name="connsiteY6525" fmla="*/ 1064178 h 8361036"/>
                <a:gd name="connsiteX6526" fmla="*/ 3205668 w 6999840"/>
                <a:gd name="connsiteY6526" fmla="*/ 1073146 h 8361036"/>
                <a:gd name="connsiteX6527" fmla="*/ 3196690 w 6999840"/>
                <a:gd name="connsiteY6527" fmla="*/ 1082104 h 8361036"/>
                <a:gd name="connsiteX6528" fmla="*/ 3187729 w 6999840"/>
                <a:gd name="connsiteY6528" fmla="*/ 1073146 h 8361036"/>
                <a:gd name="connsiteX6529" fmla="*/ 3196690 w 6999840"/>
                <a:gd name="connsiteY6529" fmla="*/ 1064178 h 8361036"/>
                <a:gd name="connsiteX6530" fmla="*/ 2893468 w 6999840"/>
                <a:gd name="connsiteY6530" fmla="*/ 1064178 h 8361036"/>
                <a:gd name="connsiteX6531" fmla="*/ 2902429 w 6999840"/>
                <a:gd name="connsiteY6531" fmla="*/ 1073146 h 8361036"/>
                <a:gd name="connsiteX6532" fmla="*/ 2893468 w 6999840"/>
                <a:gd name="connsiteY6532" fmla="*/ 1082104 h 8361036"/>
                <a:gd name="connsiteX6533" fmla="*/ 2884510 w 6999840"/>
                <a:gd name="connsiteY6533" fmla="*/ 1073146 h 8361036"/>
                <a:gd name="connsiteX6534" fmla="*/ 2893468 w 6999840"/>
                <a:gd name="connsiteY6534" fmla="*/ 1064178 h 8361036"/>
                <a:gd name="connsiteX6535" fmla="*/ 2590189 w 6999840"/>
                <a:gd name="connsiteY6535" fmla="*/ 1064178 h 8361036"/>
                <a:gd name="connsiteX6536" fmla="*/ 2599144 w 6999840"/>
                <a:gd name="connsiteY6536" fmla="*/ 1073146 h 8361036"/>
                <a:gd name="connsiteX6537" fmla="*/ 2590189 w 6999840"/>
                <a:gd name="connsiteY6537" fmla="*/ 1082104 h 8361036"/>
                <a:gd name="connsiteX6538" fmla="*/ 2581232 w 6999840"/>
                <a:gd name="connsiteY6538" fmla="*/ 1073146 h 8361036"/>
                <a:gd name="connsiteX6539" fmla="*/ 2590189 w 6999840"/>
                <a:gd name="connsiteY6539" fmla="*/ 1064178 h 8361036"/>
                <a:gd name="connsiteX6540" fmla="*/ 2286914 w 6999840"/>
                <a:gd name="connsiteY6540" fmla="*/ 1064178 h 8361036"/>
                <a:gd name="connsiteX6541" fmla="*/ 2295873 w 6999840"/>
                <a:gd name="connsiteY6541" fmla="*/ 1073146 h 8361036"/>
                <a:gd name="connsiteX6542" fmla="*/ 2286914 w 6999840"/>
                <a:gd name="connsiteY6542" fmla="*/ 1082104 h 8361036"/>
                <a:gd name="connsiteX6543" fmla="*/ 2277953 w 6999840"/>
                <a:gd name="connsiteY6543" fmla="*/ 1073146 h 8361036"/>
                <a:gd name="connsiteX6544" fmla="*/ 2286914 w 6999840"/>
                <a:gd name="connsiteY6544" fmla="*/ 1064178 h 8361036"/>
                <a:gd name="connsiteX6545" fmla="*/ 1983643 w 6999840"/>
                <a:gd name="connsiteY6545" fmla="*/ 1064178 h 8361036"/>
                <a:gd name="connsiteX6546" fmla="*/ 1992604 w 6999840"/>
                <a:gd name="connsiteY6546" fmla="*/ 1073146 h 8361036"/>
                <a:gd name="connsiteX6547" fmla="*/ 1983643 w 6999840"/>
                <a:gd name="connsiteY6547" fmla="*/ 1082104 h 8361036"/>
                <a:gd name="connsiteX6548" fmla="*/ 1974683 w 6999840"/>
                <a:gd name="connsiteY6548" fmla="*/ 1073146 h 8361036"/>
                <a:gd name="connsiteX6549" fmla="*/ 1983643 w 6999840"/>
                <a:gd name="connsiteY6549" fmla="*/ 1064178 h 8361036"/>
                <a:gd name="connsiteX6550" fmla="*/ 1680386 w 6999840"/>
                <a:gd name="connsiteY6550" fmla="*/ 1064178 h 8361036"/>
                <a:gd name="connsiteX6551" fmla="*/ 1689346 w 6999840"/>
                <a:gd name="connsiteY6551" fmla="*/ 1073146 h 8361036"/>
                <a:gd name="connsiteX6552" fmla="*/ 1680386 w 6999840"/>
                <a:gd name="connsiteY6552" fmla="*/ 1082104 h 8361036"/>
                <a:gd name="connsiteX6553" fmla="*/ 1671424 w 6999840"/>
                <a:gd name="connsiteY6553" fmla="*/ 1073146 h 8361036"/>
                <a:gd name="connsiteX6554" fmla="*/ 1680386 w 6999840"/>
                <a:gd name="connsiteY6554" fmla="*/ 1064178 h 8361036"/>
                <a:gd name="connsiteX6555" fmla="*/ 1377104 w 6999840"/>
                <a:gd name="connsiteY6555" fmla="*/ 1064178 h 8361036"/>
                <a:gd name="connsiteX6556" fmla="*/ 1386066 w 6999840"/>
                <a:gd name="connsiteY6556" fmla="*/ 1073146 h 8361036"/>
                <a:gd name="connsiteX6557" fmla="*/ 1377104 w 6999840"/>
                <a:gd name="connsiteY6557" fmla="*/ 1082104 h 8361036"/>
                <a:gd name="connsiteX6558" fmla="*/ 1368143 w 6999840"/>
                <a:gd name="connsiteY6558" fmla="*/ 1073146 h 8361036"/>
                <a:gd name="connsiteX6559" fmla="*/ 1377104 w 6999840"/>
                <a:gd name="connsiteY6559" fmla="*/ 1064178 h 8361036"/>
                <a:gd name="connsiteX6560" fmla="*/ 1073814 w 6999840"/>
                <a:gd name="connsiteY6560" fmla="*/ 1064178 h 8361036"/>
                <a:gd name="connsiteX6561" fmla="*/ 1082774 w 6999840"/>
                <a:gd name="connsiteY6561" fmla="*/ 1073146 h 8361036"/>
                <a:gd name="connsiteX6562" fmla="*/ 1073814 w 6999840"/>
                <a:gd name="connsiteY6562" fmla="*/ 1082104 h 8361036"/>
                <a:gd name="connsiteX6563" fmla="*/ 1064853 w 6999840"/>
                <a:gd name="connsiteY6563" fmla="*/ 1073146 h 8361036"/>
                <a:gd name="connsiteX6564" fmla="*/ 1073814 w 6999840"/>
                <a:gd name="connsiteY6564" fmla="*/ 1064178 h 8361036"/>
                <a:gd name="connsiteX6565" fmla="*/ 770541 w 6999840"/>
                <a:gd name="connsiteY6565" fmla="*/ 1064178 h 8361036"/>
                <a:gd name="connsiteX6566" fmla="*/ 779490 w 6999840"/>
                <a:gd name="connsiteY6566" fmla="*/ 1073146 h 8361036"/>
                <a:gd name="connsiteX6567" fmla="*/ 770541 w 6999840"/>
                <a:gd name="connsiteY6567" fmla="*/ 1082104 h 8361036"/>
                <a:gd name="connsiteX6568" fmla="*/ 761572 w 6999840"/>
                <a:gd name="connsiteY6568" fmla="*/ 1073146 h 8361036"/>
                <a:gd name="connsiteX6569" fmla="*/ 770541 w 6999840"/>
                <a:gd name="connsiteY6569" fmla="*/ 1064178 h 8361036"/>
                <a:gd name="connsiteX6570" fmla="*/ 467224 w 6999840"/>
                <a:gd name="connsiteY6570" fmla="*/ 1064178 h 8361036"/>
                <a:gd name="connsiteX6571" fmla="*/ 476185 w 6999840"/>
                <a:gd name="connsiteY6571" fmla="*/ 1073146 h 8361036"/>
                <a:gd name="connsiteX6572" fmla="*/ 467224 w 6999840"/>
                <a:gd name="connsiteY6572" fmla="*/ 1082104 h 8361036"/>
                <a:gd name="connsiteX6573" fmla="*/ 458264 w 6999840"/>
                <a:gd name="connsiteY6573" fmla="*/ 1073146 h 8361036"/>
                <a:gd name="connsiteX6574" fmla="*/ 467224 w 6999840"/>
                <a:gd name="connsiteY6574" fmla="*/ 1064178 h 8361036"/>
                <a:gd name="connsiteX6575" fmla="*/ 163945 w 6999840"/>
                <a:gd name="connsiteY6575" fmla="*/ 1064178 h 8361036"/>
                <a:gd name="connsiteX6576" fmla="*/ 172905 w 6999840"/>
                <a:gd name="connsiteY6576" fmla="*/ 1073146 h 8361036"/>
                <a:gd name="connsiteX6577" fmla="*/ 163945 w 6999840"/>
                <a:gd name="connsiteY6577" fmla="*/ 1082104 h 8361036"/>
                <a:gd name="connsiteX6578" fmla="*/ 154985 w 6999840"/>
                <a:gd name="connsiteY6578" fmla="*/ 1073146 h 8361036"/>
                <a:gd name="connsiteX6579" fmla="*/ 163945 w 6999840"/>
                <a:gd name="connsiteY6579" fmla="*/ 1064178 h 8361036"/>
                <a:gd name="connsiteX6580" fmla="*/ 6836025 w 6999840"/>
                <a:gd name="connsiteY6580" fmla="*/ 871762 h 8361036"/>
                <a:gd name="connsiteX6581" fmla="*/ 6844985 w 6999840"/>
                <a:gd name="connsiteY6581" fmla="*/ 880721 h 8361036"/>
                <a:gd name="connsiteX6582" fmla="*/ 6836025 w 6999840"/>
                <a:gd name="connsiteY6582" fmla="*/ 889686 h 8361036"/>
                <a:gd name="connsiteX6583" fmla="*/ 6827064 w 6999840"/>
                <a:gd name="connsiteY6583" fmla="*/ 880721 h 8361036"/>
                <a:gd name="connsiteX6584" fmla="*/ 6836025 w 6999840"/>
                <a:gd name="connsiteY6584" fmla="*/ 871762 h 8361036"/>
                <a:gd name="connsiteX6585" fmla="*/ 6532742 w 6999840"/>
                <a:gd name="connsiteY6585" fmla="*/ 871762 h 8361036"/>
                <a:gd name="connsiteX6586" fmla="*/ 6541703 w 6999840"/>
                <a:gd name="connsiteY6586" fmla="*/ 880721 h 8361036"/>
                <a:gd name="connsiteX6587" fmla="*/ 6532742 w 6999840"/>
                <a:gd name="connsiteY6587" fmla="*/ 889686 h 8361036"/>
                <a:gd name="connsiteX6588" fmla="*/ 6523782 w 6999840"/>
                <a:gd name="connsiteY6588" fmla="*/ 880721 h 8361036"/>
                <a:gd name="connsiteX6589" fmla="*/ 6532742 w 6999840"/>
                <a:gd name="connsiteY6589" fmla="*/ 871762 h 8361036"/>
                <a:gd name="connsiteX6590" fmla="*/ 6229459 w 6999840"/>
                <a:gd name="connsiteY6590" fmla="*/ 871762 h 8361036"/>
                <a:gd name="connsiteX6591" fmla="*/ 6238420 w 6999840"/>
                <a:gd name="connsiteY6591" fmla="*/ 880721 h 8361036"/>
                <a:gd name="connsiteX6592" fmla="*/ 6229459 w 6999840"/>
                <a:gd name="connsiteY6592" fmla="*/ 889686 h 8361036"/>
                <a:gd name="connsiteX6593" fmla="*/ 6220499 w 6999840"/>
                <a:gd name="connsiteY6593" fmla="*/ 880721 h 8361036"/>
                <a:gd name="connsiteX6594" fmla="*/ 6229459 w 6999840"/>
                <a:gd name="connsiteY6594" fmla="*/ 871762 h 8361036"/>
                <a:gd name="connsiteX6595" fmla="*/ 5926177 w 6999840"/>
                <a:gd name="connsiteY6595" fmla="*/ 871762 h 8361036"/>
                <a:gd name="connsiteX6596" fmla="*/ 5935138 w 6999840"/>
                <a:gd name="connsiteY6596" fmla="*/ 880721 h 8361036"/>
                <a:gd name="connsiteX6597" fmla="*/ 5926177 w 6999840"/>
                <a:gd name="connsiteY6597" fmla="*/ 889686 h 8361036"/>
                <a:gd name="connsiteX6598" fmla="*/ 5917217 w 6999840"/>
                <a:gd name="connsiteY6598" fmla="*/ 880721 h 8361036"/>
                <a:gd name="connsiteX6599" fmla="*/ 5926177 w 6999840"/>
                <a:gd name="connsiteY6599" fmla="*/ 871762 h 8361036"/>
                <a:gd name="connsiteX6600" fmla="*/ 5622895 w 6999840"/>
                <a:gd name="connsiteY6600" fmla="*/ 871762 h 8361036"/>
                <a:gd name="connsiteX6601" fmla="*/ 5631856 w 6999840"/>
                <a:gd name="connsiteY6601" fmla="*/ 880721 h 8361036"/>
                <a:gd name="connsiteX6602" fmla="*/ 5622895 w 6999840"/>
                <a:gd name="connsiteY6602" fmla="*/ 889686 h 8361036"/>
                <a:gd name="connsiteX6603" fmla="*/ 5613935 w 6999840"/>
                <a:gd name="connsiteY6603" fmla="*/ 880721 h 8361036"/>
                <a:gd name="connsiteX6604" fmla="*/ 5622895 w 6999840"/>
                <a:gd name="connsiteY6604" fmla="*/ 871762 h 8361036"/>
                <a:gd name="connsiteX6605" fmla="*/ 5319613 w 6999840"/>
                <a:gd name="connsiteY6605" fmla="*/ 871762 h 8361036"/>
                <a:gd name="connsiteX6606" fmla="*/ 5328574 w 6999840"/>
                <a:gd name="connsiteY6606" fmla="*/ 880721 h 8361036"/>
                <a:gd name="connsiteX6607" fmla="*/ 5319613 w 6999840"/>
                <a:gd name="connsiteY6607" fmla="*/ 889686 h 8361036"/>
                <a:gd name="connsiteX6608" fmla="*/ 5310653 w 6999840"/>
                <a:gd name="connsiteY6608" fmla="*/ 880721 h 8361036"/>
                <a:gd name="connsiteX6609" fmla="*/ 5319613 w 6999840"/>
                <a:gd name="connsiteY6609" fmla="*/ 871762 h 8361036"/>
                <a:gd name="connsiteX6610" fmla="*/ 5016330 w 6999840"/>
                <a:gd name="connsiteY6610" fmla="*/ 871762 h 8361036"/>
                <a:gd name="connsiteX6611" fmla="*/ 5025291 w 6999840"/>
                <a:gd name="connsiteY6611" fmla="*/ 880721 h 8361036"/>
                <a:gd name="connsiteX6612" fmla="*/ 5016330 w 6999840"/>
                <a:gd name="connsiteY6612" fmla="*/ 889686 h 8361036"/>
                <a:gd name="connsiteX6613" fmla="*/ 5007370 w 6999840"/>
                <a:gd name="connsiteY6613" fmla="*/ 880721 h 8361036"/>
                <a:gd name="connsiteX6614" fmla="*/ 5016330 w 6999840"/>
                <a:gd name="connsiteY6614" fmla="*/ 871762 h 8361036"/>
                <a:gd name="connsiteX6615" fmla="*/ 4713048 w 6999840"/>
                <a:gd name="connsiteY6615" fmla="*/ 871762 h 8361036"/>
                <a:gd name="connsiteX6616" fmla="*/ 4722009 w 6999840"/>
                <a:gd name="connsiteY6616" fmla="*/ 880721 h 8361036"/>
                <a:gd name="connsiteX6617" fmla="*/ 4713048 w 6999840"/>
                <a:gd name="connsiteY6617" fmla="*/ 889686 h 8361036"/>
                <a:gd name="connsiteX6618" fmla="*/ 4704088 w 6999840"/>
                <a:gd name="connsiteY6618" fmla="*/ 880721 h 8361036"/>
                <a:gd name="connsiteX6619" fmla="*/ 4713048 w 6999840"/>
                <a:gd name="connsiteY6619" fmla="*/ 871762 h 8361036"/>
                <a:gd name="connsiteX6620" fmla="*/ 4409765 w 6999840"/>
                <a:gd name="connsiteY6620" fmla="*/ 871762 h 8361036"/>
                <a:gd name="connsiteX6621" fmla="*/ 4418726 w 6999840"/>
                <a:gd name="connsiteY6621" fmla="*/ 880721 h 8361036"/>
                <a:gd name="connsiteX6622" fmla="*/ 4409765 w 6999840"/>
                <a:gd name="connsiteY6622" fmla="*/ 889686 h 8361036"/>
                <a:gd name="connsiteX6623" fmla="*/ 4400805 w 6999840"/>
                <a:gd name="connsiteY6623" fmla="*/ 880721 h 8361036"/>
                <a:gd name="connsiteX6624" fmla="*/ 4409765 w 6999840"/>
                <a:gd name="connsiteY6624" fmla="*/ 871762 h 8361036"/>
                <a:gd name="connsiteX6625" fmla="*/ 4106483 w 6999840"/>
                <a:gd name="connsiteY6625" fmla="*/ 871762 h 8361036"/>
                <a:gd name="connsiteX6626" fmla="*/ 4115444 w 6999840"/>
                <a:gd name="connsiteY6626" fmla="*/ 880721 h 8361036"/>
                <a:gd name="connsiteX6627" fmla="*/ 4106483 w 6999840"/>
                <a:gd name="connsiteY6627" fmla="*/ 889686 h 8361036"/>
                <a:gd name="connsiteX6628" fmla="*/ 4097523 w 6999840"/>
                <a:gd name="connsiteY6628" fmla="*/ 880721 h 8361036"/>
                <a:gd name="connsiteX6629" fmla="*/ 4106483 w 6999840"/>
                <a:gd name="connsiteY6629" fmla="*/ 871762 h 8361036"/>
                <a:gd name="connsiteX6630" fmla="*/ 3803200 w 6999840"/>
                <a:gd name="connsiteY6630" fmla="*/ 871762 h 8361036"/>
                <a:gd name="connsiteX6631" fmla="*/ 3812161 w 6999840"/>
                <a:gd name="connsiteY6631" fmla="*/ 880721 h 8361036"/>
                <a:gd name="connsiteX6632" fmla="*/ 3803200 w 6999840"/>
                <a:gd name="connsiteY6632" fmla="*/ 889686 h 8361036"/>
                <a:gd name="connsiteX6633" fmla="*/ 3794240 w 6999840"/>
                <a:gd name="connsiteY6633" fmla="*/ 880721 h 8361036"/>
                <a:gd name="connsiteX6634" fmla="*/ 3803200 w 6999840"/>
                <a:gd name="connsiteY6634" fmla="*/ 871762 h 8361036"/>
                <a:gd name="connsiteX6635" fmla="*/ 3499921 w 6999840"/>
                <a:gd name="connsiteY6635" fmla="*/ 871762 h 8361036"/>
                <a:gd name="connsiteX6636" fmla="*/ 3508879 w 6999840"/>
                <a:gd name="connsiteY6636" fmla="*/ 880721 h 8361036"/>
                <a:gd name="connsiteX6637" fmla="*/ 3499921 w 6999840"/>
                <a:gd name="connsiteY6637" fmla="*/ 889686 h 8361036"/>
                <a:gd name="connsiteX6638" fmla="*/ 3491025 w 6999840"/>
                <a:gd name="connsiteY6638" fmla="*/ 880721 h 8361036"/>
                <a:gd name="connsiteX6639" fmla="*/ 3499921 w 6999840"/>
                <a:gd name="connsiteY6639" fmla="*/ 871762 h 8361036"/>
                <a:gd name="connsiteX6640" fmla="*/ 3196690 w 6999840"/>
                <a:gd name="connsiteY6640" fmla="*/ 871762 h 8361036"/>
                <a:gd name="connsiteX6641" fmla="*/ 3205668 w 6999840"/>
                <a:gd name="connsiteY6641" fmla="*/ 880721 h 8361036"/>
                <a:gd name="connsiteX6642" fmla="*/ 3196690 w 6999840"/>
                <a:gd name="connsiteY6642" fmla="*/ 889686 h 8361036"/>
                <a:gd name="connsiteX6643" fmla="*/ 3187729 w 6999840"/>
                <a:gd name="connsiteY6643" fmla="*/ 880721 h 8361036"/>
                <a:gd name="connsiteX6644" fmla="*/ 3196690 w 6999840"/>
                <a:gd name="connsiteY6644" fmla="*/ 871762 h 8361036"/>
                <a:gd name="connsiteX6645" fmla="*/ 2893470 w 6999840"/>
                <a:gd name="connsiteY6645" fmla="*/ 871762 h 8361036"/>
                <a:gd name="connsiteX6646" fmla="*/ 2902430 w 6999840"/>
                <a:gd name="connsiteY6646" fmla="*/ 880721 h 8361036"/>
                <a:gd name="connsiteX6647" fmla="*/ 2893470 w 6999840"/>
                <a:gd name="connsiteY6647" fmla="*/ 889686 h 8361036"/>
                <a:gd name="connsiteX6648" fmla="*/ 2884510 w 6999840"/>
                <a:gd name="connsiteY6648" fmla="*/ 880721 h 8361036"/>
                <a:gd name="connsiteX6649" fmla="*/ 2893470 w 6999840"/>
                <a:gd name="connsiteY6649" fmla="*/ 871762 h 8361036"/>
                <a:gd name="connsiteX6650" fmla="*/ 2590191 w 6999840"/>
                <a:gd name="connsiteY6650" fmla="*/ 871762 h 8361036"/>
                <a:gd name="connsiteX6651" fmla="*/ 2599144 w 6999840"/>
                <a:gd name="connsiteY6651" fmla="*/ 880721 h 8361036"/>
                <a:gd name="connsiteX6652" fmla="*/ 2590191 w 6999840"/>
                <a:gd name="connsiteY6652" fmla="*/ 889686 h 8361036"/>
                <a:gd name="connsiteX6653" fmla="*/ 2581235 w 6999840"/>
                <a:gd name="connsiteY6653" fmla="*/ 880721 h 8361036"/>
                <a:gd name="connsiteX6654" fmla="*/ 2590191 w 6999840"/>
                <a:gd name="connsiteY6654" fmla="*/ 871762 h 8361036"/>
                <a:gd name="connsiteX6655" fmla="*/ 2286917 w 6999840"/>
                <a:gd name="connsiteY6655" fmla="*/ 871762 h 8361036"/>
                <a:gd name="connsiteX6656" fmla="*/ 2295876 w 6999840"/>
                <a:gd name="connsiteY6656" fmla="*/ 880721 h 8361036"/>
                <a:gd name="connsiteX6657" fmla="*/ 2286917 w 6999840"/>
                <a:gd name="connsiteY6657" fmla="*/ 889686 h 8361036"/>
                <a:gd name="connsiteX6658" fmla="*/ 2277955 w 6999840"/>
                <a:gd name="connsiteY6658" fmla="*/ 880721 h 8361036"/>
                <a:gd name="connsiteX6659" fmla="*/ 2286917 w 6999840"/>
                <a:gd name="connsiteY6659" fmla="*/ 871762 h 8361036"/>
                <a:gd name="connsiteX6660" fmla="*/ 1983646 w 6999840"/>
                <a:gd name="connsiteY6660" fmla="*/ 871762 h 8361036"/>
                <a:gd name="connsiteX6661" fmla="*/ 1992607 w 6999840"/>
                <a:gd name="connsiteY6661" fmla="*/ 880721 h 8361036"/>
                <a:gd name="connsiteX6662" fmla="*/ 1983646 w 6999840"/>
                <a:gd name="connsiteY6662" fmla="*/ 889686 h 8361036"/>
                <a:gd name="connsiteX6663" fmla="*/ 1974685 w 6999840"/>
                <a:gd name="connsiteY6663" fmla="*/ 880721 h 8361036"/>
                <a:gd name="connsiteX6664" fmla="*/ 1983646 w 6999840"/>
                <a:gd name="connsiteY6664" fmla="*/ 871762 h 8361036"/>
                <a:gd name="connsiteX6665" fmla="*/ 1680388 w 6999840"/>
                <a:gd name="connsiteY6665" fmla="*/ 871762 h 8361036"/>
                <a:gd name="connsiteX6666" fmla="*/ 1689349 w 6999840"/>
                <a:gd name="connsiteY6666" fmla="*/ 880721 h 8361036"/>
                <a:gd name="connsiteX6667" fmla="*/ 1680388 w 6999840"/>
                <a:gd name="connsiteY6667" fmla="*/ 889686 h 8361036"/>
                <a:gd name="connsiteX6668" fmla="*/ 1671427 w 6999840"/>
                <a:gd name="connsiteY6668" fmla="*/ 880721 h 8361036"/>
                <a:gd name="connsiteX6669" fmla="*/ 1680388 w 6999840"/>
                <a:gd name="connsiteY6669" fmla="*/ 871762 h 8361036"/>
                <a:gd name="connsiteX6670" fmla="*/ 1377107 w 6999840"/>
                <a:gd name="connsiteY6670" fmla="*/ 871762 h 8361036"/>
                <a:gd name="connsiteX6671" fmla="*/ 1386070 w 6999840"/>
                <a:gd name="connsiteY6671" fmla="*/ 880721 h 8361036"/>
                <a:gd name="connsiteX6672" fmla="*/ 1377107 w 6999840"/>
                <a:gd name="connsiteY6672" fmla="*/ 889686 h 8361036"/>
                <a:gd name="connsiteX6673" fmla="*/ 1368145 w 6999840"/>
                <a:gd name="connsiteY6673" fmla="*/ 880721 h 8361036"/>
                <a:gd name="connsiteX6674" fmla="*/ 1377107 w 6999840"/>
                <a:gd name="connsiteY6674" fmla="*/ 871762 h 8361036"/>
                <a:gd name="connsiteX6675" fmla="*/ 1073816 w 6999840"/>
                <a:gd name="connsiteY6675" fmla="*/ 871762 h 8361036"/>
                <a:gd name="connsiteX6676" fmla="*/ 1082775 w 6999840"/>
                <a:gd name="connsiteY6676" fmla="*/ 880721 h 8361036"/>
                <a:gd name="connsiteX6677" fmla="*/ 1073816 w 6999840"/>
                <a:gd name="connsiteY6677" fmla="*/ 889686 h 8361036"/>
                <a:gd name="connsiteX6678" fmla="*/ 1064855 w 6999840"/>
                <a:gd name="connsiteY6678" fmla="*/ 880721 h 8361036"/>
                <a:gd name="connsiteX6679" fmla="*/ 1073816 w 6999840"/>
                <a:gd name="connsiteY6679" fmla="*/ 871762 h 8361036"/>
                <a:gd name="connsiteX6680" fmla="*/ 770544 w 6999840"/>
                <a:gd name="connsiteY6680" fmla="*/ 871762 h 8361036"/>
                <a:gd name="connsiteX6681" fmla="*/ 779492 w 6999840"/>
                <a:gd name="connsiteY6681" fmla="*/ 880721 h 8361036"/>
                <a:gd name="connsiteX6682" fmla="*/ 770544 w 6999840"/>
                <a:gd name="connsiteY6682" fmla="*/ 889686 h 8361036"/>
                <a:gd name="connsiteX6683" fmla="*/ 761575 w 6999840"/>
                <a:gd name="connsiteY6683" fmla="*/ 880721 h 8361036"/>
                <a:gd name="connsiteX6684" fmla="*/ 770544 w 6999840"/>
                <a:gd name="connsiteY6684" fmla="*/ 871762 h 8361036"/>
                <a:gd name="connsiteX6685" fmla="*/ 467226 w 6999840"/>
                <a:gd name="connsiteY6685" fmla="*/ 871762 h 8361036"/>
                <a:gd name="connsiteX6686" fmla="*/ 476187 w 6999840"/>
                <a:gd name="connsiteY6686" fmla="*/ 880721 h 8361036"/>
                <a:gd name="connsiteX6687" fmla="*/ 467226 w 6999840"/>
                <a:gd name="connsiteY6687" fmla="*/ 889686 h 8361036"/>
                <a:gd name="connsiteX6688" fmla="*/ 458266 w 6999840"/>
                <a:gd name="connsiteY6688" fmla="*/ 880721 h 8361036"/>
                <a:gd name="connsiteX6689" fmla="*/ 467226 w 6999840"/>
                <a:gd name="connsiteY6689" fmla="*/ 871762 h 8361036"/>
                <a:gd name="connsiteX6690" fmla="*/ 163948 w 6999840"/>
                <a:gd name="connsiteY6690" fmla="*/ 871762 h 8361036"/>
                <a:gd name="connsiteX6691" fmla="*/ 172907 w 6999840"/>
                <a:gd name="connsiteY6691" fmla="*/ 880721 h 8361036"/>
                <a:gd name="connsiteX6692" fmla="*/ 163948 w 6999840"/>
                <a:gd name="connsiteY6692" fmla="*/ 889686 h 8361036"/>
                <a:gd name="connsiteX6693" fmla="*/ 154987 w 6999840"/>
                <a:gd name="connsiteY6693" fmla="*/ 880721 h 8361036"/>
                <a:gd name="connsiteX6694" fmla="*/ 163948 w 6999840"/>
                <a:gd name="connsiteY6694" fmla="*/ 871762 h 8361036"/>
                <a:gd name="connsiteX6695" fmla="*/ 6990880 w 6999840"/>
                <a:gd name="connsiteY6695" fmla="*/ 794848 h 8361036"/>
                <a:gd name="connsiteX6696" fmla="*/ 6999840 w 6999840"/>
                <a:gd name="connsiteY6696" fmla="*/ 803794 h 8361036"/>
                <a:gd name="connsiteX6697" fmla="*/ 6990880 w 6999840"/>
                <a:gd name="connsiteY6697" fmla="*/ 812755 h 8361036"/>
                <a:gd name="connsiteX6698" fmla="*/ 6981919 w 6999840"/>
                <a:gd name="connsiteY6698" fmla="*/ 803794 h 8361036"/>
                <a:gd name="connsiteX6699" fmla="*/ 6990880 w 6999840"/>
                <a:gd name="connsiteY6699" fmla="*/ 794848 h 8361036"/>
                <a:gd name="connsiteX6700" fmla="*/ 6687318 w 6999840"/>
                <a:gd name="connsiteY6700" fmla="*/ 794848 h 8361036"/>
                <a:gd name="connsiteX6701" fmla="*/ 6696278 w 6999840"/>
                <a:gd name="connsiteY6701" fmla="*/ 803794 h 8361036"/>
                <a:gd name="connsiteX6702" fmla="*/ 6687318 w 6999840"/>
                <a:gd name="connsiteY6702" fmla="*/ 812752 h 8361036"/>
                <a:gd name="connsiteX6703" fmla="*/ 6678357 w 6999840"/>
                <a:gd name="connsiteY6703" fmla="*/ 803794 h 8361036"/>
                <a:gd name="connsiteX6704" fmla="*/ 6687318 w 6999840"/>
                <a:gd name="connsiteY6704" fmla="*/ 794848 h 8361036"/>
                <a:gd name="connsiteX6705" fmla="*/ 6383755 w 6999840"/>
                <a:gd name="connsiteY6705" fmla="*/ 794848 h 8361036"/>
                <a:gd name="connsiteX6706" fmla="*/ 6392716 w 6999840"/>
                <a:gd name="connsiteY6706" fmla="*/ 803794 h 8361036"/>
                <a:gd name="connsiteX6707" fmla="*/ 6383755 w 6999840"/>
                <a:gd name="connsiteY6707" fmla="*/ 812752 h 8361036"/>
                <a:gd name="connsiteX6708" fmla="*/ 6374795 w 6999840"/>
                <a:gd name="connsiteY6708" fmla="*/ 803794 h 8361036"/>
                <a:gd name="connsiteX6709" fmla="*/ 6383755 w 6999840"/>
                <a:gd name="connsiteY6709" fmla="*/ 794848 h 8361036"/>
                <a:gd name="connsiteX6710" fmla="*/ 6080194 w 6999840"/>
                <a:gd name="connsiteY6710" fmla="*/ 794848 h 8361036"/>
                <a:gd name="connsiteX6711" fmla="*/ 6089155 w 6999840"/>
                <a:gd name="connsiteY6711" fmla="*/ 803794 h 8361036"/>
                <a:gd name="connsiteX6712" fmla="*/ 6080194 w 6999840"/>
                <a:gd name="connsiteY6712" fmla="*/ 812752 h 8361036"/>
                <a:gd name="connsiteX6713" fmla="*/ 6071234 w 6999840"/>
                <a:gd name="connsiteY6713" fmla="*/ 803794 h 8361036"/>
                <a:gd name="connsiteX6714" fmla="*/ 6080194 w 6999840"/>
                <a:gd name="connsiteY6714" fmla="*/ 794848 h 8361036"/>
                <a:gd name="connsiteX6715" fmla="*/ 5776632 w 6999840"/>
                <a:gd name="connsiteY6715" fmla="*/ 794848 h 8361036"/>
                <a:gd name="connsiteX6716" fmla="*/ 5785593 w 6999840"/>
                <a:gd name="connsiteY6716" fmla="*/ 803794 h 8361036"/>
                <a:gd name="connsiteX6717" fmla="*/ 5776632 w 6999840"/>
                <a:gd name="connsiteY6717" fmla="*/ 812752 h 8361036"/>
                <a:gd name="connsiteX6718" fmla="*/ 5767672 w 6999840"/>
                <a:gd name="connsiteY6718" fmla="*/ 803794 h 8361036"/>
                <a:gd name="connsiteX6719" fmla="*/ 5776632 w 6999840"/>
                <a:gd name="connsiteY6719" fmla="*/ 794848 h 8361036"/>
                <a:gd name="connsiteX6720" fmla="*/ 5473070 w 6999840"/>
                <a:gd name="connsiteY6720" fmla="*/ 794848 h 8361036"/>
                <a:gd name="connsiteX6721" fmla="*/ 5482031 w 6999840"/>
                <a:gd name="connsiteY6721" fmla="*/ 803794 h 8361036"/>
                <a:gd name="connsiteX6722" fmla="*/ 5473070 w 6999840"/>
                <a:gd name="connsiteY6722" fmla="*/ 812752 h 8361036"/>
                <a:gd name="connsiteX6723" fmla="*/ 5464110 w 6999840"/>
                <a:gd name="connsiteY6723" fmla="*/ 803794 h 8361036"/>
                <a:gd name="connsiteX6724" fmla="*/ 5473070 w 6999840"/>
                <a:gd name="connsiteY6724" fmla="*/ 794848 h 8361036"/>
                <a:gd name="connsiteX6725" fmla="*/ 5169508 w 6999840"/>
                <a:gd name="connsiteY6725" fmla="*/ 794848 h 8361036"/>
                <a:gd name="connsiteX6726" fmla="*/ 5178469 w 6999840"/>
                <a:gd name="connsiteY6726" fmla="*/ 803794 h 8361036"/>
                <a:gd name="connsiteX6727" fmla="*/ 5169508 w 6999840"/>
                <a:gd name="connsiteY6727" fmla="*/ 812753 h 8361036"/>
                <a:gd name="connsiteX6728" fmla="*/ 5160548 w 6999840"/>
                <a:gd name="connsiteY6728" fmla="*/ 803794 h 8361036"/>
                <a:gd name="connsiteX6729" fmla="*/ 5169508 w 6999840"/>
                <a:gd name="connsiteY6729" fmla="*/ 794848 h 8361036"/>
                <a:gd name="connsiteX6730" fmla="*/ 4865947 w 6999840"/>
                <a:gd name="connsiteY6730" fmla="*/ 794848 h 8361036"/>
                <a:gd name="connsiteX6731" fmla="*/ 4874908 w 6999840"/>
                <a:gd name="connsiteY6731" fmla="*/ 803794 h 8361036"/>
                <a:gd name="connsiteX6732" fmla="*/ 4865947 w 6999840"/>
                <a:gd name="connsiteY6732" fmla="*/ 812753 h 8361036"/>
                <a:gd name="connsiteX6733" fmla="*/ 4856987 w 6999840"/>
                <a:gd name="connsiteY6733" fmla="*/ 803794 h 8361036"/>
                <a:gd name="connsiteX6734" fmla="*/ 4865947 w 6999840"/>
                <a:gd name="connsiteY6734" fmla="*/ 794848 h 8361036"/>
                <a:gd name="connsiteX6735" fmla="*/ 4562385 w 6999840"/>
                <a:gd name="connsiteY6735" fmla="*/ 794848 h 8361036"/>
                <a:gd name="connsiteX6736" fmla="*/ 4571346 w 6999840"/>
                <a:gd name="connsiteY6736" fmla="*/ 803794 h 8361036"/>
                <a:gd name="connsiteX6737" fmla="*/ 4562385 w 6999840"/>
                <a:gd name="connsiteY6737" fmla="*/ 812753 h 8361036"/>
                <a:gd name="connsiteX6738" fmla="*/ 4553425 w 6999840"/>
                <a:gd name="connsiteY6738" fmla="*/ 803794 h 8361036"/>
                <a:gd name="connsiteX6739" fmla="*/ 4562385 w 6999840"/>
                <a:gd name="connsiteY6739" fmla="*/ 794848 h 8361036"/>
                <a:gd name="connsiteX6740" fmla="*/ 4258823 w 6999840"/>
                <a:gd name="connsiteY6740" fmla="*/ 794848 h 8361036"/>
                <a:gd name="connsiteX6741" fmla="*/ 4267784 w 6999840"/>
                <a:gd name="connsiteY6741" fmla="*/ 803794 h 8361036"/>
                <a:gd name="connsiteX6742" fmla="*/ 4258823 w 6999840"/>
                <a:gd name="connsiteY6742" fmla="*/ 812753 h 8361036"/>
                <a:gd name="connsiteX6743" fmla="*/ 4249863 w 6999840"/>
                <a:gd name="connsiteY6743" fmla="*/ 803794 h 8361036"/>
                <a:gd name="connsiteX6744" fmla="*/ 4258823 w 6999840"/>
                <a:gd name="connsiteY6744" fmla="*/ 794848 h 8361036"/>
                <a:gd name="connsiteX6745" fmla="*/ 3955261 w 6999840"/>
                <a:gd name="connsiteY6745" fmla="*/ 794848 h 8361036"/>
                <a:gd name="connsiteX6746" fmla="*/ 3964222 w 6999840"/>
                <a:gd name="connsiteY6746" fmla="*/ 803794 h 8361036"/>
                <a:gd name="connsiteX6747" fmla="*/ 3955261 w 6999840"/>
                <a:gd name="connsiteY6747" fmla="*/ 812753 h 8361036"/>
                <a:gd name="connsiteX6748" fmla="*/ 3946301 w 6999840"/>
                <a:gd name="connsiteY6748" fmla="*/ 803794 h 8361036"/>
                <a:gd name="connsiteX6749" fmla="*/ 3955261 w 6999840"/>
                <a:gd name="connsiteY6749" fmla="*/ 794848 h 8361036"/>
                <a:gd name="connsiteX6750" fmla="*/ 3651699 w 6999840"/>
                <a:gd name="connsiteY6750" fmla="*/ 794848 h 8361036"/>
                <a:gd name="connsiteX6751" fmla="*/ 3660660 w 6999840"/>
                <a:gd name="connsiteY6751" fmla="*/ 803794 h 8361036"/>
                <a:gd name="connsiteX6752" fmla="*/ 3651699 w 6999840"/>
                <a:gd name="connsiteY6752" fmla="*/ 812753 h 8361036"/>
                <a:gd name="connsiteX6753" fmla="*/ 3642739 w 6999840"/>
                <a:gd name="connsiteY6753" fmla="*/ 803794 h 8361036"/>
                <a:gd name="connsiteX6754" fmla="*/ 3651699 w 6999840"/>
                <a:gd name="connsiteY6754" fmla="*/ 794848 h 8361036"/>
                <a:gd name="connsiteX6755" fmla="*/ 3348171 w 6999840"/>
                <a:gd name="connsiteY6755" fmla="*/ 794848 h 8361036"/>
                <a:gd name="connsiteX6756" fmla="*/ 3357132 w 6999840"/>
                <a:gd name="connsiteY6756" fmla="*/ 803794 h 8361036"/>
                <a:gd name="connsiteX6757" fmla="*/ 3348171 w 6999840"/>
                <a:gd name="connsiteY6757" fmla="*/ 812753 h 8361036"/>
                <a:gd name="connsiteX6758" fmla="*/ 3339212 w 6999840"/>
                <a:gd name="connsiteY6758" fmla="*/ 803794 h 8361036"/>
                <a:gd name="connsiteX6759" fmla="*/ 3348171 w 6999840"/>
                <a:gd name="connsiteY6759" fmla="*/ 794848 h 8361036"/>
                <a:gd name="connsiteX6760" fmla="*/ 3044642 w 6999840"/>
                <a:gd name="connsiteY6760" fmla="*/ 794848 h 8361036"/>
                <a:gd name="connsiteX6761" fmla="*/ 3053601 w 6999840"/>
                <a:gd name="connsiteY6761" fmla="*/ 803794 h 8361036"/>
                <a:gd name="connsiteX6762" fmla="*/ 3044642 w 6999840"/>
                <a:gd name="connsiteY6762" fmla="*/ 812754 h 8361036"/>
                <a:gd name="connsiteX6763" fmla="*/ 3035679 w 6999840"/>
                <a:gd name="connsiteY6763" fmla="*/ 803794 h 8361036"/>
                <a:gd name="connsiteX6764" fmla="*/ 3044642 w 6999840"/>
                <a:gd name="connsiteY6764" fmla="*/ 794848 h 8361036"/>
                <a:gd name="connsiteX6765" fmla="*/ 2741084 w 6999840"/>
                <a:gd name="connsiteY6765" fmla="*/ 794848 h 8361036"/>
                <a:gd name="connsiteX6766" fmla="*/ 2750045 w 6999840"/>
                <a:gd name="connsiteY6766" fmla="*/ 803794 h 8361036"/>
                <a:gd name="connsiteX6767" fmla="*/ 2741084 w 6999840"/>
                <a:gd name="connsiteY6767" fmla="*/ 812754 h 8361036"/>
                <a:gd name="connsiteX6768" fmla="*/ 2732124 w 6999840"/>
                <a:gd name="connsiteY6768" fmla="*/ 803794 h 8361036"/>
                <a:gd name="connsiteX6769" fmla="*/ 2741084 w 6999840"/>
                <a:gd name="connsiteY6769" fmla="*/ 794848 h 8361036"/>
                <a:gd name="connsiteX6770" fmla="*/ 2437535 w 6999840"/>
                <a:gd name="connsiteY6770" fmla="*/ 794848 h 8361036"/>
                <a:gd name="connsiteX6771" fmla="*/ 2446494 w 6999840"/>
                <a:gd name="connsiteY6771" fmla="*/ 803794 h 8361036"/>
                <a:gd name="connsiteX6772" fmla="*/ 2437535 w 6999840"/>
                <a:gd name="connsiteY6772" fmla="*/ 812754 h 8361036"/>
                <a:gd name="connsiteX6773" fmla="*/ 2428582 w 6999840"/>
                <a:gd name="connsiteY6773" fmla="*/ 803794 h 8361036"/>
                <a:gd name="connsiteX6774" fmla="*/ 2437535 w 6999840"/>
                <a:gd name="connsiteY6774" fmla="*/ 794848 h 8361036"/>
                <a:gd name="connsiteX6775" fmla="*/ 2133966 w 6999840"/>
                <a:gd name="connsiteY6775" fmla="*/ 794848 h 8361036"/>
                <a:gd name="connsiteX6776" fmla="*/ 2142918 w 6999840"/>
                <a:gd name="connsiteY6776" fmla="*/ 803794 h 8361036"/>
                <a:gd name="connsiteX6777" fmla="*/ 2133966 w 6999840"/>
                <a:gd name="connsiteY6777" fmla="*/ 812754 h 8361036"/>
                <a:gd name="connsiteX6778" fmla="*/ 2125002 w 6999840"/>
                <a:gd name="connsiteY6778" fmla="*/ 803794 h 8361036"/>
                <a:gd name="connsiteX6779" fmla="*/ 2133966 w 6999840"/>
                <a:gd name="connsiteY6779" fmla="*/ 794848 h 8361036"/>
                <a:gd name="connsiteX6780" fmla="*/ 1830404 w 6999840"/>
                <a:gd name="connsiteY6780" fmla="*/ 794848 h 8361036"/>
                <a:gd name="connsiteX6781" fmla="*/ 1839364 w 6999840"/>
                <a:gd name="connsiteY6781" fmla="*/ 803794 h 8361036"/>
                <a:gd name="connsiteX6782" fmla="*/ 1830404 w 6999840"/>
                <a:gd name="connsiteY6782" fmla="*/ 812754 h 8361036"/>
                <a:gd name="connsiteX6783" fmla="*/ 1821443 w 6999840"/>
                <a:gd name="connsiteY6783" fmla="*/ 803794 h 8361036"/>
                <a:gd name="connsiteX6784" fmla="*/ 1830404 w 6999840"/>
                <a:gd name="connsiteY6784" fmla="*/ 794848 h 8361036"/>
                <a:gd name="connsiteX6785" fmla="*/ 1526844 w 6999840"/>
                <a:gd name="connsiteY6785" fmla="*/ 794848 h 8361036"/>
                <a:gd name="connsiteX6786" fmla="*/ 1535804 w 6999840"/>
                <a:gd name="connsiteY6786" fmla="*/ 803794 h 8361036"/>
                <a:gd name="connsiteX6787" fmla="*/ 1526844 w 6999840"/>
                <a:gd name="connsiteY6787" fmla="*/ 812754 h 8361036"/>
                <a:gd name="connsiteX6788" fmla="*/ 1517885 w 6999840"/>
                <a:gd name="connsiteY6788" fmla="*/ 803794 h 8361036"/>
                <a:gd name="connsiteX6789" fmla="*/ 1526844 w 6999840"/>
                <a:gd name="connsiteY6789" fmla="*/ 794848 h 8361036"/>
                <a:gd name="connsiteX6790" fmla="*/ 1223280 w 6999840"/>
                <a:gd name="connsiteY6790" fmla="*/ 794848 h 8361036"/>
                <a:gd name="connsiteX6791" fmla="*/ 1232242 w 6999840"/>
                <a:gd name="connsiteY6791" fmla="*/ 803794 h 8361036"/>
                <a:gd name="connsiteX6792" fmla="*/ 1223280 w 6999840"/>
                <a:gd name="connsiteY6792" fmla="*/ 812754 h 8361036"/>
                <a:gd name="connsiteX6793" fmla="*/ 1214320 w 6999840"/>
                <a:gd name="connsiteY6793" fmla="*/ 803794 h 8361036"/>
                <a:gd name="connsiteX6794" fmla="*/ 1223280 w 6999840"/>
                <a:gd name="connsiteY6794" fmla="*/ 794848 h 8361036"/>
                <a:gd name="connsiteX6795" fmla="*/ 919722 w 6999840"/>
                <a:gd name="connsiteY6795" fmla="*/ 794848 h 8361036"/>
                <a:gd name="connsiteX6796" fmla="*/ 928683 w 6999840"/>
                <a:gd name="connsiteY6796" fmla="*/ 803794 h 8361036"/>
                <a:gd name="connsiteX6797" fmla="*/ 919722 w 6999840"/>
                <a:gd name="connsiteY6797" fmla="*/ 812754 h 8361036"/>
                <a:gd name="connsiteX6798" fmla="*/ 910760 w 6999840"/>
                <a:gd name="connsiteY6798" fmla="*/ 803794 h 8361036"/>
                <a:gd name="connsiteX6799" fmla="*/ 919722 w 6999840"/>
                <a:gd name="connsiteY6799" fmla="*/ 794848 h 8361036"/>
                <a:gd name="connsiteX6800" fmla="*/ 616145 w 6999840"/>
                <a:gd name="connsiteY6800" fmla="*/ 794848 h 8361036"/>
                <a:gd name="connsiteX6801" fmla="*/ 625105 w 6999840"/>
                <a:gd name="connsiteY6801" fmla="*/ 803794 h 8361036"/>
                <a:gd name="connsiteX6802" fmla="*/ 616145 w 6999840"/>
                <a:gd name="connsiteY6802" fmla="*/ 812754 h 8361036"/>
                <a:gd name="connsiteX6803" fmla="*/ 607184 w 6999840"/>
                <a:gd name="connsiteY6803" fmla="*/ 803794 h 8361036"/>
                <a:gd name="connsiteX6804" fmla="*/ 616145 w 6999840"/>
                <a:gd name="connsiteY6804" fmla="*/ 794848 h 8361036"/>
                <a:gd name="connsiteX6805" fmla="*/ 312587 w 6999840"/>
                <a:gd name="connsiteY6805" fmla="*/ 794848 h 8361036"/>
                <a:gd name="connsiteX6806" fmla="*/ 321547 w 6999840"/>
                <a:gd name="connsiteY6806" fmla="*/ 803794 h 8361036"/>
                <a:gd name="connsiteX6807" fmla="*/ 312587 w 6999840"/>
                <a:gd name="connsiteY6807" fmla="*/ 812755 h 8361036"/>
                <a:gd name="connsiteX6808" fmla="*/ 303626 w 6999840"/>
                <a:gd name="connsiteY6808" fmla="*/ 803794 h 8361036"/>
                <a:gd name="connsiteX6809" fmla="*/ 312587 w 6999840"/>
                <a:gd name="connsiteY6809" fmla="*/ 794848 h 8361036"/>
                <a:gd name="connsiteX6810" fmla="*/ 9028 w 6999840"/>
                <a:gd name="connsiteY6810" fmla="*/ 794848 h 8361036"/>
                <a:gd name="connsiteX6811" fmla="*/ 17988 w 6999840"/>
                <a:gd name="connsiteY6811" fmla="*/ 803795 h 8361036"/>
                <a:gd name="connsiteX6812" fmla="*/ 9028 w 6999840"/>
                <a:gd name="connsiteY6812" fmla="*/ 812755 h 8361036"/>
                <a:gd name="connsiteX6813" fmla="*/ 67 w 6999840"/>
                <a:gd name="connsiteY6813" fmla="*/ 803795 h 8361036"/>
                <a:gd name="connsiteX6814" fmla="*/ 9028 w 6999840"/>
                <a:gd name="connsiteY6814" fmla="*/ 794848 h 8361036"/>
                <a:gd name="connsiteX6815" fmla="*/ 6990880 w 6999840"/>
                <a:gd name="connsiteY6815" fmla="*/ 607671 h 8361036"/>
                <a:gd name="connsiteX6816" fmla="*/ 6999840 w 6999840"/>
                <a:gd name="connsiteY6816" fmla="*/ 616562 h 8361036"/>
                <a:gd name="connsiteX6817" fmla="*/ 6990880 w 6999840"/>
                <a:gd name="connsiteY6817" fmla="*/ 625584 h 8361036"/>
                <a:gd name="connsiteX6818" fmla="*/ 6981919 w 6999840"/>
                <a:gd name="connsiteY6818" fmla="*/ 616562 h 8361036"/>
                <a:gd name="connsiteX6819" fmla="*/ 6990880 w 6999840"/>
                <a:gd name="connsiteY6819" fmla="*/ 607671 h 8361036"/>
                <a:gd name="connsiteX6820" fmla="*/ 9030 w 6999840"/>
                <a:gd name="connsiteY6820" fmla="*/ 607671 h 8361036"/>
                <a:gd name="connsiteX6821" fmla="*/ 17991 w 6999840"/>
                <a:gd name="connsiteY6821" fmla="*/ 616562 h 8361036"/>
                <a:gd name="connsiteX6822" fmla="*/ 9030 w 6999840"/>
                <a:gd name="connsiteY6822" fmla="*/ 625584 h 8361036"/>
                <a:gd name="connsiteX6823" fmla="*/ 70 w 6999840"/>
                <a:gd name="connsiteY6823" fmla="*/ 616562 h 8361036"/>
                <a:gd name="connsiteX6824" fmla="*/ 9030 w 6999840"/>
                <a:gd name="connsiteY6824" fmla="*/ 607671 h 8361036"/>
                <a:gd name="connsiteX6825" fmla="*/ 312589 w 6999840"/>
                <a:gd name="connsiteY6825" fmla="*/ 607671 h 8361036"/>
                <a:gd name="connsiteX6826" fmla="*/ 321550 w 6999840"/>
                <a:gd name="connsiteY6826" fmla="*/ 616562 h 8361036"/>
                <a:gd name="connsiteX6827" fmla="*/ 312589 w 6999840"/>
                <a:gd name="connsiteY6827" fmla="*/ 625584 h 8361036"/>
                <a:gd name="connsiteX6828" fmla="*/ 303629 w 6999840"/>
                <a:gd name="connsiteY6828" fmla="*/ 616562 h 8361036"/>
                <a:gd name="connsiteX6829" fmla="*/ 312589 w 6999840"/>
                <a:gd name="connsiteY6829" fmla="*/ 607671 h 8361036"/>
                <a:gd name="connsiteX6830" fmla="*/ 616147 w 6999840"/>
                <a:gd name="connsiteY6830" fmla="*/ 607670 h 8361036"/>
                <a:gd name="connsiteX6831" fmla="*/ 625107 w 6999840"/>
                <a:gd name="connsiteY6831" fmla="*/ 616562 h 8361036"/>
                <a:gd name="connsiteX6832" fmla="*/ 616147 w 6999840"/>
                <a:gd name="connsiteY6832" fmla="*/ 625584 h 8361036"/>
                <a:gd name="connsiteX6833" fmla="*/ 607186 w 6999840"/>
                <a:gd name="connsiteY6833" fmla="*/ 616562 h 8361036"/>
                <a:gd name="connsiteX6834" fmla="*/ 616147 w 6999840"/>
                <a:gd name="connsiteY6834" fmla="*/ 607670 h 8361036"/>
                <a:gd name="connsiteX6835" fmla="*/ 919725 w 6999840"/>
                <a:gd name="connsiteY6835" fmla="*/ 607670 h 8361036"/>
                <a:gd name="connsiteX6836" fmla="*/ 928685 w 6999840"/>
                <a:gd name="connsiteY6836" fmla="*/ 616562 h 8361036"/>
                <a:gd name="connsiteX6837" fmla="*/ 919725 w 6999840"/>
                <a:gd name="connsiteY6837" fmla="*/ 625584 h 8361036"/>
                <a:gd name="connsiteX6838" fmla="*/ 910763 w 6999840"/>
                <a:gd name="connsiteY6838" fmla="*/ 616562 h 8361036"/>
                <a:gd name="connsiteX6839" fmla="*/ 919725 w 6999840"/>
                <a:gd name="connsiteY6839" fmla="*/ 607670 h 8361036"/>
                <a:gd name="connsiteX6840" fmla="*/ 1223283 w 6999840"/>
                <a:gd name="connsiteY6840" fmla="*/ 607670 h 8361036"/>
                <a:gd name="connsiteX6841" fmla="*/ 1232244 w 6999840"/>
                <a:gd name="connsiteY6841" fmla="*/ 616562 h 8361036"/>
                <a:gd name="connsiteX6842" fmla="*/ 1223283 w 6999840"/>
                <a:gd name="connsiteY6842" fmla="*/ 625584 h 8361036"/>
                <a:gd name="connsiteX6843" fmla="*/ 1214322 w 6999840"/>
                <a:gd name="connsiteY6843" fmla="*/ 616562 h 8361036"/>
                <a:gd name="connsiteX6844" fmla="*/ 1223283 w 6999840"/>
                <a:gd name="connsiteY6844" fmla="*/ 607670 h 8361036"/>
                <a:gd name="connsiteX6845" fmla="*/ 1830407 w 6999840"/>
                <a:gd name="connsiteY6845" fmla="*/ 607670 h 8361036"/>
                <a:gd name="connsiteX6846" fmla="*/ 1839367 w 6999840"/>
                <a:gd name="connsiteY6846" fmla="*/ 616562 h 8361036"/>
                <a:gd name="connsiteX6847" fmla="*/ 1830407 w 6999840"/>
                <a:gd name="connsiteY6847" fmla="*/ 625584 h 8361036"/>
                <a:gd name="connsiteX6848" fmla="*/ 1821445 w 6999840"/>
                <a:gd name="connsiteY6848" fmla="*/ 616562 h 8361036"/>
                <a:gd name="connsiteX6849" fmla="*/ 1830407 w 6999840"/>
                <a:gd name="connsiteY6849" fmla="*/ 607670 h 8361036"/>
                <a:gd name="connsiteX6850" fmla="*/ 1526847 w 6999840"/>
                <a:gd name="connsiteY6850" fmla="*/ 607670 h 8361036"/>
                <a:gd name="connsiteX6851" fmla="*/ 1535806 w 6999840"/>
                <a:gd name="connsiteY6851" fmla="*/ 616562 h 8361036"/>
                <a:gd name="connsiteX6852" fmla="*/ 1526847 w 6999840"/>
                <a:gd name="connsiteY6852" fmla="*/ 625584 h 8361036"/>
                <a:gd name="connsiteX6853" fmla="*/ 1517888 w 6999840"/>
                <a:gd name="connsiteY6853" fmla="*/ 616562 h 8361036"/>
                <a:gd name="connsiteX6854" fmla="*/ 1526847 w 6999840"/>
                <a:gd name="connsiteY6854" fmla="*/ 607670 h 8361036"/>
                <a:gd name="connsiteX6855" fmla="*/ 2133968 w 6999840"/>
                <a:gd name="connsiteY6855" fmla="*/ 607670 h 8361036"/>
                <a:gd name="connsiteX6856" fmla="*/ 2142920 w 6999840"/>
                <a:gd name="connsiteY6856" fmla="*/ 616562 h 8361036"/>
                <a:gd name="connsiteX6857" fmla="*/ 2133968 w 6999840"/>
                <a:gd name="connsiteY6857" fmla="*/ 625584 h 8361036"/>
                <a:gd name="connsiteX6858" fmla="*/ 2125005 w 6999840"/>
                <a:gd name="connsiteY6858" fmla="*/ 616562 h 8361036"/>
                <a:gd name="connsiteX6859" fmla="*/ 2133968 w 6999840"/>
                <a:gd name="connsiteY6859" fmla="*/ 607670 h 8361036"/>
                <a:gd name="connsiteX6860" fmla="*/ 2437538 w 6999840"/>
                <a:gd name="connsiteY6860" fmla="*/ 607670 h 8361036"/>
                <a:gd name="connsiteX6861" fmla="*/ 2446497 w 6999840"/>
                <a:gd name="connsiteY6861" fmla="*/ 616562 h 8361036"/>
                <a:gd name="connsiteX6862" fmla="*/ 2437538 w 6999840"/>
                <a:gd name="connsiteY6862" fmla="*/ 625584 h 8361036"/>
                <a:gd name="connsiteX6863" fmla="*/ 2428584 w 6999840"/>
                <a:gd name="connsiteY6863" fmla="*/ 616562 h 8361036"/>
                <a:gd name="connsiteX6864" fmla="*/ 2437538 w 6999840"/>
                <a:gd name="connsiteY6864" fmla="*/ 607670 h 8361036"/>
                <a:gd name="connsiteX6865" fmla="*/ 2741087 w 6999840"/>
                <a:gd name="connsiteY6865" fmla="*/ 607670 h 8361036"/>
                <a:gd name="connsiteX6866" fmla="*/ 2750048 w 6999840"/>
                <a:gd name="connsiteY6866" fmla="*/ 616562 h 8361036"/>
                <a:gd name="connsiteX6867" fmla="*/ 2741087 w 6999840"/>
                <a:gd name="connsiteY6867" fmla="*/ 625584 h 8361036"/>
                <a:gd name="connsiteX6868" fmla="*/ 2732126 w 6999840"/>
                <a:gd name="connsiteY6868" fmla="*/ 616562 h 8361036"/>
                <a:gd name="connsiteX6869" fmla="*/ 2741087 w 6999840"/>
                <a:gd name="connsiteY6869" fmla="*/ 607670 h 8361036"/>
                <a:gd name="connsiteX6870" fmla="*/ 3044643 w 6999840"/>
                <a:gd name="connsiteY6870" fmla="*/ 607669 h 8361036"/>
                <a:gd name="connsiteX6871" fmla="*/ 3053603 w 6999840"/>
                <a:gd name="connsiteY6871" fmla="*/ 616562 h 8361036"/>
                <a:gd name="connsiteX6872" fmla="*/ 3044643 w 6999840"/>
                <a:gd name="connsiteY6872" fmla="*/ 625584 h 8361036"/>
                <a:gd name="connsiteX6873" fmla="*/ 3035681 w 6999840"/>
                <a:gd name="connsiteY6873" fmla="*/ 616562 h 8361036"/>
                <a:gd name="connsiteX6874" fmla="*/ 3044643 w 6999840"/>
                <a:gd name="connsiteY6874" fmla="*/ 607669 h 8361036"/>
                <a:gd name="connsiteX6875" fmla="*/ 3651699 w 6999840"/>
                <a:gd name="connsiteY6875" fmla="*/ 607669 h 8361036"/>
                <a:gd name="connsiteX6876" fmla="*/ 3660660 w 6999840"/>
                <a:gd name="connsiteY6876" fmla="*/ 616562 h 8361036"/>
                <a:gd name="connsiteX6877" fmla="*/ 3651699 w 6999840"/>
                <a:gd name="connsiteY6877" fmla="*/ 625584 h 8361036"/>
                <a:gd name="connsiteX6878" fmla="*/ 3642739 w 6999840"/>
                <a:gd name="connsiteY6878" fmla="*/ 616562 h 8361036"/>
                <a:gd name="connsiteX6879" fmla="*/ 3651699 w 6999840"/>
                <a:gd name="connsiteY6879" fmla="*/ 607669 h 8361036"/>
                <a:gd name="connsiteX6880" fmla="*/ 3348173 w 6999840"/>
                <a:gd name="connsiteY6880" fmla="*/ 607669 h 8361036"/>
                <a:gd name="connsiteX6881" fmla="*/ 3357133 w 6999840"/>
                <a:gd name="connsiteY6881" fmla="*/ 616562 h 8361036"/>
                <a:gd name="connsiteX6882" fmla="*/ 3348173 w 6999840"/>
                <a:gd name="connsiteY6882" fmla="*/ 625584 h 8361036"/>
                <a:gd name="connsiteX6883" fmla="*/ 3339213 w 6999840"/>
                <a:gd name="connsiteY6883" fmla="*/ 616562 h 8361036"/>
                <a:gd name="connsiteX6884" fmla="*/ 3348173 w 6999840"/>
                <a:gd name="connsiteY6884" fmla="*/ 607669 h 8361036"/>
                <a:gd name="connsiteX6885" fmla="*/ 3955261 w 6999840"/>
                <a:gd name="connsiteY6885" fmla="*/ 607669 h 8361036"/>
                <a:gd name="connsiteX6886" fmla="*/ 3964222 w 6999840"/>
                <a:gd name="connsiteY6886" fmla="*/ 616562 h 8361036"/>
                <a:gd name="connsiteX6887" fmla="*/ 3955261 w 6999840"/>
                <a:gd name="connsiteY6887" fmla="*/ 625584 h 8361036"/>
                <a:gd name="connsiteX6888" fmla="*/ 3946301 w 6999840"/>
                <a:gd name="connsiteY6888" fmla="*/ 616562 h 8361036"/>
                <a:gd name="connsiteX6889" fmla="*/ 3955261 w 6999840"/>
                <a:gd name="connsiteY6889" fmla="*/ 607669 h 8361036"/>
                <a:gd name="connsiteX6890" fmla="*/ 4258823 w 6999840"/>
                <a:gd name="connsiteY6890" fmla="*/ 607669 h 8361036"/>
                <a:gd name="connsiteX6891" fmla="*/ 4267784 w 6999840"/>
                <a:gd name="connsiteY6891" fmla="*/ 616562 h 8361036"/>
                <a:gd name="connsiteX6892" fmla="*/ 4258823 w 6999840"/>
                <a:gd name="connsiteY6892" fmla="*/ 625584 h 8361036"/>
                <a:gd name="connsiteX6893" fmla="*/ 4249863 w 6999840"/>
                <a:gd name="connsiteY6893" fmla="*/ 616562 h 8361036"/>
                <a:gd name="connsiteX6894" fmla="*/ 4258823 w 6999840"/>
                <a:gd name="connsiteY6894" fmla="*/ 607669 h 8361036"/>
                <a:gd name="connsiteX6895" fmla="*/ 4562385 w 6999840"/>
                <a:gd name="connsiteY6895" fmla="*/ 607669 h 8361036"/>
                <a:gd name="connsiteX6896" fmla="*/ 4571346 w 6999840"/>
                <a:gd name="connsiteY6896" fmla="*/ 616562 h 8361036"/>
                <a:gd name="connsiteX6897" fmla="*/ 4562385 w 6999840"/>
                <a:gd name="connsiteY6897" fmla="*/ 625584 h 8361036"/>
                <a:gd name="connsiteX6898" fmla="*/ 4553425 w 6999840"/>
                <a:gd name="connsiteY6898" fmla="*/ 616562 h 8361036"/>
                <a:gd name="connsiteX6899" fmla="*/ 4562385 w 6999840"/>
                <a:gd name="connsiteY6899" fmla="*/ 607669 h 8361036"/>
                <a:gd name="connsiteX6900" fmla="*/ 4865947 w 6999840"/>
                <a:gd name="connsiteY6900" fmla="*/ 607669 h 8361036"/>
                <a:gd name="connsiteX6901" fmla="*/ 4874908 w 6999840"/>
                <a:gd name="connsiteY6901" fmla="*/ 616562 h 8361036"/>
                <a:gd name="connsiteX6902" fmla="*/ 4865947 w 6999840"/>
                <a:gd name="connsiteY6902" fmla="*/ 625584 h 8361036"/>
                <a:gd name="connsiteX6903" fmla="*/ 4856987 w 6999840"/>
                <a:gd name="connsiteY6903" fmla="*/ 616562 h 8361036"/>
                <a:gd name="connsiteX6904" fmla="*/ 4865947 w 6999840"/>
                <a:gd name="connsiteY6904" fmla="*/ 607669 h 8361036"/>
                <a:gd name="connsiteX6905" fmla="*/ 5473070 w 6999840"/>
                <a:gd name="connsiteY6905" fmla="*/ 607668 h 8361036"/>
                <a:gd name="connsiteX6906" fmla="*/ 5482031 w 6999840"/>
                <a:gd name="connsiteY6906" fmla="*/ 616562 h 8361036"/>
                <a:gd name="connsiteX6907" fmla="*/ 5473070 w 6999840"/>
                <a:gd name="connsiteY6907" fmla="*/ 625584 h 8361036"/>
                <a:gd name="connsiteX6908" fmla="*/ 5464110 w 6999840"/>
                <a:gd name="connsiteY6908" fmla="*/ 616562 h 8361036"/>
                <a:gd name="connsiteX6909" fmla="*/ 5473070 w 6999840"/>
                <a:gd name="connsiteY6909" fmla="*/ 607668 h 8361036"/>
                <a:gd name="connsiteX6910" fmla="*/ 5169508 w 6999840"/>
                <a:gd name="connsiteY6910" fmla="*/ 607668 h 8361036"/>
                <a:gd name="connsiteX6911" fmla="*/ 5178469 w 6999840"/>
                <a:gd name="connsiteY6911" fmla="*/ 616562 h 8361036"/>
                <a:gd name="connsiteX6912" fmla="*/ 5169508 w 6999840"/>
                <a:gd name="connsiteY6912" fmla="*/ 625584 h 8361036"/>
                <a:gd name="connsiteX6913" fmla="*/ 5160548 w 6999840"/>
                <a:gd name="connsiteY6913" fmla="*/ 616562 h 8361036"/>
                <a:gd name="connsiteX6914" fmla="*/ 5169508 w 6999840"/>
                <a:gd name="connsiteY6914" fmla="*/ 607668 h 8361036"/>
                <a:gd name="connsiteX6915" fmla="*/ 5776632 w 6999840"/>
                <a:gd name="connsiteY6915" fmla="*/ 607668 h 8361036"/>
                <a:gd name="connsiteX6916" fmla="*/ 5785593 w 6999840"/>
                <a:gd name="connsiteY6916" fmla="*/ 616562 h 8361036"/>
                <a:gd name="connsiteX6917" fmla="*/ 5776632 w 6999840"/>
                <a:gd name="connsiteY6917" fmla="*/ 625584 h 8361036"/>
                <a:gd name="connsiteX6918" fmla="*/ 5767672 w 6999840"/>
                <a:gd name="connsiteY6918" fmla="*/ 616562 h 8361036"/>
                <a:gd name="connsiteX6919" fmla="*/ 5776632 w 6999840"/>
                <a:gd name="connsiteY6919" fmla="*/ 607668 h 8361036"/>
                <a:gd name="connsiteX6920" fmla="*/ 6080194 w 6999840"/>
                <a:gd name="connsiteY6920" fmla="*/ 607668 h 8361036"/>
                <a:gd name="connsiteX6921" fmla="*/ 6089155 w 6999840"/>
                <a:gd name="connsiteY6921" fmla="*/ 616562 h 8361036"/>
                <a:gd name="connsiteX6922" fmla="*/ 6080194 w 6999840"/>
                <a:gd name="connsiteY6922" fmla="*/ 625584 h 8361036"/>
                <a:gd name="connsiteX6923" fmla="*/ 6071234 w 6999840"/>
                <a:gd name="connsiteY6923" fmla="*/ 616562 h 8361036"/>
                <a:gd name="connsiteX6924" fmla="*/ 6080194 w 6999840"/>
                <a:gd name="connsiteY6924" fmla="*/ 607668 h 8361036"/>
                <a:gd name="connsiteX6925" fmla="*/ 6383755 w 6999840"/>
                <a:gd name="connsiteY6925" fmla="*/ 607668 h 8361036"/>
                <a:gd name="connsiteX6926" fmla="*/ 6392716 w 6999840"/>
                <a:gd name="connsiteY6926" fmla="*/ 616562 h 8361036"/>
                <a:gd name="connsiteX6927" fmla="*/ 6383755 w 6999840"/>
                <a:gd name="connsiteY6927" fmla="*/ 625584 h 8361036"/>
                <a:gd name="connsiteX6928" fmla="*/ 6374795 w 6999840"/>
                <a:gd name="connsiteY6928" fmla="*/ 616562 h 8361036"/>
                <a:gd name="connsiteX6929" fmla="*/ 6383755 w 6999840"/>
                <a:gd name="connsiteY6929" fmla="*/ 607668 h 8361036"/>
                <a:gd name="connsiteX6930" fmla="*/ 6687318 w 6999840"/>
                <a:gd name="connsiteY6930" fmla="*/ 607668 h 8361036"/>
                <a:gd name="connsiteX6931" fmla="*/ 6696278 w 6999840"/>
                <a:gd name="connsiteY6931" fmla="*/ 616562 h 8361036"/>
                <a:gd name="connsiteX6932" fmla="*/ 6687318 w 6999840"/>
                <a:gd name="connsiteY6932" fmla="*/ 625584 h 8361036"/>
                <a:gd name="connsiteX6933" fmla="*/ 6678357 w 6999840"/>
                <a:gd name="connsiteY6933" fmla="*/ 616562 h 8361036"/>
                <a:gd name="connsiteX6934" fmla="*/ 6687318 w 6999840"/>
                <a:gd name="connsiteY6934" fmla="*/ 607668 h 8361036"/>
                <a:gd name="connsiteX6935" fmla="*/ 6836025 w 6999840"/>
                <a:gd name="connsiteY6935" fmla="*/ 527940 h 8361036"/>
                <a:gd name="connsiteX6936" fmla="*/ 6844985 w 6999840"/>
                <a:gd name="connsiteY6936" fmla="*/ 536940 h 8361036"/>
                <a:gd name="connsiteX6937" fmla="*/ 6836025 w 6999840"/>
                <a:gd name="connsiteY6937" fmla="*/ 545832 h 8361036"/>
                <a:gd name="connsiteX6938" fmla="*/ 6827064 w 6999840"/>
                <a:gd name="connsiteY6938" fmla="*/ 536940 h 8361036"/>
                <a:gd name="connsiteX6939" fmla="*/ 6836025 w 6999840"/>
                <a:gd name="connsiteY6939" fmla="*/ 527940 h 8361036"/>
                <a:gd name="connsiteX6940" fmla="*/ 6532742 w 6999840"/>
                <a:gd name="connsiteY6940" fmla="*/ 527940 h 8361036"/>
                <a:gd name="connsiteX6941" fmla="*/ 6541703 w 6999840"/>
                <a:gd name="connsiteY6941" fmla="*/ 536940 h 8361036"/>
                <a:gd name="connsiteX6942" fmla="*/ 6532742 w 6999840"/>
                <a:gd name="connsiteY6942" fmla="*/ 545832 h 8361036"/>
                <a:gd name="connsiteX6943" fmla="*/ 6523782 w 6999840"/>
                <a:gd name="connsiteY6943" fmla="*/ 536940 h 8361036"/>
                <a:gd name="connsiteX6944" fmla="*/ 6532742 w 6999840"/>
                <a:gd name="connsiteY6944" fmla="*/ 527940 h 8361036"/>
                <a:gd name="connsiteX6945" fmla="*/ 6229459 w 6999840"/>
                <a:gd name="connsiteY6945" fmla="*/ 527940 h 8361036"/>
                <a:gd name="connsiteX6946" fmla="*/ 6238420 w 6999840"/>
                <a:gd name="connsiteY6946" fmla="*/ 536940 h 8361036"/>
                <a:gd name="connsiteX6947" fmla="*/ 6229459 w 6999840"/>
                <a:gd name="connsiteY6947" fmla="*/ 545832 h 8361036"/>
                <a:gd name="connsiteX6948" fmla="*/ 6220499 w 6999840"/>
                <a:gd name="connsiteY6948" fmla="*/ 536940 h 8361036"/>
                <a:gd name="connsiteX6949" fmla="*/ 6229459 w 6999840"/>
                <a:gd name="connsiteY6949" fmla="*/ 527940 h 8361036"/>
                <a:gd name="connsiteX6950" fmla="*/ 5926177 w 6999840"/>
                <a:gd name="connsiteY6950" fmla="*/ 527940 h 8361036"/>
                <a:gd name="connsiteX6951" fmla="*/ 5935138 w 6999840"/>
                <a:gd name="connsiteY6951" fmla="*/ 536940 h 8361036"/>
                <a:gd name="connsiteX6952" fmla="*/ 5926177 w 6999840"/>
                <a:gd name="connsiteY6952" fmla="*/ 545832 h 8361036"/>
                <a:gd name="connsiteX6953" fmla="*/ 5917217 w 6999840"/>
                <a:gd name="connsiteY6953" fmla="*/ 536940 h 8361036"/>
                <a:gd name="connsiteX6954" fmla="*/ 5926177 w 6999840"/>
                <a:gd name="connsiteY6954" fmla="*/ 527940 h 8361036"/>
                <a:gd name="connsiteX6955" fmla="*/ 5622895 w 6999840"/>
                <a:gd name="connsiteY6955" fmla="*/ 527940 h 8361036"/>
                <a:gd name="connsiteX6956" fmla="*/ 5631856 w 6999840"/>
                <a:gd name="connsiteY6956" fmla="*/ 536940 h 8361036"/>
                <a:gd name="connsiteX6957" fmla="*/ 5622895 w 6999840"/>
                <a:gd name="connsiteY6957" fmla="*/ 545832 h 8361036"/>
                <a:gd name="connsiteX6958" fmla="*/ 5613935 w 6999840"/>
                <a:gd name="connsiteY6958" fmla="*/ 536940 h 8361036"/>
                <a:gd name="connsiteX6959" fmla="*/ 5622895 w 6999840"/>
                <a:gd name="connsiteY6959" fmla="*/ 527940 h 8361036"/>
                <a:gd name="connsiteX6960" fmla="*/ 5319613 w 6999840"/>
                <a:gd name="connsiteY6960" fmla="*/ 527940 h 8361036"/>
                <a:gd name="connsiteX6961" fmla="*/ 5328574 w 6999840"/>
                <a:gd name="connsiteY6961" fmla="*/ 536940 h 8361036"/>
                <a:gd name="connsiteX6962" fmla="*/ 5319613 w 6999840"/>
                <a:gd name="connsiteY6962" fmla="*/ 545832 h 8361036"/>
                <a:gd name="connsiteX6963" fmla="*/ 5310653 w 6999840"/>
                <a:gd name="connsiteY6963" fmla="*/ 536940 h 8361036"/>
                <a:gd name="connsiteX6964" fmla="*/ 5319613 w 6999840"/>
                <a:gd name="connsiteY6964" fmla="*/ 527940 h 8361036"/>
                <a:gd name="connsiteX6965" fmla="*/ 5016330 w 6999840"/>
                <a:gd name="connsiteY6965" fmla="*/ 527940 h 8361036"/>
                <a:gd name="connsiteX6966" fmla="*/ 5025291 w 6999840"/>
                <a:gd name="connsiteY6966" fmla="*/ 536940 h 8361036"/>
                <a:gd name="connsiteX6967" fmla="*/ 5016330 w 6999840"/>
                <a:gd name="connsiteY6967" fmla="*/ 545832 h 8361036"/>
                <a:gd name="connsiteX6968" fmla="*/ 5007370 w 6999840"/>
                <a:gd name="connsiteY6968" fmla="*/ 536940 h 8361036"/>
                <a:gd name="connsiteX6969" fmla="*/ 5016330 w 6999840"/>
                <a:gd name="connsiteY6969" fmla="*/ 527940 h 8361036"/>
                <a:gd name="connsiteX6970" fmla="*/ 4713048 w 6999840"/>
                <a:gd name="connsiteY6970" fmla="*/ 527940 h 8361036"/>
                <a:gd name="connsiteX6971" fmla="*/ 4722009 w 6999840"/>
                <a:gd name="connsiteY6971" fmla="*/ 536940 h 8361036"/>
                <a:gd name="connsiteX6972" fmla="*/ 4713048 w 6999840"/>
                <a:gd name="connsiteY6972" fmla="*/ 545832 h 8361036"/>
                <a:gd name="connsiteX6973" fmla="*/ 4704088 w 6999840"/>
                <a:gd name="connsiteY6973" fmla="*/ 536940 h 8361036"/>
                <a:gd name="connsiteX6974" fmla="*/ 4713048 w 6999840"/>
                <a:gd name="connsiteY6974" fmla="*/ 527940 h 8361036"/>
                <a:gd name="connsiteX6975" fmla="*/ 4409765 w 6999840"/>
                <a:gd name="connsiteY6975" fmla="*/ 527940 h 8361036"/>
                <a:gd name="connsiteX6976" fmla="*/ 4418726 w 6999840"/>
                <a:gd name="connsiteY6976" fmla="*/ 536940 h 8361036"/>
                <a:gd name="connsiteX6977" fmla="*/ 4409765 w 6999840"/>
                <a:gd name="connsiteY6977" fmla="*/ 545832 h 8361036"/>
                <a:gd name="connsiteX6978" fmla="*/ 4400805 w 6999840"/>
                <a:gd name="connsiteY6978" fmla="*/ 536940 h 8361036"/>
                <a:gd name="connsiteX6979" fmla="*/ 4409765 w 6999840"/>
                <a:gd name="connsiteY6979" fmla="*/ 527940 h 8361036"/>
                <a:gd name="connsiteX6980" fmla="*/ 4106483 w 6999840"/>
                <a:gd name="connsiteY6980" fmla="*/ 527940 h 8361036"/>
                <a:gd name="connsiteX6981" fmla="*/ 4115444 w 6999840"/>
                <a:gd name="connsiteY6981" fmla="*/ 536940 h 8361036"/>
                <a:gd name="connsiteX6982" fmla="*/ 4106483 w 6999840"/>
                <a:gd name="connsiteY6982" fmla="*/ 545832 h 8361036"/>
                <a:gd name="connsiteX6983" fmla="*/ 4097523 w 6999840"/>
                <a:gd name="connsiteY6983" fmla="*/ 536940 h 8361036"/>
                <a:gd name="connsiteX6984" fmla="*/ 4106483 w 6999840"/>
                <a:gd name="connsiteY6984" fmla="*/ 527940 h 8361036"/>
                <a:gd name="connsiteX6985" fmla="*/ 3803200 w 6999840"/>
                <a:gd name="connsiteY6985" fmla="*/ 527940 h 8361036"/>
                <a:gd name="connsiteX6986" fmla="*/ 3812161 w 6999840"/>
                <a:gd name="connsiteY6986" fmla="*/ 536940 h 8361036"/>
                <a:gd name="connsiteX6987" fmla="*/ 3803200 w 6999840"/>
                <a:gd name="connsiteY6987" fmla="*/ 545832 h 8361036"/>
                <a:gd name="connsiteX6988" fmla="*/ 3794240 w 6999840"/>
                <a:gd name="connsiteY6988" fmla="*/ 536940 h 8361036"/>
                <a:gd name="connsiteX6989" fmla="*/ 3803200 w 6999840"/>
                <a:gd name="connsiteY6989" fmla="*/ 527940 h 8361036"/>
                <a:gd name="connsiteX6990" fmla="*/ 3499921 w 6999840"/>
                <a:gd name="connsiteY6990" fmla="*/ 527940 h 8361036"/>
                <a:gd name="connsiteX6991" fmla="*/ 3508879 w 6999840"/>
                <a:gd name="connsiteY6991" fmla="*/ 536940 h 8361036"/>
                <a:gd name="connsiteX6992" fmla="*/ 3499921 w 6999840"/>
                <a:gd name="connsiteY6992" fmla="*/ 545832 h 8361036"/>
                <a:gd name="connsiteX6993" fmla="*/ 3491026 w 6999840"/>
                <a:gd name="connsiteY6993" fmla="*/ 536940 h 8361036"/>
                <a:gd name="connsiteX6994" fmla="*/ 3499921 w 6999840"/>
                <a:gd name="connsiteY6994" fmla="*/ 527940 h 8361036"/>
                <a:gd name="connsiteX6995" fmla="*/ 3196690 w 6999840"/>
                <a:gd name="connsiteY6995" fmla="*/ 527940 h 8361036"/>
                <a:gd name="connsiteX6996" fmla="*/ 3205669 w 6999840"/>
                <a:gd name="connsiteY6996" fmla="*/ 536940 h 8361036"/>
                <a:gd name="connsiteX6997" fmla="*/ 3196690 w 6999840"/>
                <a:gd name="connsiteY6997" fmla="*/ 545832 h 8361036"/>
                <a:gd name="connsiteX6998" fmla="*/ 3187729 w 6999840"/>
                <a:gd name="connsiteY6998" fmla="*/ 536940 h 8361036"/>
                <a:gd name="connsiteX6999" fmla="*/ 3196690 w 6999840"/>
                <a:gd name="connsiteY6999" fmla="*/ 527940 h 8361036"/>
                <a:gd name="connsiteX7000" fmla="*/ 2893472 w 6999840"/>
                <a:gd name="connsiteY7000" fmla="*/ 527940 h 8361036"/>
                <a:gd name="connsiteX7001" fmla="*/ 2902431 w 6999840"/>
                <a:gd name="connsiteY7001" fmla="*/ 536940 h 8361036"/>
                <a:gd name="connsiteX7002" fmla="*/ 2893472 w 6999840"/>
                <a:gd name="connsiteY7002" fmla="*/ 545832 h 8361036"/>
                <a:gd name="connsiteX7003" fmla="*/ 2884512 w 6999840"/>
                <a:gd name="connsiteY7003" fmla="*/ 536940 h 8361036"/>
                <a:gd name="connsiteX7004" fmla="*/ 2893472 w 6999840"/>
                <a:gd name="connsiteY7004" fmla="*/ 527940 h 8361036"/>
                <a:gd name="connsiteX7005" fmla="*/ 2590192 w 6999840"/>
                <a:gd name="connsiteY7005" fmla="*/ 527940 h 8361036"/>
                <a:gd name="connsiteX7006" fmla="*/ 2599144 w 6999840"/>
                <a:gd name="connsiteY7006" fmla="*/ 536940 h 8361036"/>
                <a:gd name="connsiteX7007" fmla="*/ 2590192 w 6999840"/>
                <a:gd name="connsiteY7007" fmla="*/ 545832 h 8361036"/>
                <a:gd name="connsiteX7008" fmla="*/ 2581235 w 6999840"/>
                <a:gd name="connsiteY7008" fmla="*/ 536940 h 8361036"/>
                <a:gd name="connsiteX7009" fmla="*/ 2590192 w 6999840"/>
                <a:gd name="connsiteY7009" fmla="*/ 527940 h 8361036"/>
                <a:gd name="connsiteX7010" fmla="*/ 2286917 w 6999840"/>
                <a:gd name="connsiteY7010" fmla="*/ 527940 h 8361036"/>
                <a:gd name="connsiteX7011" fmla="*/ 2295876 w 6999840"/>
                <a:gd name="connsiteY7011" fmla="*/ 536940 h 8361036"/>
                <a:gd name="connsiteX7012" fmla="*/ 2286917 w 6999840"/>
                <a:gd name="connsiteY7012" fmla="*/ 545832 h 8361036"/>
                <a:gd name="connsiteX7013" fmla="*/ 2277955 w 6999840"/>
                <a:gd name="connsiteY7013" fmla="*/ 536940 h 8361036"/>
                <a:gd name="connsiteX7014" fmla="*/ 2286917 w 6999840"/>
                <a:gd name="connsiteY7014" fmla="*/ 527940 h 8361036"/>
                <a:gd name="connsiteX7015" fmla="*/ 1983647 w 6999840"/>
                <a:gd name="connsiteY7015" fmla="*/ 527940 h 8361036"/>
                <a:gd name="connsiteX7016" fmla="*/ 1992607 w 6999840"/>
                <a:gd name="connsiteY7016" fmla="*/ 536940 h 8361036"/>
                <a:gd name="connsiteX7017" fmla="*/ 1983647 w 6999840"/>
                <a:gd name="connsiteY7017" fmla="*/ 545832 h 8361036"/>
                <a:gd name="connsiteX7018" fmla="*/ 1974688 w 6999840"/>
                <a:gd name="connsiteY7018" fmla="*/ 536940 h 8361036"/>
                <a:gd name="connsiteX7019" fmla="*/ 1983647 w 6999840"/>
                <a:gd name="connsiteY7019" fmla="*/ 527940 h 8361036"/>
                <a:gd name="connsiteX7020" fmla="*/ 1680390 w 6999840"/>
                <a:gd name="connsiteY7020" fmla="*/ 527940 h 8361036"/>
                <a:gd name="connsiteX7021" fmla="*/ 1689351 w 6999840"/>
                <a:gd name="connsiteY7021" fmla="*/ 536940 h 8361036"/>
                <a:gd name="connsiteX7022" fmla="*/ 1680390 w 6999840"/>
                <a:gd name="connsiteY7022" fmla="*/ 545832 h 8361036"/>
                <a:gd name="connsiteX7023" fmla="*/ 1671430 w 6999840"/>
                <a:gd name="connsiteY7023" fmla="*/ 536940 h 8361036"/>
                <a:gd name="connsiteX7024" fmla="*/ 1680390 w 6999840"/>
                <a:gd name="connsiteY7024" fmla="*/ 527940 h 8361036"/>
                <a:gd name="connsiteX7025" fmla="*/ 1377110 w 6999840"/>
                <a:gd name="connsiteY7025" fmla="*/ 527940 h 8361036"/>
                <a:gd name="connsiteX7026" fmla="*/ 1386072 w 6999840"/>
                <a:gd name="connsiteY7026" fmla="*/ 536940 h 8361036"/>
                <a:gd name="connsiteX7027" fmla="*/ 1377110 w 6999840"/>
                <a:gd name="connsiteY7027" fmla="*/ 545832 h 8361036"/>
                <a:gd name="connsiteX7028" fmla="*/ 1368148 w 6999840"/>
                <a:gd name="connsiteY7028" fmla="*/ 536940 h 8361036"/>
                <a:gd name="connsiteX7029" fmla="*/ 1377110 w 6999840"/>
                <a:gd name="connsiteY7029" fmla="*/ 527940 h 8361036"/>
                <a:gd name="connsiteX7030" fmla="*/ 1073819 w 6999840"/>
                <a:gd name="connsiteY7030" fmla="*/ 527940 h 8361036"/>
                <a:gd name="connsiteX7031" fmla="*/ 1082778 w 6999840"/>
                <a:gd name="connsiteY7031" fmla="*/ 536940 h 8361036"/>
                <a:gd name="connsiteX7032" fmla="*/ 1073819 w 6999840"/>
                <a:gd name="connsiteY7032" fmla="*/ 545832 h 8361036"/>
                <a:gd name="connsiteX7033" fmla="*/ 1064857 w 6999840"/>
                <a:gd name="connsiteY7033" fmla="*/ 536940 h 8361036"/>
                <a:gd name="connsiteX7034" fmla="*/ 1073819 w 6999840"/>
                <a:gd name="connsiteY7034" fmla="*/ 527940 h 8361036"/>
                <a:gd name="connsiteX7035" fmla="*/ 770547 w 6999840"/>
                <a:gd name="connsiteY7035" fmla="*/ 527940 h 8361036"/>
                <a:gd name="connsiteX7036" fmla="*/ 779494 w 6999840"/>
                <a:gd name="connsiteY7036" fmla="*/ 536940 h 8361036"/>
                <a:gd name="connsiteX7037" fmla="*/ 770547 w 6999840"/>
                <a:gd name="connsiteY7037" fmla="*/ 545832 h 8361036"/>
                <a:gd name="connsiteX7038" fmla="*/ 761577 w 6999840"/>
                <a:gd name="connsiteY7038" fmla="*/ 536940 h 8361036"/>
                <a:gd name="connsiteX7039" fmla="*/ 770547 w 6999840"/>
                <a:gd name="connsiteY7039" fmla="*/ 527940 h 8361036"/>
                <a:gd name="connsiteX7040" fmla="*/ 467228 w 6999840"/>
                <a:gd name="connsiteY7040" fmla="*/ 527940 h 8361036"/>
                <a:gd name="connsiteX7041" fmla="*/ 476189 w 6999840"/>
                <a:gd name="connsiteY7041" fmla="*/ 536940 h 8361036"/>
                <a:gd name="connsiteX7042" fmla="*/ 467228 w 6999840"/>
                <a:gd name="connsiteY7042" fmla="*/ 545832 h 8361036"/>
                <a:gd name="connsiteX7043" fmla="*/ 458268 w 6999840"/>
                <a:gd name="connsiteY7043" fmla="*/ 536940 h 8361036"/>
                <a:gd name="connsiteX7044" fmla="*/ 467228 w 6999840"/>
                <a:gd name="connsiteY7044" fmla="*/ 527940 h 8361036"/>
                <a:gd name="connsiteX7045" fmla="*/ 163949 w 6999840"/>
                <a:gd name="connsiteY7045" fmla="*/ 527940 h 8361036"/>
                <a:gd name="connsiteX7046" fmla="*/ 172910 w 6999840"/>
                <a:gd name="connsiteY7046" fmla="*/ 536940 h 8361036"/>
                <a:gd name="connsiteX7047" fmla="*/ 163949 w 6999840"/>
                <a:gd name="connsiteY7047" fmla="*/ 545832 h 8361036"/>
                <a:gd name="connsiteX7048" fmla="*/ 154989 w 6999840"/>
                <a:gd name="connsiteY7048" fmla="*/ 536940 h 8361036"/>
                <a:gd name="connsiteX7049" fmla="*/ 163949 w 6999840"/>
                <a:gd name="connsiteY7049" fmla="*/ 527940 h 8361036"/>
                <a:gd name="connsiteX7050" fmla="*/ 6836025 w 6999840"/>
                <a:gd name="connsiteY7050" fmla="*/ 338302 h 8361036"/>
                <a:gd name="connsiteX7051" fmla="*/ 6844985 w 6999840"/>
                <a:gd name="connsiteY7051" fmla="*/ 347285 h 8361036"/>
                <a:gd name="connsiteX7052" fmla="*/ 6836025 w 6999840"/>
                <a:gd name="connsiteY7052" fmla="*/ 356289 h 8361036"/>
                <a:gd name="connsiteX7053" fmla="*/ 6827064 w 6999840"/>
                <a:gd name="connsiteY7053" fmla="*/ 347285 h 8361036"/>
                <a:gd name="connsiteX7054" fmla="*/ 6836025 w 6999840"/>
                <a:gd name="connsiteY7054" fmla="*/ 338302 h 8361036"/>
                <a:gd name="connsiteX7055" fmla="*/ 6532742 w 6999840"/>
                <a:gd name="connsiteY7055" fmla="*/ 338302 h 8361036"/>
                <a:gd name="connsiteX7056" fmla="*/ 6541703 w 6999840"/>
                <a:gd name="connsiteY7056" fmla="*/ 347285 h 8361036"/>
                <a:gd name="connsiteX7057" fmla="*/ 6532742 w 6999840"/>
                <a:gd name="connsiteY7057" fmla="*/ 356289 h 8361036"/>
                <a:gd name="connsiteX7058" fmla="*/ 6523782 w 6999840"/>
                <a:gd name="connsiteY7058" fmla="*/ 347285 h 8361036"/>
                <a:gd name="connsiteX7059" fmla="*/ 6532742 w 6999840"/>
                <a:gd name="connsiteY7059" fmla="*/ 338302 h 8361036"/>
                <a:gd name="connsiteX7060" fmla="*/ 6229459 w 6999840"/>
                <a:gd name="connsiteY7060" fmla="*/ 338302 h 8361036"/>
                <a:gd name="connsiteX7061" fmla="*/ 6238420 w 6999840"/>
                <a:gd name="connsiteY7061" fmla="*/ 347285 h 8361036"/>
                <a:gd name="connsiteX7062" fmla="*/ 6229459 w 6999840"/>
                <a:gd name="connsiteY7062" fmla="*/ 356289 h 8361036"/>
                <a:gd name="connsiteX7063" fmla="*/ 6220499 w 6999840"/>
                <a:gd name="connsiteY7063" fmla="*/ 347285 h 8361036"/>
                <a:gd name="connsiteX7064" fmla="*/ 6229459 w 6999840"/>
                <a:gd name="connsiteY7064" fmla="*/ 338302 h 8361036"/>
                <a:gd name="connsiteX7065" fmla="*/ 5926177 w 6999840"/>
                <a:gd name="connsiteY7065" fmla="*/ 338302 h 8361036"/>
                <a:gd name="connsiteX7066" fmla="*/ 5935138 w 6999840"/>
                <a:gd name="connsiteY7066" fmla="*/ 347285 h 8361036"/>
                <a:gd name="connsiteX7067" fmla="*/ 5926177 w 6999840"/>
                <a:gd name="connsiteY7067" fmla="*/ 356289 h 8361036"/>
                <a:gd name="connsiteX7068" fmla="*/ 5917217 w 6999840"/>
                <a:gd name="connsiteY7068" fmla="*/ 347285 h 8361036"/>
                <a:gd name="connsiteX7069" fmla="*/ 5926177 w 6999840"/>
                <a:gd name="connsiteY7069" fmla="*/ 338302 h 8361036"/>
                <a:gd name="connsiteX7070" fmla="*/ 5622895 w 6999840"/>
                <a:gd name="connsiteY7070" fmla="*/ 338302 h 8361036"/>
                <a:gd name="connsiteX7071" fmla="*/ 5631856 w 6999840"/>
                <a:gd name="connsiteY7071" fmla="*/ 347285 h 8361036"/>
                <a:gd name="connsiteX7072" fmla="*/ 5622895 w 6999840"/>
                <a:gd name="connsiteY7072" fmla="*/ 356289 h 8361036"/>
                <a:gd name="connsiteX7073" fmla="*/ 5613935 w 6999840"/>
                <a:gd name="connsiteY7073" fmla="*/ 347285 h 8361036"/>
                <a:gd name="connsiteX7074" fmla="*/ 5622895 w 6999840"/>
                <a:gd name="connsiteY7074" fmla="*/ 338302 h 8361036"/>
                <a:gd name="connsiteX7075" fmla="*/ 5319613 w 6999840"/>
                <a:gd name="connsiteY7075" fmla="*/ 338302 h 8361036"/>
                <a:gd name="connsiteX7076" fmla="*/ 5328574 w 6999840"/>
                <a:gd name="connsiteY7076" fmla="*/ 347285 h 8361036"/>
                <a:gd name="connsiteX7077" fmla="*/ 5319613 w 6999840"/>
                <a:gd name="connsiteY7077" fmla="*/ 356289 h 8361036"/>
                <a:gd name="connsiteX7078" fmla="*/ 5310653 w 6999840"/>
                <a:gd name="connsiteY7078" fmla="*/ 347285 h 8361036"/>
                <a:gd name="connsiteX7079" fmla="*/ 5319613 w 6999840"/>
                <a:gd name="connsiteY7079" fmla="*/ 338302 h 8361036"/>
                <a:gd name="connsiteX7080" fmla="*/ 5016330 w 6999840"/>
                <a:gd name="connsiteY7080" fmla="*/ 338302 h 8361036"/>
                <a:gd name="connsiteX7081" fmla="*/ 5025291 w 6999840"/>
                <a:gd name="connsiteY7081" fmla="*/ 347285 h 8361036"/>
                <a:gd name="connsiteX7082" fmla="*/ 5016330 w 6999840"/>
                <a:gd name="connsiteY7082" fmla="*/ 356289 h 8361036"/>
                <a:gd name="connsiteX7083" fmla="*/ 5007370 w 6999840"/>
                <a:gd name="connsiteY7083" fmla="*/ 347285 h 8361036"/>
                <a:gd name="connsiteX7084" fmla="*/ 5016330 w 6999840"/>
                <a:gd name="connsiteY7084" fmla="*/ 338302 h 8361036"/>
                <a:gd name="connsiteX7085" fmla="*/ 4713048 w 6999840"/>
                <a:gd name="connsiteY7085" fmla="*/ 338302 h 8361036"/>
                <a:gd name="connsiteX7086" fmla="*/ 4722009 w 6999840"/>
                <a:gd name="connsiteY7086" fmla="*/ 347285 h 8361036"/>
                <a:gd name="connsiteX7087" fmla="*/ 4713048 w 6999840"/>
                <a:gd name="connsiteY7087" fmla="*/ 356289 h 8361036"/>
                <a:gd name="connsiteX7088" fmla="*/ 4704088 w 6999840"/>
                <a:gd name="connsiteY7088" fmla="*/ 347285 h 8361036"/>
                <a:gd name="connsiteX7089" fmla="*/ 4713048 w 6999840"/>
                <a:gd name="connsiteY7089" fmla="*/ 338302 h 8361036"/>
                <a:gd name="connsiteX7090" fmla="*/ 4409765 w 6999840"/>
                <a:gd name="connsiteY7090" fmla="*/ 338302 h 8361036"/>
                <a:gd name="connsiteX7091" fmla="*/ 4418726 w 6999840"/>
                <a:gd name="connsiteY7091" fmla="*/ 347285 h 8361036"/>
                <a:gd name="connsiteX7092" fmla="*/ 4409765 w 6999840"/>
                <a:gd name="connsiteY7092" fmla="*/ 356289 h 8361036"/>
                <a:gd name="connsiteX7093" fmla="*/ 4400805 w 6999840"/>
                <a:gd name="connsiteY7093" fmla="*/ 347285 h 8361036"/>
                <a:gd name="connsiteX7094" fmla="*/ 4409765 w 6999840"/>
                <a:gd name="connsiteY7094" fmla="*/ 338302 h 8361036"/>
                <a:gd name="connsiteX7095" fmla="*/ 4106483 w 6999840"/>
                <a:gd name="connsiteY7095" fmla="*/ 338302 h 8361036"/>
                <a:gd name="connsiteX7096" fmla="*/ 4115444 w 6999840"/>
                <a:gd name="connsiteY7096" fmla="*/ 347285 h 8361036"/>
                <a:gd name="connsiteX7097" fmla="*/ 4106483 w 6999840"/>
                <a:gd name="connsiteY7097" fmla="*/ 356289 h 8361036"/>
                <a:gd name="connsiteX7098" fmla="*/ 4097523 w 6999840"/>
                <a:gd name="connsiteY7098" fmla="*/ 347285 h 8361036"/>
                <a:gd name="connsiteX7099" fmla="*/ 4106483 w 6999840"/>
                <a:gd name="connsiteY7099" fmla="*/ 338302 h 8361036"/>
                <a:gd name="connsiteX7100" fmla="*/ 3803200 w 6999840"/>
                <a:gd name="connsiteY7100" fmla="*/ 338302 h 8361036"/>
                <a:gd name="connsiteX7101" fmla="*/ 3812161 w 6999840"/>
                <a:gd name="connsiteY7101" fmla="*/ 347285 h 8361036"/>
                <a:gd name="connsiteX7102" fmla="*/ 3803200 w 6999840"/>
                <a:gd name="connsiteY7102" fmla="*/ 356289 h 8361036"/>
                <a:gd name="connsiteX7103" fmla="*/ 3794240 w 6999840"/>
                <a:gd name="connsiteY7103" fmla="*/ 347285 h 8361036"/>
                <a:gd name="connsiteX7104" fmla="*/ 3803200 w 6999840"/>
                <a:gd name="connsiteY7104" fmla="*/ 338302 h 8361036"/>
                <a:gd name="connsiteX7105" fmla="*/ 3499921 w 6999840"/>
                <a:gd name="connsiteY7105" fmla="*/ 338302 h 8361036"/>
                <a:gd name="connsiteX7106" fmla="*/ 3508880 w 6999840"/>
                <a:gd name="connsiteY7106" fmla="*/ 347285 h 8361036"/>
                <a:gd name="connsiteX7107" fmla="*/ 3499921 w 6999840"/>
                <a:gd name="connsiteY7107" fmla="*/ 356289 h 8361036"/>
                <a:gd name="connsiteX7108" fmla="*/ 3491026 w 6999840"/>
                <a:gd name="connsiteY7108" fmla="*/ 347285 h 8361036"/>
                <a:gd name="connsiteX7109" fmla="*/ 3499921 w 6999840"/>
                <a:gd name="connsiteY7109" fmla="*/ 338302 h 8361036"/>
                <a:gd name="connsiteX7110" fmla="*/ 3196690 w 6999840"/>
                <a:gd name="connsiteY7110" fmla="*/ 338302 h 8361036"/>
                <a:gd name="connsiteX7111" fmla="*/ 3205671 w 6999840"/>
                <a:gd name="connsiteY7111" fmla="*/ 347285 h 8361036"/>
                <a:gd name="connsiteX7112" fmla="*/ 3196690 w 6999840"/>
                <a:gd name="connsiteY7112" fmla="*/ 356289 h 8361036"/>
                <a:gd name="connsiteX7113" fmla="*/ 3187729 w 6999840"/>
                <a:gd name="connsiteY7113" fmla="*/ 347285 h 8361036"/>
                <a:gd name="connsiteX7114" fmla="*/ 3196690 w 6999840"/>
                <a:gd name="connsiteY7114" fmla="*/ 338302 h 8361036"/>
                <a:gd name="connsiteX7115" fmla="*/ 2893472 w 6999840"/>
                <a:gd name="connsiteY7115" fmla="*/ 338302 h 8361036"/>
                <a:gd name="connsiteX7116" fmla="*/ 2902432 w 6999840"/>
                <a:gd name="connsiteY7116" fmla="*/ 347285 h 8361036"/>
                <a:gd name="connsiteX7117" fmla="*/ 2893472 w 6999840"/>
                <a:gd name="connsiteY7117" fmla="*/ 356289 h 8361036"/>
                <a:gd name="connsiteX7118" fmla="*/ 2884512 w 6999840"/>
                <a:gd name="connsiteY7118" fmla="*/ 347285 h 8361036"/>
                <a:gd name="connsiteX7119" fmla="*/ 2893472 w 6999840"/>
                <a:gd name="connsiteY7119" fmla="*/ 338302 h 8361036"/>
                <a:gd name="connsiteX7120" fmla="*/ 2590194 w 6999840"/>
                <a:gd name="connsiteY7120" fmla="*/ 338302 h 8361036"/>
                <a:gd name="connsiteX7121" fmla="*/ 2599144 w 6999840"/>
                <a:gd name="connsiteY7121" fmla="*/ 347285 h 8361036"/>
                <a:gd name="connsiteX7122" fmla="*/ 2590194 w 6999840"/>
                <a:gd name="connsiteY7122" fmla="*/ 356289 h 8361036"/>
                <a:gd name="connsiteX7123" fmla="*/ 2581237 w 6999840"/>
                <a:gd name="connsiteY7123" fmla="*/ 347285 h 8361036"/>
                <a:gd name="connsiteX7124" fmla="*/ 2590194 w 6999840"/>
                <a:gd name="connsiteY7124" fmla="*/ 338302 h 8361036"/>
                <a:gd name="connsiteX7125" fmla="*/ 2286917 w 6999840"/>
                <a:gd name="connsiteY7125" fmla="*/ 338302 h 8361036"/>
                <a:gd name="connsiteX7126" fmla="*/ 2295876 w 6999840"/>
                <a:gd name="connsiteY7126" fmla="*/ 347285 h 8361036"/>
                <a:gd name="connsiteX7127" fmla="*/ 2286917 w 6999840"/>
                <a:gd name="connsiteY7127" fmla="*/ 356289 h 8361036"/>
                <a:gd name="connsiteX7128" fmla="*/ 2277955 w 6999840"/>
                <a:gd name="connsiteY7128" fmla="*/ 347285 h 8361036"/>
                <a:gd name="connsiteX7129" fmla="*/ 2286917 w 6999840"/>
                <a:gd name="connsiteY7129" fmla="*/ 338302 h 8361036"/>
                <a:gd name="connsiteX7130" fmla="*/ 1983647 w 6999840"/>
                <a:gd name="connsiteY7130" fmla="*/ 338302 h 8361036"/>
                <a:gd name="connsiteX7131" fmla="*/ 1992613 w 6999840"/>
                <a:gd name="connsiteY7131" fmla="*/ 347285 h 8361036"/>
                <a:gd name="connsiteX7132" fmla="*/ 1983647 w 6999840"/>
                <a:gd name="connsiteY7132" fmla="*/ 356289 h 8361036"/>
                <a:gd name="connsiteX7133" fmla="*/ 1974688 w 6999840"/>
                <a:gd name="connsiteY7133" fmla="*/ 347285 h 8361036"/>
                <a:gd name="connsiteX7134" fmla="*/ 1983647 w 6999840"/>
                <a:gd name="connsiteY7134" fmla="*/ 338302 h 8361036"/>
                <a:gd name="connsiteX7135" fmla="*/ 1680393 w 6999840"/>
                <a:gd name="connsiteY7135" fmla="*/ 338302 h 8361036"/>
                <a:gd name="connsiteX7136" fmla="*/ 1689354 w 6999840"/>
                <a:gd name="connsiteY7136" fmla="*/ 347285 h 8361036"/>
                <a:gd name="connsiteX7137" fmla="*/ 1680393 w 6999840"/>
                <a:gd name="connsiteY7137" fmla="*/ 356289 h 8361036"/>
                <a:gd name="connsiteX7138" fmla="*/ 1671431 w 6999840"/>
                <a:gd name="connsiteY7138" fmla="*/ 347285 h 8361036"/>
                <a:gd name="connsiteX7139" fmla="*/ 1680393 w 6999840"/>
                <a:gd name="connsiteY7139" fmla="*/ 338302 h 8361036"/>
                <a:gd name="connsiteX7140" fmla="*/ 1377112 w 6999840"/>
                <a:gd name="connsiteY7140" fmla="*/ 338302 h 8361036"/>
                <a:gd name="connsiteX7141" fmla="*/ 1386075 w 6999840"/>
                <a:gd name="connsiteY7141" fmla="*/ 347285 h 8361036"/>
                <a:gd name="connsiteX7142" fmla="*/ 1377112 w 6999840"/>
                <a:gd name="connsiteY7142" fmla="*/ 356289 h 8361036"/>
                <a:gd name="connsiteX7143" fmla="*/ 1368150 w 6999840"/>
                <a:gd name="connsiteY7143" fmla="*/ 347285 h 8361036"/>
                <a:gd name="connsiteX7144" fmla="*/ 1377112 w 6999840"/>
                <a:gd name="connsiteY7144" fmla="*/ 338302 h 8361036"/>
                <a:gd name="connsiteX7145" fmla="*/ 1073821 w 6999840"/>
                <a:gd name="connsiteY7145" fmla="*/ 338302 h 8361036"/>
                <a:gd name="connsiteX7146" fmla="*/ 1082782 w 6999840"/>
                <a:gd name="connsiteY7146" fmla="*/ 347285 h 8361036"/>
                <a:gd name="connsiteX7147" fmla="*/ 1073821 w 6999840"/>
                <a:gd name="connsiteY7147" fmla="*/ 356289 h 8361036"/>
                <a:gd name="connsiteX7148" fmla="*/ 1064859 w 6999840"/>
                <a:gd name="connsiteY7148" fmla="*/ 347285 h 8361036"/>
                <a:gd name="connsiteX7149" fmla="*/ 1073821 w 6999840"/>
                <a:gd name="connsiteY7149" fmla="*/ 338302 h 8361036"/>
                <a:gd name="connsiteX7150" fmla="*/ 770549 w 6999840"/>
                <a:gd name="connsiteY7150" fmla="*/ 338302 h 8361036"/>
                <a:gd name="connsiteX7151" fmla="*/ 779497 w 6999840"/>
                <a:gd name="connsiteY7151" fmla="*/ 347285 h 8361036"/>
                <a:gd name="connsiteX7152" fmla="*/ 770549 w 6999840"/>
                <a:gd name="connsiteY7152" fmla="*/ 356289 h 8361036"/>
                <a:gd name="connsiteX7153" fmla="*/ 761580 w 6999840"/>
                <a:gd name="connsiteY7153" fmla="*/ 347285 h 8361036"/>
                <a:gd name="connsiteX7154" fmla="*/ 770549 w 6999840"/>
                <a:gd name="connsiteY7154" fmla="*/ 338302 h 8361036"/>
                <a:gd name="connsiteX7155" fmla="*/ 467230 w 6999840"/>
                <a:gd name="connsiteY7155" fmla="*/ 338302 h 8361036"/>
                <a:gd name="connsiteX7156" fmla="*/ 476191 w 6999840"/>
                <a:gd name="connsiteY7156" fmla="*/ 347285 h 8361036"/>
                <a:gd name="connsiteX7157" fmla="*/ 467230 w 6999840"/>
                <a:gd name="connsiteY7157" fmla="*/ 356289 h 8361036"/>
                <a:gd name="connsiteX7158" fmla="*/ 458270 w 6999840"/>
                <a:gd name="connsiteY7158" fmla="*/ 347285 h 8361036"/>
                <a:gd name="connsiteX7159" fmla="*/ 467230 w 6999840"/>
                <a:gd name="connsiteY7159" fmla="*/ 338302 h 8361036"/>
                <a:gd name="connsiteX7160" fmla="*/ 163952 w 6999840"/>
                <a:gd name="connsiteY7160" fmla="*/ 338302 h 8361036"/>
                <a:gd name="connsiteX7161" fmla="*/ 172912 w 6999840"/>
                <a:gd name="connsiteY7161" fmla="*/ 347285 h 8361036"/>
                <a:gd name="connsiteX7162" fmla="*/ 163952 w 6999840"/>
                <a:gd name="connsiteY7162" fmla="*/ 356289 h 8361036"/>
                <a:gd name="connsiteX7163" fmla="*/ 154991 w 6999840"/>
                <a:gd name="connsiteY7163" fmla="*/ 347285 h 8361036"/>
                <a:gd name="connsiteX7164" fmla="*/ 163952 w 6999840"/>
                <a:gd name="connsiteY7164" fmla="*/ 338302 h 8361036"/>
                <a:gd name="connsiteX7165" fmla="*/ 6990880 w 6999840"/>
                <a:gd name="connsiteY7165" fmla="*/ 261355 h 8361036"/>
                <a:gd name="connsiteX7166" fmla="*/ 6999840 w 6999840"/>
                <a:gd name="connsiteY7166" fmla="*/ 270376 h 8361036"/>
                <a:gd name="connsiteX7167" fmla="*/ 6990880 w 6999840"/>
                <a:gd name="connsiteY7167" fmla="*/ 279284 h 8361036"/>
                <a:gd name="connsiteX7168" fmla="*/ 6981919 w 6999840"/>
                <a:gd name="connsiteY7168" fmla="*/ 270376 h 8361036"/>
                <a:gd name="connsiteX7169" fmla="*/ 6990880 w 6999840"/>
                <a:gd name="connsiteY7169" fmla="*/ 261355 h 8361036"/>
                <a:gd name="connsiteX7170" fmla="*/ 6687318 w 6999840"/>
                <a:gd name="connsiteY7170" fmla="*/ 261355 h 8361036"/>
                <a:gd name="connsiteX7171" fmla="*/ 6696278 w 6999840"/>
                <a:gd name="connsiteY7171" fmla="*/ 270376 h 8361036"/>
                <a:gd name="connsiteX7172" fmla="*/ 6687318 w 6999840"/>
                <a:gd name="connsiteY7172" fmla="*/ 279284 h 8361036"/>
                <a:gd name="connsiteX7173" fmla="*/ 6678357 w 6999840"/>
                <a:gd name="connsiteY7173" fmla="*/ 270376 h 8361036"/>
                <a:gd name="connsiteX7174" fmla="*/ 6687318 w 6999840"/>
                <a:gd name="connsiteY7174" fmla="*/ 261355 h 8361036"/>
                <a:gd name="connsiteX7175" fmla="*/ 6383755 w 6999840"/>
                <a:gd name="connsiteY7175" fmla="*/ 261355 h 8361036"/>
                <a:gd name="connsiteX7176" fmla="*/ 6392716 w 6999840"/>
                <a:gd name="connsiteY7176" fmla="*/ 270376 h 8361036"/>
                <a:gd name="connsiteX7177" fmla="*/ 6383755 w 6999840"/>
                <a:gd name="connsiteY7177" fmla="*/ 279284 h 8361036"/>
                <a:gd name="connsiteX7178" fmla="*/ 6374795 w 6999840"/>
                <a:gd name="connsiteY7178" fmla="*/ 270376 h 8361036"/>
                <a:gd name="connsiteX7179" fmla="*/ 6383755 w 6999840"/>
                <a:gd name="connsiteY7179" fmla="*/ 261355 h 8361036"/>
                <a:gd name="connsiteX7180" fmla="*/ 6080194 w 6999840"/>
                <a:gd name="connsiteY7180" fmla="*/ 261355 h 8361036"/>
                <a:gd name="connsiteX7181" fmla="*/ 6089155 w 6999840"/>
                <a:gd name="connsiteY7181" fmla="*/ 270376 h 8361036"/>
                <a:gd name="connsiteX7182" fmla="*/ 6080194 w 6999840"/>
                <a:gd name="connsiteY7182" fmla="*/ 279284 h 8361036"/>
                <a:gd name="connsiteX7183" fmla="*/ 6071234 w 6999840"/>
                <a:gd name="connsiteY7183" fmla="*/ 270376 h 8361036"/>
                <a:gd name="connsiteX7184" fmla="*/ 6080194 w 6999840"/>
                <a:gd name="connsiteY7184" fmla="*/ 261355 h 8361036"/>
                <a:gd name="connsiteX7185" fmla="*/ 5776632 w 6999840"/>
                <a:gd name="connsiteY7185" fmla="*/ 261355 h 8361036"/>
                <a:gd name="connsiteX7186" fmla="*/ 5785593 w 6999840"/>
                <a:gd name="connsiteY7186" fmla="*/ 270376 h 8361036"/>
                <a:gd name="connsiteX7187" fmla="*/ 5776632 w 6999840"/>
                <a:gd name="connsiteY7187" fmla="*/ 279284 h 8361036"/>
                <a:gd name="connsiteX7188" fmla="*/ 5767672 w 6999840"/>
                <a:gd name="connsiteY7188" fmla="*/ 270376 h 8361036"/>
                <a:gd name="connsiteX7189" fmla="*/ 5776632 w 6999840"/>
                <a:gd name="connsiteY7189" fmla="*/ 261355 h 8361036"/>
                <a:gd name="connsiteX7190" fmla="*/ 5473070 w 6999840"/>
                <a:gd name="connsiteY7190" fmla="*/ 261355 h 8361036"/>
                <a:gd name="connsiteX7191" fmla="*/ 5482031 w 6999840"/>
                <a:gd name="connsiteY7191" fmla="*/ 270376 h 8361036"/>
                <a:gd name="connsiteX7192" fmla="*/ 5473070 w 6999840"/>
                <a:gd name="connsiteY7192" fmla="*/ 279284 h 8361036"/>
                <a:gd name="connsiteX7193" fmla="*/ 5464110 w 6999840"/>
                <a:gd name="connsiteY7193" fmla="*/ 270376 h 8361036"/>
                <a:gd name="connsiteX7194" fmla="*/ 5473070 w 6999840"/>
                <a:gd name="connsiteY7194" fmla="*/ 261355 h 8361036"/>
                <a:gd name="connsiteX7195" fmla="*/ 5169508 w 6999840"/>
                <a:gd name="connsiteY7195" fmla="*/ 261355 h 8361036"/>
                <a:gd name="connsiteX7196" fmla="*/ 5178469 w 6999840"/>
                <a:gd name="connsiteY7196" fmla="*/ 270376 h 8361036"/>
                <a:gd name="connsiteX7197" fmla="*/ 5169508 w 6999840"/>
                <a:gd name="connsiteY7197" fmla="*/ 279284 h 8361036"/>
                <a:gd name="connsiteX7198" fmla="*/ 5160548 w 6999840"/>
                <a:gd name="connsiteY7198" fmla="*/ 270376 h 8361036"/>
                <a:gd name="connsiteX7199" fmla="*/ 5169508 w 6999840"/>
                <a:gd name="connsiteY7199" fmla="*/ 261355 h 8361036"/>
                <a:gd name="connsiteX7200" fmla="*/ 4865947 w 6999840"/>
                <a:gd name="connsiteY7200" fmla="*/ 261355 h 8361036"/>
                <a:gd name="connsiteX7201" fmla="*/ 4874908 w 6999840"/>
                <a:gd name="connsiteY7201" fmla="*/ 270376 h 8361036"/>
                <a:gd name="connsiteX7202" fmla="*/ 4865947 w 6999840"/>
                <a:gd name="connsiteY7202" fmla="*/ 279284 h 8361036"/>
                <a:gd name="connsiteX7203" fmla="*/ 4856987 w 6999840"/>
                <a:gd name="connsiteY7203" fmla="*/ 270376 h 8361036"/>
                <a:gd name="connsiteX7204" fmla="*/ 4865947 w 6999840"/>
                <a:gd name="connsiteY7204" fmla="*/ 261355 h 8361036"/>
                <a:gd name="connsiteX7205" fmla="*/ 4562385 w 6999840"/>
                <a:gd name="connsiteY7205" fmla="*/ 261355 h 8361036"/>
                <a:gd name="connsiteX7206" fmla="*/ 4571346 w 6999840"/>
                <a:gd name="connsiteY7206" fmla="*/ 270376 h 8361036"/>
                <a:gd name="connsiteX7207" fmla="*/ 4562385 w 6999840"/>
                <a:gd name="connsiteY7207" fmla="*/ 279284 h 8361036"/>
                <a:gd name="connsiteX7208" fmla="*/ 4553425 w 6999840"/>
                <a:gd name="connsiteY7208" fmla="*/ 270376 h 8361036"/>
                <a:gd name="connsiteX7209" fmla="*/ 4562385 w 6999840"/>
                <a:gd name="connsiteY7209" fmla="*/ 261355 h 8361036"/>
                <a:gd name="connsiteX7210" fmla="*/ 4258823 w 6999840"/>
                <a:gd name="connsiteY7210" fmla="*/ 261355 h 8361036"/>
                <a:gd name="connsiteX7211" fmla="*/ 4267784 w 6999840"/>
                <a:gd name="connsiteY7211" fmla="*/ 270376 h 8361036"/>
                <a:gd name="connsiteX7212" fmla="*/ 4258823 w 6999840"/>
                <a:gd name="connsiteY7212" fmla="*/ 279284 h 8361036"/>
                <a:gd name="connsiteX7213" fmla="*/ 4249863 w 6999840"/>
                <a:gd name="connsiteY7213" fmla="*/ 270376 h 8361036"/>
                <a:gd name="connsiteX7214" fmla="*/ 4258823 w 6999840"/>
                <a:gd name="connsiteY7214" fmla="*/ 261355 h 8361036"/>
                <a:gd name="connsiteX7215" fmla="*/ 3955261 w 6999840"/>
                <a:gd name="connsiteY7215" fmla="*/ 261355 h 8361036"/>
                <a:gd name="connsiteX7216" fmla="*/ 3964222 w 6999840"/>
                <a:gd name="connsiteY7216" fmla="*/ 270376 h 8361036"/>
                <a:gd name="connsiteX7217" fmla="*/ 3955261 w 6999840"/>
                <a:gd name="connsiteY7217" fmla="*/ 279284 h 8361036"/>
                <a:gd name="connsiteX7218" fmla="*/ 3946301 w 6999840"/>
                <a:gd name="connsiteY7218" fmla="*/ 270376 h 8361036"/>
                <a:gd name="connsiteX7219" fmla="*/ 3955261 w 6999840"/>
                <a:gd name="connsiteY7219" fmla="*/ 261355 h 8361036"/>
                <a:gd name="connsiteX7220" fmla="*/ 3651699 w 6999840"/>
                <a:gd name="connsiteY7220" fmla="*/ 261355 h 8361036"/>
                <a:gd name="connsiteX7221" fmla="*/ 3660660 w 6999840"/>
                <a:gd name="connsiteY7221" fmla="*/ 270376 h 8361036"/>
                <a:gd name="connsiteX7222" fmla="*/ 3651699 w 6999840"/>
                <a:gd name="connsiteY7222" fmla="*/ 279284 h 8361036"/>
                <a:gd name="connsiteX7223" fmla="*/ 3642739 w 6999840"/>
                <a:gd name="connsiteY7223" fmla="*/ 270376 h 8361036"/>
                <a:gd name="connsiteX7224" fmla="*/ 3651699 w 6999840"/>
                <a:gd name="connsiteY7224" fmla="*/ 261355 h 8361036"/>
                <a:gd name="connsiteX7225" fmla="*/ 3348174 w 6999840"/>
                <a:gd name="connsiteY7225" fmla="*/ 261355 h 8361036"/>
                <a:gd name="connsiteX7226" fmla="*/ 3357135 w 6999840"/>
                <a:gd name="connsiteY7226" fmla="*/ 270376 h 8361036"/>
                <a:gd name="connsiteX7227" fmla="*/ 3348174 w 6999840"/>
                <a:gd name="connsiteY7227" fmla="*/ 279284 h 8361036"/>
                <a:gd name="connsiteX7228" fmla="*/ 3339214 w 6999840"/>
                <a:gd name="connsiteY7228" fmla="*/ 270376 h 8361036"/>
                <a:gd name="connsiteX7229" fmla="*/ 3348174 w 6999840"/>
                <a:gd name="connsiteY7229" fmla="*/ 261355 h 8361036"/>
                <a:gd name="connsiteX7230" fmla="*/ 3044646 w 6999840"/>
                <a:gd name="connsiteY7230" fmla="*/ 261355 h 8361036"/>
                <a:gd name="connsiteX7231" fmla="*/ 3053606 w 6999840"/>
                <a:gd name="connsiteY7231" fmla="*/ 270376 h 8361036"/>
                <a:gd name="connsiteX7232" fmla="*/ 3044646 w 6999840"/>
                <a:gd name="connsiteY7232" fmla="*/ 279284 h 8361036"/>
                <a:gd name="connsiteX7233" fmla="*/ 3035683 w 6999840"/>
                <a:gd name="connsiteY7233" fmla="*/ 270376 h 8361036"/>
                <a:gd name="connsiteX7234" fmla="*/ 3044646 w 6999840"/>
                <a:gd name="connsiteY7234" fmla="*/ 261355 h 8361036"/>
                <a:gd name="connsiteX7235" fmla="*/ 2741089 w 6999840"/>
                <a:gd name="connsiteY7235" fmla="*/ 261355 h 8361036"/>
                <a:gd name="connsiteX7236" fmla="*/ 2750051 w 6999840"/>
                <a:gd name="connsiteY7236" fmla="*/ 270376 h 8361036"/>
                <a:gd name="connsiteX7237" fmla="*/ 2741089 w 6999840"/>
                <a:gd name="connsiteY7237" fmla="*/ 279284 h 8361036"/>
                <a:gd name="connsiteX7238" fmla="*/ 2732129 w 6999840"/>
                <a:gd name="connsiteY7238" fmla="*/ 270376 h 8361036"/>
                <a:gd name="connsiteX7239" fmla="*/ 2741089 w 6999840"/>
                <a:gd name="connsiteY7239" fmla="*/ 261355 h 8361036"/>
                <a:gd name="connsiteX7240" fmla="*/ 2437541 w 6999840"/>
                <a:gd name="connsiteY7240" fmla="*/ 261355 h 8361036"/>
                <a:gd name="connsiteX7241" fmla="*/ 2446500 w 6999840"/>
                <a:gd name="connsiteY7241" fmla="*/ 270376 h 8361036"/>
                <a:gd name="connsiteX7242" fmla="*/ 2437541 w 6999840"/>
                <a:gd name="connsiteY7242" fmla="*/ 279284 h 8361036"/>
                <a:gd name="connsiteX7243" fmla="*/ 2428587 w 6999840"/>
                <a:gd name="connsiteY7243" fmla="*/ 270376 h 8361036"/>
                <a:gd name="connsiteX7244" fmla="*/ 2437541 w 6999840"/>
                <a:gd name="connsiteY7244" fmla="*/ 261355 h 8361036"/>
                <a:gd name="connsiteX7245" fmla="*/ 2133972 w 6999840"/>
                <a:gd name="connsiteY7245" fmla="*/ 261355 h 8361036"/>
                <a:gd name="connsiteX7246" fmla="*/ 2142923 w 6999840"/>
                <a:gd name="connsiteY7246" fmla="*/ 270376 h 8361036"/>
                <a:gd name="connsiteX7247" fmla="*/ 2133972 w 6999840"/>
                <a:gd name="connsiteY7247" fmla="*/ 279284 h 8361036"/>
                <a:gd name="connsiteX7248" fmla="*/ 2125008 w 6999840"/>
                <a:gd name="connsiteY7248" fmla="*/ 270376 h 8361036"/>
                <a:gd name="connsiteX7249" fmla="*/ 2133972 w 6999840"/>
                <a:gd name="connsiteY7249" fmla="*/ 261355 h 8361036"/>
                <a:gd name="connsiteX7250" fmla="*/ 1830409 w 6999840"/>
                <a:gd name="connsiteY7250" fmla="*/ 261355 h 8361036"/>
                <a:gd name="connsiteX7251" fmla="*/ 1839369 w 6999840"/>
                <a:gd name="connsiteY7251" fmla="*/ 270376 h 8361036"/>
                <a:gd name="connsiteX7252" fmla="*/ 1830409 w 6999840"/>
                <a:gd name="connsiteY7252" fmla="*/ 279284 h 8361036"/>
                <a:gd name="connsiteX7253" fmla="*/ 1821448 w 6999840"/>
                <a:gd name="connsiteY7253" fmla="*/ 270376 h 8361036"/>
                <a:gd name="connsiteX7254" fmla="*/ 1830409 w 6999840"/>
                <a:gd name="connsiteY7254" fmla="*/ 261355 h 8361036"/>
                <a:gd name="connsiteX7255" fmla="*/ 1526850 w 6999840"/>
                <a:gd name="connsiteY7255" fmla="*/ 261355 h 8361036"/>
                <a:gd name="connsiteX7256" fmla="*/ 1535809 w 6999840"/>
                <a:gd name="connsiteY7256" fmla="*/ 270376 h 8361036"/>
                <a:gd name="connsiteX7257" fmla="*/ 1526850 w 6999840"/>
                <a:gd name="connsiteY7257" fmla="*/ 279284 h 8361036"/>
                <a:gd name="connsiteX7258" fmla="*/ 1517891 w 6999840"/>
                <a:gd name="connsiteY7258" fmla="*/ 270376 h 8361036"/>
                <a:gd name="connsiteX7259" fmla="*/ 1526850 w 6999840"/>
                <a:gd name="connsiteY7259" fmla="*/ 261355 h 8361036"/>
                <a:gd name="connsiteX7260" fmla="*/ 1223285 w 6999840"/>
                <a:gd name="connsiteY7260" fmla="*/ 261355 h 8361036"/>
                <a:gd name="connsiteX7261" fmla="*/ 1232247 w 6999840"/>
                <a:gd name="connsiteY7261" fmla="*/ 270376 h 8361036"/>
                <a:gd name="connsiteX7262" fmla="*/ 1223285 w 6999840"/>
                <a:gd name="connsiteY7262" fmla="*/ 279284 h 8361036"/>
                <a:gd name="connsiteX7263" fmla="*/ 1214325 w 6999840"/>
                <a:gd name="connsiteY7263" fmla="*/ 270376 h 8361036"/>
                <a:gd name="connsiteX7264" fmla="*/ 1223285 w 6999840"/>
                <a:gd name="connsiteY7264" fmla="*/ 261355 h 8361036"/>
                <a:gd name="connsiteX7265" fmla="*/ 919728 w 6999840"/>
                <a:gd name="connsiteY7265" fmla="*/ 261355 h 8361036"/>
                <a:gd name="connsiteX7266" fmla="*/ 928687 w 6999840"/>
                <a:gd name="connsiteY7266" fmla="*/ 270376 h 8361036"/>
                <a:gd name="connsiteX7267" fmla="*/ 919728 w 6999840"/>
                <a:gd name="connsiteY7267" fmla="*/ 279284 h 8361036"/>
                <a:gd name="connsiteX7268" fmla="*/ 910765 w 6999840"/>
                <a:gd name="connsiteY7268" fmla="*/ 270376 h 8361036"/>
                <a:gd name="connsiteX7269" fmla="*/ 919728 w 6999840"/>
                <a:gd name="connsiteY7269" fmla="*/ 261355 h 8361036"/>
                <a:gd name="connsiteX7270" fmla="*/ 616149 w 6999840"/>
                <a:gd name="connsiteY7270" fmla="*/ 261355 h 8361036"/>
                <a:gd name="connsiteX7271" fmla="*/ 625109 w 6999840"/>
                <a:gd name="connsiteY7271" fmla="*/ 270376 h 8361036"/>
                <a:gd name="connsiteX7272" fmla="*/ 616149 w 6999840"/>
                <a:gd name="connsiteY7272" fmla="*/ 279284 h 8361036"/>
                <a:gd name="connsiteX7273" fmla="*/ 607188 w 6999840"/>
                <a:gd name="connsiteY7273" fmla="*/ 270376 h 8361036"/>
                <a:gd name="connsiteX7274" fmla="*/ 616149 w 6999840"/>
                <a:gd name="connsiteY7274" fmla="*/ 261355 h 8361036"/>
                <a:gd name="connsiteX7275" fmla="*/ 312591 w 6999840"/>
                <a:gd name="connsiteY7275" fmla="*/ 261355 h 8361036"/>
                <a:gd name="connsiteX7276" fmla="*/ 321552 w 6999840"/>
                <a:gd name="connsiteY7276" fmla="*/ 270376 h 8361036"/>
                <a:gd name="connsiteX7277" fmla="*/ 312591 w 6999840"/>
                <a:gd name="connsiteY7277" fmla="*/ 279284 h 8361036"/>
                <a:gd name="connsiteX7278" fmla="*/ 303631 w 6999840"/>
                <a:gd name="connsiteY7278" fmla="*/ 270376 h 8361036"/>
                <a:gd name="connsiteX7279" fmla="*/ 312591 w 6999840"/>
                <a:gd name="connsiteY7279" fmla="*/ 261355 h 8361036"/>
                <a:gd name="connsiteX7280" fmla="*/ 9033 w 6999840"/>
                <a:gd name="connsiteY7280" fmla="*/ 261355 h 8361036"/>
                <a:gd name="connsiteX7281" fmla="*/ 17993 w 6999840"/>
                <a:gd name="connsiteY7281" fmla="*/ 270376 h 8361036"/>
                <a:gd name="connsiteX7282" fmla="*/ 9033 w 6999840"/>
                <a:gd name="connsiteY7282" fmla="*/ 279284 h 8361036"/>
                <a:gd name="connsiteX7283" fmla="*/ 72 w 6999840"/>
                <a:gd name="connsiteY7283" fmla="*/ 270376 h 8361036"/>
                <a:gd name="connsiteX7284" fmla="*/ 9033 w 6999840"/>
                <a:gd name="connsiteY7284" fmla="*/ 261355 h 8361036"/>
                <a:gd name="connsiteX7285" fmla="*/ 6990880 w 6999840"/>
                <a:gd name="connsiteY7285" fmla="*/ 76947 h 8361036"/>
                <a:gd name="connsiteX7286" fmla="*/ 6999840 w 6999840"/>
                <a:gd name="connsiteY7286" fmla="*/ 85931 h 8361036"/>
                <a:gd name="connsiteX7287" fmla="*/ 6990880 w 6999840"/>
                <a:gd name="connsiteY7287" fmla="*/ 94918 h 8361036"/>
                <a:gd name="connsiteX7288" fmla="*/ 6981919 w 6999840"/>
                <a:gd name="connsiteY7288" fmla="*/ 85931 h 8361036"/>
                <a:gd name="connsiteX7289" fmla="*/ 6990880 w 6999840"/>
                <a:gd name="connsiteY7289" fmla="*/ 76947 h 8361036"/>
                <a:gd name="connsiteX7290" fmla="*/ 6687318 w 6999840"/>
                <a:gd name="connsiteY7290" fmla="*/ 76947 h 8361036"/>
                <a:gd name="connsiteX7291" fmla="*/ 6696278 w 6999840"/>
                <a:gd name="connsiteY7291" fmla="*/ 85931 h 8361036"/>
                <a:gd name="connsiteX7292" fmla="*/ 6687318 w 6999840"/>
                <a:gd name="connsiteY7292" fmla="*/ 94918 h 8361036"/>
                <a:gd name="connsiteX7293" fmla="*/ 6678357 w 6999840"/>
                <a:gd name="connsiteY7293" fmla="*/ 85931 h 8361036"/>
                <a:gd name="connsiteX7294" fmla="*/ 6687318 w 6999840"/>
                <a:gd name="connsiteY7294" fmla="*/ 76947 h 8361036"/>
                <a:gd name="connsiteX7295" fmla="*/ 6383755 w 6999840"/>
                <a:gd name="connsiteY7295" fmla="*/ 76947 h 8361036"/>
                <a:gd name="connsiteX7296" fmla="*/ 6392716 w 6999840"/>
                <a:gd name="connsiteY7296" fmla="*/ 85931 h 8361036"/>
                <a:gd name="connsiteX7297" fmla="*/ 6383755 w 6999840"/>
                <a:gd name="connsiteY7297" fmla="*/ 94918 h 8361036"/>
                <a:gd name="connsiteX7298" fmla="*/ 6374795 w 6999840"/>
                <a:gd name="connsiteY7298" fmla="*/ 85931 h 8361036"/>
                <a:gd name="connsiteX7299" fmla="*/ 6383755 w 6999840"/>
                <a:gd name="connsiteY7299" fmla="*/ 76947 h 8361036"/>
                <a:gd name="connsiteX7300" fmla="*/ 6080194 w 6999840"/>
                <a:gd name="connsiteY7300" fmla="*/ 76947 h 8361036"/>
                <a:gd name="connsiteX7301" fmla="*/ 6089155 w 6999840"/>
                <a:gd name="connsiteY7301" fmla="*/ 85931 h 8361036"/>
                <a:gd name="connsiteX7302" fmla="*/ 6080194 w 6999840"/>
                <a:gd name="connsiteY7302" fmla="*/ 94918 h 8361036"/>
                <a:gd name="connsiteX7303" fmla="*/ 6071234 w 6999840"/>
                <a:gd name="connsiteY7303" fmla="*/ 85931 h 8361036"/>
                <a:gd name="connsiteX7304" fmla="*/ 6080194 w 6999840"/>
                <a:gd name="connsiteY7304" fmla="*/ 76947 h 8361036"/>
                <a:gd name="connsiteX7305" fmla="*/ 5776632 w 6999840"/>
                <a:gd name="connsiteY7305" fmla="*/ 76947 h 8361036"/>
                <a:gd name="connsiteX7306" fmla="*/ 5785593 w 6999840"/>
                <a:gd name="connsiteY7306" fmla="*/ 85931 h 8361036"/>
                <a:gd name="connsiteX7307" fmla="*/ 5776632 w 6999840"/>
                <a:gd name="connsiteY7307" fmla="*/ 94918 h 8361036"/>
                <a:gd name="connsiteX7308" fmla="*/ 5767672 w 6999840"/>
                <a:gd name="connsiteY7308" fmla="*/ 85931 h 8361036"/>
                <a:gd name="connsiteX7309" fmla="*/ 5776632 w 6999840"/>
                <a:gd name="connsiteY7309" fmla="*/ 76947 h 8361036"/>
                <a:gd name="connsiteX7310" fmla="*/ 5473070 w 6999840"/>
                <a:gd name="connsiteY7310" fmla="*/ 76947 h 8361036"/>
                <a:gd name="connsiteX7311" fmla="*/ 5482031 w 6999840"/>
                <a:gd name="connsiteY7311" fmla="*/ 85931 h 8361036"/>
                <a:gd name="connsiteX7312" fmla="*/ 5473070 w 6999840"/>
                <a:gd name="connsiteY7312" fmla="*/ 94918 h 8361036"/>
                <a:gd name="connsiteX7313" fmla="*/ 5464110 w 6999840"/>
                <a:gd name="connsiteY7313" fmla="*/ 85931 h 8361036"/>
                <a:gd name="connsiteX7314" fmla="*/ 5473070 w 6999840"/>
                <a:gd name="connsiteY7314" fmla="*/ 76947 h 8361036"/>
                <a:gd name="connsiteX7315" fmla="*/ 5169508 w 6999840"/>
                <a:gd name="connsiteY7315" fmla="*/ 76947 h 8361036"/>
                <a:gd name="connsiteX7316" fmla="*/ 5178469 w 6999840"/>
                <a:gd name="connsiteY7316" fmla="*/ 85931 h 8361036"/>
                <a:gd name="connsiteX7317" fmla="*/ 5169508 w 6999840"/>
                <a:gd name="connsiteY7317" fmla="*/ 94919 h 8361036"/>
                <a:gd name="connsiteX7318" fmla="*/ 5160548 w 6999840"/>
                <a:gd name="connsiteY7318" fmla="*/ 85931 h 8361036"/>
                <a:gd name="connsiteX7319" fmla="*/ 5169508 w 6999840"/>
                <a:gd name="connsiteY7319" fmla="*/ 76947 h 8361036"/>
                <a:gd name="connsiteX7320" fmla="*/ 4865947 w 6999840"/>
                <a:gd name="connsiteY7320" fmla="*/ 76947 h 8361036"/>
                <a:gd name="connsiteX7321" fmla="*/ 4874908 w 6999840"/>
                <a:gd name="connsiteY7321" fmla="*/ 85931 h 8361036"/>
                <a:gd name="connsiteX7322" fmla="*/ 4865947 w 6999840"/>
                <a:gd name="connsiteY7322" fmla="*/ 94919 h 8361036"/>
                <a:gd name="connsiteX7323" fmla="*/ 4856987 w 6999840"/>
                <a:gd name="connsiteY7323" fmla="*/ 85931 h 8361036"/>
                <a:gd name="connsiteX7324" fmla="*/ 4865947 w 6999840"/>
                <a:gd name="connsiteY7324" fmla="*/ 76947 h 8361036"/>
                <a:gd name="connsiteX7325" fmla="*/ 4562385 w 6999840"/>
                <a:gd name="connsiteY7325" fmla="*/ 76947 h 8361036"/>
                <a:gd name="connsiteX7326" fmla="*/ 4571346 w 6999840"/>
                <a:gd name="connsiteY7326" fmla="*/ 85931 h 8361036"/>
                <a:gd name="connsiteX7327" fmla="*/ 4562385 w 6999840"/>
                <a:gd name="connsiteY7327" fmla="*/ 94919 h 8361036"/>
                <a:gd name="connsiteX7328" fmla="*/ 4553425 w 6999840"/>
                <a:gd name="connsiteY7328" fmla="*/ 85931 h 8361036"/>
                <a:gd name="connsiteX7329" fmla="*/ 4562385 w 6999840"/>
                <a:gd name="connsiteY7329" fmla="*/ 76947 h 8361036"/>
                <a:gd name="connsiteX7330" fmla="*/ 4258823 w 6999840"/>
                <a:gd name="connsiteY7330" fmla="*/ 76947 h 8361036"/>
                <a:gd name="connsiteX7331" fmla="*/ 4267784 w 6999840"/>
                <a:gd name="connsiteY7331" fmla="*/ 85931 h 8361036"/>
                <a:gd name="connsiteX7332" fmla="*/ 4258823 w 6999840"/>
                <a:gd name="connsiteY7332" fmla="*/ 94919 h 8361036"/>
                <a:gd name="connsiteX7333" fmla="*/ 4249863 w 6999840"/>
                <a:gd name="connsiteY7333" fmla="*/ 85931 h 8361036"/>
                <a:gd name="connsiteX7334" fmla="*/ 4258823 w 6999840"/>
                <a:gd name="connsiteY7334" fmla="*/ 76947 h 8361036"/>
                <a:gd name="connsiteX7335" fmla="*/ 3955261 w 6999840"/>
                <a:gd name="connsiteY7335" fmla="*/ 76947 h 8361036"/>
                <a:gd name="connsiteX7336" fmla="*/ 3964222 w 6999840"/>
                <a:gd name="connsiteY7336" fmla="*/ 85931 h 8361036"/>
                <a:gd name="connsiteX7337" fmla="*/ 3955261 w 6999840"/>
                <a:gd name="connsiteY7337" fmla="*/ 94919 h 8361036"/>
                <a:gd name="connsiteX7338" fmla="*/ 3946301 w 6999840"/>
                <a:gd name="connsiteY7338" fmla="*/ 85931 h 8361036"/>
                <a:gd name="connsiteX7339" fmla="*/ 3955261 w 6999840"/>
                <a:gd name="connsiteY7339" fmla="*/ 76947 h 8361036"/>
                <a:gd name="connsiteX7340" fmla="*/ 3651699 w 6999840"/>
                <a:gd name="connsiteY7340" fmla="*/ 76947 h 8361036"/>
                <a:gd name="connsiteX7341" fmla="*/ 3660660 w 6999840"/>
                <a:gd name="connsiteY7341" fmla="*/ 85931 h 8361036"/>
                <a:gd name="connsiteX7342" fmla="*/ 3651699 w 6999840"/>
                <a:gd name="connsiteY7342" fmla="*/ 94919 h 8361036"/>
                <a:gd name="connsiteX7343" fmla="*/ 3642739 w 6999840"/>
                <a:gd name="connsiteY7343" fmla="*/ 85931 h 8361036"/>
                <a:gd name="connsiteX7344" fmla="*/ 3651699 w 6999840"/>
                <a:gd name="connsiteY7344" fmla="*/ 76947 h 8361036"/>
                <a:gd name="connsiteX7345" fmla="*/ 3348176 w 6999840"/>
                <a:gd name="connsiteY7345" fmla="*/ 76947 h 8361036"/>
                <a:gd name="connsiteX7346" fmla="*/ 3357137 w 6999840"/>
                <a:gd name="connsiteY7346" fmla="*/ 85931 h 8361036"/>
                <a:gd name="connsiteX7347" fmla="*/ 3348176 w 6999840"/>
                <a:gd name="connsiteY7347" fmla="*/ 94919 h 8361036"/>
                <a:gd name="connsiteX7348" fmla="*/ 3339215 w 6999840"/>
                <a:gd name="connsiteY7348" fmla="*/ 85931 h 8361036"/>
                <a:gd name="connsiteX7349" fmla="*/ 3348176 w 6999840"/>
                <a:gd name="connsiteY7349" fmla="*/ 76947 h 8361036"/>
                <a:gd name="connsiteX7350" fmla="*/ 3044650 w 6999840"/>
                <a:gd name="connsiteY7350" fmla="*/ 76947 h 8361036"/>
                <a:gd name="connsiteX7351" fmla="*/ 3053611 w 6999840"/>
                <a:gd name="connsiteY7351" fmla="*/ 85931 h 8361036"/>
                <a:gd name="connsiteX7352" fmla="*/ 3044650 w 6999840"/>
                <a:gd name="connsiteY7352" fmla="*/ 94919 h 8361036"/>
                <a:gd name="connsiteX7353" fmla="*/ 3035688 w 6999840"/>
                <a:gd name="connsiteY7353" fmla="*/ 85931 h 8361036"/>
                <a:gd name="connsiteX7354" fmla="*/ 3044650 w 6999840"/>
                <a:gd name="connsiteY7354" fmla="*/ 76947 h 8361036"/>
                <a:gd name="connsiteX7355" fmla="*/ 2741093 w 6999840"/>
                <a:gd name="connsiteY7355" fmla="*/ 76947 h 8361036"/>
                <a:gd name="connsiteX7356" fmla="*/ 2750056 w 6999840"/>
                <a:gd name="connsiteY7356" fmla="*/ 85931 h 8361036"/>
                <a:gd name="connsiteX7357" fmla="*/ 2741093 w 6999840"/>
                <a:gd name="connsiteY7357" fmla="*/ 94920 h 8361036"/>
                <a:gd name="connsiteX7358" fmla="*/ 2732133 w 6999840"/>
                <a:gd name="connsiteY7358" fmla="*/ 85931 h 8361036"/>
                <a:gd name="connsiteX7359" fmla="*/ 2741093 w 6999840"/>
                <a:gd name="connsiteY7359" fmla="*/ 76947 h 8361036"/>
                <a:gd name="connsiteX7360" fmla="*/ 2437543 w 6999840"/>
                <a:gd name="connsiteY7360" fmla="*/ 76947 h 8361036"/>
                <a:gd name="connsiteX7361" fmla="*/ 2446506 w 6999840"/>
                <a:gd name="connsiteY7361" fmla="*/ 85931 h 8361036"/>
                <a:gd name="connsiteX7362" fmla="*/ 2437543 w 6999840"/>
                <a:gd name="connsiteY7362" fmla="*/ 94920 h 8361036"/>
                <a:gd name="connsiteX7363" fmla="*/ 2428594 w 6999840"/>
                <a:gd name="connsiteY7363" fmla="*/ 85931 h 8361036"/>
                <a:gd name="connsiteX7364" fmla="*/ 2437543 w 6999840"/>
                <a:gd name="connsiteY7364" fmla="*/ 76947 h 8361036"/>
                <a:gd name="connsiteX7365" fmla="*/ 2133976 w 6999840"/>
                <a:gd name="connsiteY7365" fmla="*/ 76947 h 8361036"/>
                <a:gd name="connsiteX7366" fmla="*/ 2142927 w 6999840"/>
                <a:gd name="connsiteY7366" fmla="*/ 85931 h 8361036"/>
                <a:gd name="connsiteX7367" fmla="*/ 2133976 w 6999840"/>
                <a:gd name="connsiteY7367" fmla="*/ 94920 h 8361036"/>
                <a:gd name="connsiteX7368" fmla="*/ 2125013 w 6999840"/>
                <a:gd name="connsiteY7368" fmla="*/ 85931 h 8361036"/>
                <a:gd name="connsiteX7369" fmla="*/ 2133976 w 6999840"/>
                <a:gd name="connsiteY7369" fmla="*/ 76947 h 8361036"/>
                <a:gd name="connsiteX7370" fmla="*/ 1830415 w 6999840"/>
                <a:gd name="connsiteY7370" fmla="*/ 76947 h 8361036"/>
                <a:gd name="connsiteX7371" fmla="*/ 1839375 w 6999840"/>
                <a:gd name="connsiteY7371" fmla="*/ 85931 h 8361036"/>
                <a:gd name="connsiteX7372" fmla="*/ 1830415 w 6999840"/>
                <a:gd name="connsiteY7372" fmla="*/ 94920 h 8361036"/>
                <a:gd name="connsiteX7373" fmla="*/ 1821454 w 6999840"/>
                <a:gd name="connsiteY7373" fmla="*/ 85931 h 8361036"/>
                <a:gd name="connsiteX7374" fmla="*/ 1830415 w 6999840"/>
                <a:gd name="connsiteY7374" fmla="*/ 76947 h 8361036"/>
                <a:gd name="connsiteX7375" fmla="*/ 1526855 w 6999840"/>
                <a:gd name="connsiteY7375" fmla="*/ 76947 h 8361036"/>
                <a:gd name="connsiteX7376" fmla="*/ 1535814 w 6999840"/>
                <a:gd name="connsiteY7376" fmla="*/ 85931 h 8361036"/>
                <a:gd name="connsiteX7377" fmla="*/ 1526855 w 6999840"/>
                <a:gd name="connsiteY7377" fmla="*/ 94920 h 8361036"/>
                <a:gd name="connsiteX7378" fmla="*/ 1517896 w 6999840"/>
                <a:gd name="connsiteY7378" fmla="*/ 85931 h 8361036"/>
                <a:gd name="connsiteX7379" fmla="*/ 1526855 w 6999840"/>
                <a:gd name="connsiteY7379" fmla="*/ 76947 h 8361036"/>
                <a:gd name="connsiteX7380" fmla="*/ 1223290 w 6999840"/>
                <a:gd name="connsiteY7380" fmla="*/ 76947 h 8361036"/>
                <a:gd name="connsiteX7381" fmla="*/ 1232252 w 6999840"/>
                <a:gd name="connsiteY7381" fmla="*/ 85931 h 8361036"/>
                <a:gd name="connsiteX7382" fmla="*/ 1223290 w 6999840"/>
                <a:gd name="connsiteY7382" fmla="*/ 94920 h 8361036"/>
                <a:gd name="connsiteX7383" fmla="*/ 1214330 w 6999840"/>
                <a:gd name="connsiteY7383" fmla="*/ 85931 h 8361036"/>
                <a:gd name="connsiteX7384" fmla="*/ 1223290 w 6999840"/>
                <a:gd name="connsiteY7384" fmla="*/ 76947 h 8361036"/>
                <a:gd name="connsiteX7385" fmla="*/ 919733 w 6999840"/>
                <a:gd name="connsiteY7385" fmla="*/ 76947 h 8361036"/>
                <a:gd name="connsiteX7386" fmla="*/ 928693 w 6999840"/>
                <a:gd name="connsiteY7386" fmla="*/ 85931 h 8361036"/>
                <a:gd name="connsiteX7387" fmla="*/ 919733 w 6999840"/>
                <a:gd name="connsiteY7387" fmla="*/ 94920 h 8361036"/>
                <a:gd name="connsiteX7388" fmla="*/ 910771 w 6999840"/>
                <a:gd name="connsiteY7388" fmla="*/ 85931 h 8361036"/>
                <a:gd name="connsiteX7389" fmla="*/ 919733 w 6999840"/>
                <a:gd name="connsiteY7389" fmla="*/ 76947 h 8361036"/>
                <a:gd name="connsiteX7390" fmla="*/ 616153 w 6999840"/>
                <a:gd name="connsiteY7390" fmla="*/ 76947 h 8361036"/>
                <a:gd name="connsiteX7391" fmla="*/ 625114 w 6999840"/>
                <a:gd name="connsiteY7391" fmla="*/ 85931 h 8361036"/>
                <a:gd name="connsiteX7392" fmla="*/ 616153 w 6999840"/>
                <a:gd name="connsiteY7392" fmla="*/ 94920 h 8361036"/>
                <a:gd name="connsiteX7393" fmla="*/ 607193 w 6999840"/>
                <a:gd name="connsiteY7393" fmla="*/ 85931 h 8361036"/>
                <a:gd name="connsiteX7394" fmla="*/ 616153 w 6999840"/>
                <a:gd name="connsiteY7394" fmla="*/ 76947 h 8361036"/>
                <a:gd name="connsiteX7395" fmla="*/ 312596 w 6999840"/>
                <a:gd name="connsiteY7395" fmla="*/ 76947 h 8361036"/>
                <a:gd name="connsiteX7396" fmla="*/ 321556 w 6999840"/>
                <a:gd name="connsiteY7396" fmla="*/ 85931 h 8361036"/>
                <a:gd name="connsiteX7397" fmla="*/ 312596 w 6999840"/>
                <a:gd name="connsiteY7397" fmla="*/ 94921 h 8361036"/>
                <a:gd name="connsiteX7398" fmla="*/ 303636 w 6999840"/>
                <a:gd name="connsiteY7398" fmla="*/ 85931 h 8361036"/>
                <a:gd name="connsiteX7399" fmla="*/ 312596 w 6999840"/>
                <a:gd name="connsiteY7399" fmla="*/ 76947 h 8361036"/>
                <a:gd name="connsiteX7400" fmla="*/ 9037 w 6999840"/>
                <a:gd name="connsiteY7400" fmla="*/ 76947 h 8361036"/>
                <a:gd name="connsiteX7401" fmla="*/ 17998 w 6999840"/>
                <a:gd name="connsiteY7401" fmla="*/ 85931 h 8361036"/>
                <a:gd name="connsiteX7402" fmla="*/ 9037 w 6999840"/>
                <a:gd name="connsiteY7402" fmla="*/ 94921 h 8361036"/>
                <a:gd name="connsiteX7403" fmla="*/ 77 w 6999840"/>
                <a:gd name="connsiteY7403" fmla="*/ 85931 h 8361036"/>
                <a:gd name="connsiteX7404" fmla="*/ 9037 w 6999840"/>
                <a:gd name="connsiteY7404" fmla="*/ 76947 h 8361036"/>
                <a:gd name="connsiteX7405" fmla="*/ 6532742 w 6999840"/>
                <a:gd name="connsiteY7405" fmla="*/ 38 h 8361036"/>
                <a:gd name="connsiteX7406" fmla="*/ 6541703 w 6999840"/>
                <a:gd name="connsiteY7406" fmla="*/ 9022 h 8361036"/>
                <a:gd name="connsiteX7407" fmla="*/ 6532742 w 6999840"/>
                <a:gd name="connsiteY7407" fmla="*/ 17929 h 8361036"/>
                <a:gd name="connsiteX7408" fmla="*/ 6523782 w 6999840"/>
                <a:gd name="connsiteY7408" fmla="*/ 9022 h 8361036"/>
                <a:gd name="connsiteX7409" fmla="*/ 6532742 w 6999840"/>
                <a:gd name="connsiteY7409" fmla="*/ 38 h 8361036"/>
                <a:gd name="connsiteX7410" fmla="*/ 6229459 w 6999840"/>
                <a:gd name="connsiteY7410" fmla="*/ 38 h 8361036"/>
                <a:gd name="connsiteX7411" fmla="*/ 6238420 w 6999840"/>
                <a:gd name="connsiteY7411" fmla="*/ 9022 h 8361036"/>
                <a:gd name="connsiteX7412" fmla="*/ 6229459 w 6999840"/>
                <a:gd name="connsiteY7412" fmla="*/ 17929 h 8361036"/>
                <a:gd name="connsiteX7413" fmla="*/ 6220499 w 6999840"/>
                <a:gd name="connsiteY7413" fmla="*/ 9022 h 8361036"/>
                <a:gd name="connsiteX7414" fmla="*/ 6229459 w 6999840"/>
                <a:gd name="connsiteY7414" fmla="*/ 38 h 8361036"/>
                <a:gd name="connsiteX7415" fmla="*/ 5926177 w 6999840"/>
                <a:gd name="connsiteY7415" fmla="*/ 38 h 8361036"/>
                <a:gd name="connsiteX7416" fmla="*/ 5935138 w 6999840"/>
                <a:gd name="connsiteY7416" fmla="*/ 9022 h 8361036"/>
                <a:gd name="connsiteX7417" fmla="*/ 5926177 w 6999840"/>
                <a:gd name="connsiteY7417" fmla="*/ 17929 h 8361036"/>
                <a:gd name="connsiteX7418" fmla="*/ 5917217 w 6999840"/>
                <a:gd name="connsiteY7418" fmla="*/ 9022 h 8361036"/>
                <a:gd name="connsiteX7419" fmla="*/ 5926177 w 6999840"/>
                <a:gd name="connsiteY7419" fmla="*/ 38 h 8361036"/>
                <a:gd name="connsiteX7420" fmla="*/ 5622895 w 6999840"/>
                <a:gd name="connsiteY7420" fmla="*/ 38 h 8361036"/>
                <a:gd name="connsiteX7421" fmla="*/ 5631856 w 6999840"/>
                <a:gd name="connsiteY7421" fmla="*/ 9022 h 8361036"/>
                <a:gd name="connsiteX7422" fmla="*/ 5622895 w 6999840"/>
                <a:gd name="connsiteY7422" fmla="*/ 17929 h 8361036"/>
                <a:gd name="connsiteX7423" fmla="*/ 5613935 w 6999840"/>
                <a:gd name="connsiteY7423" fmla="*/ 9022 h 8361036"/>
                <a:gd name="connsiteX7424" fmla="*/ 5622895 w 6999840"/>
                <a:gd name="connsiteY7424" fmla="*/ 38 h 8361036"/>
                <a:gd name="connsiteX7425" fmla="*/ 5319613 w 6999840"/>
                <a:gd name="connsiteY7425" fmla="*/ 38 h 8361036"/>
                <a:gd name="connsiteX7426" fmla="*/ 5328574 w 6999840"/>
                <a:gd name="connsiteY7426" fmla="*/ 9022 h 8361036"/>
                <a:gd name="connsiteX7427" fmla="*/ 5319613 w 6999840"/>
                <a:gd name="connsiteY7427" fmla="*/ 17929 h 8361036"/>
                <a:gd name="connsiteX7428" fmla="*/ 5310653 w 6999840"/>
                <a:gd name="connsiteY7428" fmla="*/ 9022 h 8361036"/>
                <a:gd name="connsiteX7429" fmla="*/ 5319613 w 6999840"/>
                <a:gd name="connsiteY7429" fmla="*/ 38 h 8361036"/>
                <a:gd name="connsiteX7430" fmla="*/ 5016330 w 6999840"/>
                <a:gd name="connsiteY7430" fmla="*/ 38 h 8361036"/>
                <a:gd name="connsiteX7431" fmla="*/ 5025291 w 6999840"/>
                <a:gd name="connsiteY7431" fmla="*/ 9022 h 8361036"/>
                <a:gd name="connsiteX7432" fmla="*/ 5016330 w 6999840"/>
                <a:gd name="connsiteY7432" fmla="*/ 17929 h 8361036"/>
                <a:gd name="connsiteX7433" fmla="*/ 5007370 w 6999840"/>
                <a:gd name="connsiteY7433" fmla="*/ 9022 h 8361036"/>
                <a:gd name="connsiteX7434" fmla="*/ 5016330 w 6999840"/>
                <a:gd name="connsiteY7434" fmla="*/ 38 h 8361036"/>
                <a:gd name="connsiteX7435" fmla="*/ 4713048 w 6999840"/>
                <a:gd name="connsiteY7435" fmla="*/ 38 h 8361036"/>
                <a:gd name="connsiteX7436" fmla="*/ 4722009 w 6999840"/>
                <a:gd name="connsiteY7436" fmla="*/ 9022 h 8361036"/>
                <a:gd name="connsiteX7437" fmla="*/ 4713048 w 6999840"/>
                <a:gd name="connsiteY7437" fmla="*/ 17929 h 8361036"/>
                <a:gd name="connsiteX7438" fmla="*/ 4704088 w 6999840"/>
                <a:gd name="connsiteY7438" fmla="*/ 9022 h 8361036"/>
                <a:gd name="connsiteX7439" fmla="*/ 4713048 w 6999840"/>
                <a:gd name="connsiteY7439" fmla="*/ 38 h 8361036"/>
                <a:gd name="connsiteX7440" fmla="*/ 4409765 w 6999840"/>
                <a:gd name="connsiteY7440" fmla="*/ 38 h 8361036"/>
                <a:gd name="connsiteX7441" fmla="*/ 4418726 w 6999840"/>
                <a:gd name="connsiteY7441" fmla="*/ 9022 h 8361036"/>
                <a:gd name="connsiteX7442" fmla="*/ 4409765 w 6999840"/>
                <a:gd name="connsiteY7442" fmla="*/ 17929 h 8361036"/>
                <a:gd name="connsiteX7443" fmla="*/ 4400805 w 6999840"/>
                <a:gd name="connsiteY7443" fmla="*/ 9022 h 8361036"/>
                <a:gd name="connsiteX7444" fmla="*/ 4409765 w 6999840"/>
                <a:gd name="connsiteY7444" fmla="*/ 38 h 8361036"/>
                <a:gd name="connsiteX7445" fmla="*/ 4106483 w 6999840"/>
                <a:gd name="connsiteY7445" fmla="*/ 38 h 8361036"/>
                <a:gd name="connsiteX7446" fmla="*/ 4115444 w 6999840"/>
                <a:gd name="connsiteY7446" fmla="*/ 9022 h 8361036"/>
                <a:gd name="connsiteX7447" fmla="*/ 4106483 w 6999840"/>
                <a:gd name="connsiteY7447" fmla="*/ 17929 h 8361036"/>
                <a:gd name="connsiteX7448" fmla="*/ 4097523 w 6999840"/>
                <a:gd name="connsiteY7448" fmla="*/ 9022 h 8361036"/>
                <a:gd name="connsiteX7449" fmla="*/ 4106483 w 6999840"/>
                <a:gd name="connsiteY7449" fmla="*/ 38 h 8361036"/>
                <a:gd name="connsiteX7450" fmla="*/ 3803200 w 6999840"/>
                <a:gd name="connsiteY7450" fmla="*/ 38 h 8361036"/>
                <a:gd name="connsiteX7451" fmla="*/ 3812161 w 6999840"/>
                <a:gd name="connsiteY7451" fmla="*/ 9022 h 8361036"/>
                <a:gd name="connsiteX7452" fmla="*/ 3803200 w 6999840"/>
                <a:gd name="connsiteY7452" fmla="*/ 17929 h 8361036"/>
                <a:gd name="connsiteX7453" fmla="*/ 3794240 w 6999840"/>
                <a:gd name="connsiteY7453" fmla="*/ 9022 h 8361036"/>
                <a:gd name="connsiteX7454" fmla="*/ 3803200 w 6999840"/>
                <a:gd name="connsiteY7454" fmla="*/ 38 h 8361036"/>
                <a:gd name="connsiteX7455" fmla="*/ 3499920 w 6999840"/>
                <a:gd name="connsiteY7455" fmla="*/ 38 h 8361036"/>
                <a:gd name="connsiteX7456" fmla="*/ 3508879 w 6999840"/>
                <a:gd name="connsiteY7456" fmla="*/ 9022 h 8361036"/>
                <a:gd name="connsiteX7457" fmla="*/ 3499920 w 6999840"/>
                <a:gd name="connsiteY7457" fmla="*/ 17929 h 8361036"/>
                <a:gd name="connsiteX7458" fmla="*/ 3490996 w 6999840"/>
                <a:gd name="connsiteY7458" fmla="*/ 9022 h 8361036"/>
                <a:gd name="connsiteX7459" fmla="*/ 3499920 w 6999840"/>
                <a:gd name="connsiteY7459" fmla="*/ 38 h 8361036"/>
                <a:gd name="connsiteX7460" fmla="*/ 3196685 w 6999840"/>
                <a:gd name="connsiteY7460" fmla="*/ 38 h 8361036"/>
                <a:gd name="connsiteX7461" fmla="*/ 3205648 w 6999840"/>
                <a:gd name="connsiteY7461" fmla="*/ 9022 h 8361036"/>
                <a:gd name="connsiteX7462" fmla="*/ 3196685 w 6999840"/>
                <a:gd name="connsiteY7462" fmla="*/ 17929 h 8361036"/>
                <a:gd name="connsiteX7463" fmla="*/ 3187727 w 6999840"/>
                <a:gd name="connsiteY7463" fmla="*/ 9022 h 8361036"/>
                <a:gd name="connsiteX7464" fmla="*/ 3196685 w 6999840"/>
                <a:gd name="connsiteY7464" fmla="*/ 38 h 8361036"/>
                <a:gd name="connsiteX7465" fmla="*/ 2893432 w 6999840"/>
                <a:gd name="connsiteY7465" fmla="*/ 38 h 8361036"/>
                <a:gd name="connsiteX7466" fmla="*/ 2902391 w 6999840"/>
                <a:gd name="connsiteY7466" fmla="*/ 9022 h 8361036"/>
                <a:gd name="connsiteX7467" fmla="*/ 2893432 w 6999840"/>
                <a:gd name="connsiteY7467" fmla="*/ 17929 h 8361036"/>
                <a:gd name="connsiteX7468" fmla="*/ 2884471 w 6999840"/>
                <a:gd name="connsiteY7468" fmla="*/ 9022 h 8361036"/>
                <a:gd name="connsiteX7469" fmla="*/ 2893432 w 6999840"/>
                <a:gd name="connsiteY7469" fmla="*/ 38 h 8361036"/>
                <a:gd name="connsiteX7470" fmla="*/ 2590152 w 6999840"/>
                <a:gd name="connsiteY7470" fmla="*/ 38 h 8361036"/>
                <a:gd name="connsiteX7471" fmla="*/ 2599110 w 6999840"/>
                <a:gd name="connsiteY7471" fmla="*/ 9022 h 8361036"/>
                <a:gd name="connsiteX7472" fmla="*/ 2590152 w 6999840"/>
                <a:gd name="connsiteY7472" fmla="*/ 17929 h 8361036"/>
                <a:gd name="connsiteX7473" fmla="*/ 2581192 w 6999840"/>
                <a:gd name="connsiteY7473" fmla="*/ 9022 h 8361036"/>
                <a:gd name="connsiteX7474" fmla="*/ 2590152 w 6999840"/>
                <a:gd name="connsiteY7474" fmla="*/ 38 h 8361036"/>
                <a:gd name="connsiteX7475" fmla="*/ 2286867 w 6999840"/>
                <a:gd name="connsiteY7475" fmla="*/ 38 h 8361036"/>
                <a:gd name="connsiteX7476" fmla="*/ 2295825 w 6999840"/>
                <a:gd name="connsiteY7476" fmla="*/ 9022 h 8361036"/>
                <a:gd name="connsiteX7477" fmla="*/ 2286867 w 6999840"/>
                <a:gd name="connsiteY7477" fmla="*/ 17929 h 8361036"/>
                <a:gd name="connsiteX7478" fmla="*/ 2277912 w 6999840"/>
                <a:gd name="connsiteY7478" fmla="*/ 9022 h 8361036"/>
                <a:gd name="connsiteX7479" fmla="*/ 2286867 w 6999840"/>
                <a:gd name="connsiteY7479" fmla="*/ 38 h 8361036"/>
                <a:gd name="connsiteX7480" fmla="*/ 1983589 w 6999840"/>
                <a:gd name="connsiteY7480" fmla="*/ 38 h 8361036"/>
                <a:gd name="connsiteX7481" fmla="*/ 1992551 w 6999840"/>
                <a:gd name="connsiteY7481" fmla="*/ 9022 h 8361036"/>
                <a:gd name="connsiteX7482" fmla="*/ 1983589 w 6999840"/>
                <a:gd name="connsiteY7482" fmla="*/ 17929 h 8361036"/>
                <a:gd name="connsiteX7483" fmla="*/ 1974628 w 6999840"/>
                <a:gd name="connsiteY7483" fmla="*/ 9022 h 8361036"/>
                <a:gd name="connsiteX7484" fmla="*/ 1983589 w 6999840"/>
                <a:gd name="connsiteY7484" fmla="*/ 38 h 8361036"/>
                <a:gd name="connsiteX7485" fmla="*/ 1680314 w 6999840"/>
                <a:gd name="connsiteY7485" fmla="*/ 38 h 8361036"/>
                <a:gd name="connsiteX7486" fmla="*/ 1689275 w 6999840"/>
                <a:gd name="connsiteY7486" fmla="*/ 9022 h 8361036"/>
                <a:gd name="connsiteX7487" fmla="*/ 1680314 w 6999840"/>
                <a:gd name="connsiteY7487" fmla="*/ 17929 h 8361036"/>
                <a:gd name="connsiteX7488" fmla="*/ 1671353 w 6999840"/>
                <a:gd name="connsiteY7488" fmla="*/ 9022 h 8361036"/>
                <a:gd name="connsiteX7489" fmla="*/ 1680314 w 6999840"/>
                <a:gd name="connsiteY7489" fmla="*/ 38 h 8361036"/>
                <a:gd name="connsiteX7490" fmla="*/ 1377023 w 6999840"/>
                <a:gd name="connsiteY7490" fmla="*/ 38 h 8361036"/>
                <a:gd name="connsiteX7491" fmla="*/ 1385986 w 6999840"/>
                <a:gd name="connsiteY7491" fmla="*/ 9022 h 8361036"/>
                <a:gd name="connsiteX7492" fmla="*/ 1377023 w 6999840"/>
                <a:gd name="connsiteY7492" fmla="*/ 17929 h 8361036"/>
                <a:gd name="connsiteX7493" fmla="*/ 1368062 w 6999840"/>
                <a:gd name="connsiteY7493" fmla="*/ 9022 h 8361036"/>
                <a:gd name="connsiteX7494" fmla="*/ 1377023 w 6999840"/>
                <a:gd name="connsiteY7494" fmla="*/ 38 h 8361036"/>
                <a:gd name="connsiteX7495" fmla="*/ 1073743 w 6999840"/>
                <a:gd name="connsiteY7495" fmla="*/ 38 h 8361036"/>
                <a:gd name="connsiteX7496" fmla="*/ 1082704 w 6999840"/>
                <a:gd name="connsiteY7496" fmla="*/ 9022 h 8361036"/>
                <a:gd name="connsiteX7497" fmla="*/ 1073743 w 6999840"/>
                <a:gd name="connsiteY7497" fmla="*/ 17929 h 8361036"/>
                <a:gd name="connsiteX7498" fmla="*/ 1064782 w 6999840"/>
                <a:gd name="connsiteY7498" fmla="*/ 9022 h 8361036"/>
                <a:gd name="connsiteX7499" fmla="*/ 1073743 w 6999840"/>
                <a:gd name="connsiteY7499" fmla="*/ 38 h 8361036"/>
                <a:gd name="connsiteX7500" fmla="*/ 770464 w 6999840"/>
                <a:gd name="connsiteY7500" fmla="*/ 38 h 8361036"/>
                <a:gd name="connsiteX7501" fmla="*/ 779424 w 6999840"/>
                <a:gd name="connsiteY7501" fmla="*/ 9022 h 8361036"/>
                <a:gd name="connsiteX7502" fmla="*/ 770464 w 6999840"/>
                <a:gd name="connsiteY7502" fmla="*/ 17929 h 8361036"/>
                <a:gd name="connsiteX7503" fmla="*/ 761504 w 6999840"/>
                <a:gd name="connsiteY7503" fmla="*/ 9022 h 8361036"/>
                <a:gd name="connsiteX7504" fmla="*/ 770464 w 6999840"/>
                <a:gd name="connsiteY7504" fmla="*/ 38 h 8361036"/>
                <a:gd name="connsiteX7505" fmla="*/ 467166 w 6999840"/>
                <a:gd name="connsiteY7505" fmla="*/ 38 h 8361036"/>
                <a:gd name="connsiteX7506" fmla="*/ 476126 w 6999840"/>
                <a:gd name="connsiteY7506" fmla="*/ 9022 h 8361036"/>
                <a:gd name="connsiteX7507" fmla="*/ 467166 w 6999840"/>
                <a:gd name="connsiteY7507" fmla="*/ 17929 h 8361036"/>
                <a:gd name="connsiteX7508" fmla="*/ 458205 w 6999840"/>
                <a:gd name="connsiteY7508" fmla="*/ 9022 h 8361036"/>
                <a:gd name="connsiteX7509" fmla="*/ 467166 w 6999840"/>
                <a:gd name="connsiteY7509" fmla="*/ 38 h 8361036"/>
                <a:gd name="connsiteX7510" fmla="*/ 163884 w 6999840"/>
                <a:gd name="connsiteY7510" fmla="*/ 38 h 8361036"/>
                <a:gd name="connsiteX7511" fmla="*/ 172844 w 6999840"/>
                <a:gd name="connsiteY7511" fmla="*/ 9022 h 8361036"/>
                <a:gd name="connsiteX7512" fmla="*/ 163884 w 6999840"/>
                <a:gd name="connsiteY7512" fmla="*/ 17929 h 8361036"/>
                <a:gd name="connsiteX7513" fmla="*/ 154924 w 6999840"/>
                <a:gd name="connsiteY7513" fmla="*/ 9022 h 8361036"/>
                <a:gd name="connsiteX7514" fmla="*/ 163884 w 6999840"/>
                <a:gd name="connsiteY7514" fmla="*/ 38 h 8361036"/>
                <a:gd name="connsiteX7515" fmla="*/ 6836025 w 6999840"/>
                <a:gd name="connsiteY7515" fmla="*/ 0 h 8361036"/>
                <a:gd name="connsiteX7516" fmla="*/ 6844985 w 6999840"/>
                <a:gd name="connsiteY7516" fmla="*/ 9022 h 8361036"/>
                <a:gd name="connsiteX7517" fmla="*/ 6836025 w 6999840"/>
                <a:gd name="connsiteY7517" fmla="*/ 17929 h 8361036"/>
                <a:gd name="connsiteX7518" fmla="*/ 6827064 w 6999840"/>
                <a:gd name="connsiteY7518" fmla="*/ 9022 h 8361036"/>
                <a:gd name="connsiteX7519" fmla="*/ 6836025 w 6999840"/>
                <a:gd name="connsiteY7519" fmla="*/ 0 h 8361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  <a:cxn ang="0">
                  <a:pos x="connsiteX2796" y="connsiteY2796"/>
                </a:cxn>
                <a:cxn ang="0">
                  <a:pos x="connsiteX2797" y="connsiteY2797"/>
                </a:cxn>
                <a:cxn ang="0">
                  <a:pos x="connsiteX2798" y="connsiteY2798"/>
                </a:cxn>
                <a:cxn ang="0">
                  <a:pos x="connsiteX2799" y="connsiteY2799"/>
                </a:cxn>
                <a:cxn ang="0">
                  <a:pos x="connsiteX2800" y="connsiteY2800"/>
                </a:cxn>
                <a:cxn ang="0">
                  <a:pos x="connsiteX2801" y="connsiteY2801"/>
                </a:cxn>
                <a:cxn ang="0">
                  <a:pos x="connsiteX2802" y="connsiteY2802"/>
                </a:cxn>
                <a:cxn ang="0">
                  <a:pos x="connsiteX2803" y="connsiteY2803"/>
                </a:cxn>
                <a:cxn ang="0">
                  <a:pos x="connsiteX2804" y="connsiteY2804"/>
                </a:cxn>
                <a:cxn ang="0">
                  <a:pos x="connsiteX2805" y="connsiteY2805"/>
                </a:cxn>
                <a:cxn ang="0">
                  <a:pos x="connsiteX2806" y="connsiteY2806"/>
                </a:cxn>
                <a:cxn ang="0">
                  <a:pos x="connsiteX2807" y="connsiteY2807"/>
                </a:cxn>
                <a:cxn ang="0">
                  <a:pos x="connsiteX2808" y="connsiteY2808"/>
                </a:cxn>
                <a:cxn ang="0">
                  <a:pos x="connsiteX2809" y="connsiteY2809"/>
                </a:cxn>
                <a:cxn ang="0">
                  <a:pos x="connsiteX2810" y="connsiteY2810"/>
                </a:cxn>
                <a:cxn ang="0">
                  <a:pos x="connsiteX2811" y="connsiteY2811"/>
                </a:cxn>
                <a:cxn ang="0">
                  <a:pos x="connsiteX2812" y="connsiteY2812"/>
                </a:cxn>
                <a:cxn ang="0">
                  <a:pos x="connsiteX2813" y="connsiteY2813"/>
                </a:cxn>
                <a:cxn ang="0">
                  <a:pos x="connsiteX2814" y="connsiteY2814"/>
                </a:cxn>
                <a:cxn ang="0">
                  <a:pos x="connsiteX2815" y="connsiteY2815"/>
                </a:cxn>
                <a:cxn ang="0">
                  <a:pos x="connsiteX2816" y="connsiteY2816"/>
                </a:cxn>
                <a:cxn ang="0">
                  <a:pos x="connsiteX2817" y="connsiteY2817"/>
                </a:cxn>
                <a:cxn ang="0">
                  <a:pos x="connsiteX2818" y="connsiteY2818"/>
                </a:cxn>
                <a:cxn ang="0">
                  <a:pos x="connsiteX2819" y="connsiteY2819"/>
                </a:cxn>
                <a:cxn ang="0">
                  <a:pos x="connsiteX2820" y="connsiteY2820"/>
                </a:cxn>
                <a:cxn ang="0">
                  <a:pos x="connsiteX2821" y="connsiteY2821"/>
                </a:cxn>
                <a:cxn ang="0">
                  <a:pos x="connsiteX2822" y="connsiteY2822"/>
                </a:cxn>
                <a:cxn ang="0">
                  <a:pos x="connsiteX2823" y="connsiteY2823"/>
                </a:cxn>
                <a:cxn ang="0">
                  <a:pos x="connsiteX2824" y="connsiteY2824"/>
                </a:cxn>
                <a:cxn ang="0">
                  <a:pos x="connsiteX2825" y="connsiteY2825"/>
                </a:cxn>
                <a:cxn ang="0">
                  <a:pos x="connsiteX2826" y="connsiteY2826"/>
                </a:cxn>
                <a:cxn ang="0">
                  <a:pos x="connsiteX2827" y="connsiteY2827"/>
                </a:cxn>
                <a:cxn ang="0">
                  <a:pos x="connsiteX2828" y="connsiteY2828"/>
                </a:cxn>
                <a:cxn ang="0">
                  <a:pos x="connsiteX2829" y="connsiteY2829"/>
                </a:cxn>
                <a:cxn ang="0">
                  <a:pos x="connsiteX2830" y="connsiteY2830"/>
                </a:cxn>
                <a:cxn ang="0">
                  <a:pos x="connsiteX2831" y="connsiteY2831"/>
                </a:cxn>
                <a:cxn ang="0">
                  <a:pos x="connsiteX2832" y="connsiteY2832"/>
                </a:cxn>
                <a:cxn ang="0">
                  <a:pos x="connsiteX2833" y="connsiteY2833"/>
                </a:cxn>
                <a:cxn ang="0">
                  <a:pos x="connsiteX2834" y="connsiteY2834"/>
                </a:cxn>
                <a:cxn ang="0">
                  <a:pos x="connsiteX2835" y="connsiteY2835"/>
                </a:cxn>
                <a:cxn ang="0">
                  <a:pos x="connsiteX2836" y="connsiteY2836"/>
                </a:cxn>
                <a:cxn ang="0">
                  <a:pos x="connsiteX2837" y="connsiteY2837"/>
                </a:cxn>
                <a:cxn ang="0">
                  <a:pos x="connsiteX2838" y="connsiteY2838"/>
                </a:cxn>
                <a:cxn ang="0">
                  <a:pos x="connsiteX2839" y="connsiteY2839"/>
                </a:cxn>
                <a:cxn ang="0">
                  <a:pos x="connsiteX2840" y="connsiteY2840"/>
                </a:cxn>
                <a:cxn ang="0">
                  <a:pos x="connsiteX2841" y="connsiteY2841"/>
                </a:cxn>
                <a:cxn ang="0">
                  <a:pos x="connsiteX2842" y="connsiteY2842"/>
                </a:cxn>
                <a:cxn ang="0">
                  <a:pos x="connsiteX2843" y="connsiteY2843"/>
                </a:cxn>
                <a:cxn ang="0">
                  <a:pos x="connsiteX2844" y="connsiteY2844"/>
                </a:cxn>
                <a:cxn ang="0">
                  <a:pos x="connsiteX2845" y="connsiteY2845"/>
                </a:cxn>
                <a:cxn ang="0">
                  <a:pos x="connsiteX2846" y="connsiteY2846"/>
                </a:cxn>
                <a:cxn ang="0">
                  <a:pos x="connsiteX2847" y="connsiteY2847"/>
                </a:cxn>
                <a:cxn ang="0">
                  <a:pos x="connsiteX2848" y="connsiteY2848"/>
                </a:cxn>
                <a:cxn ang="0">
                  <a:pos x="connsiteX2849" y="connsiteY2849"/>
                </a:cxn>
                <a:cxn ang="0">
                  <a:pos x="connsiteX2850" y="connsiteY2850"/>
                </a:cxn>
                <a:cxn ang="0">
                  <a:pos x="connsiteX2851" y="connsiteY2851"/>
                </a:cxn>
                <a:cxn ang="0">
                  <a:pos x="connsiteX2852" y="connsiteY2852"/>
                </a:cxn>
                <a:cxn ang="0">
                  <a:pos x="connsiteX2853" y="connsiteY2853"/>
                </a:cxn>
                <a:cxn ang="0">
                  <a:pos x="connsiteX2854" y="connsiteY2854"/>
                </a:cxn>
                <a:cxn ang="0">
                  <a:pos x="connsiteX2855" y="connsiteY2855"/>
                </a:cxn>
                <a:cxn ang="0">
                  <a:pos x="connsiteX2856" y="connsiteY2856"/>
                </a:cxn>
                <a:cxn ang="0">
                  <a:pos x="connsiteX2857" y="connsiteY2857"/>
                </a:cxn>
                <a:cxn ang="0">
                  <a:pos x="connsiteX2858" y="connsiteY2858"/>
                </a:cxn>
                <a:cxn ang="0">
                  <a:pos x="connsiteX2859" y="connsiteY2859"/>
                </a:cxn>
                <a:cxn ang="0">
                  <a:pos x="connsiteX2860" y="connsiteY2860"/>
                </a:cxn>
                <a:cxn ang="0">
                  <a:pos x="connsiteX2861" y="connsiteY2861"/>
                </a:cxn>
                <a:cxn ang="0">
                  <a:pos x="connsiteX2862" y="connsiteY2862"/>
                </a:cxn>
                <a:cxn ang="0">
                  <a:pos x="connsiteX2863" y="connsiteY2863"/>
                </a:cxn>
                <a:cxn ang="0">
                  <a:pos x="connsiteX2864" y="connsiteY2864"/>
                </a:cxn>
                <a:cxn ang="0">
                  <a:pos x="connsiteX2865" y="connsiteY2865"/>
                </a:cxn>
                <a:cxn ang="0">
                  <a:pos x="connsiteX2866" y="connsiteY2866"/>
                </a:cxn>
                <a:cxn ang="0">
                  <a:pos x="connsiteX2867" y="connsiteY2867"/>
                </a:cxn>
                <a:cxn ang="0">
                  <a:pos x="connsiteX2868" y="connsiteY2868"/>
                </a:cxn>
                <a:cxn ang="0">
                  <a:pos x="connsiteX2869" y="connsiteY2869"/>
                </a:cxn>
                <a:cxn ang="0">
                  <a:pos x="connsiteX2870" y="connsiteY2870"/>
                </a:cxn>
                <a:cxn ang="0">
                  <a:pos x="connsiteX2871" y="connsiteY2871"/>
                </a:cxn>
                <a:cxn ang="0">
                  <a:pos x="connsiteX2872" y="connsiteY2872"/>
                </a:cxn>
                <a:cxn ang="0">
                  <a:pos x="connsiteX2873" y="connsiteY2873"/>
                </a:cxn>
                <a:cxn ang="0">
                  <a:pos x="connsiteX2874" y="connsiteY2874"/>
                </a:cxn>
                <a:cxn ang="0">
                  <a:pos x="connsiteX2875" y="connsiteY2875"/>
                </a:cxn>
                <a:cxn ang="0">
                  <a:pos x="connsiteX2876" y="connsiteY2876"/>
                </a:cxn>
                <a:cxn ang="0">
                  <a:pos x="connsiteX2877" y="connsiteY2877"/>
                </a:cxn>
                <a:cxn ang="0">
                  <a:pos x="connsiteX2878" y="connsiteY2878"/>
                </a:cxn>
                <a:cxn ang="0">
                  <a:pos x="connsiteX2879" y="connsiteY2879"/>
                </a:cxn>
                <a:cxn ang="0">
                  <a:pos x="connsiteX2880" y="connsiteY2880"/>
                </a:cxn>
                <a:cxn ang="0">
                  <a:pos x="connsiteX2881" y="connsiteY2881"/>
                </a:cxn>
                <a:cxn ang="0">
                  <a:pos x="connsiteX2882" y="connsiteY2882"/>
                </a:cxn>
                <a:cxn ang="0">
                  <a:pos x="connsiteX2883" y="connsiteY2883"/>
                </a:cxn>
                <a:cxn ang="0">
                  <a:pos x="connsiteX2884" y="connsiteY2884"/>
                </a:cxn>
                <a:cxn ang="0">
                  <a:pos x="connsiteX2885" y="connsiteY2885"/>
                </a:cxn>
                <a:cxn ang="0">
                  <a:pos x="connsiteX2886" y="connsiteY2886"/>
                </a:cxn>
                <a:cxn ang="0">
                  <a:pos x="connsiteX2887" y="connsiteY2887"/>
                </a:cxn>
                <a:cxn ang="0">
                  <a:pos x="connsiteX2888" y="connsiteY2888"/>
                </a:cxn>
                <a:cxn ang="0">
                  <a:pos x="connsiteX2889" y="connsiteY2889"/>
                </a:cxn>
                <a:cxn ang="0">
                  <a:pos x="connsiteX2890" y="connsiteY2890"/>
                </a:cxn>
                <a:cxn ang="0">
                  <a:pos x="connsiteX2891" y="connsiteY2891"/>
                </a:cxn>
                <a:cxn ang="0">
                  <a:pos x="connsiteX2892" y="connsiteY2892"/>
                </a:cxn>
                <a:cxn ang="0">
                  <a:pos x="connsiteX2893" y="connsiteY2893"/>
                </a:cxn>
                <a:cxn ang="0">
                  <a:pos x="connsiteX2894" y="connsiteY2894"/>
                </a:cxn>
                <a:cxn ang="0">
                  <a:pos x="connsiteX2895" y="connsiteY2895"/>
                </a:cxn>
                <a:cxn ang="0">
                  <a:pos x="connsiteX2896" y="connsiteY2896"/>
                </a:cxn>
                <a:cxn ang="0">
                  <a:pos x="connsiteX2897" y="connsiteY2897"/>
                </a:cxn>
                <a:cxn ang="0">
                  <a:pos x="connsiteX2898" y="connsiteY2898"/>
                </a:cxn>
                <a:cxn ang="0">
                  <a:pos x="connsiteX2899" y="connsiteY2899"/>
                </a:cxn>
                <a:cxn ang="0">
                  <a:pos x="connsiteX2900" y="connsiteY2900"/>
                </a:cxn>
                <a:cxn ang="0">
                  <a:pos x="connsiteX2901" y="connsiteY2901"/>
                </a:cxn>
                <a:cxn ang="0">
                  <a:pos x="connsiteX2902" y="connsiteY2902"/>
                </a:cxn>
                <a:cxn ang="0">
                  <a:pos x="connsiteX2903" y="connsiteY2903"/>
                </a:cxn>
                <a:cxn ang="0">
                  <a:pos x="connsiteX2904" y="connsiteY2904"/>
                </a:cxn>
                <a:cxn ang="0">
                  <a:pos x="connsiteX2905" y="connsiteY2905"/>
                </a:cxn>
                <a:cxn ang="0">
                  <a:pos x="connsiteX2906" y="connsiteY2906"/>
                </a:cxn>
                <a:cxn ang="0">
                  <a:pos x="connsiteX2907" y="connsiteY2907"/>
                </a:cxn>
                <a:cxn ang="0">
                  <a:pos x="connsiteX2908" y="connsiteY2908"/>
                </a:cxn>
                <a:cxn ang="0">
                  <a:pos x="connsiteX2909" y="connsiteY2909"/>
                </a:cxn>
                <a:cxn ang="0">
                  <a:pos x="connsiteX2910" y="connsiteY2910"/>
                </a:cxn>
                <a:cxn ang="0">
                  <a:pos x="connsiteX2911" y="connsiteY2911"/>
                </a:cxn>
                <a:cxn ang="0">
                  <a:pos x="connsiteX2912" y="connsiteY2912"/>
                </a:cxn>
                <a:cxn ang="0">
                  <a:pos x="connsiteX2913" y="connsiteY2913"/>
                </a:cxn>
                <a:cxn ang="0">
                  <a:pos x="connsiteX2914" y="connsiteY2914"/>
                </a:cxn>
                <a:cxn ang="0">
                  <a:pos x="connsiteX2915" y="connsiteY2915"/>
                </a:cxn>
                <a:cxn ang="0">
                  <a:pos x="connsiteX2916" y="connsiteY2916"/>
                </a:cxn>
                <a:cxn ang="0">
                  <a:pos x="connsiteX2917" y="connsiteY2917"/>
                </a:cxn>
                <a:cxn ang="0">
                  <a:pos x="connsiteX2918" y="connsiteY2918"/>
                </a:cxn>
                <a:cxn ang="0">
                  <a:pos x="connsiteX2919" y="connsiteY2919"/>
                </a:cxn>
                <a:cxn ang="0">
                  <a:pos x="connsiteX2920" y="connsiteY2920"/>
                </a:cxn>
                <a:cxn ang="0">
                  <a:pos x="connsiteX2921" y="connsiteY2921"/>
                </a:cxn>
                <a:cxn ang="0">
                  <a:pos x="connsiteX2922" y="connsiteY2922"/>
                </a:cxn>
                <a:cxn ang="0">
                  <a:pos x="connsiteX2923" y="connsiteY2923"/>
                </a:cxn>
                <a:cxn ang="0">
                  <a:pos x="connsiteX2924" y="connsiteY2924"/>
                </a:cxn>
                <a:cxn ang="0">
                  <a:pos x="connsiteX2925" y="connsiteY2925"/>
                </a:cxn>
                <a:cxn ang="0">
                  <a:pos x="connsiteX2926" y="connsiteY2926"/>
                </a:cxn>
                <a:cxn ang="0">
                  <a:pos x="connsiteX2927" y="connsiteY2927"/>
                </a:cxn>
                <a:cxn ang="0">
                  <a:pos x="connsiteX2928" y="connsiteY2928"/>
                </a:cxn>
                <a:cxn ang="0">
                  <a:pos x="connsiteX2929" y="connsiteY2929"/>
                </a:cxn>
                <a:cxn ang="0">
                  <a:pos x="connsiteX2930" y="connsiteY2930"/>
                </a:cxn>
                <a:cxn ang="0">
                  <a:pos x="connsiteX2931" y="connsiteY2931"/>
                </a:cxn>
                <a:cxn ang="0">
                  <a:pos x="connsiteX2932" y="connsiteY2932"/>
                </a:cxn>
                <a:cxn ang="0">
                  <a:pos x="connsiteX2933" y="connsiteY2933"/>
                </a:cxn>
                <a:cxn ang="0">
                  <a:pos x="connsiteX2934" y="connsiteY2934"/>
                </a:cxn>
                <a:cxn ang="0">
                  <a:pos x="connsiteX2935" y="connsiteY2935"/>
                </a:cxn>
                <a:cxn ang="0">
                  <a:pos x="connsiteX2936" y="connsiteY2936"/>
                </a:cxn>
                <a:cxn ang="0">
                  <a:pos x="connsiteX2937" y="connsiteY2937"/>
                </a:cxn>
                <a:cxn ang="0">
                  <a:pos x="connsiteX2938" y="connsiteY2938"/>
                </a:cxn>
                <a:cxn ang="0">
                  <a:pos x="connsiteX2939" y="connsiteY2939"/>
                </a:cxn>
                <a:cxn ang="0">
                  <a:pos x="connsiteX2940" y="connsiteY2940"/>
                </a:cxn>
                <a:cxn ang="0">
                  <a:pos x="connsiteX2941" y="connsiteY2941"/>
                </a:cxn>
                <a:cxn ang="0">
                  <a:pos x="connsiteX2942" y="connsiteY2942"/>
                </a:cxn>
                <a:cxn ang="0">
                  <a:pos x="connsiteX2943" y="connsiteY2943"/>
                </a:cxn>
                <a:cxn ang="0">
                  <a:pos x="connsiteX2944" y="connsiteY2944"/>
                </a:cxn>
                <a:cxn ang="0">
                  <a:pos x="connsiteX2945" y="connsiteY2945"/>
                </a:cxn>
                <a:cxn ang="0">
                  <a:pos x="connsiteX2946" y="connsiteY2946"/>
                </a:cxn>
                <a:cxn ang="0">
                  <a:pos x="connsiteX2947" y="connsiteY2947"/>
                </a:cxn>
                <a:cxn ang="0">
                  <a:pos x="connsiteX2948" y="connsiteY2948"/>
                </a:cxn>
                <a:cxn ang="0">
                  <a:pos x="connsiteX2949" y="connsiteY2949"/>
                </a:cxn>
                <a:cxn ang="0">
                  <a:pos x="connsiteX2950" y="connsiteY2950"/>
                </a:cxn>
                <a:cxn ang="0">
                  <a:pos x="connsiteX2951" y="connsiteY2951"/>
                </a:cxn>
                <a:cxn ang="0">
                  <a:pos x="connsiteX2952" y="connsiteY2952"/>
                </a:cxn>
                <a:cxn ang="0">
                  <a:pos x="connsiteX2953" y="connsiteY2953"/>
                </a:cxn>
                <a:cxn ang="0">
                  <a:pos x="connsiteX2954" y="connsiteY2954"/>
                </a:cxn>
                <a:cxn ang="0">
                  <a:pos x="connsiteX2955" y="connsiteY2955"/>
                </a:cxn>
                <a:cxn ang="0">
                  <a:pos x="connsiteX2956" y="connsiteY2956"/>
                </a:cxn>
                <a:cxn ang="0">
                  <a:pos x="connsiteX2957" y="connsiteY2957"/>
                </a:cxn>
                <a:cxn ang="0">
                  <a:pos x="connsiteX2958" y="connsiteY2958"/>
                </a:cxn>
                <a:cxn ang="0">
                  <a:pos x="connsiteX2959" y="connsiteY2959"/>
                </a:cxn>
                <a:cxn ang="0">
                  <a:pos x="connsiteX2960" y="connsiteY2960"/>
                </a:cxn>
                <a:cxn ang="0">
                  <a:pos x="connsiteX2961" y="connsiteY2961"/>
                </a:cxn>
                <a:cxn ang="0">
                  <a:pos x="connsiteX2962" y="connsiteY2962"/>
                </a:cxn>
                <a:cxn ang="0">
                  <a:pos x="connsiteX2963" y="connsiteY2963"/>
                </a:cxn>
                <a:cxn ang="0">
                  <a:pos x="connsiteX2964" y="connsiteY2964"/>
                </a:cxn>
                <a:cxn ang="0">
                  <a:pos x="connsiteX2965" y="connsiteY2965"/>
                </a:cxn>
                <a:cxn ang="0">
                  <a:pos x="connsiteX2966" y="connsiteY2966"/>
                </a:cxn>
                <a:cxn ang="0">
                  <a:pos x="connsiteX2967" y="connsiteY2967"/>
                </a:cxn>
                <a:cxn ang="0">
                  <a:pos x="connsiteX2968" y="connsiteY2968"/>
                </a:cxn>
                <a:cxn ang="0">
                  <a:pos x="connsiteX2969" y="connsiteY2969"/>
                </a:cxn>
                <a:cxn ang="0">
                  <a:pos x="connsiteX2970" y="connsiteY2970"/>
                </a:cxn>
                <a:cxn ang="0">
                  <a:pos x="connsiteX2971" y="connsiteY2971"/>
                </a:cxn>
                <a:cxn ang="0">
                  <a:pos x="connsiteX2972" y="connsiteY2972"/>
                </a:cxn>
                <a:cxn ang="0">
                  <a:pos x="connsiteX2973" y="connsiteY2973"/>
                </a:cxn>
                <a:cxn ang="0">
                  <a:pos x="connsiteX2974" y="connsiteY2974"/>
                </a:cxn>
                <a:cxn ang="0">
                  <a:pos x="connsiteX2975" y="connsiteY2975"/>
                </a:cxn>
                <a:cxn ang="0">
                  <a:pos x="connsiteX2976" y="connsiteY2976"/>
                </a:cxn>
                <a:cxn ang="0">
                  <a:pos x="connsiteX2977" y="connsiteY2977"/>
                </a:cxn>
                <a:cxn ang="0">
                  <a:pos x="connsiteX2978" y="connsiteY2978"/>
                </a:cxn>
                <a:cxn ang="0">
                  <a:pos x="connsiteX2979" y="connsiteY2979"/>
                </a:cxn>
                <a:cxn ang="0">
                  <a:pos x="connsiteX2980" y="connsiteY2980"/>
                </a:cxn>
                <a:cxn ang="0">
                  <a:pos x="connsiteX2981" y="connsiteY2981"/>
                </a:cxn>
                <a:cxn ang="0">
                  <a:pos x="connsiteX2982" y="connsiteY2982"/>
                </a:cxn>
                <a:cxn ang="0">
                  <a:pos x="connsiteX2983" y="connsiteY2983"/>
                </a:cxn>
                <a:cxn ang="0">
                  <a:pos x="connsiteX2984" y="connsiteY2984"/>
                </a:cxn>
                <a:cxn ang="0">
                  <a:pos x="connsiteX2985" y="connsiteY2985"/>
                </a:cxn>
                <a:cxn ang="0">
                  <a:pos x="connsiteX2986" y="connsiteY2986"/>
                </a:cxn>
                <a:cxn ang="0">
                  <a:pos x="connsiteX2987" y="connsiteY2987"/>
                </a:cxn>
                <a:cxn ang="0">
                  <a:pos x="connsiteX2988" y="connsiteY2988"/>
                </a:cxn>
                <a:cxn ang="0">
                  <a:pos x="connsiteX2989" y="connsiteY2989"/>
                </a:cxn>
                <a:cxn ang="0">
                  <a:pos x="connsiteX2990" y="connsiteY2990"/>
                </a:cxn>
                <a:cxn ang="0">
                  <a:pos x="connsiteX2991" y="connsiteY2991"/>
                </a:cxn>
                <a:cxn ang="0">
                  <a:pos x="connsiteX2992" y="connsiteY2992"/>
                </a:cxn>
                <a:cxn ang="0">
                  <a:pos x="connsiteX2993" y="connsiteY2993"/>
                </a:cxn>
                <a:cxn ang="0">
                  <a:pos x="connsiteX2994" y="connsiteY2994"/>
                </a:cxn>
                <a:cxn ang="0">
                  <a:pos x="connsiteX2995" y="connsiteY2995"/>
                </a:cxn>
                <a:cxn ang="0">
                  <a:pos x="connsiteX2996" y="connsiteY2996"/>
                </a:cxn>
                <a:cxn ang="0">
                  <a:pos x="connsiteX2997" y="connsiteY2997"/>
                </a:cxn>
                <a:cxn ang="0">
                  <a:pos x="connsiteX2998" y="connsiteY2998"/>
                </a:cxn>
                <a:cxn ang="0">
                  <a:pos x="connsiteX2999" y="connsiteY2999"/>
                </a:cxn>
                <a:cxn ang="0">
                  <a:pos x="connsiteX3000" y="connsiteY3000"/>
                </a:cxn>
                <a:cxn ang="0">
                  <a:pos x="connsiteX3001" y="connsiteY3001"/>
                </a:cxn>
                <a:cxn ang="0">
                  <a:pos x="connsiteX3002" y="connsiteY3002"/>
                </a:cxn>
                <a:cxn ang="0">
                  <a:pos x="connsiteX3003" y="connsiteY3003"/>
                </a:cxn>
                <a:cxn ang="0">
                  <a:pos x="connsiteX3004" y="connsiteY3004"/>
                </a:cxn>
                <a:cxn ang="0">
                  <a:pos x="connsiteX3005" y="connsiteY3005"/>
                </a:cxn>
                <a:cxn ang="0">
                  <a:pos x="connsiteX3006" y="connsiteY3006"/>
                </a:cxn>
                <a:cxn ang="0">
                  <a:pos x="connsiteX3007" y="connsiteY3007"/>
                </a:cxn>
                <a:cxn ang="0">
                  <a:pos x="connsiteX3008" y="connsiteY3008"/>
                </a:cxn>
                <a:cxn ang="0">
                  <a:pos x="connsiteX3009" y="connsiteY3009"/>
                </a:cxn>
                <a:cxn ang="0">
                  <a:pos x="connsiteX3010" y="connsiteY3010"/>
                </a:cxn>
                <a:cxn ang="0">
                  <a:pos x="connsiteX3011" y="connsiteY3011"/>
                </a:cxn>
                <a:cxn ang="0">
                  <a:pos x="connsiteX3012" y="connsiteY3012"/>
                </a:cxn>
                <a:cxn ang="0">
                  <a:pos x="connsiteX3013" y="connsiteY3013"/>
                </a:cxn>
                <a:cxn ang="0">
                  <a:pos x="connsiteX3014" y="connsiteY3014"/>
                </a:cxn>
                <a:cxn ang="0">
                  <a:pos x="connsiteX3015" y="connsiteY3015"/>
                </a:cxn>
                <a:cxn ang="0">
                  <a:pos x="connsiteX3016" y="connsiteY3016"/>
                </a:cxn>
                <a:cxn ang="0">
                  <a:pos x="connsiteX3017" y="connsiteY3017"/>
                </a:cxn>
                <a:cxn ang="0">
                  <a:pos x="connsiteX3018" y="connsiteY3018"/>
                </a:cxn>
                <a:cxn ang="0">
                  <a:pos x="connsiteX3019" y="connsiteY3019"/>
                </a:cxn>
                <a:cxn ang="0">
                  <a:pos x="connsiteX3020" y="connsiteY3020"/>
                </a:cxn>
                <a:cxn ang="0">
                  <a:pos x="connsiteX3021" y="connsiteY3021"/>
                </a:cxn>
                <a:cxn ang="0">
                  <a:pos x="connsiteX3022" y="connsiteY3022"/>
                </a:cxn>
                <a:cxn ang="0">
                  <a:pos x="connsiteX3023" y="connsiteY3023"/>
                </a:cxn>
                <a:cxn ang="0">
                  <a:pos x="connsiteX3024" y="connsiteY3024"/>
                </a:cxn>
                <a:cxn ang="0">
                  <a:pos x="connsiteX3025" y="connsiteY3025"/>
                </a:cxn>
                <a:cxn ang="0">
                  <a:pos x="connsiteX3026" y="connsiteY3026"/>
                </a:cxn>
                <a:cxn ang="0">
                  <a:pos x="connsiteX3027" y="connsiteY3027"/>
                </a:cxn>
                <a:cxn ang="0">
                  <a:pos x="connsiteX3028" y="connsiteY3028"/>
                </a:cxn>
                <a:cxn ang="0">
                  <a:pos x="connsiteX3029" y="connsiteY3029"/>
                </a:cxn>
                <a:cxn ang="0">
                  <a:pos x="connsiteX3030" y="connsiteY3030"/>
                </a:cxn>
                <a:cxn ang="0">
                  <a:pos x="connsiteX3031" y="connsiteY3031"/>
                </a:cxn>
                <a:cxn ang="0">
                  <a:pos x="connsiteX3032" y="connsiteY3032"/>
                </a:cxn>
                <a:cxn ang="0">
                  <a:pos x="connsiteX3033" y="connsiteY3033"/>
                </a:cxn>
                <a:cxn ang="0">
                  <a:pos x="connsiteX3034" y="connsiteY3034"/>
                </a:cxn>
                <a:cxn ang="0">
                  <a:pos x="connsiteX3035" y="connsiteY3035"/>
                </a:cxn>
                <a:cxn ang="0">
                  <a:pos x="connsiteX3036" y="connsiteY3036"/>
                </a:cxn>
                <a:cxn ang="0">
                  <a:pos x="connsiteX3037" y="connsiteY3037"/>
                </a:cxn>
                <a:cxn ang="0">
                  <a:pos x="connsiteX3038" y="connsiteY3038"/>
                </a:cxn>
                <a:cxn ang="0">
                  <a:pos x="connsiteX3039" y="connsiteY3039"/>
                </a:cxn>
                <a:cxn ang="0">
                  <a:pos x="connsiteX3040" y="connsiteY3040"/>
                </a:cxn>
                <a:cxn ang="0">
                  <a:pos x="connsiteX3041" y="connsiteY3041"/>
                </a:cxn>
                <a:cxn ang="0">
                  <a:pos x="connsiteX3042" y="connsiteY3042"/>
                </a:cxn>
                <a:cxn ang="0">
                  <a:pos x="connsiteX3043" y="connsiteY3043"/>
                </a:cxn>
                <a:cxn ang="0">
                  <a:pos x="connsiteX3044" y="connsiteY3044"/>
                </a:cxn>
                <a:cxn ang="0">
                  <a:pos x="connsiteX3045" y="connsiteY3045"/>
                </a:cxn>
                <a:cxn ang="0">
                  <a:pos x="connsiteX3046" y="connsiteY3046"/>
                </a:cxn>
                <a:cxn ang="0">
                  <a:pos x="connsiteX3047" y="connsiteY3047"/>
                </a:cxn>
                <a:cxn ang="0">
                  <a:pos x="connsiteX3048" y="connsiteY3048"/>
                </a:cxn>
                <a:cxn ang="0">
                  <a:pos x="connsiteX3049" y="connsiteY3049"/>
                </a:cxn>
                <a:cxn ang="0">
                  <a:pos x="connsiteX3050" y="connsiteY3050"/>
                </a:cxn>
                <a:cxn ang="0">
                  <a:pos x="connsiteX3051" y="connsiteY3051"/>
                </a:cxn>
                <a:cxn ang="0">
                  <a:pos x="connsiteX3052" y="connsiteY3052"/>
                </a:cxn>
                <a:cxn ang="0">
                  <a:pos x="connsiteX3053" y="connsiteY3053"/>
                </a:cxn>
                <a:cxn ang="0">
                  <a:pos x="connsiteX3054" y="connsiteY3054"/>
                </a:cxn>
                <a:cxn ang="0">
                  <a:pos x="connsiteX3055" y="connsiteY3055"/>
                </a:cxn>
                <a:cxn ang="0">
                  <a:pos x="connsiteX3056" y="connsiteY3056"/>
                </a:cxn>
                <a:cxn ang="0">
                  <a:pos x="connsiteX3057" y="connsiteY3057"/>
                </a:cxn>
                <a:cxn ang="0">
                  <a:pos x="connsiteX3058" y="connsiteY3058"/>
                </a:cxn>
                <a:cxn ang="0">
                  <a:pos x="connsiteX3059" y="connsiteY3059"/>
                </a:cxn>
                <a:cxn ang="0">
                  <a:pos x="connsiteX3060" y="connsiteY3060"/>
                </a:cxn>
                <a:cxn ang="0">
                  <a:pos x="connsiteX3061" y="connsiteY3061"/>
                </a:cxn>
                <a:cxn ang="0">
                  <a:pos x="connsiteX3062" y="connsiteY3062"/>
                </a:cxn>
                <a:cxn ang="0">
                  <a:pos x="connsiteX3063" y="connsiteY3063"/>
                </a:cxn>
                <a:cxn ang="0">
                  <a:pos x="connsiteX3064" y="connsiteY3064"/>
                </a:cxn>
                <a:cxn ang="0">
                  <a:pos x="connsiteX3065" y="connsiteY3065"/>
                </a:cxn>
                <a:cxn ang="0">
                  <a:pos x="connsiteX3066" y="connsiteY3066"/>
                </a:cxn>
                <a:cxn ang="0">
                  <a:pos x="connsiteX3067" y="connsiteY3067"/>
                </a:cxn>
                <a:cxn ang="0">
                  <a:pos x="connsiteX3068" y="connsiteY3068"/>
                </a:cxn>
                <a:cxn ang="0">
                  <a:pos x="connsiteX3069" y="connsiteY3069"/>
                </a:cxn>
                <a:cxn ang="0">
                  <a:pos x="connsiteX3070" y="connsiteY3070"/>
                </a:cxn>
                <a:cxn ang="0">
                  <a:pos x="connsiteX3071" y="connsiteY3071"/>
                </a:cxn>
                <a:cxn ang="0">
                  <a:pos x="connsiteX3072" y="connsiteY3072"/>
                </a:cxn>
                <a:cxn ang="0">
                  <a:pos x="connsiteX3073" y="connsiteY3073"/>
                </a:cxn>
                <a:cxn ang="0">
                  <a:pos x="connsiteX3074" y="connsiteY3074"/>
                </a:cxn>
                <a:cxn ang="0">
                  <a:pos x="connsiteX3075" y="connsiteY3075"/>
                </a:cxn>
                <a:cxn ang="0">
                  <a:pos x="connsiteX3076" y="connsiteY3076"/>
                </a:cxn>
                <a:cxn ang="0">
                  <a:pos x="connsiteX3077" y="connsiteY3077"/>
                </a:cxn>
                <a:cxn ang="0">
                  <a:pos x="connsiteX3078" y="connsiteY3078"/>
                </a:cxn>
                <a:cxn ang="0">
                  <a:pos x="connsiteX3079" y="connsiteY3079"/>
                </a:cxn>
                <a:cxn ang="0">
                  <a:pos x="connsiteX3080" y="connsiteY3080"/>
                </a:cxn>
                <a:cxn ang="0">
                  <a:pos x="connsiteX3081" y="connsiteY3081"/>
                </a:cxn>
                <a:cxn ang="0">
                  <a:pos x="connsiteX3082" y="connsiteY3082"/>
                </a:cxn>
                <a:cxn ang="0">
                  <a:pos x="connsiteX3083" y="connsiteY3083"/>
                </a:cxn>
                <a:cxn ang="0">
                  <a:pos x="connsiteX3084" y="connsiteY3084"/>
                </a:cxn>
                <a:cxn ang="0">
                  <a:pos x="connsiteX3085" y="connsiteY3085"/>
                </a:cxn>
                <a:cxn ang="0">
                  <a:pos x="connsiteX3086" y="connsiteY3086"/>
                </a:cxn>
                <a:cxn ang="0">
                  <a:pos x="connsiteX3087" y="connsiteY3087"/>
                </a:cxn>
                <a:cxn ang="0">
                  <a:pos x="connsiteX3088" y="connsiteY3088"/>
                </a:cxn>
                <a:cxn ang="0">
                  <a:pos x="connsiteX3089" y="connsiteY3089"/>
                </a:cxn>
                <a:cxn ang="0">
                  <a:pos x="connsiteX3090" y="connsiteY3090"/>
                </a:cxn>
                <a:cxn ang="0">
                  <a:pos x="connsiteX3091" y="connsiteY3091"/>
                </a:cxn>
                <a:cxn ang="0">
                  <a:pos x="connsiteX3092" y="connsiteY3092"/>
                </a:cxn>
                <a:cxn ang="0">
                  <a:pos x="connsiteX3093" y="connsiteY3093"/>
                </a:cxn>
                <a:cxn ang="0">
                  <a:pos x="connsiteX3094" y="connsiteY3094"/>
                </a:cxn>
                <a:cxn ang="0">
                  <a:pos x="connsiteX3095" y="connsiteY3095"/>
                </a:cxn>
                <a:cxn ang="0">
                  <a:pos x="connsiteX3096" y="connsiteY3096"/>
                </a:cxn>
                <a:cxn ang="0">
                  <a:pos x="connsiteX3097" y="connsiteY3097"/>
                </a:cxn>
                <a:cxn ang="0">
                  <a:pos x="connsiteX3098" y="connsiteY3098"/>
                </a:cxn>
                <a:cxn ang="0">
                  <a:pos x="connsiteX3099" y="connsiteY3099"/>
                </a:cxn>
                <a:cxn ang="0">
                  <a:pos x="connsiteX3100" y="connsiteY3100"/>
                </a:cxn>
                <a:cxn ang="0">
                  <a:pos x="connsiteX3101" y="connsiteY3101"/>
                </a:cxn>
                <a:cxn ang="0">
                  <a:pos x="connsiteX3102" y="connsiteY3102"/>
                </a:cxn>
                <a:cxn ang="0">
                  <a:pos x="connsiteX3103" y="connsiteY3103"/>
                </a:cxn>
                <a:cxn ang="0">
                  <a:pos x="connsiteX3104" y="connsiteY3104"/>
                </a:cxn>
                <a:cxn ang="0">
                  <a:pos x="connsiteX3105" y="connsiteY3105"/>
                </a:cxn>
                <a:cxn ang="0">
                  <a:pos x="connsiteX3106" y="connsiteY3106"/>
                </a:cxn>
                <a:cxn ang="0">
                  <a:pos x="connsiteX3107" y="connsiteY3107"/>
                </a:cxn>
                <a:cxn ang="0">
                  <a:pos x="connsiteX3108" y="connsiteY3108"/>
                </a:cxn>
                <a:cxn ang="0">
                  <a:pos x="connsiteX3109" y="connsiteY3109"/>
                </a:cxn>
                <a:cxn ang="0">
                  <a:pos x="connsiteX3110" y="connsiteY3110"/>
                </a:cxn>
                <a:cxn ang="0">
                  <a:pos x="connsiteX3111" y="connsiteY3111"/>
                </a:cxn>
                <a:cxn ang="0">
                  <a:pos x="connsiteX3112" y="connsiteY3112"/>
                </a:cxn>
                <a:cxn ang="0">
                  <a:pos x="connsiteX3113" y="connsiteY3113"/>
                </a:cxn>
                <a:cxn ang="0">
                  <a:pos x="connsiteX3114" y="connsiteY3114"/>
                </a:cxn>
                <a:cxn ang="0">
                  <a:pos x="connsiteX3115" y="connsiteY3115"/>
                </a:cxn>
                <a:cxn ang="0">
                  <a:pos x="connsiteX3116" y="connsiteY3116"/>
                </a:cxn>
                <a:cxn ang="0">
                  <a:pos x="connsiteX3117" y="connsiteY3117"/>
                </a:cxn>
                <a:cxn ang="0">
                  <a:pos x="connsiteX3118" y="connsiteY3118"/>
                </a:cxn>
                <a:cxn ang="0">
                  <a:pos x="connsiteX3119" y="connsiteY3119"/>
                </a:cxn>
                <a:cxn ang="0">
                  <a:pos x="connsiteX3120" y="connsiteY3120"/>
                </a:cxn>
                <a:cxn ang="0">
                  <a:pos x="connsiteX3121" y="connsiteY3121"/>
                </a:cxn>
                <a:cxn ang="0">
                  <a:pos x="connsiteX3122" y="connsiteY3122"/>
                </a:cxn>
                <a:cxn ang="0">
                  <a:pos x="connsiteX3123" y="connsiteY3123"/>
                </a:cxn>
                <a:cxn ang="0">
                  <a:pos x="connsiteX3124" y="connsiteY3124"/>
                </a:cxn>
                <a:cxn ang="0">
                  <a:pos x="connsiteX3125" y="connsiteY3125"/>
                </a:cxn>
                <a:cxn ang="0">
                  <a:pos x="connsiteX3126" y="connsiteY3126"/>
                </a:cxn>
                <a:cxn ang="0">
                  <a:pos x="connsiteX3127" y="connsiteY3127"/>
                </a:cxn>
                <a:cxn ang="0">
                  <a:pos x="connsiteX3128" y="connsiteY3128"/>
                </a:cxn>
                <a:cxn ang="0">
                  <a:pos x="connsiteX3129" y="connsiteY3129"/>
                </a:cxn>
                <a:cxn ang="0">
                  <a:pos x="connsiteX3130" y="connsiteY3130"/>
                </a:cxn>
                <a:cxn ang="0">
                  <a:pos x="connsiteX3131" y="connsiteY3131"/>
                </a:cxn>
                <a:cxn ang="0">
                  <a:pos x="connsiteX3132" y="connsiteY3132"/>
                </a:cxn>
                <a:cxn ang="0">
                  <a:pos x="connsiteX3133" y="connsiteY3133"/>
                </a:cxn>
                <a:cxn ang="0">
                  <a:pos x="connsiteX3134" y="connsiteY3134"/>
                </a:cxn>
                <a:cxn ang="0">
                  <a:pos x="connsiteX3135" y="connsiteY3135"/>
                </a:cxn>
                <a:cxn ang="0">
                  <a:pos x="connsiteX3136" y="connsiteY3136"/>
                </a:cxn>
                <a:cxn ang="0">
                  <a:pos x="connsiteX3137" y="connsiteY3137"/>
                </a:cxn>
                <a:cxn ang="0">
                  <a:pos x="connsiteX3138" y="connsiteY3138"/>
                </a:cxn>
                <a:cxn ang="0">
                  <a:pos x="connsiteX3139" y="connsiteY3139"/>
                </a:cxn>
                <a:cxn ang="0">
                  <a:pos x="connsiteX3140" y="connsiteY3140"/>
                </a:cxn>
                <a:cxn ang="0">
                  <a:pos x="connsiteX3141" y="connsiteY3141"/>
                </a:cxn>
                <a:cxn ang="0">
                  <a:pos x="connsiteX3142" y="connsiteY3142"/>
                </a:cxn>
                <a:cxn ang="0">
                  <a:pos x="connsiteX3143" y="connsiteY3143"/>
                </a:cxn>
                <a:cxn ang="0">
                  <a:pos x="connsiteX3144" y="connsiteY3144"/>
                </a:cxn>
                <a:cxn ang="0">
                  <a:pos x="connsiteX3145" y="connsiteY3145"/>
                </a:cxn>
                <a:cxn ang="0">
                  <a:pos x="connsiteX3146" y="connsiteY3146"/>
                </a:cxn>
                <a:cxn ang="0">
                  <a:pos x="connsiteX3147" y="connsiteY3147"/>
                </a:cxn>
                <a:cxn ang="0">
                  <a:pos x="connsiteX3148" y="connsiteY3148"/>
                </a:cxn>
                <a:cxn ang="0">
                  <a:pos x="connsiteX3149" y="connsiteY3149"/>
                </a:cxn>
                <a:cxn ang="0">
                  <a:pos x="connsiteX3150" y="connsiteY3150"/>
                </a:cxn>
                <a:cxn ang="0">
                  <a:pos x="connsiteX3151" y="connsiteY3151"/>
                </a:cxn>
                <a:cxn ang="0">
                  <a:pos x="connsiteX3152" y="connsiteY3152"/>
                </a:cxn>
                <a:cxn ang="0">
                  <a:pos x="connsiteX3153" y="connsiteY3153"/>
                </a:cxn>
                <a:cxn ang="0">
                  <a:pos x="connsiteX3154" y="connsiteY3154"/>
                </a:cxn>
                <a:cxn ang="0">
                  <a:pos x="connsiteX3155" y="connsiteY3155"/>
                </a:cxn>
                <a:cxn ang="0">
                  <a:pos x="connsiteX3156" y="connsiteY3156"/>
                </a:cxn>
                <a:cxn ang="0">
                  <a:pos x="connsiteX3157" y="connsiteY3157"/>
                </a:cxn>
                <a:cxn ang="0">
                  <a:pos x="connsiteX3158" y="connsiteY3158"/>
                </a:cxn>
                <a:cxn ang="0">
                  <a:pos x="connsiteX3159" y="connsiteY3159"/>
                </a:cxn>
                <a:cxn ang="0">
                  <a:pos x="connsiteX3160" y="connsiteY3160"/>
                </a:cxn>
                <a:cxn ang="0">
                  <a:pos x="connsiteX3161" y="connsiteY3161"/>
                </a:cxn>
                <a:cxn ang="0">
                  <a:pos x="connsiteX3162" y="connsiteY3162"/>
                </a:cxn>
                <a:cxn ang="0">
                  <a:pos x="connsiteX3163" y="connsiteY3163"/>
                </a:cxn>
                <a:cxn ang="0">
                  <a:pos x="connsiteX3164" y="connsiteY3164"/>
                </a:cxn>
                <a:cxn ang="0">
                  <a:pos x="connsiteX3165" y="connsiteY3165"/>
                </a:cxn>
                <a:cxn ang="0">
                  <a:pos x="connsiteX3166" y="connsiteY3166"/>
                </a:cxn>
                <a:cxn ang="0">
                  <a:pos x="connsiteX3167" y="connsiteY3167"/>
                </a:cxn>
                <a:cxn ang="0">
                  <a:pos x="connsiteX3168" y="connsiteY3168"/>
                </a:cxn>
                <a:cxn ang="0">
                  <a:pos x="connsiteX3169" y="connsiteY3169"/>
                </a:cxn>
                <a:cxn ang="0">
                  <a:pos x="connsiteX3170" y="connsiteY3170"/>
                </a:cxn>
                <a:cxn ang="0">
                  <a:pos x="connsiteX3171" y="connsiteY3171"/>
                </a:cxn>
                <a:cxn ang="0">
                  <a:pos x="connsiteX3172" y="connsiteY3172"/>
                </a:cxn>
                <a:cxn ang="0">
                  <a:pos x="connsiteX3173" y="connsiteY3173"/>
                </a:cxn>
                <a:cxn ang="0">
                  <a:pos x="connsiteX3174" y="connsiteY3174"/>
                </a:cxn>
                <a:cxn ang="0">
                  <a:pos x="connsiteX3175" y="connsiteY3175"/>
                </a:cxn>
                <a:cxn ang="0">
                  <a:pos x="connsiteX3176" y="connsiteY3176"/>
                </a:cxn>
                <a:cxn ang="0">
                  <a:pos x="connsiteX3177" y="connsiteY3177"/>
                </a:cxn>
                <a:cxn ang="0">
                  <a:pos x="connsiteX3178" y="connsiteY3178"/>
                </a:cxn>
                <a:cxn ang="0">
                  <a:pos x="connsiteX3179" y="connsiteY3179"/>
                </a:cxn>
                <a:cxn ang="0">
                  <a:pos x="connsiteX3180" y="connsiteY3180"/>
                </a:cxn>
                <a:cxn ang="0">
                  <a:pos x="connsiteX3181" y="connsiteY3181"/>
                </a:cxn>
                <a:cxn ang="0">
                  <a:pos x="connsiteX3182" y="connsiteY3182"/>
                </a:cxn>
                <a:cxn ang="0">
                  <a:pos x="connsiteX3183" y="connsiteY3183"/>
                </a:cxn>
                <a:cxn ang="0">
                  <a:pos x="connsiteX3184" y="connsiteY3184"/>
                </a:cxn>
                <a:cxn ang="0">
                  <a:pos x="connsiteX3185" y="connsiteY3185"/>
                </a:cxn>
                <a:cxn ang="0">
                  <a:pos x="connsiteX3186" y="connsiteY3186"/>
                </a:cxn>
                <a:cxn ang="0">
                  <a:pos x="connsiteX3187" y="connsiteY3187"/>
                </a:cxn>
                <a:cxn ang="0">
                  <a:pos x="connsiteX3188" y="connsiteY3188"/>
                </a:cxn>
                <a:cxn ang="0">
                  <a:pos x="connsiteX3189" y="connsiteY3189"/>
                </a:cxn>
                <a:cxn ang="0">
                  <a:pos x="connsiteX3190" y="connsiteY3190"/>
                </a:cxn>
                <a:cxn ang="0">
                  <a:pos x="connsiteX3191" y="connsiteY3191"/>
                </a:cxn>
                <a:cxn ang="0">
                  <a:pos x="connsiteX3192" y="connsiteY3192"/>
                </a:cxn>
                <a:cxn ang="0">
                  <a:pos x="connsiteX3193" y="connsiteY3193"/>
                </a:cxn>
                <a:cxn ang="0">
                  <a:pos x="connsiteX3194" y="connsiteY3194"/>
                </a:cxn>
                <a:cxn ang="0">
                  <a:pos x="connsiteX3195" y="connsiteY3195"/>
                </a:cxn>
                <a:cxn ang="0">
                  <a:pos x="connsiteX3196" y="connsiteY3196"/>
                </a:cxn>
                <a:cxn ang="0">
                  <a:pos x="connsiteX3197" y="connsiteY3197"/>
                </a:cxn>
                <a:cxn ang="0">
                  <a:pos x="connsiteX3198" y="connsiteY3198"/>
                </a:cxn>
                <a:cxn ang="0">
                  <a:pos x="connsiteX3199" y="connsiteY3199"/>
                </a:cxn>
                <a:cxn ang="0">
                  <a:pos x="connsiteX3200" y="connsiteY3200"/>
                </a:cxn>
                <a:cxn ang="0">
                  <a:pos x="connsiteX3201" y="connsiteY3201"/>
                </a:cxn>
                <a:cxn ang="0">
                  <a:pos x="connsiteX3202" y="connsiteY3202"/>
                </a:cxn>
                <a:cxn ang="0">
                  <a:pos x="connsiteX3203" y="connsiteY3203"/>
                </a:cxn>
                <a:cxn ang="0">
                  <a:pos x="connsiteX3204" y="connsiteY3204"/>
                </a:cxn>
                <a:cxn ang="0">
                  <a:pos x="connsiteX3205" y="connsiteY3205"/>
                </a:cxn>
                <a:cxn ang="0">
                  <a:pos x="connsiteX3206" y="connsiteY3206"/>
                </a:cxn>
                <a:cxn ang="0">
                  <a:pos x="connsiteX3207" y="connsiteY3207"/>
                </a:cxn>
                <a:cxn ang="0">
                  <a:pos x="connsiteX3208" y="connsiteY3208"/>
                </a:cxn>
                <a:cxn ang="0">
                  <a:pos x="connsiteX3209" y="connsiteY3209"/>
                </a:cxn>
                <a:cxn ang="0">
                  <a:pos x="connsiteX3210" y="connsiteY3210"/>
                </a:cxn>
                <a:cxn ang="0">
                  <a:pos x="connsiteX3211" y="connsiteY3211"/>
                </a:cxn>
                <a:cxn ang="0">
                  <a:pos x="connsiteX3212" y="connsiteY3212"/>
                </a:cxn>
                <a:cxn ang="0">
                  <a:pos x="connsiteX3213" y="connsiteY3213"/>
                </a:cxn>
                <a:cxn ang="0">
                  <a:pos x="connsiteX3214" y="connsiteY3214"/>
                </a:cxn>
                <a:cxn ang="0">
                  <a:pos x="connsiteX3215" y="connsiteY3215"/>
                </a:cxn>
                <a:cxn ang="0">
                  <a:pos x="connsiteX3216" y="connsiteY3216"/>
                </a:cxn>
                <a:cxn ang="0">
                  <a:pos x="connsiteX3217" y="connsiteY3217"/>
                </a:cxn>
                <a:cxn ang="0">
                  <a:pos x="connsiteX3218" y="connsiteY3218"/>
                </a:cxn>
                <a:cxn ang="0">
                  <a:pos x="connsiteX3219" y="connsiteY3219"/>
                </a:cxn>
                <a:cxn ang="0">
                  <a:pos x="connsiteX3220" y="connsiteY3220"/>
                </a:cxn>
                <a:cxn ang="0">
                  <a:pos x="connsiteX3221" y="connsiteY3221"/>
                </a:cxn>
                <a:cxn ang="0">
                  <a:pos x="connsiteX3222" y="connsiteY3222"/>
                </a:cxn>
                <a:cxn ang="0">
                  <a:pos x="connsiteX3223" y="connsiteY3223"/>
                </a:cxn>
                <a:cxn ang="0">
                  <a:pos x="connsiteX3224" y="connsiteY3224"/>
                </a:cxn>
                <a:cxn ang="0">
                  <a:pos x="connsiteX3225" y="connsiteY3225"/>
                </a:cxn>
                <a:cxn ang="0">
                  <a:pos x="connsiteX3226" y="connsiteY3226"/>
                </a:cxn>
                <a:cxn ang="0">
                  <a:pos x="connsiteX3227" y="connsiteY3227"/>
                </a:cxn>
                <a:cxn ang="0">
                  <a:pos x="connsiteX3228" y="connsiteY3228"/>
                </a:cxn>
                <a:cxn ang="0">
                  <a:pos x="connsiteX3229" y="connsiteY3229"/>
                </a:cxn>
                <a:cxn ang="0">
                  <a:pos x="connsiteX3230" y="connsiteY3230"/>
                </a:cxn>
                <a:cxn ang="0">
                  <a:pos x="connsiteX3231" y="connsiteY3231"/>
                </a:cxn>
                <a:cxn ang="0">
                  <a:pos x="connsiteX3232" y="connsiteY3232"/>
                </a:cxn>
                <a:cxn ang="0">
                  <a:pos x="connsiteX3233" y="connsiteY3233"/>
                </a:cxn>
                <a:cxn ang="0">
                  <a:pos x="connsiteX3234" y="connsiteY3234"/>
                </a:cxn>
                <a:cxn ang="0">
                  <a:pos x="connsiteX3235" y="connsiteY3235"/>
                </a:cxn>
                <a:cxn ang="0">
                  <a:pos x="connsiteX3236" y="connsiteY3236"/>
                </a:cxn>
                <a:cxn ang="0">
                  <a:pos x="connsiteX3237" y="connsiteY3237"/>
                </a:cxn>
                <a:cxn ang="0">
                  <a:pos x="connsiteX3238" y="connsiteY3238"/>
                </a:cxn>
                <a:cxn ang="0">
                  <a:pos x="connsiteX3239" y="connsiteY3239"/>
                </a:cxn>
                <a:cxn ang="0">
                  <a:pos x="connsiteX3240" y="connsiteY3240"/>
                </a:cxn>
                <a:cxn ang="0">
                  <a:pos x="connsiteX3241" y="connsiteY3241"/>
                </a:cxn>
                <a:cxn ang="0">
                  <a:pos x="connsiteX3242" y="connsiteY3242"/>
                </a:cxn>
                <a:cxn ang="0">
                  <a:pos x="connsiteX3243" y="connsiteY3243"/>
                </a:cxn>
                <a:cxn ang="0">
                  <a:pos x="connsiteX3244" y="connsiteY3244"/>
                </a:cxn>
                <a:cxn ang="0">
                  <a:pos x="connsiteX3245" y="connsiteY3245"/>
                </a:cxn>
                <a:cxn ang="0">
                  <a:pos x="connsiteX3246" y="connsiteY3246"/>
                </a:cxn>
                <a:cxn ang="0">
                  <a:pos x="connsiteX3247" y="connsiteY3247"/>
                </a:cxn>
                <a:cxn ang="0">
                  <a:pos x="connsiteX3248" y="connsiteY3248"/>
                </a:cxn>
                <a:cxn ang="0">
                  <a:pos x="connsiteX3249" y="connsiteY3249"/>
                </a:cxn>
                <a:cxn ang="0">
                  <a:pos x="connsiteX3250" y="connsiteY3250"/>
                </a:cxn>
                <a:cxn ang="0">
                  <a:pos x="connsiteX3251" y="connsiteY3251"/>
                </a:cxn>
                <a:cxn ang="0">
                  <a:pos x="connsiteX3252" y="connsiteY3252"/>
                </a:cxn>
                <a:cxn ang="0">
                  <a:pos x="connsiteX3253" y="connsiteY3253"/>
                </a:cxn>
                <a:cxn ang="0">
                  <a:pos x="connsiteX3254" y="connsiteY3254"/>
                </a:cxn>
                <a:cxn ang="0">
                  <a:pos x="connsiteX3255" y="connsiteY3255"/>
                </a:cxn>
                <a:cxn ang="0">
                  <a:pos x="connsiteX3256" y="connsiteY3256"/>
                </a:cxn>
                <a:cxn ang="0">
                  <a:pos x="connsiteX3257" y="connsiteY3257"/>
                </a:cxn>
                <a:cxn ang="0">
                  <a:pos x="connsiteX3258" y="connsiteY3258"/>
                </a:cxn>
                <a:cxn ang="0">
                  <a:pos x="connsiteX3259" y="connsiteY3259"/>
                </a:cxn>
                <a:cxn ang="0">
                  <a:pos x="connsiteX3260" y="connsiteY3260"/>
                </a:cxn>
                <a:cxn ang="0">
                  <a:pos x="connsiteX3261" y="connsiteY3261"/>
                </a:cxn>
                <a:cxn ang="0">
                  <a:pos x="connsiteX3262" y="connsiteY3262"/>
                </a:cxn>
                <a:cxn ang="0">
                  <a:pos x="connsiteX3263" y="connsiteY3263"/>
                </a:cxn>
                <a:cxn ang="0">
                  <a:pos x="connsiteX3264" y="connsiteY3264"/>
                </a:cxn>
                <a:cxn ang="0">
                  <a:pos x="connsiteX3265" y="connsiteY3265"/>
                </a:cxn>
                <a:cxn ang="0">
                  <a:pos x="connsiteX3266" y="connsiteY3266"/>
                </a:cxn>
                <a:cxn ang="0">
                  <a:pos x="connsiteX3267" y="connsiteY3267"/>
                </a:cxn>
                <a:cxn ang="0">
                  <a:pos x="connsiteX3268" y="connsiteY3268"/>
                </a:cxn>
                <a:cxn ang="0">
                  <a:pos x="connsiteX3269" y="connsiteY3269"/>
                </a:cxn>
                <a:cxn ang="0">
                  <a:pos x="connsiteX3270" y="connsiteY3270"/>
                </a:cxn>
                <a:cxn ang="0">
                  <a:pos x="connsiteX3271" y="connsiteY3271"/>
                </a:cxn>
                <a:cxn ang="0">
                  <a:pos x="connsiteX3272" y="connsiteY3272"/>
                </a:cxn>
                <a:cxn ang="0">
                  <a:pos x="connsiteX3273" y="connsiteY3273"/>
                </a:cxn>
                <a:cxn ang="0">
                  <a:pos x="connsiteX3274" y="connsiteY3274"/>
                </a:cxn>
                <a:cxn ang="0">
                  <a:pos x="connsiteX3275" y="connsiteY3275"/>
                </a:cxn>
                <a:cxn ang="0">
                  <a:pos x="connsiteX3276" y="connsiteY3276"/>
                </a:cxn>
                <a:cxn ang="0">
                  <a:pos x="connsiteX3277" y="connsiteY3277"/>
                </a:cxn>
                <a:cxn ang="0">
                  <a:pos x="connsiteX3278" y="connsiteY3278"/>
                </a:cxn>
                <a:cxn ang="0">
                  <a:pos x="connsiteX3279" y="connsiteY3279"/>
                </a:cxn>
                <a:cxn ang="0">
                  <a:pos x="connsiteX3280" y="connsiteY3280"/>
                </a:cxn>
                <a:cxn ang="0">
                  <a:pos x="connsiteX3281" y="connsiteY3281"/>
                </a:cxn>
                <a:cxn ang="0">
                  <a:pos x="connsiteX3282" y="connsiteY3282"/>
                </a:cxn>
                <a:cxn ang="0">
                  <a:pos x="connsiteX3283" y="connsiteY3283"/>
                </a:cxn>
                <a:cxn ang="0">
                  <a:pos x="connsiteX3284" y="connsiteY3284"/>
                </a:cxn>
                <a:cxn ang="0">
                  <a:pos x="connsiteX3285" y="connsiteY3285"/>
                </a:cxn>
                <a:cxn ang="0">
                  <a:pos x="connsiteX3286" y="connsiteY3286"/>
                </a:cxn>
                <a:cxn ang="0">
                  <a:pos x="connsiteX3287" y="connsiteY3287"/>
                </a:cxn>
                <a:cxn ang="0">
                  <a:pos x="connsiteX3288" y="connsiteY3288"/>
                </a:cxn>
                <a:cxn ang="0">
                  <a:pos x="connsiteX3289" y="connsiteY3289"/>
                </a:cxn>
                <a:cxn ang="0">
                  <a:pos x="connsiteX3290" y="connsiteY3290"/>
                </a:cxn>
                <a:cxn ang="0">
                  <a:pos x="connsiteX3291" y="connsiteY3291"/>
                </a:cxn>
                <a:cxn ang="0">
                  <a:pos x="connsiteX3292" y="connsiteY3292"/>
                </a:cxn>
                <a:cxn ang="0">
                  <a:pos x="connsiteX3293" y="connsiteY3293"/>
                </a:cxn>
                <a:cxn ang="0">
                  <a:pos x="connsiteX3294" y="connsiteY3294"/>
                </a:cxn>
                <a:cxn ang="0">
                  <a:pos x="connsiteX3295" y="connsiteY3295"/>
                </a:cxn>
                <a:cxn ang="0">
                  <a:pos x="connsiteX3296" y="connsiteY3296"/>
                </a:cxn>
                <a:cxn ang="0">
                  <a:pos x="connsiteX3297" y="connsiteY3297"/>
                </a:cxn>
                <a:cxn ang="0">
                  <a:pos x="connsiteX3298" y="connsiteY3298"/>
                </a:cxn>
                <a:cxn ang="0">
                  <a:pos x="connsiteX3299" y="connsiteY3299"/>
                </a:cxn>
                <a:cxn ang="0">
                  <a:pos x="connsiteX3300" y="connsiteY3300"/>
                </a:cxn>
                <a:cxn ang="0">
                  <a:pos x="connsiteX3301" y="connsiteY3301"/>
                </a:cxn>
                <a:cxn ang="0">
                  <a:pos x="connsiteX3302" y="connsiteY3302"/>
                </a:cxn>
                <a:cxn ang="0">
                  <a:pos x="connsiteX3303" y="connsiteY3303"/>
                </a:cxn>
                <a:cxn ang="0">
                  <a:pos x="connsiteX3304" y="connsiteY3304"/>
                </a:cxn>
                <a:cxn ang="0">
                  <a:pos x="connsiteX3305" y="connsiteY3305"/>
                </a:cxn>
                <a:cxn ang="0">
                  <a:pos x="connsiteX3306" y="connsiteY3306"/>
                </a:cxn>
                <a:cxn ang="0">
                  <a:pos x="connsiteX3307" y="connsiteY3307"/>
                </a:cxn>
                <a:cxn ang="0">
                  <a:pos x="connsiteX3308" y="connsiteY3308"/>
                </a:cxn>
                <a:cxn ang="0">
                  <a:pos x="connsiteX3309" y="connsiteY3309"/>
                </a:cxn>
                <a:cxn ang="0">
                  <a:pos x="connsiteX3310" y="connsiteY3310"/>
                </a:cxn>
                <a:cxn ang="0">
                  <a:pos x="connsiteX3311" y="connsiteY3311"/>
                </a:cxn>
                <a:cxn ang="0">
                  <a:pos x="connsiteX3312" y="connsiteY3312"/>
                </a:cxn>
                <a:cxn ang="0">
                  <a:pos x="connsiteX3313" y="connsiteY3313"/>
                </a:cxn>
                <a:cxn ang="0">
                  <a:pos x="connsiteX3314" y="connsiteY3314"/>
                </a:cxn>
                <a:cxn ang="0">
                  <a:pos x="connsiteX3315" y="connsiteY3315"/>
                </a:cxn>
                <a:cxn ang="0">
                  <a:pos x="connsiteX3316" y="connsiteY3316"/>
                </a:cxn>
                <a:cxn ang="0">
                  <a:pos x="connsiteX3317" y="connsiteY3317"/>
                </a:cxn>
                <a:cxn ang="0">
                  <a:pos x="connsiteX3318" y="connsiteY3318"/>
                </a:cxn>
                <a:cxn ang="0">
                  <a:pos x="connsiteX3319" y="connsiteY3319"/>
                </a:cxn>
                <a:cxn ang="0">
                  <a:pos x="connsiteX3320" y="connsiteY3320"/>
                </a:cxn>
                <a:cxn ang="0">
                  <a:pos x="connsiteX3321" y="connsiteY3321"/>
                </a:cxn>
                <a:cxn ang="0">
                  <a:pos x="connsiteX3322" y="connsiteY3322"/>
                </a:cxn>
                <a:cxn ang="0">
                  <a:pos x="connsiteX3323" y="connsiteY3323"/>
                </a:cxn>
                <a:cxn ang="0">
                  <a:pos x="connsiteX3324" y="connsiteY3324"/>
                </a:cxn>
                <a:cxn ang="0">
                  <a:pos x="connsiteX3325" y="connsiteY3325"/>
                </a:cxn>
                <a:cxn ang="0">
                  <a:pos x="connsiteX3326" y="connsiteY3326"/>
                </a:cxn>
                <a:cxn ang="0">
                  <a:pos x="connsiteX3327" y="connsiteY3327"/>
                </a:cxn>
                <a:cxn ang="0">
                  <a:pos x="connsiteX3328" y="connsiteY3328"/>
                </a:cxn>
                <a:cxn ang="0">
                  <a:pos x="connsiteX3329" y="connsiteY3329"/>
                </a:cxn>
                <a:cxn ang="0">
                  <a:pos x="connsiteX3330" y="connsiteY3330"/>
                </a:cxn>
                <a:cxn ang="0">
                  <a:pos x="connsiteX3331" y="connsiteY3331"/>
                </a:cxn>
                <a:cxn ang="0">
                  <a:pos x="connsiteX3332" y="connsiteY3332"/>
                </a:cxn>
                <a:cxn ang="0">
                  <a:pos x="connsiteX3333" y="connsiteY3333"/>
                </a:cxn>
                <a:cxn ang="0">
                  <a:pos x="connsiteX3334" y="connsiteY3334"/>
                </a:cxn>
                <a:cxn ang="0">
                  <a:pos x="connsiteX3335" y="connsiteY3335"/>
                </a:cxn>
                <a:cxn ang="0">
                  <a:pos x="connsiteX3336" y="connsiteY3336"/>
                </a:cxn>
                <a:cxn ang="0">
                  <a:pos x="connsiteX3337" y="connsiteY3337"/>
                </a:cxn>
                <a:cxn ang="0">
                  <a:pos x="connsiteX3338" y="connsiteY3338"/>
                </a:cxn>
                <a:cxn ang="0">
                  <a:pos x="connsiteX3339" y="connsiteY3339"/>
                </a:cxn>
                <a:cxn ang="0">
                  <a:pos x="connsiteX3340" y="connsiteY3340"/>
                </a:cxn>
                <a:cxn ang="0">
                  <a:pos x="connsiteX3341" y="connsiteY3341"/>
                </a:cxn>
                <a:cxn ang="0">
                  <a:pos x="connsiteX3342" y="connsiteY3342"/>
                </a:cxn>
                <a:cxn ang="0">
                  <a:pos x="connsiteX3343" y="connsiteY3343"/>
                </a:cxn>
                <a:cxn ang="0">
                  <a:pos x="connsiteX3344" y="connsiteY3344"/>
                </a:cxn>
                <a:cxn ang="0">
                  <a:pos x="connsiteX3345" y="connsiteY3345"/>
                </a:cxn>
                <a:cxn ang="0">
                  <a:pos x="connsiteX3346" y="connsiteY3346"/>
                </a:cxn>
                <a:cxn ang="0">
                  <a:pos x="connsiteX3347" y="connsiteY3347"/>
                </a:cxn>
                <a:cxn ang="0">
                  <a:pos x="connsiteX3348" y="connsiteY3348"/>
                </a:cxn>
                <a:cxn ang="0">
                  <a:pos x="connsiteX3349" y="connsiteY3349"/>
                </a:cxn>
                <a:cxn ang="0">
                  <a:pos x="connsiteX3350" y="connsiteY3350"/>
                </a:cxn>
                <a:cxn ang="0">
                  <a:pos x="connsiteX3351" y="connsiteY3351"/>
                </a:cxn>
                <a:cxn ang="0">
                  <a:pos x="connsiteX3352" y="connsiteY3352"/>
                </a:cxn>
                <a:cxn ang="0">
                  <a:pos x="connsiteX3353" y="connsiteY3353"/>
                </a:cxn>
                <a:cxn ang="0">
                  <a:pos x="connsiteX3354" y="connsiteY3354"/>
                </a:cxn>
                <a:cxn ang="0">
                  <a:pos x="connsiteX3355" y="connsiteY3355"/>
                </a:cxn>
                <a:cxn ang="0">
                  <a:pos x="connsiteX3356" y="connsiteY3356"/>
                </a:cxn>
                <a:cxn ang="0">
                  <a:pos x="connsiteX3357" y="connsiteY3357"/>
                </a:cxn>
                <a:cxn ang="0">
                  <a:pos x="connsiteX3358" y="connsiteY3358"/>
                </a:cxn>
                <a:cxn ang="0">
                  <a:pos x="connsiteX3359" y="connsiteY3359"/>
                </a:cxn>
                <a:cxn ang="0">
                  <a:pos x="connsiteX3360" y="connsiteY3360"/>
                </a:cxn>
                <a:cxn ang="0">
                  <a:pos x="connsiteX3361" y="connsiteY3361"/>
                </a:cxn>
                <a:cxn ang="0">
                  <a:pos x="connsiteX3362" y="connsiteY3362"/>
                </a:cxn>
                <a:cxn ang="0">
                  <a:pos x="connsiteX3363" y="connsiteY3363"/>
                </a:cxn>
                <a:cxn ang="0">
                  <a:pos x="connsiteX3364" y="connsiteY3364"/>
                </a:cxn>
                <a:cxn ang="0">
                  <a:pos x="connsiteX3365" y="connsiteY3365"/>
                </a:cxn>
                <a:cxn ang="0">
                  <a:pos x="connsiteX3366" y="connsiteY3366"/>
                </a:cxn>
                <a:cxn ang="0">
                  <a:pos x="connsiteX3367" y="connsiteY3367"/>
                </a:cxn>
                <a:cxn ang="0">
                  <a:pos x="connsiteX3368" y="connsiteY3368"/>
                </a:cxn>
                <a:cxn ang="0">
                  <a:pos x="connsiteX3369" y="connsiteY3369"/>
                </a:cxn>
                <a:cxn ang="0">
                  <a:pos x="connsiteX3370" y="connsiteY3370"/>
                </a:cxn>
                <a:cxn ang="0">
                  <a:pos x="connsiteX3371" y="connsiteY3371"/>
                </a:cxn>
                <a:cxn ang="0">
                  <a:pos x="connsiteX3372" y="connsiteY3372"/>
                </a:cxn>
                <a:cxn ang="0">
                  <a:pos x="connsiteX3373" y="connsiteY3373"/>
                </a:cxn>
                <a:cxn ang="0">
                  <a:pos x="connsiteX3374" y="connsiteY3374"/>
                </a:cxn>
                <a:cxn ang="0">
                  <a:pos x="connsiteX3375" y="connsiteY3375"/>
                </a:cxn>
                <a:cxn ang="0">
                  <a:pos x="connsiteX3376" y="connsiteY3376"/>
                </a:cxn>
                <a:cxn ang="0">
                  <a:pos x="connsiteX3377" y="connsiteY3377"/>
                </a:cxn>
                <a:cxn ang="0">
                  <a:pos x="connsiteX3378" y="connsiteY3378"/>
                </a:cxn>
                <a:cxn ang="0">
                  <a:pos x="connsiteX3379" y="connsiteY3379"/>
                </a:cxn>
                <a:cxn ang="0">
                  <a:pos x="connsiteX3380" y="connsiteY3380"/>
                </a:cxn>
                <a:cxn ang="0">
                  <a:pos x="connsiteX3381" y="connsiteY3381"/>
                </a:cxn>
                <a:cxn ang="0">
                  <a:pos x="connsiteX3382" y="connsiteY3382"/>
                </a:cxn>
                <a:cxn ang="0">
                  <a:pos x="connsiteX3383" y="connsiteY3383"/>
                </a:cxn>
                <a:cxn ang="0">
                  <a:pos x="connsiteX3384" y="connsiteY3384"/>
                </a:cxn>
                <a:cxn ang="0">
                  <a:pos x="connsiteX3385" y="connsiteY3385"/>
                </a:cxn>
                <a:cxn ang="0">
                  <a:pos x="connsiteX3386" y="connsiteY3386"/>
                </a:cxn>
                <a:cxn ang="0">
                  <a:pos x="connsiteX3387" y="connsiteY3387"/>
                </a:cxn>
                <a:cxn ang="0">
                  <a:pos x="connsiteX3388" y="connsiteY3388"/>
                </a:cxn>
                <a:cxn ang="0">
                  <a:pos x="connsiteX3389" y="connsiteY3389"/>
                </a:cxn>
                <a:cxn ang="0">
                  <a:pos x="connsiteX3390" y="connsiteY3390"/>
                </a:cxn>
                <a:cxn ang="0">
                  <a:pos x="connsiteX3391" y="connsiteY3391"/>
                </a:cxn>
                <a:cxn ang="0">
                  <a:pos x="connsiteX3392" y="connsiteY3392"/>
                </a:cxn>
                <a:cxn ang="0">
                  <a:pos x="connsiteX3393" y="connsiteY3393"/>
                </a:cxn>
                <a:cxn ang="0">
                  <a:pos x="connsiteX3394" y="connsiteY3394"/>
                </a:cxn>
                <a:cxn ang="0">
                  <a:pos x="connsiteX3395" y="connsiteY3395"/>
                </a:cxn>
                <a:cxn ang="0">
                  <a:pos x="connsiteX3396" y="connsiteY3396"/>
                </a:cxn>
                <a:cxn ang="0">
                  <a:pos x="connsiteX3397" y="connsiteY3397"/>
                </a:cxn>
                <a:cxn ang="0">
                  <a:pos x="connsiteX3398" y="connsiteY3398"/>
                </a:cxn>
                <a:cxn ang="0">
                  <a:pos x="connsiteX3399" y="connsiteY3399"/>
                </a:cxn>
                <a:cxn ang="0">
                  <a:pos x="connsiteX3400" y="connsiteY3400"/>
                </a:cxn>
                <a:cxn ang="0">
                  <a:pos x="connsiteX3401" y="connsiteY3401"/>
                </a:cxn>
                <a:cxn ang="0">
                  <a:pos x="connsiteX3402" y="connsiteY3402"/>
                </a:cxn>
                <a:cxn ang="0">
                  <a:pos x="connsiteX3403" y="connsiteY3403"/>
                </a:cxn>
                <a:cxn ang="0">
                  <a:pos x="connsiteX3404" y="connsiteY3404"/>
                </a:cxn>
                <a:cxn ang="0">
                  <a:pos x="connsiteX3405" y="connsiteY3405"/>
                </a:cxn>
                <a:cxn ang="0">
                  <a:pos x="connsiteX3406" y="connsiteY3406"/>
                </a:cxn>
                <a:cxn ang="0">
                  <a:pos x="connsiteX3407" y="connsiteY3407"/>
                </a:cxn>
                <a:cxn ang="0">
                  <a:pos x="connsiteX3408" y="connsiteY3408"/>
                </a:cxn>
                <a:cxn ang="0">
                  <a:pos x="connsiteX3409" y="connsiteY3409"/>
                </a:cxn>
                <a:cxn ang="0">
                  <a:pos x="connsiteX3410" y="connsiteY3410"/>
                </a:cxn>
                <a:cxn ang="0">
                  <a:pos x="connsiteX3411" y="connsiteY3411"/>
                </a:cxn>
                <a:cxn ang="0">
                  <a:pos x="connsiteX3412" y="connsiteY3412"/>
                </a:cxn>
                <a:cxn ang="0">
                  <a:pos x="connsiteX3413" y="connsiteY3413"/>
                </a:cxn>
                <a:cxn ang="0">
                  <a:pos x="connsiteX3414" y="connsiteY3414"/>
                </a:cxn>
                <a:cxn ang="0">
                  <a:pos x="connsiteX3415" y="connsiteY3415"/>
                </a:cxn>
                <a:cxn ang="0">
                  <a:pos x="connsiteX3416" y="connsiteY3416"/>
                </a:cxn>
                <a:cxn ang="0">
                  <a:pos x="connsiteX3417" y="connsiteY3417"/>
                </a:cxn>
                <a:cxn ang="0">
                  <a:pos x="connsiteX3418" y="connsiteY3418"/>
                </a:cxn>
                <a:cxn ang="0">
                  <a:pos x="connsiteX3419" y="connsiteY3419"/>
                </a:cxn>
                <a:cxn ang="0">
                  <a:pos x="connsiteX3420" y="connsiteY3420"/>
                </a:cxn>
                <a:cxn ang="0">
                  <a:pos x="connsiteX3421" y="connsiteY3421"/>
                </a:cxn>
                <a:cxn ang="0">
                  <a:pos x="connsiteX3422" y="connsiteY3422"/>
                </a:cxn>
                <a:cxn ang="0">
                  <a:pos x="connsiteX3423" y="connsiteY3423"/>
                </a:cxn>
                <a:cxn ang="0">
                  <a:pos x="connsiteX3424" y="connsiteY3424"/>
                </a:cxn>
                <a:cxn ang="0">
                  <a:pos x="connsiteX3425" y="connsiteY3425"/>
                </a:cxn>
                <a:cxn ang="0">
                  <a:pos x="connsiteX3426" y="connsiteY3426"/>
                </a:cxn>
                <a:cxn ang="0">
                  <a:pos x="connsiteX3427" y="connsiteY3427"/>
                </a:cxn>
                <a:cxn ang="0">
                  <a:pos x="connsiteX3428" y="connsiteY3428"/>
                </a:cxn>
                <a:cxn ang="0">
                  <a:pos x="connsiteX3429" y="connsiteY3429"/>
                </a:cxn>
                <a:cxn ang="0">
                  <a:pos x="connsiteX3430" y="connsiteY3430"/>
                </a:cxn>
                <a:cxn ang="0">
                  <a:pos x="connsiteX3431" y="connsiteY3431"/>
                </a:cxn>
                <a:cxn ang="0">
                  <a:pos x="connsiteX3432" y="connsiteY3432"/>
                </a:cxn>
                <a:cxn ang="0">
                  <a:pos x="connsiteX3433" y="connsiteY3433"/>
                </a:cxn>
                <a:cxn ang="0">
                  <a:pos x="connsiteX3434" y="connsiteY3434"/>
                </a:cxn>
                <a:cxn ang="0">
                  <a:pos x="connsiteX3435" y="connsiteY3435"/>
                </a:cxn>
                <a:cxn ang="0">
                  <a:pos x="connsiteX3436" y="connsiteY3436"/>
                </a:cxn>
                <a:cxn ang="0">
                  <a:pos x="connsiteX3437" y="connsiteY3437"/>
                </a:cxn>
                <a:cxn ang="0">
                  <a:pos x="connsiteX3438" y="connsiteY3438"/>
                </a:cxn>
                <a:cxn ang="0">
                  <a:pos x="connsiteX3439" y="connsiteY3439"/>
                </a:cxn>
                <a:cxn ang="0">
                  <a:pos x="connsiteX3440" y="connsiteY3440"/>
                </a:cxn>
                <a:cxn ang="0">
                  <a:pos x="connsiteX3441" y="connsiteY3441"/>
                </a:cxn>
                <a:cxn ang="0">
                  <a:pos x="connsiteX3442" y="connsiteY3442"/>
                </a:cxn>
                <a:cxn ang="0">
                  <a:pos x="connsiteX3443" y="connsiteY3443"/>
                </a:cxn>
                <a:cxn ang="0">
                  <a:pos x="connsiteX3444" y="connsiteY3444"/>
                </a:cxn>
                <a:cxn ang="0">
                  <a:pos x="connsiteX3445" y="connsiteY3445"/>
                </a:cxn>
                <a:cxn ang="0">
                  <a:pos x="connsiteX3446" y="connsiteY3446"/>
                </a:cxn>
                <a:cxn ang="0">
                  <a:pos x="connsiteX3447" y="connsiteY3447"/>
                </a:cxn>
                <a:cxn ang="0">
                  <a:pos x="connsiteX3448" y="connsiteY3448"/>
                </a:cxn>
                <a:cxn ang="0">
                  <a:pos x="connsiteX3449" y="connsiteY3449"/>
                </a:cxn>
                <a:cxn ang="0">
                  <a:pos x="connsiteX3450" y="connsiteY3450"/>
                </a:cxn>
                <a:cxn ang="0">
                  <a:pos x="connsiteX3451" y="connsiteY3451"/>
                </a:cxn>
                <a:cxn ang="0">
                  <a:pos x="connsiteX3452" y="connsiteY3452"/>
                </a:cxn>
                <a:cxn ang="0">
                  <a:pos x="connsiteX3453" y="connsiteY3453"/>
                </a:cxn>
                <a:cxn ang="0">
                  <a:pos x="connsiteX3454" y="connsiteY3454"/>
                </a:cxn>
                <a:cxn ang="0">
                  <a:pos x="connsiteX3455" y="connsiteY3455"/>
                </a:cxn>
                <a:cxn ang="0">
                  <a:pos x="connsiteX3456" y="connsiteY3456"/>
                </a:cxn>
                <a:cxn ang="0">
                  <a:pos x="connsiteX3457" y="connsiteY3457"/>
                </a:cxn>
                <a:cxn ang="0">
                  <a:pos x="connsiteX3458" y="connsiteY3458"/>
                </a:cxn>
                <a:cxn ang="0">
                  <a:pos x="connsiteX3459" y="connsiteY3459"/>
                </a:cxn>
                <a:cxn ang="0">
                  <a:pos x="connsiteX3460" y="connsiteY3460"/>
                </a:cxn>
                <a:cxn ang="0">
                  <a:pos x="connsiteX3461" y="connsiteY3461"/>
                </a:cxn>
                <a:cxn ang="0">
                  <a:pos x="connsiteX3462" y="connsiteY3462"/>
                </a:cxn>
                <a:cxn ang="0">
                  <a:pos x="connsiteX3463" y="connsiteY3463"/>
                </a:cxn>
                <a:cxn ang="0">
                  <a:pos x="connsiteX3464" y="connsiteY3464"/>
                </a:cxn>
                <a:cxn ang="0">
                  <a:pos x="connsiteX3465" y="connsiteY3465"/>
                </a:cxn>
                <a:cxn ang="0">
                  <a:pos x="connsiteX3466" y="connsiteY3466"/>
                </a:cxn>
                <a:cxn ang="0">
                  <a:pos x="connsiteX3467" y="connsiteY3467"/>
                </a:cxn>
                <a:cxn ang="0">
                  <a:pos x="connsiteX3468" y="connsiteY3468"/>
                </a:cxn>
                <a:cxn ang="0">
                  <a:pos x="connsiteX3469" y="connsiteY3469"/>
                </a:cxn>
                <a:cxn ang="0">
                  <a:pos x="connsiteX3470" y="connsiteY3470"/>
                </a:cxn>
                <a:cxn ang="0">
                  <a:pos x="connsiteX3471" y="connsiteY3471"/>
                </a:cxn>
                <a:cxn ang="0">
                  <a:pos x="connsiteX3472" y="connsiteY3472"/>
                </a:cxn>
                <a:cxn ang="0">
                  <a:pos x="connsiteX3473" y="connsiteY3473"/>
                </a:cxn>
                <a:cxn ang="0">
                  <a:pos x="connsiteX3474" y="connsiteY3474"/>
                </a:cxn>
                <a:cxn ang="0">
                  <a:pos x="connsiteX3475" y="connsiteY3475"/>
                </a:cxn>
                <a:cxn ang="0">
                  <a:pos x="connsiteX3476" y="connsiteY3476"/>
                </a:cxn>
                <a:cxn ang="0">
                  <a:pos x="connsiteX3477" y="connsiteY3477"/>
                </a:cxn>
                <a:cxn ang="0">
                  <a:pos x="connsiteX3478" y="connsiteY3478"/>
                </a:cxn>
                <a:cxn ang="0">
                  <a:pos x="connsiteX3479" y="connsiteY3479"/>
                </a:cxn>
                <a:cxn ang="0">
                  <a:pos x="connsiteX3480" y="connsiteY3480"/>
                </a:cxn>
                <a:cxn ang="0">
                  <a:pos x="connsiteX3481" y="connsiteY3481"/>
                </a:cxn>
                <a:cxn ang="0">
                  <a:pos x="connsiteX3482" y="connsiteY3482"/>
                </a:cxn>
                <a:cxn ang="0">
                  <a:pos x="connsiteX3483" y="connsiteY3483"/>
                </a:cxn>
                <a:cxn ang="0">
                  <a:pos x="connsiteX3484" y="connsiteY3484"/>
                </a:cxn>
                <a:cxn ang="0">
                  <a:pos x="connsiteX3485" y="connsiteY3485"/>
                </a:cxn>
                <a:cxn ang="0">
                  <a:pos x="connsiteX3486" y="connsiteY3486"/>
                </a:cxn>
                <a:cxn ang="0">
                  <a:pos x="connsiteX3487" y="connsiteY3487"/>
                </a:cxn>
                <a:cxn ang="0">
                  <a:pos x="connsiteX3488" y="connsiteY3488"/>
                </a:cxn>
                <a:cxn ang="0">
                  <a:pos x="connsiteX3489" y="connsiteY3489"/>
                </a:cxn>
                <a:cxn ang="0">
                  <a:pos x="connsiteX3490" y="connsiteY3490"/>
                </a:cxn>
                <a:cxn ang="0">
                  <a:pos x="connsiteX3491" y="connsiteY3491"/>
                </a:cxn>
                <a:cxn ang="0">
                  <a:pos x="connsiteX3492" y="connsiteY3492"/>
                </a:cxn>
                <a:cxn ang="0">
                  <a:pos x="connsiteX3493" y="connsiteY3493"/>
                </a:cxn>
                <a:cxn ang="0">
                  <a:pos x="connsiteX3494" y="connsiteY3494"/>
                </a:cxn>
                <a:cxn ang="0">
                  <a:pos x="connsiteX3495" y="connsiteY3495"/>
                </a:cxn>
                <a:cxn ang="0">
                  <a:pos x="connsiteX3496" y="connsiteY3496"/>
                </a:cxn>
                <a:cxn ang="0">
                  <a:pos x="connsiteX3497" y="connsiteY3497"/>
                </a:cxn>
                <a:cxn ang="0">
                  <a:pos x="connsiteX3498" y="connsiteY3498"/>
                </a:cxn>
                <a:cxn ang="0">
                  <a:pos x="connsiteX3499" y="connsiteY3499"/>
                </a:cxn>
                <a:cxn ang="0">
                  <a:pos x="connsiteX3500" y="connsiteY3500"/>
                </a:cxn>
                <a:cxn ang="0">
                  <a:pos x="connsiteX3501" y="connsiteY3501"/>
                </a:cxn>
                <a:cxn ang="0">
                  <a:pos x="connsiteX3502" y="connsiteY3502"/>
                </a:cxn>
                <a:cxn ang="0">
                  <a:pos x="connsiteX3503" y="connsiteY3503"/>
                </a:cxn>
                <a:cxn ang="0">
                  <a:pos x="connsiteX3504" y="connsiteY3504"/>
                </a:cxn>
                <a:cxn ang="0">
                  <a:pos x="connsiteX3505" y="connsiteY3505"/>
                </a:cxn>
                <a:cxn ang="0">
                  <a:pos x="connsiteX3506" y="connsiteY3506"/>
                </a:cxn>
                <a:cxn ang="0">
                  <a:pos x="connsiteX3507" y="connsiteY3507"/>
                </a:cxn>
                <a:cxn ang="0">
                  <a:pos x="connsiteX3508" y="connsiteY3508"/>
                </a:cxn>
                <a:cxn ang="0">
                  <a:pos x="connsiteX3509" y="connsiteY3509"/>
                </a:cxn>
                <a:cxn ang="0">
                  <a:pos x="connsiteX3510" y="connsiteY3510"/>
                </a:cxn>
                <a:cxn ang="0">
                  <a:pos x="connsiteX3511" y="connsiteY3511"/>
                </a:cxn>
                <a:cxn ang="0">
                  <a:pos x="connsiteX3512" y="connsiteY3512"/>
                </a:cxn>
                <a:cxn ang="0">
                  <a:pos x="connsiteX3513" y="connsiteY3513"/>
                </a:cxn>
                <a:cxn ang="0">
                  <a:pos x="connsiteX3514" y="connsiteY3514"/>
                </a:cxn>
                <a:cxn ang="0">
                  <a:pos x="connsiteX3515" y="connsiteY3515"/>
                </a:cxn>
                <a:cxn ang="0">
                  <a:pos x="connsiteX3516" y="connsiteY3516"/>
                </a:cxn>
                <a:cxn ang="0">
                  <a:pos x="connsiteX3517" y="connsiteY3517"/>
                </a:cxn>
                <a:cxn ang="0">
                  <a:pos x="connsiteX3518" y="connsiteY3518"/>
                </a:cxn>
                <a:cxn ang="0">
                  <a:pos x="connsiteX3519" y="connsiteY3519"/>
                </a:cxn>
                <a:cxn ang="0">
                  <a:pos x="connsiteX3520" y="connsiteY3520"/>
                </a:cxn>
                <a:cxn ang="0">
                  <a:pos x="connsiteX3521" y="connsiteY3521"/>
                </a:cxn>
                <a:cxn ang="0">
                  <a:pos x="connsiteX3522" y="connsiteY3522"/>
                </a:cxn>
                <a:cxn ang="0">
                  <a:pos x="connsiteX3523" y="connsiteY3523"/>
                </a:cxn>
                <a:cxn ang="0">
                  <a:pos x="connsiteX3524" y="connsiteY3524"/>
                </a:cxn>
                <a:cxn ang="0">
                  <a:pos x="connsiteX3525" y="connsiteY3525"/>
                </a:cxn>
                <a:cxn ang="0">
                  <a:pos x="connsiteX3526" y="connsiteY3526"/>
                </a:cxn>
                <a:cxn ang="0">
                  <a:pos x="connsiteX3527" y="connsiteY3527"/>
                </a:cxn>
                <a:cxn ang="0">
                  <a:pos x="connsiteX3528" y="connsiteY3528"/>
                </a:cxn>
                <a:cxn ang="0">
                  <a:pos x="connsiteX3529" y="connsiteY3529"/>
                </a:cxn>
                <a:cxn ang="0">
                  <a:pos x="connsiteX3530" y="connsiteY3530"/>
                </a:cxn>
                <a:cxn ang="0">
                  <a:pos x="connsiteX3531" y="connsiteY3531"/>
                </a:cxn>
                <a:cxn ang="0">
                  <a:pos x="connsiteX3532" y="connsiteY3532"/>
                </a:cxn>
                <a:cxn ang="0">
                  <a:pos x="connsiteX3533" y="connsiteY3533"/>
                </a:cxn>
                <a:cxn ang="0">
                  <a:pos x="connsiteX3534" y="connsiteY3534"/>
                </a:cxn>
                <a:cxn ang="0">
                  <a:pos x="connsiteX3535" y="connsiteY3535"/>
                </a:cxn>
                <a:cxn ang="0">
                  <a:pos x="connsiteX3536" y="connsiteY3536"/>
                </a:cxn>
                <a:cxn ang="0">
                  <a:pos x="connsiteX3537" y="connsiteY3537"/>
                </a:cxn>
                <a:cxn ang="0">
                  <a:pos x="connsiteX3538" y="connsiteY3538"/>
                </a:cxn>
                <a:cxn ang="0">
                  <a:pos x="connsiteX3539" y="connsiteY3539"/>
                </a:cxn>
                <a:cxn ang="0">
                  <a:pos x="connsiteX3540" y="connsiteY3540"/>
                </a:cxn>
                <a:cxn ang="0">
                  <a:pos x="connsiteX3541" y="connsiteY3541"/>
                </a:cxn>
                <a:cxn ang="0">
                  <a:pos x="connsiteX3542" y="connsiteY3542"/>
                </a:cxn>
                <a:cxn ang="0">
                  <a:pos x="connsiteX3543" y="connsiteY3543"/>
                </a:cxn>
                <a:cxn ang="0">
                  <a:pos x="connsiteX3544" y="connsiteY3544"/>
                </a:cxn>
                <a:cxn ang="0">
                  <a:pos x="connsiteX3545" y="connsiteY3545"/>
                </a:cxn>
                <a:cxn ang="0">
                  <a:pos x="connsiteX3546" y="connsiteY3546"/>
                </a:cxn>
                <a:cxn ang="0">
                  <a:pos x="connsiteX3547" y="connsiteY3547"/>
                </a:cxn>
                <a:cxn ang="0">
                  <a:pos x="connsiteX3548" y="connsiteY3548"/>
                </a:cxn>
                <a:cxn ang="0">
                  <a:pos x="connsiteX3549" y="connsiteY3549"/>
                </a:cxn>
                <a:cxn ang="0">
                  <a:pos x="connsiteX3550" y="connsiteY3550"/>
                </a:cxn>
                <a:cxn ang="0">
                  <a:pos x="connsiteX3551" y="connsiteY3551"/>
                </a:cxn>
                <a:cxn ang="0">
                  <a:pos x="connsiteX3552" y="connsiteY3552"/>
                </a:cxn>
                <a:cxn ang="0">
                  <a:pos x="connsiteX3553" y="connsiteY3553"/>
                </a:cxn>
                <a:cxn ang="0">
                  <a:pos x="connsiteX3554" y="connsiteY3554"/>
                </a:cxn>
                <a:cxn ang="0">
                  <a:pos x="connsiteX3555" y="connsiteY3555"/>
                </a:cxn>
                <a:cxn ang="0">
                  <a:pos x="connsiteX3556" y="connsiteY3556"/>
                </a:cxn>
                <a:cxn ang="0">
                  <a:pos x="connsiteX3557" y="connsiteY3557"/>
                </a:cxn>
                <a:cxn ang="0">
                  <a:pos x="connsiteX3558" y="connsiteY3558"/>
                </a:cxn>
                <a:cxn ang="0">
                  <a:pos x="connsiteX3559" y="connsiteY3559"/>
                </a:cxn>
                <a:cxn ang="0">
                  <a:pos x="connsiteX3560" y="connsiteY3560"/>
                </a:cxn>
                <a:cxn ang="0">
                  <a:pos x="connsiteX3561" y="connsiteY3561"/>
                </a:cxn>
                <a:cxn ang="0">
                  <a:pos x="connsiteX3562" y="connsiteY3562"/>
                </a:cxn>
                <a:cxn ang="0">
                  <a:pos x="connsiteX3563" y="connsiteY3563"/>
                </a:cxn>
                <a:cxn ang="0">
                  <a:pos x="connsiteX3564" y="connsiteY3564"/>
                </a:cxn>
                <a:cxn ang="0">
                  <a:pos x="connsiteX3565" y="connsiteY3565"/>
                </a:cxn>
                <a:cxn ang="0">
                  <a:pos x="connsiteX3566" y="connsiteY3566"/>
                </a:cxn>
                <a:cxn ang="0">
                  <a:pos x="connsiteX3567" y="connsiteY3567"/>
                </a:cxn>
                <a:cxn ang="0">
                  <a:pos x="connsiteX3568" y="connsiteY3568"/>
                </a:cxn>
                <a:cxn ang="0">
                  <a:pos x="connsiteX3569" y="connsiteY3569"/>
                </a:cxn>
                <a:cxn ang="0">
                  <a:pos x="connsiteX3570" y="connsiteY3570"/>
                </a:cxn>
                <a:cxn ang="0">
                  <a:pos x="connsiteX3571" y="connsiteY3571"/>
                </a:cxn>
                <a:cxn ang="0">
                  <a:pos x="connsiteX3572" y="connsiteY3572"/>
                </a:cxn>
                <a:cxn ang="0">
                  <a:pos x="connsiteX3573" y="connsiteY3573"/>
                </a:cxn>
                <a:cxn ang="0">
                  <a:pos x="connsiteX3574" y="connsiteY3574"/>
                </a:cxn>
                <a:cxn ang="0">
                  <a:pos x="connsiteX3575" y="connsiteY3575"/>
                </a:cxn>
                <a:cxn ang="0">
                  <a:pos x="connsiteX3576" y="connsiteY3576"/>
                </a:cxn>
                <a:cxn ang="0">
                  <a:pos x="connsiteX3577" y="connsiteY3577"/>
                </a:cxn>
                <a:cxn ang="0">
                  <a:pos x="connsiteX3578" y="connsiteY3578"/>
                </a:cxn>
                <a:cxn ang="0">
                  <a:pos x="connsiteX3579" y="connsiteY3579"/>
                </a:cxn>
                <a:cxn ang="0">
                  <a:pos x="connsiteX3580" y="connsiteY3580"/>
                </a:cxn>
                <a:cxn ang="0">
                  <a:pos x="connsiteX3581" y="connsiteY3581"/>
                </a:cxn>
                <a:cxn ang="0">
                  <a:pos x="connsiteX3582" y="connsiteY3582"/>
                </a:cxn>
                <a:cxn ang="0">
                  <a:pos x="connsiteX3583" y="connsiteY3583"/>
                </a:cxn>
                <a:cxn ang="0">
                  <a:pos x="connsiteX3584" y="connsiteY3584"/>
                </a:cxn>
                <a:cxn ang="0">
                  <a:pos x="connsiteX3585" y="connsiteY3585"/>
                </a:cxn>
                <a:cxn ang="0">
                  <a:pos x="connsiteX3586" y="connsiteY3586"/>
                </a:cxn>
                <a:cxn ang="0">
                  <a:pos x="connsiteX3587" y="connsiteY3587"/>
                </a:cxn>
                <a:cxn ang="0">
                  <a:pos x="connsiteX3588" y="connsiteY3588"/>
                </a:cxn>
                <a:cxn ang="0">
                  <a:pos x="connsiteX3589" y="connsiteY3589"/>
                </a:cxn>
                <a:cxn ang="0">
                  <a:pos x="connsiteX3590" y="connsiteY3590"/>
                </a:cxn>
                <a:cxn ang="0">
                  <a:pos x="connsiteX3591" y="connsiteY3591"/>
                </a:cxn>
                <a:cxn ang="0">
                  <a:pos x="connsiteX3592" y="connsiteY3592"/>
                </a:cxn>
                <a:cxn ang="0">
                  <a:pos x="connsiteX3593" y="connsiteY3593"/>
                </a:cxn>
                <a:cxn ang="0">
                  <a:pos x="connsiteX3594" y="connsiteY3594"/>
                </a:cxn>
                <a:cxn ang="0">
                  <a:pos x="connsiteX3595" y="connsiteY3595"/>
                </a:cxn>
                <a:cxn ang="0">
                  <a:pos x="connsiteX3596" y="connsiteY3596"/>
                </a:cxn>
                <a:cxn ang="0">
                  <a:pos x="connsiteX3597" y="connsiteY3597"/>
                </a:cxn>
                <a:cxn ang="0">
                  <a:pos x="connsiteX3598" y="connsiteY3598"/>
                </a:cxn>
                <a:cxn ang="0">
                  <a:pos x="connsiteX3599" y="connsiteY3599"/>
                </a:cxn>
                <a:cxn ang="0">
                  <a:pos x="connsiteX3600" y="connsiteY3600"/>
                </a:cxn>
                <a:cxn ang="0">
                  <a:pos x="connsiteX3601" y="connsiteY3601"/>
                </a:cxn>
                <a:cxn ang="0">
                  <a:pos x="connsiteX3602" y="connsiteY3602"/>
                </a:cxn>
                <a:cxn ang="0">
                  <a:pos x="connsiteX3603" y="connsiteY3603"/>
                </a:cxn>
                <a:cxn ang="0">
                  <a:pos x="connsiteX3604" y="connsiteY3604"/>
                </a:cxn>
                <a:cxn ang="0">
                  <a:pos x="connsiteX3605" y="connsiteY3605"/>
                </a:cxn>
                <a:cxn ang="0">
                  <a:pos x="connsiteX3606" y="connsiteY3606"/>
                </a:cxn>
                <a:cxn ang="0">
                  <a:pos x="connsiteX3607" y="connsiteY3607"/>
                </a:cxn>
                <a:cxn ang="0">
                  <a:pos x="connsiteX3608" y="connsiteY3608"/>
                </a:cxn>
                <a:cxn ang="0">
                  <a:pos x="connsiteX3609" y="connsiteY3609"/>
                </a:cxn>
                <a:cxn ang="0">
                  <a:pos x="connsiteX3610" y="connsiteY3610"/>
                </a:cxn>
                <a:cxn ang="0">
                  <a:pos x="connsiteX3611" y="connsiteY3611"/>
                </a:cxn>
                <a:cxn ang="0">
                  <a:pos x="connsiteX3612" y="connsiteY3612"/>
                </a:cxn>
                <a:cxn ang="0">
                  <a:pos x="connsiteX3613" y="connsiteY3613"/>
                </a:cxn>
                <a:cxn ang="0">
                  <a:pos x="connsiteX3614" y="connsiteY3614"/>
                </a:cxn>
                <a:cxn ang="0">
                  <a:pos x="connsiteX3615" y="connsiteY3615"/>
                </a:cxn>
                <a:cxn ang="0">
                  <a:pos x="connsiteX3616" y="connsiteY3616"/>
                </a:cxn>
                <a:cxn ang="0">
                  <a:pos x="connsiteX3617" y="connsiteY3617"/>
                </a:cxn>
                <a:cxn ang="0">
                  <a:pos x="connsiteX3618" y="connsiteY3618"/>
                </a:cxn>
                <a:cxn ang="0">
                  <a:pos x="connsiteX3619" y="connsiteY3619"/>
                </a:cxn>
                <a:cxn ang="0">
                  <a:pos x="connsiteX3620" y="connsiteY3620"/>
                </a:cxn>
                <a:cxn ang="0">
                  <a:pos x="connsiteX3621" y="connsiteY3621"/>
                </a:cxn>
                <a:cxn ang="0">
                  <a:pos x="connsiteX3622" y="connsiteY3622"/>
                </a:cxn>
                <a:cxn ang="0">
                  <a:pos x="connsiteX3623" y="connsiteY3623"/>
                </a:cxn>
                <a:cxn ang="0">
                  <a:pos x="connsiteX3624" y="connsiteY3624"/>
                </a:cxn>
                <a:cxn ang="0">
                  <a:pos x="connsiteX3625" y="connsiteY3625"/>
                </a:cxn>
                <a:cxn ang="0">
                  <a:pos x="connsiteX3626" y="connsiteY3626"/>
                </a:cxn>
                <a:cxn ang="0">
                  <a:pos x="connsiteX3627" y="connsiteY3627"/>
                </a:cxn>
                <a:cxn ang="0">
                  <a:pos x="connsiteX3628" y="connsiteY3628"/>
                </a:cxn>
                <a:cxn ang="0">
                  <a:pos x="connsiteX3629" y="connsiteY3629"/>
                </a:cxn>
                <a:cxn ang="0">
                  <a:pos x="connsiteX3630" y="connsiteY3630"/>
                </a:cxn>
                <a:cxn ang="0">
                  <a:pos x="connsiteX3631" y="connsiteY3631"/>
                </a:cxn>
                <a:cxn ang="0">
                  <a:pos x="connsiteX3632" y="connsiteY3632"/>
                </a:cxn>
                <a:cxn ang="0">
                  <a:pos x="connsiteX3633" y="connsiteY3633"/>
                </a:cxn>
                <a:cxn ang="0">
                  <a:pos x="connsiteX3634" y="connsiteY3634"/>
                </a:cxn>
                <a:cxn ang="0">
                  <a:pos x="connsiteX3635" y="connsiteY3635"/>
                </a:cxn>
                <a:cxn ang="0">
                  <a:pos x="connsiteX3636" y="connsiteY3636"/>
                </a:cxn>
                <a:cxn ang="0">
                  <a:pos x="connsiteX3637" y="connsiteY3637"/>
                </a:cxn>
                <a:cxn ang="0">
                  <a:pos x="connsiteX3638" y="connsiteY3638"/>
                </a:cxn>
                <a:cxn ang="0">
                  <a:pos x="connsiteX3639" y="connsiteY3639"/>
                </a:cxn>
                <a:cxn ang="0">
                  <a:pos x="connsiteX3640" y="connsiteY3640"/>
                </a:cxn>
                <a:cxn ang="0">
                  <a:pos x="connsiteX3641" y="connsiteY3641"/>
                </a:cxn>
                <a:cxn ang="0">
                  <a:pos x="connsiteX3642" y="connsiteY3642"/>
                </a:cxn>
                <a:cxn ang="0">
                  <a:pos x="connsiteX3643" y="connsiteY3643"/>
                </a:cxn>
                <a:cxn ang="0">
                  <a:pos x="connsiteX3644" y="connsiteY3644"/>
                </a:cxn>
                <a:cxn ang="0">
                  <a:pos x="connsiteX3645" y="connsiteY3645"/>
                </a:cxn>
                <a:cxn ang="0">
                  <a:pos x="connsiteX3646" y="connsiteY3646"/>
                </a:cxn>
                <a:cxn ang="0">
                  <a:pos x="connsiteX3647" y="connsiteY3647"/>
                </a:cxn>
                <a:cxn ang="0">
                  <a:pos x="connsiteX3648" y="connsiteY3648"/>
                </a:cxn>
                <a:cxn ang="0">
                  <a:pos x="connsiteX3649" y="connsiteY3649"/>
                </a:cxn>
                <a:cxn ang="0">
                  <a:pos x="connsiteX3650" y="connsiteY3650"/>
                </a:cxn>
                <a:cxn ang="0">
                  <a:pos x="connsiteX3651" y="connsiteY3651"/>
                </a:cxn>
                <a:cxn ang="0">
                  <a:pos x="connsiteX3652" y="connsiteY3652"/>
                </a:cxn>
                <a:cxn ang="0">
                  <a:pos x="connsiteX3653" y="connsiteY3653"/>
                </a:cxn>
                <a:cxn ang="0">
                  <a:pos x="connsiteX3654" y="connsiteY3654"/>
                </a:cxn>
                <a:cxn ang="0">
                  <a:pos x="connsiteX3655" y="connsiteY3655"/>
                </a:cxn>
                <a:cxn ang="0">
                  <a:pos x="connsiteX3656" y="connsiteY3656"/>
                </a:cxn>
                <a:cxn ang="0">
                  <a:pos x="connsiteX3657" y="connsiteY3657"/>
                </a:cxn>
                <a:cxn ang="0">
                  <a:pos x="connsiteX3658" y="connsiteY3658"/>
                </a:cxn>
                <a:cxn ang="0">
                  <a:pos x="connsiteX3659" y="connsiteY3659"/>
                </a:cxn>
                <a:cxn ang="0">
                  <a:pos x="connsiteX3660" y="connsiteY3660"/>
                </a:cxn>
                <a:cxn ang="0">
                  <a:pos x="connsiteX3661" y="connsiteY3661"/>
                </a:cxn>
                <a:cxn ang="0">
                  <a:pos x="connsiteX3662" y="connsiteY3662"/>
                </a:cxn>
                <a:cxn ang="0">
                  <a:pos x="connsiteX3663" y="connsiteY3663"/>
                </a:cxn>
                <a:cxn ang="0">
                  <a:pos x="connsiteX3664" y="connsiteY3664"/>
                </a:cxn>
                <a:cxn ang="0">
                  <a:pos x="connsiteX3665" y="connsiteY3665"/>
                </a:cxn>
                <a:cxn ang="0">
                  <a:pos x="connsiteX3666" y="connsiteY3666"/>
                </a:cxn>
                <a:cxn ang="0">
                  <a:pos x="connsiteX3667" y="connsiteY3667"/>
                </a:cxn>
                <a:cxn ang="0">
                  <a:pos x="connsiteX3668" y="connsiteY3668"/>
                </a:cxn>
                <a:cxn ang="0">
                  <a:pos x="connsiteX3669" y="connsiteY3669"/>
                </a:cxn>
                <a:cxn ang="0">
                  <a:pos x="connsiteX3670" y="connsiteY3670"/>
                </a:cxn>
                <a:cxn ang="0">
                  <a:pos x="connsiteX3671" y="connsiteY3671"/>
                </a:cxn>
                <a:cxn ang="0">
                  <a:pos x="connsiteX3672" y="connsiteY3672"/>
                </a:cxn>
                <a:cxn ang="0">
                  <a:pos x="connsiteX3673" y="connsiteY3673"/>
                </a:cxn>
                <a:cxn ang="0">
                  <a:pos x="connsiteX3674" y="connsiteY3674"/>
                </a:cxn>
                <a:cxn ang="0">
                  <a:pos x="connsiteX3675" y="connsiteY3675"/>
                </a:cxn>
                <a:cxn ang="0">
                  <a:pos x="connsiteX3676" y="connsiteY3676"/>
                </a:cxn>
                <a:cxn ang="0">
                  <a:pos x="connsiteX3677" y="connsiteY3677"/>
                </a:cxn>
                <a:cxn ang="0">
                  <a:pos x="connsiteX3678" y="connsiteY3678"/>
                </a:cxn>
                <a:cxn ang="0">
                  <a:pos x="connsiteX3679" y="connsiteY3679"/>
                </a:cxn>
                <a:cxn ang="0">
                  <a:pos x="connsiteX3680" y="connsiteY3680"/>
                </a:cxn>
                <a:cxn ang="0">
                  <a:pos x="connsiteX3681" y="connsiteY3681"/>
                </a:cxn>
                <a:cxn ang="0">
                  <a:pos x="connsiteX3682" y="connsiteY3682"/>
                </a:cxn>
                <a:cxn ang="0">
                  <a:pos x="connsiteX3683" y="connsiteY3683"/>
                </a:cxn>
                <a:cxn ang="0">
                  <a:pos x="connsiteX3684" y="connsiteY3684"/>
                </a:cxn>
                <a:cxn ang="0">
                  <a:pos x="connsiteX3685" y="connsiteY3685"/>
                </a:cxn>
                <a:cxn ang="0">
                  <a:pos x="connsiteX3686" y="connsiteY3686"/>
                </a:cxn>
                <a:cxn ang="0">
                  <a:pos x="connsiteX3687" y="connsiteY3687"/>
                </a:cxn>
                <a:cxn ang="0">
                  <a:pos x="connsiteX3688" y="connsiteY3688"/>
                </a:cxn>
                <a:cxn ang="0">
                  <a:pos x="connsiteX3689" y="connsiteY3689"/>
                </a:cxn>
                <a:cxn ang="0">
                  <a:pos x="connsiteX3690" y="connsiteY3690"/>
                </a:cxn>
                <a:cxn ang="0">
                  <a:pos x="connsiteX3691" y="connsiteY3691"/>
                </a:cxn>
                <a:cxn ang="0">
                  <a:pos x="connsiteX3692" y="connsiteY3692"/>
                </a:cxn>
                <a:cxn ang="0">
                  <a:pos x="connsiteX3693" y="connsiteY3693"/>
                </a:cxn>
                <a:cxn ang="0">
                  <a:pos x="connsiteX3694" y="connsiteY3694"/>
                </a:cxn>
                <a:cxn ang="0">
                  <a:pos x="connsiteX3695" y="connsiteY3695"/>
                </a:cxn>
                <a:cxn ang="0">
                  <a:pos x="connsiteX3696" y="connsiteY3696"/>
                </a:cxn>
                <a:cxn ang="0">
                  <a:pos x="connsiteX3697" y="connsiteY3697"/>
                </a:cxn>
                <a:cxn ang="0">
                  <a:pos x="connsiteX3698" y="connsiteY3698"/>
                </a:cxn>
                <a:cxn ang="0">
                  <a:pos x="connsiteX3699" y="connsiteY3699"/>
                </a:cxn>
                <a:cxn ang="0">
                  <a:pos x="connsiteX3700" y="connsiteY3700"/>
                </a:cxn>
                <a:cxn ang="0">
                  <a:pos x="connsiteX3701" y="connsiteY3701"/>
                </a:cxn>
                <a:cxn ang="0">
                  <a:pos x="connsiteX3702" y="connsiteY3702"/>
                </a:cxn>
                <a:cxn ang="0">
                  <a:pos x="connsiteX3703" y="connsiteY3703"/>
                </a:cxn>
                <a:cxn ang="0">
                  <a:pos x="connsiteX3704" y="connsiteY3704"/>
                </a:cxn>
                <a:cxn ang="0">
                  <a:pos x="connsiteX3705" y="connsiteY3705"/>
                </a:cxn>
                <a:cxn ang="0">
                  <a:pos x="connsiteX3706" y="connsiteY3706"/>
                </a:cxn>
                <a:cxn ang="0">
                  <a:pos x="connsiteX3707" y="connsiteY3707"/>
                </a:cxn>
                <a:cxn ang="0">
                  <a:pos x="connsiteX3708" y="connsiteY3708"/>
                </a:cxn>
                <a:cxn ang="0">
                  <a:pos x="connsiteX3709" y="connsiteY3709"/>
                </a:cxn>
                <a:cxn ang="0">
                  <a:pos x="connsiteX3710" y="connsiteY3710"/>
                </a:cxn>
                <a:cxn ang="0">
                  <a:pos x="connsiteX3711" y="connsiteY3711"/>
                </a:cxn>
                <a:cxn ang="0">
                  <a:pos x="connsiteX3712" y="connsiteY3712"/>
                </a:cxn>
                <a:cxn ang="0">
                  <a:pos x="connsiteX3713" y="connsiteY3713"/>
                </a:cxn>
                <a:cxn ang="0">
                  <a:pos x="connsiteX3714" y="connsiteY3714"/>
                </a:cxn>
                <a:cxn ang="0">
                  <a:pos x="connsiteX3715" y="connsiteY3715"/>
                </a:cxn>
                <a:cxn ang="0">
                  <a:pos x="connsiteX3716" y="connsiteY3716"/>
                </a:cxn>
                <a:cxn ang="0">
                  <a:pos x="connsiteX3717" y="connsiteY3717"/>
                </a:cxn>
                <a:cxn ang="0">
                  <a:pos x="connsiteX3718" y="connsiteY3718"/>
                </a:cxn>
                <a:cxn ang="0">
                  <a:pos x="connsiteX3719" y="connsiteY3719"/>
                </a:cxn>
                <a:cxn ang="0">
                  <a:pos x="connsiteX3720" y="connsiteY3720"/>
                </a:cxn>
                <a:cxn ang="0">
                  <a:pos x="connsiteX3721" y="connsiteY3721"/>
                </a:cxn>
                <a:cxn ang="0">
                  <a:pos x="connsiteX3722" y="connsiteY3722"/>
                </a:cxn>
                <a:cxn ang="0">
                  <a:pos x="connsiteX3723" y="connsiteY3723"/>
                </a:cxn>
                <a:cxn ang="0">
                  <a:pos x="connsiteX3724" y="connsiteY3724"/>
                </a:cxn>
                <a:cxn ang="0">
                  <a:pos x="connsiteX3725" y="connsiteY3725"/>
                </a:cxn>
                <a:cxn ang="0">
                  <a:pos x="connsiteX3726" y="connsiteY3726"/>
                </a:cxn>
                <a:cxn ang="0">
                  <a:pos x="connsiteX3727" y="connsiteY3727"/>
                </a:cxn>
                <a:cxn ang="0">
                  <a:pos x="connsiteX3728" y="connsiteY3728"/>
                </a:cxn>
                <a:cxn ang="0">
                  <a:pos x="connsiteX3729" y="connsiteY3729"/>
                </a:cxn>
                <a:cxn ang="0">
                  <a:pos x="connsiteX3730" y="connsiteY3730"/>
                </a:cxn>
                <a:cxn ang="0">
                  <a:pos x="connsiteX3731" y="connsiteY3731"/>
                </a:cxn>
                <a:cxn ang="0">
                  <a:pos x="connsiteX3732" y="connsiteY3732"/>
                </a:cxn>
                <a:cxn ang="0">
                  <a:pos x="connsiteX3733" y="connsiteY3733"/>
                </a:cxn>
                <a:cxn ang="0">
                  <a:pos x="connsiteX3734" y="connsiteY3734"/>
                </a:cxn>
                <a:cxn ang="0">
                  <a:pos x="connsiteX3735" y="connsiteY3735"/>
                </a:cxn>
                <a:cxn ang="0">
                  <a:pos x="connsiteX3736" y="connsiteY3736"/>
                </a:cxn>
                <a:cxn ang="0">
                  <a:pos x="connsiteX3737" y="connsiteY3737"/>
                </a:cxn>
                <a:cxn ang="0">
                  <a:pos x="connsiteX3738" y="connsiteY3738"/>
                </a:cxn>
                <a:cxn ang="0">
                  <a:pos x="connsiteX3739" y="connsiteY3739"/>
                </a:cxn>
                <a:cxn ang="0">
                  <a:pos x="connsiteX3740" y="connsiteY3740"/>
                </a:cxn>
                <a:cxn ang="0">
                  <a:pos x="connsiteX3741" y="connsiteY3741"/>
                </a:cxn>
                <a:cxn ang="0">
                  <a:pos x="connsiteX3742" y="connsiteY3742"/>
                </a:cxn>
                <a:cxn ang="0">
                  <a:pos x="connsiteX3743" y="connsiteY3743"/>
                </a:cxn>
                <a:cxn ang="0">
                  <a:pos x="connsiteX3744" y="connsiteY3744"/>
                </a:cxn>
                <a:cxn ang="0">
                  <a:pos x="connsiteX3745" y="connsiteY3745"/>
                </a:cxn>
                <a:cxn ang="0">
                  <a:pos x="connsiteX3746" y="connsiteY3746"/>
                </a:cxn>
                <a:cxn ang="0">
                  <a:pos x="connsiteX3747" y="connsiteY3747"/>
                </a:cxn>
                <a:cxn ang="0">
                  <a:pos x="connsiteX3748" y="connsiteY3748"/>
                </a:cxn>
                <a:cxn ang="0">
                  <a:pos x="connsiteX3749" y="connsiteY3749"/>
                </a:cxn>
                <a:cxn ang="0">
                  <a:pos x="connsiteX3750" y="connsiteY3750"/>
                </a:cxn>
                <a:cxn ang="0">
                  <a:pos x="connsiteX3751" y="connsiteY3751"/>
                </a:cxn>
                <a:cxn ang="0">
                  <a:pos x="connsiteX3752" y="connsiteY3752"/>
                </a:cxn>
                <a:cxn ang="0">
                  <a:pos x="connsiteX3753" y="connsiteY3753"/>
                </a:cxn>
                <a:cxn ang="0">
                  <a:pos x="connsiteX3754" y="connsiteY3754"/>
                </a:cxn>
                <a:cxn ang="0">
                  <a:pos x="connsiteX3755" y="connsiteY3755"/>
                </a:cxn>
                <a:cxn ang="0">
                  <a:pos x="connsiteX3756" y="connsiteY3756"/>
                </a:cxn>
                <a:cxn ang="0">
                  <a:pos x="connsiteX3757" y="connsiteY3757"/>
                </a:cxn>
                <a:cxn ang="0">
                  <a:pos x="connsiteX3758" y="connsiteY3758"/>
                </a:cxn>
                <a:cxn ang="0">
                  <a:pos x="connsiteX3759" y="connsiteY3759"/>
                </a:cxn>
                <a:cxn ang="0">
                  <a:pos x="connsiteX3760" y="connsiteY3760"/>
                </a:cxn>
                <a:cxn ang="0">
                  <a:pos x="connsiteX3761" y="connsiteY3761"/>
                </a:cxn>
                <a:cxn ang="0">
                  <a:pos x="connsiteX3762" y="connsiteY3762"/>
                </a:cxn>
                <a:cxn ang="0">
                  <a:pos x="connsiteX3763" y="connsiteY3763"/>
                </a:cxn>
                <a:cxn ang="0">
                  <a:pos x="connsiteX3764" y="connsiteY3764"/>
                </a:cxn>
                <a:cxn ang="0">
                  <a:pos x="connsiteX3765" y="connsiteY3765"/>
                </a:cxn>
                <a:cxn ang="0">
                  <a:pos x="connsiteX3766" y="connsiteY3766"/>
                </a:cxn>
                <a:cxn ang="0">
                  <a:pos x="connsiteX3767" y="connsiteY3767"/>
                </a:cxn>
                <a:cxn ang="0">
                  <a:pos x="connsiteX3768" y="connsiteY3768"/>
                </a:cxn>
                <a:cxn ang="0">
                  <a:pos x="connsiteX3769" y="connsiteY3769"/>
                </a:cxn>
                <a:cxn ang="0">
                  <a:pos x="connsiteX3770" y="connsiteY3770"/>
                </a:cxn>
                <a:cxn ang="0">
                  <a:pos x="connsiteX3771" y="connsiteY3771"/>
                </a:cxn>
                <a:cxn ang="0">
                  <a:pos x="connsiteX3772" y="connsiteY3772"/>
                </a:cxn>
                <a:cxn ang="0">
                  <a:pos x="connsiteX3773" y="connsiteY3773"/>
                </a:cxn>
                <a:cxn ang="0">
                  <a:pos x="connsiteX3774" y="connsiteY3774"/>
                </a:cxn>
                <a:cxn ang="0">
                  <a:pos x="connsiteX3775" y="connsiteY3775"/>
                </a:cxn>
                <a:cxn ang="0">
                  <a:pos x="connsiteX3776" y="connsiteY3776"/>
                </a:cxn>
                <a:cxn ang="0">
                  <a:pos x="connsiteX3777" y="connsiteY3777"/>
                </a:cxn>
                <a:cxn ang="0">
                  <a:pos x="connsiteX3778" y="connsiteY3778"/>
                </a:cxn>
                <a:cxn ang="0">
                  <a:pos x="connsiteX3779" y="connsiteY3779"/>
                </a:cxn>
                <a:cxn ang="0">
                  <a:pos x="connsiteX3780" y="connsiteY3780"/>
                </a:cxn>
                <a:cxn ang="0">
                  <a:pos x="connsiteX3781" y="connsiteY3781"/>
                </a:cxn>
                <a:cxn ang="0">
                  <a:pos x="connsiteX3782" y="connsiteY3782"/>
                </a:cxn>
                <a:cxn ang="0">
                  <a:pos x="connsiteX3783" y="connsiteY3783"/>
                </a:cxn>
                <a:cxn ang="0">
                  <a:pos x="connsiteX3784" y="connsiteY3784"/>
                </a:cxn>
                <a:cxn ang="0">
                  <a:pos x="connsiteX3785" y="connsiteY3785"/>
                </a:cxn>
                <a:cxn ang="0">
                  <a:pos x="connsiteX3786" y="connsiteY3786"/>
                </a:cxn>
                <a:cxn ang="0">
                  <a:pos x="connsiteX3787" y="connsiteY3787"/>
                </a:cxn>
                <a:cxn ang="0">
                  <a:pos x="connsiteX3788" y="connsiteY3788"/>
                </a:cxn>
                <a:cxn ang="0">
                  <a:pos x="connsiteX3789" y="connsiteY3789"/>
                </a:cxn>
                <a:cxn ang="0">
                  <a:pos x="connsiteX3790" y="connsiteY3790"/>
                </a:cxn>
                <a:cxn ang="0">
                  <a:pos x="connsiteX3791" y="connsiteY3791"/>
                </a:cxn>
                <a:cxn ang="0">
                  <a:pos x="connsiteX3792" y="connsiteY3792"/>
                </a:cxn>
                <a:cxn ang="0">
                  <a:pos x="connsiteX3793" y="connsiteY3793"/>
                </a:cxn>
                <a:cxn ang="0">
                  <a:pos x="connsiteX3794" y="connsiteY3794"/>
                </a:cxn>
                <a:cxn ang="0">
                  <a:pos x="connsiteX3795" y="connsiteY3795"/>
                </a:cxn>
                <a:cxn ang="0">
                  <a:pos x="connsiteX3796" y="connsiteY3796"/>
                </a:cxn>
                <a:cxn ang="0">
                  <a:pos x="connsiteX3797" y="connsiteY3797"/>
                </a:cxn>
                <a:cxn ang="0">
                  <a:pos x="connsiteX3798" y="connsiteY3798"/>
                </a:cxn>
                <a:cxn ang="0">
                  <a:pos x="connsiteX3799" y="connsiteY3799"/>
                </a:cxn>
                <a:cxn ang="0">
                  <a:pos x="connsiteX3800" y="connsiteY3800"/>
                </a:cxn>
                <a:cxn ang="0">
                  <a:pos x="connsiteX3801" y="connsiteY3801"/>
                </a:cxn>
                <a:cxn ang="0">
                  <a:pos x="connsiteX3802" y="connsiteY3802"/>
                </a:cxn>
                <a:cxn ang="0">
                  <a:pos x="connsiteX3803" y="connsiteY3803"/>
                </a:cxn>
                <a:cxn ang="0">
                  <a:pos x="connsiteX3804" y="connsiteY3804"/>
                </a:cxn>
                <a:cxn ang="0">
                  <a:pos x="connsiteX3805" y="connsiteY3805"/>
                </a:cxn>
                <a:cxn ang="0">
                  <a:pos x="connsiteX3806" y="connsiteY3806"/>
                </a:cxn>
                <a:cxn ang="0">
                  <a:pos x="connsiteX3807" y="connsiteY3807"/>
                </a:cxn>
                <a:cxn ang="0">
                  <a:pos x="connsiteX3808" y="connsiteY3808"/>
                </a:cxn>
                <a:cxn ang="0">
                  <a:pos x="connsiteX3809" y="connsiteY3809"/>
                </a:cxn>
                <a:cxn ang="0">
                  <a:pos x="connsiteX3810" y="connsiteY3810"/>
                </a:cxn>
                <a:cxn ang="0">
                  <a:pos x="connsiteX3811" y="connsiteY3811"/>
                </a:cxn>
                <a:cxn ang="0">
                  <a:pos x="connsiteX3812" y="connsiteY3812"/>
                </a:cxn>
                <a:cxn ang="0">
                  <a:pos x="connsiteX3813" y="connsiteY3813"/>
                </a:cxn>
                <a:cxn ang="0">
                  <a:pos x="connsiteX3814" y="connsiteY3814"/>
                </a:cxn>
                <a:cxn ang="0">
                  <a:pos x="connsiteX3815" y="connsiteY3815"/>
                </a:cxn>
                <a:cxn ang="0">
                  <a:pos x="connsiteX3816" y="connsiteY3816"/>
                </a:cxn>
                <a:cxn ang="0">
                  <a:pos x="connsiteX3817" y="connsiteY3817"/>
                </a:cxn>
                <a:cxn ang="0">
                  <a:pos x="connsiteX3818" y="connsiteY3818"/>
                </a:cxn>
                <a:cxn ang="0">
                  <a:pos x="connsiteX3819" y="connsiteY3819"/>
                </a:cxn>
                <a:cxn ang="0">
                  <a:pos x="connsiteX3820" y="connsiteY3820"/>
                </a:cxn>
                <a:cxn ang="0">
                  <a:pos x="connsiteX3821" y="connsiteY3821"/>
                </a:cxn>
                <a:cxn ang="0">
                  <a:pos x="connsiteX3822" y="connsiteY3822"/>
                </a:cxn>
                <a:cxn ang="0">
                  <a:pos x="connsiteX3823" y="connsiteY3823"/>
                </a:cxn>
                <a:cxn ang="0">
                  <a:pos x="connsiteX3824" y="connsiteY3824"/>
                </a:cxn>
                <a:cxn ang="0">
                  <a:pos x="connsiteX3825" y="connsiteY3825"/>
                </a:cxn>
                <a:cxn ang="0">
                  <a:pos x="connsiteX3826" y="connsiteY3826"/>
                </a:cxn>
                <a:cxn ang="0">
                  <a:pos x="connsiteX3827" y="connsiteY3827"/>
                </a:cxn>
                <a:cxn ang="0">
                  <a:pos x="connsiteX3828" y="connsiteY3828"/>
                </a:cxn>
                <a:cxn ang="0">
                  <a:pos x="connsiteX3829" y="connsiteY3829"/>
                </a:cxn>
                <a:cxn ang="0">
                  <a:pos x="connsiteX3830" y="connsiteY3830"/>
                </a:cxn>
                <a:cxn ang="0">
                  <a:pos x="connsiteX3831" y="connsiteY3831"/>
                </a:cxn>
                <a:cxn ang="0">
                  <a:pos x="connsiteX3832" y="connsiteY3832"/>
                </a:cxn>
                <a:cxn ang="0">
                  <a:pos x="connsiteX3833" y="connsiteY3833"/>
                </a:cxn>
                <a:cxn ang="0">
                  <a:pos x="connsiteX3834" y="connsiteY3834"/>
                </a:cxn>
                <a:cxn ang="0">
                  <a:pos x="connsiteX3835" y="connsiteY3835"/>
                </a:cxn>
                <a:cxn ang="0">
                  <a:pos x="connsiteX3836" y="connsiteY3836"/>
                </a:cxn>
                <a:cxn ang="0">
                  <a:pos x="connsiteX3837" y="connsiteY3837"/>
                </a:cxn>
                <a:cxn ang="0">
                  <a:pos x="connsiteX3838" y="connsiteY3838"/>
                </a:cxn>
                <a:cxn ang="0">
                  <a:pos x="connsiteX3839" y="connsiteY3839"/>
                </a:cxn>
                <a:cxn ang="0">
                  <a:pos x="connsiteX3840" y="connsiteY3840"/>
                </a:cxn>
                <a:cxn ang="0">
                  <a:pos x="connsiteX3841" y="connsiteY3841"/>
                </a:cxn>
                <a:cxn ang="0">
                  <a:pos x="connsiteX3842" y="connsiteY3842"/>
                </a:cxn>
                <a:cxn ang="0">
                  <a:pos x="connsiteX3843" y="connsiteY3843"/>
                </a:cxn>
                <a:cxn ang="0">
                  <a:pos x="connsiteX3844" y="connsiteY3844"/>
                </a:cxn>
                <a:cxn ang="0">
                  <a:pos x="connsiteX3845" y="connsiteY3845"/>
                </a:cxn>
                <a:cxn ang="0">
                  <a:pos x="connsiteX3846" y="connsiteY3846"/>
                </a:cxn>
                <a:cxn ang="0">
                  <a:pos x="connsiteX3847" y="connsiteY3847"/>
                </a:cxn>
                <a:cxn ang="0">
                  <a:pos x="connsiteX3848" y="connsiteY3848"/>
                </a:cxn>
                <a:cxn ang="0">
                  <a:pos x="connsiteX3849" y="connsiteY3849"/>
                </a:cxn>
                <a:cxn ang="0">
                  <a:pos x="connsiteX3850" y="connsiteY3850"/>
                </a:cxn>
                <a:cxn ang="0">
                  <a:pos x="connsiteX3851" y="connsiteY3851"/>
                </a:cxn>
                <a:cxn ang="0">
                  <a:pos x="connsiteX3852" y="connsiteY3852"/>
                </a:cxn>
                <a:cxn ang="0">
                  <a:pos x="connsiteX3853" y="connsiteY3853"/>
                </a:cxn>
                <a:cxn ang="0">
                  <a:pos x="connsiteX3854" y="connsiteY3854"/>
                </a:cxn>
                <a:cxn ang="0">
                  <a:pos x="connsiteX3855" y="connsiteY3855"/>
                </a:cxn>
                <a:cxn ang="0">
                  <a:pos x="connsiteX3856" y="connsiteY3856"/>
                </a:cxn>
                <a:cxn ang="0">
                  <a:pos x="connsiteX3857" y="connsiteY3857"/>
                </a:cxn>
                <a:cxn ang="0">
                  <a:pos x="connsiteX3858" y="connsiteY3858"/>
                </a:cxn>
                <a:cxn ang="0">
                  <a:pos x="connsiteX3859" y="connsiteY3859"/>
                </a:cxn>
                <a:cxn ang="0">
                  <a:pos x="connsiteX3860" y="connsiteY3860"/>
                </a:cxn>
                <a:cxn ang="0">
                  <a:pos x="connsiteX3861" y="connsiteY3861"/>
                </a:cxn>
                <a:cxn ang="0">
                  <a:pos x="connsiteX3862" y="connsiteY3862"/>
                </a:cxn>
                <a:cxn ang="0">
                  <a:pos x="connsiteX3863" y="connsiteY3863"/>
                </a:cxn>
                <a:cxn ang="0">
                  <a:pos x="connsiteX3864" y="connsiteY3864"/>
                </a:cxn>
                <a:cxn ang="0">
                  <a:pos x="connsiteX3865" y="connsiteY3865"/>
                </a:cxn>
                <a:cxn ang="0">
                  <a:pos x="connsiteX3866" y="connsiteY3866"/>
                </a:cxn>
                <a:cxn ang="0">
                  <a:pos x="connsiteX3867" y="connsiteY3867"/>
                </a:cxn>
                <a:cxn ang="0">
                  <a:pos x="connsiteX3868" y="connsiteY3868"/>
                </a:cxn>
                <a:cxn ang="0">
                  <a:pos x="connsiteX3869" y="connsiteY3869"/>
                </a:cxn>
                <a:cxn ang="0">
                  <a:pos x="connsiteX3870" y="connsiteY3870"/>
                </a:cxn>
                <a:cxn ang="0">
                  <a:pos x="connsiteX3871" y="connsiteY3871"/>
                </a:cxn>
                <a:cxn ang="0">
                  <a:pos x="connsiteX3872" y="connsiteY3872"/>
                </a:cxn>
                <a:cxn ang="0">
                  <a:pos x="connsiteX3873" y="connsiteY3873"/>
                </a:cxn>
                <a:cxn ang="0">
                  <a:pos x="connsiteX3874" y="connsiteY3874"/>
                </a:cxn>
                <a:cxn ang="0">
                  <a:pos x="connsiteX3875" y="connsiteY3875"/>
                </a:cxn>
                <a:cxn ang="0">
                  <a:pos x="connsiteX3876" y="connsiteY3876"/>
                </a:cxn>
                <a:cxn ang="0">
                  <a:pos x="connsiteX3877" y="connsiteY3877"/>
                </a:cxn>
                <a:cxn ang="0">
                  <a:pos x="connsiteX3878" y="connsiteY3878"/>
                </a:cxn>
                <a:cxn ang="0">
                  <a:pos x="connsiteX3879" y="connsiteY3879"/>
                </a:cxn>
                <a:cxn ang="0">
                  <a:pos x="connsiteX3880" y="connsiteY3880"/>
                </a:cxn>
                <a:cxn ang="0">
                  <a:pos x="connsiteX3881" y="connsiteY3881"/>
                </a:cxn>
                <a:cxn ang="0">
                  <a:pos x="connsiteX3882" y="connsiteY3882"/>
                </a:cxn>
                <a:cxn ang="0">
                  <a:pos x="connsiteX3883" y="connsiteY3883"/>
                </a:cxn>
                <a:cxn ang="0">
                  <a:pos x="connsiteX3884" y="connsiteY3884"/>
                </a:cxn>
                <a:cxn ang="0">
                  <a:pos x="connsiteX3885" y="connsiteY3885"/>
                </a:cxn>
                <a:cxn ang="0">
                  <a:pos x="connsiteX3886" y="connsiteY3886"/>
                </a:cxn>
                <a:cxn ang="0">
                  <a:pos x="connsiteX3887" y="connsiteY3887"/>
                </a:cxn>
                <a:cxn ang="0">
                  <a:pos x="connsiteX3888" y="connsiteY3888"/>
                </a:cxn>
                <a:cxn ang="0">
                  <a:pos x="connsiteX3889" y="connsiteY3889"/>
                </a:cxn>
                <a:cxn ang="0">
                  <a:pos x="connsiteX3890" y="connsiteY3890"/>
                </a:cxn>
                <a:cxn ang="0">
                  <a:pos x="connsiteX3891" y="connsiteY3891"/>
                </a:cxn>
                <a:cxn ang="0">
                  <a:pos x="connsiteX3892" y="connsiteY3892"/>
                </a:cxn>
                <a:cxn ang="0">
                  <a:pos x="connsiteX3893" y="connsiteY3893"/>
                </a:cxn>
                <a:cxn ang="0">
                  <a:pos x="connsiteX3894" y="connsiteY3894"/>
                </a:cxn>
                <a:cxn ang="0">
                  <a:pos x="connsiteX3895" y="connsiteY3895"/>
                </a:cxn>
                <a:cxn ang="0">
                  <a:pos x="connsiteX3896" y="connsiteY3896"/>
                </a:cxn>
                <a:cxn ang="0">
                  <a:pos x="connsiteX3897" y="connsiteY3897"/>
                </a:cxn>
                <a:cxn ang="0">
                  <a:pos x="connsiteX3898" y="connsiteY3898"/>
                </a:cxn>
                <a:cxn ang="0">
                  <a:pos x="connsiteX3899" y="connsiteY3899"/>
                </a:cxn>
                <a:cxn ang="0">
                  <a:pos x="connsiteX3900" y="connsiteY3900"/>
                </a:cxn>
                <a:cxn ang="0">
                  <a:pos x="connsiteX3901" y="connsiteY3901"/>
                </a:cxn>
                <a:cxn ang="0">
                  <a:pos x="connsiteX3902" y="connsiteY3902"/>
                </a:cxn>
                <a:cxn ang="0">
                  <a:pos x="connsiteX3903" y="connsiteY3903"/>
                </a:cxn>
                <a:cxn ang="0">
                  <a:pos x="connsiteX3904" y="connsiteY3904"/>
                </a:cxn>
                <a:cxn ang="0">
                  <a:pos x="connsiteX3905" y="connsiteY3905"/>
                </a:cxn>
                <a:cxn ang="0">
                  <a:pos x="connsiteX3906" y="connsiteY3906"/>
                </a:cxn>
                <a:cxn ang="0">
                  <a:pos x="connsiteX3907" y="connsiteY3907"/>
                </a:cxn>
                <a:cxn ang="0">
                  <a:pos x="connsiteX3908" y="connsiteY3908"/>
                </a:cxn>
                <a:cxn ang="0">
                  <a:pos x="connsiteX3909" y="connsiteY3909"/>
                </a:cxn>
                <a:cxn ang="0">
                  <a:pos x="connsiteX3910" y="connsiteY3910"/>
                </a:cxn>
                <a:cxn ang="0">
                  <a:pos x="connsiteX3911" y="connsiteY3911"/>
                </a:cxn>
                <a:cxn ang="0">
                  <a:pos x="connsiteX3912" y="connsiteY3912"/>
                </a:cxn>
                <a:cxn ang="0">
                  <a:pos x="connsiteX3913" y="connsiteY3913"/>
                </a:cxn>
                <a:cxn ang="0">
                  <a:pos x="connsiteX3914" y="connsiteY3914"/>
                </a:cxn>
                <a:cxn ang="0">
                  <a:pos x="connsiteX3915" y="connsiteY3915"/>
                </a:cxn>
                <a:cxn ang="0">
                  <a:pos x="connsiteX3916" y="connsiteY3916"/>
                </a:cxn>
                <a:cxn ang="0">
                  <a:pos x="connsiteX3917" y="connsiteY3917"/>
                </a:cxn>
                <a:cxn ang="0">
                  <a:pos x="connsiteX3918" y="connsiteY3918"/>
                </a:cxn>
                <a:cxn ang="0">
                  <a:pos x="connsiteX3919" y="connsiteY3919"/>
                </a:cxn>
                <a:cxn ang="0">
                  <a:pos x="connsiteX3920" y="connsiteY3920"/>
                </a:cxn>
                <a:cxn ang="0">
                  <a:pos x="connsiteX3921" y="connsiteY3921"/>
                </a:cxn>
                <a:cxn ang="0">
                  <a:pos x="connsiteX3922" y="connsiteY3922"/>
                </a:cxn>
                <a:cxn ang="0">
                  <a:pos x="connsiteX3923" y="connsiteY3923"/>
                </a:cxn>
                <a:cxn ang="0">
                  <a:pos x="connsiteX3924" y="connsiteY3924"/>
                </a:cxn>
                <a:cxn ang="0">
                  <a:pos x="connsiteX3925" y="connsiteY3925"/>
                </a:cxn>
                <a:cxn ang="0">
                  <a:pos x="connsiteX3926" y="connsiteY3926"/>
                </a:cxn>
                <a:cxn ang="0">
                  <a:pos x="connsiteX3927" y="connsiteY3927"/>
                </a:cxn>
                <a:cxn ang="0">
                  <a:pos x="connsiteX3928" y="connsiteY3928"/>
                </a:cxn>
                <a:cxn ang="0">
                  <a:pos x="connsiteX3929" y="connsiteY3929"/>
                </a:cxn>
                <a:cxn ang="0">
                  <a:pos x="connsiteX3930" y="connsiteY3930"/>
                </a:cxn>
                <a:cxn ang="0">
                  <a:pos x="connsiteX3931" y="connsiteY3931"/>
                </a:cxn>
                <a:cxn ang="0">
                  <a:pos x="connsiteX3932" y="connsiteY3932"/>
                </a:cxn>
                <a:cxn ang="0">
                  <a:pos x="connsiteX3933" y="connsiteY3933"/>
                </a:cxn>
                <a:cxn ang="0">
                  <a:pos x="connsiteX3934" y="connsiteY3934"/>
                </a:cxn>
                <a:cxn ang="0">
                  <a:pos x="connsiteX3935" y="connsiteY3935"/>
                </a:cxn>
                <a:cxn ang="0">
                  <a:pos x="connsiteX3936" y="connsiteY3936"/>
                </a:cxn>
                <a:cxn ang="0">
                  <a:pos x="connsiteX3937" y="connsiteY3937"/>
                </a:cxn>
                <a:cxn ang="0">
                  <a:pos x="connsiteX3938" y="connsiteY3938"/>
                </a:cxn>
                <a:cxn ang="0">
                  <a:pos x="connsiteX3939" y="connsiteY3939"/>
                </a:cxn>
                <a:cxn ang="0">
                  <a:pos x="connsiteX3940" y="connsiteY3940"/>
                </a:cxn>
                <a:cxn ang="0">
                  <a:pos x="connsiteX3941" y="connsiteY3941"/>
                </a:cxn>
                <a:cxn ang="0">
                  <a:pos x="connsiteX3942" y="connsiteY3942"/>
                </a:cxn>
                <a:cxn ang="0">
                  <a:pos x="connsiteX3943" y="connsiteY3943"/>
                </a:cxn>
                <a:cxn ang="0">
                  <a:pos x="connsiteX3944" y="connsiteY3944"/>
                </a:cxn>
                <a:cxn ang="0">
                  <a:pos x="connsiteX3945" y="connsiteY3945"/>
                </a:cxn>
                <a:cxn ang="0">
                  <a:pos x="connsiteX3946" y="connsiteY3946"/>
                </a:cxn>
                <a:cxn ang="0">
                  <a:pos x="connsiteX3947" y="connsiteY3947"/>
                </a:cxn>
                <a:cxn ang="0">
                  <a:pos x="connsiteX3948" y="connsiteY3948"/>
                </a:cxn>
                <a:cxn ang="0">
                  <a:pos x="connsiteX3949" y="connsiteY3949"/>
                </a:cxn>
                <a:cxn ang="0">
                  <a:pos x="connsiteX3950" y="connsiteY3950"/>
                </a:cxn>
                <a:cxn ang="0">
                  <a:pos x="connsiteX3951" y="connsiteY3951"/>
                </a:cxn>
                <a:cxn ang="0">
                  <a:pos x="connsiteX3952" y="connsiteY3952"/>
                </a:cxn>
                <a:cxn ang="0">
                  <a:pos x="connsiteX3953" y="connsiteY3953"/>
                </a:cxn>
                <a:cxn ang="0">
                  <a:pos x="connsiteX3954" y="connsiteY3954"/>
                </a:cxn>
                <a:cxn ang="0">
                  <a:pos x="connsiteX3955" y="connsiteY3955"/>
                </a:cxn>
                <a:cxn ang="0">
                  <a:pos x="connsiteX3956" y="connsiteY3956"/>
                </a:cxn>
                <a:cxn ang="0">
                  <a:pos x="connsiteX3957" y="connsiteY3957"/>
                </a:cxn>
                <a:cxn ang="0">
                  <a:pos x="connsiteX3958" y="connsiteY3958"/>
                </a:cxn>
                <a:cxn ang="0">
                  <a:pos x="connsiteX3959" y="connsiteY3959"/>
                </a:cxn>
                <a:cxn ang="0">
                  <a:pos x="connsiteX3960" y="connsiteY3960"/>
                </a:cxn>
                <a:cxn ang="0">
                  <a:pos x="connsiteX3961" y="connsiteY3961"/>
                </a:cxn>
                <a:cxn ang="0">
                  <a:pos x="connsiteX3962" y="connsiteY3962"/>
                </a:cxn>
                <a:cxn ang="0">
                  <a:pos x="connsiteX3963" y="connsiteY3963"/>
                </a:cxn>
                <a:cxn ang="0">
                  <a:pos x="connsiteX3964" y="connsiteY3964"/>
                </a:cxn>
                <a:cxn ang="0">
                  <a:pos x="connsiteX3965" y="connsiteY3965"/>
                </a:cxn>
                <a:cxn ang="0">
                  <a:pos x="connsiteX3966" y="connsiteY3966"/>
                </a:cxn>
                <a:cxn ang="0">
                  <a:pos x="connsiteX3967" y="connsiteY3967"/>
                </a:cxn>
                <a:cxn ang="0">
                  <a:pos x="connsiteX3968" y="connsiteY3968"/>
                </a:cxn>
                <a:cxn ang="0">
                  <a:pos x="connsiteX3969" y="connsiteY3969"/>
                </a:cxn>
                <a:cxn ang="0">
                  <a:pos x="connsiteX3970" y="connsiteY3970"/>
                </a:cxn>
                <a:cxn ang="0">
                  <a:pos x="connsiteX3971" y="connsiteY3971"/>
                </a:cxn>
                <a:cxn ang="0">
                  <a:pos x="connsiteX3972" y="connsiteY3972"/>
                </a:cxn>
                <a:cxn ang="0">
                  <a:pos x="connsiteX3973" y="connsiteY3973"/>
                </a:cxn>
                <a:cxn ang="0">
                  <a:pos x="connsiteX3974" y="connsiteY3974"/>
                </a:cxn>
                <a:cxn ang="0">
                  <a:pos x="connsiteX3975" y="connsiteY3975"/>
                </a:cxn>
                <a:cxn ang="0">
                  <a:pos x="connsiteX3976" y="connsiteY3976"/>
                </a:cxn>
                <a:cxn ang="0">
                  <a:pos x="connsiteX3977" y="connsiteY3977"/>
                </a:cxn>
                <a:cxn ang="0">
                  <a:pos x="connsiteX3978" y="connsiteY3978"/>
                </a:cxn>
                <a:cxn ang="0">
                  <a:pos x="connsiteX3979" y="connsiteY3979"/>
                </a:cxn>
                <a:cxn ang="0">
                  <a:pos x="connsiteX3980" y="connsiteY3980"/>
                </a:cxn>
                <a:cxn ang="0">
                  <a:pos x="connsiteX3981" y="connsiteY3981"/>
                </a:cxn>
                <a:cxn ang="0">
                  <a:pos x="connsiteX3982" y="connsiteY3982"/>
                </a:cxn>
                <a:cxn ang="0">
                  <a:pos x="connsiteX3983" y="connsiteY3983"/>
                </a:cxn>
                <a:cxn ang="0">
                  <a:pos x="connsiteX3984" y="connsiteY3984"/>
                </a:cxn>
                <a:cxn ang="0">
                  <a:pos x="connsiteX3985" y="connsiteY3985"/>
                </a:cxn>
                <a:cxn ang="0">
                  <a:pos x="connsiteX3986" y="connsiteY3986"/>
                </a:cxn>
                <a:cxn ang="0">
                  <a:pos x="connsiteX3987" y="connsiteY3987"/>
                </a:cxn>
                <a:cxn ang="0">
                  <a:pos x="connsiteX3988" y="connsiteY3988"/>
                </a:cxn>
                <a:cxn ang="0">
                  <a:pos x="connsiteX3989" y="connsiteY3989"/>
                </a:cxn>
                <a:cxn ang="0">
                  <a:pos x="connsiteX3990" y="connsiteY3990"/>
                </a:cxn>
                <a:cxn ang="0">
                  <a:pos x="connsiteX3991" y="connsiteY3991"/>
                </a:cxn>
                <a:cxn ang="0">
                  <a:pos x="connsiteX3992" y="connsiteY3992"/>
                </a:cxn>
                <a:cxn ang="0">
                  <a:pos x="connsiteX3993" y="connsiteY3993"/>
                </a:cxn>
                <a:cxn ang="0">
                  <a:pos x="connsiteX3994" y="connsiteY3994"/>
                </a:cxn>
                <a:cxn ang="0">
                  <a:pos x="connsiteX3995" y="connsiteY3995"/>
                </a:cxn>
                <a:cxn ang="0">
                  <a:pos x="connsiteX3996" y="connsiteY3996"/>
                </a:cxn>
                <a:cxn ang="0">
                  <a:pos x="connsiteX3997" y="connsiteY3997"/>
                </a:cxn>
                <a:cxn ang="0">
                  <a:pos x="connsiteX3998" y="connsiteY3998"/>
                </a:cxn>
                <a:cxn ang="0">
                  <a:pos x="connsiteX3999" y="connsiteY3999"/>
                </a:cxn>
                <a:cxn ang="0">
                  <a:pos x="connsiteX4000" y="connsiteY4000"/>
                </a:cxn>
                <a:cxn ang="0">
                  <a:pos x="connsiteX4001" y="connsiteY4001"/>
                </a:cxn>
                <a:cxn ang="0">
                  <a:pos x="connsiteX4002" y="connsiteY4002"/>
                </a:cxn>
                <a:cxn ang="0">
                  <a:pos x="connsiteX4003" y="connsiteY4003"/>
                </a:cxn>
                <a:cxn ang="0">
                  <a:pos x="connsiteX4004" y="connsiteY4004"/>
                </a:cxn>
                <a:cxn ang="0">
                  <a:pos x="connsiteX4005" y="connsiteY4005"/>
                </a:cxn>
                <a:cxn ang="0">
                  <a:pos x="connsiteX4006" y="connsiteY4006"/>
                </a:cxn>
                <a:cxn ang="0">
                  <a:pos x="connsiteX4007" y="connsiteY4007"/>
                </a:cxn>
                <a:cxn ang="0">
                  <a:pos x="connsiteX4008" y="connsiteY4008"/>
                </a:cxn>
                <a:cxn ang="0">
                  <a:pos x="connsiteX4009" y="connsiteY4009"/>
                </a:cxn>
                <a:cxn ang="0">
                  <a:pos x="connsiteX4010" y="connsiteY4010"/>
                </a:cxn>
                <a:cxn ang="0">
                  <a:pos x="connsiteX4011" y="connsiteY4011"/>
                </a:cxn>
                <a:cxn ang="0">
                  <a:pos x="connsiteX4012" y="connsiteY4012"/>
                </a:cxn>
                <a:cxn ang="0">
                  <a:pos x="connsiteX4013" y="connsiteY4013"/>
                </a:cxn>
                <a:cxn ang="0">
                  <a:pos x="connsiteX4014" y="connsiteY4014"/>
                </a:cxn>
                <a:cxn ang="0">
                  <a:pos x="connsiteX4015" y="connsiteY4015"/>
                </a:cxn>
                <a:cxn ang="0">
                  <a:pos x="connsiteX4016" y="connsiteY4016"/>
                </a:cxn>
                <a:cxn ang="0">
                  <a:pos x="connsiteX4017" y="connsiteY4017"/>
                </a:cxn>
                <a:cxn ang="0">
                  <a:pos x="connsiteX4018" y="connsiteY4018"/>
                </a:cxn>
                <a:cxn ang="0">
                  <a:pos x="connsiteX4019" y="connsiteY4019"/>
                </a:cxn>
                <a:cxn ang="0">
                  <a:pos x="connsiteX4020" y="connsiteY4020"/>
                </a:cxn>
                <a:cxn ang="0">
                  <a:pos x="connsiteX4021" y="connsiteY4021"/>
                </a:cxn>
                <a:cxn ang="0">
                  <a:pos x="connsiteX4022" y="connsiteY4022"/>
                </a:cxn>
                <a:cxn ang="0">
                  <a:pos x="connsiteX4023" y="connsiteY4023"/>
                </a:cxn>
                <a:cxn ang="0">
                  <a:pos x="connsiteX4024" y="connsiteY4024"/>
                </a:cxn>
                <a:cxn ang="0">
                  <a:pos x="connsiteX4025" y="connsiteY4025"/>
                </a:cxn>
                <a:cxn ang="0">
                  <a:pos x="connsiteX4026" y="connsiteY4026"/>
                </a:cxn>
                <a:cxn ang="0">
                  <a:pos x="connsiteX4027" y="connsiteY4027"/>
                </a:cxn>
                <a:cxn ang="0">
                  <a:pos x="connsiteX4028" y="connsiteY4028"/>
                </a:cxn>
                <a:cxn ang="0">
                  <a:pos x="connsiteX4029" y="connsiteY4029"/>
                </a:cxn>
                <a:cxn ang="0">
                  <a:pos x="connsiteX4030" y="connsiteY4030"/>
                </a:cxn>
                <a:cxn ang="0">
                  <a:pos x="connsiteX4031" y="connsiteY4031"/>
                </a:cxn>
                <a:cxn ang="0">
                  <a:pos x="connsiteX4032" y="connsiteY4032"/>
                </a:cxn>
                <a:cxn ang="0">
                  <a:pos x="connsiteX4033" y="connsiteY4033"/>
                </a:cxn>
                <a:cxn ang="0">
                  <a:pos x="connsiteX4034" y="connsiteY4034"/>
                </a:cxn>
                <a:cxn ang="0">
                  <a:pos x="connsiteX4035" y="connsiteY4035"/>
                </a:cxn>
                <a:cxn ang="0">
                  <a:pos x="connsiteX4036" y="connsiteY4036"/>
                </a:cxn>
                <a:cxn ang="0">
                  <a:pos x="connsiteX4037" y="connsiteY4037"/>
                </a:cxn>
                <a:cxn ang="0">
                  <a:pos x="connsiteX4038" y="connsiteY4038"/>
                </a:cxn>
                <a:cxn ang="0">
                  <a:pos x="connsiteX4039" y="connsiteY4039"/>
                </a:cxn>
                <a:cxn ang="0">
                  <a:pos x="connsiteX4040" y="connsiteY4040"/>
                </a:cxn>
                <a:cxn ang="0">
                  <a:pos x="connsiteX4041" y="connsiteY4041"/>
                </a:cxn>
                <a:cxn ang="0">
                  <a:pos x="connsiteX4042" y="connsiteY4042"/>
                </a:cxn>
                <a:cxn ang="0">
                  <a:pos x="connsiteX4043" y="connsiteY4043"/>
                </a:cxn>
                <a:cxn ang="0">
                  <a:pos x="connsiteX4044" y="connsiteY4044"/>
                </a:cxn>
                <a:cxn ang="0">
                  <a:pos x="connsiteX4045" y="connsiteY4045"/>
                </a:cxn>
                <a:cxn ang="0">
                  <a:pos x="connsiteX4046" y="connsiteY4046"/>
                </a:cxn>
                <a:cxn ang="0">
                  <a:pos x="connsiteX4047" y="connsiteY4047"/>
                </a:cxn>
                <a:cxn ang="0">
                  <a:pos x="connsiteX4048" y="connsiteY4048"/>
                </a:cxn>
                <a:cxn ang="0">
                  <a:pos x="connsiteX4049" y="connsiteY4049"/>
                </a:cxn>
                <a:cxn ang="0">
                  <a:pos x="connsiteX4050" y="connsiteY4050"/>
                </a:cxn>
                <a:cxn ang="0">
                  <a:pos x="connsiteX4051" y="connsiteY4051"/>
                </a:cxn>
                <a:cxn ang="0">
                  <a:pos x="connsiteX4052" y="connsiteY4052"/>
                </a:cxn>
                <a:cxn ang="0">
                  <a:pos x="connsiteX4053" y="connsiteY4053"/>
                </a:cxn>
                <a:cxn ang="0">
                  <a:pos x="connsiteX4054" y="connsiteY4054"/>
                </a:cxn>
                <a:cxn ang="0">
                  <a:pos x="connsiteX4055" y="connsiteY4055"/>
                </a:cxn>
                <a:cxn ang="0">
                  <a:pos x="connsiteX4056" y="connsiteY4056"/>
                </a:cxn>
                <a:cxn ang="0">
                  <a:pos x="connsiteX4057" y="connsiteY4057"/>
                </a:cxn>
                <a:cxn ang="0">
                  <a:pos x="connsiteX4058" y="connsiteY4058"/>
                </a:cxn>
                <a:cxn ang="0">
                  <a:pos x="connsiteX4059" y="connsiteY4059"/>
                </a:cxn>
                <a:cxn ang="0">
                  <a:pos x="connsiteX4060" y="connsiteY4060"/>
                </a:cxn>
                <a:cxn ang="0">
                  <a:pos x="connsiteX4061" y="connsiteY4061"/>
                </a:cxn>
                <a:cxn ang="0">
                  <a:pos x="connsiteX4062" y="connsiteY4062"/>
                </a:cxn>
                <a:cxn ang="0">
                  <a:pos x="connsiteX4063" y="connsiteY4063"/>
                </a:cxn>
                <a:cxn ang="0">
                  <a:pos x="connsiteX4064" y="connsiteY4064"/>
                </a:cxn>
                <a:cxn ang="0">
                  <a:pos x="connsiteX4065" y="connsiteY4065"/>
                </a:cxn>
                <a:cxn ang="0">
                  <a:pos x="connsiteX4066" y="connsiteY4066"/>
                </a:cxn>
                <a:cxn ang="0">
                  <a:pos x="connsiteX4067" y="connsiteY4067"/>
                </a:cxn>
                <a:cxn ang="0">
                  <a:pos x="connsiteX4068" y="connsiteY4068"/>
                </a:cxn>
                <a:cxn ang="0">
                  <a:pos x="connsiteX4069" y="connsiteY4069"/>
                </a:cxn>
                <a:cxn ang="0">
                  <a:pos x="connsiteX4070" y="connsiteY4070"/>
                </a:cxn>
                <a:cxn ang="0">
                  <a:pos x="connsiteX4071" y="connsiteY4071"/>
                </a:cxn>
                <a:cxn ang="0">
                  <a:pos x="connsiteX4072" y="connsiteY4072"/>
                </a:cxn>
                <a:cxn ang="0">
                  <a:pos x="connsiteX4073" y="connsiteY4073"/>
                </a:cxn>
                <a:cxn ang="0">
                  <a:pos x="connsiteX4074" y="connsiteY4074"/>
                </a:cxn>
                <a:cxn ang="0">
                  <a:pos x="connsiteX4075" y="connsiteY4075"/>
                </a:cxn>
                <a:cxn ang="0">
                  <a:pos x="connsiteX4076" y="connsiteY4076"/>
                </a:cxn>
                <a:cxn ang="0">
                  <a:pos x="connsiteX4077" y="connsiteY4077"/>
                </a:cxn>
                <a:cxn ang="0">
                  <a:pos x="connsiteX4078" y="connsiteY4078"/>
                </a:cxn>
                <a:cxn ang="0">
                  <a:pos x="connsiteX4079" y="connsiteY4079"/>
                </a:cxn>
                <a:cxn ang="0">
                  <a:pos x="connsiteX4080" y="connsiteY4080"/>
                </a:cxn>
                <a:cxn ang="0">
                  <a:pos x="connsiteX4081" y="connsiteY4081"/>
                </a:cxn>
                <a:cxn ang="0">
                  <a:pos x="connsiteX4082" y="connsiteY4082"/>
                </a:cxn>
                <a:cxn ang="0">
                  <a:pos x="connsiteX4083" y="connsiteY4083"/>
                </a:cxn>
                <a:cxn ang="0">
                  <a:pos x="connsiteX4084" y="connsiteY4084"/>
                </a:cxn>
                <a:cxn ang="0">
                  <a:pos x="connsiteX4085" y="connsiteY4085"/>
                </a:cxn>
                <a:cxn ang="0">
                  <a:pos x="connsiteX4086" y="connsiteY4086"/>
                </a:cxn>
                <a:cxn ang="0">
                  <a:pos x="connsiteX4087" y="connsiteY4087"/>
                </a:cxn>
                <a:cxn ang="0">
                  <a:pos x="connsiteX4088" y="connsiteY4088"/>
                </a:cxn>
                <a:cxn ang="0">
                  <a:pos x="connsiteX4089" y="connsiteY4089"/>
                </a:cxn>
                <a:cxn ang="0">
                  <a:pos x="connsiteX4090" y="connsiteY4090"/>
                </a:cxn>
                <a:cxn ang="0">
                  <a:pos x="connsiteX4091" y="connsiteY4091"/>
                </a:cxn>
                <a:cxn ang="0">
                  <a:pos x="connsiteX4092" y="connsiteY4092"/>
                </a:cxn>
                <a:cxn ang="0">
                  <a:pos x="connsiteX4093" y="connsiteY4093"/>
                </a:cxn>
                <a:cxn ang="0">
                  <a:pos x="connsiteX4094" y="connsiteY4094"/>
                </a:cxn>
                <a:cxn ang="0">
                  <a:pos x="connsiteX4095" y="connsiteY4095"/>
                </a:cxn>
                <a:cxn ang="0">
                  <a:pos x="connsiteX4096" y="connsiteY4096"/>
                </a:cxn>
                <a:cxn ang="0">
                  <a:pos x="connsiteX4097" y="connsiteY4097"/>
                </a:cxn>
                <a:cxn ang="0">
                  <a:pos x="connsiteX4098" y="connsiteY4098"/>
                </a:cxn>
                <a:cxn ang="0">
                  <a:pos x="connsiteX4099" y="connsiteY4099"/>
                </a:cxn>
                <a:cxn ang="0">
                  <a:pos x="connsiteX4100" y="connsiteY4100"/>
                </a:cxn>
                <a:cxn ang="0">
                  <a:pos x="connsiteX4101" y="connsiteY4101"/>
                </a:cxn>
                <a:cxn ang="0">
                  <a:pos x="connsiteX4102" y="connsiteY4102"/>
                </a:cxn>
                <a:cxn ang="0">
                  <a:pos x="connsiteX4103" y="connsiteY4103"/>
                </a:cxn>
                <a:cxn ang="0">
                  <a:pos x="connsiteX4104" y="connsiteY4104"/>
                </a:cxn>
                <a:cxn ang="0">
                  <a:pos x="connsiteX4105" y="connsiteY4105"/>
                </a:cxn>
                <a:cxn ang="0">
                  <a:pos x="connsiteX4106" y="connsiteY4106"/>
                </a:cxn>
                <a:cxn ang="0">
                  <a:pos x="connsiteX4107" y="connsiteY4107"/>
                </a:cxn>
                <a:cxn ang="0">
                  <a:pos x="connsiteX4108" y="connsiteY4108"/>
                </a:cxn>
                <a:cxn ang="0">
                  <a:pos x="connsiteX4109" y="connsiteY4109"/>
                </a:cxn>
                <a:cxn ang="0">
                  <a:pos x="connsiteX4110" y="connsiteY4110"/>
                </a:cxn>
                <a:cxn ang="0">
                  <a:pos x="connsiteX4111" y="connsiteY4111"/>
                </a:cxn>
                <a:cxn ang="0">
                  <a:pos x="connsiteX4112" y="connsiteY4112"/>
                </a:cxn>
                <a:cxn ang="0">
                  <a:pos x="connsiteX4113" y="connsiteY4113"/>
                </a:cxn>
                <a:cxn ang="0">
                  <a:pos x="connsiteX4114" y="connsiteY4114"/>
                </a:cxn>
                <a:cxn ang="0">
                  <a:pos x="connsiteX4115" y="connsiteY4115"/>
                </a:cxn>
                <a:cxn ang="0">
                  <a:pos x="connsiteX4116" y="connsiteY4116"/>
                </a:cxn>
                <a:cxn ang="0">
                  <a:pos x="connsiteX4117" y="connsiteY4117"/>
                </a:cxn>
                <a:cxn ang="0">
                  <a:pos x="connsiteX4118" y="connsiteY4118"/>
                </a:cxn>
                <a:cxn ang="0">
                  <a:pos x="connsiteX4119" y="connsiteY4119"/>
                </a:cxn>
                <a:cxn ang="0">
                  <a:pos x="connsiteX4120" y="connsiteY4120"/>
                </a:cxn>
                <a:cxn ang="0">
                  <a:pos x="connsiteX4121" y="connsiteY4121"/>
                </a:cxn>
                <a:cxn ang="0">
                  <a:pos x="connsiteX4122" y="connsiteY4122"/>
                </a:cxn>
                <a:cxn ang="0">
                  <a:pos x="connsiteX4123" y="connsiteY4123"/>
                </a:cxn>
                <a:cxn ang="0">
                  <a:pos x="connsiteX4124" y="connsiteY4124"/>
                </a:cxn>
                <a:cxn ang="0">
                  <a:pos x="connsiteX4125" y="connsiteY4125"/>
                </a:cxn>
                <a:cxn ang="0">
                  <a:pos x="connsiteX4126" y="connsiteY4126"/>
                </a:cxn>
                <a:cxn ang="0">
                  <a:pos x="connsiteX4127" y="connsiteY4127"/>
                </a:cxn>
                <a:cxn ang="0">
                  <a:pos x="connsiteX4128" y="connsiteY4128"/>
                </a:cxn>
                <a:cxn ang="0">
                  <a:pos x="connsiteX4129" y="connsiteY4129"/>
                </a:cxn>
                <a:cxn ang="0">
                  <a:pos x="connsiteX4130" y="connsiteY4130"/>
                </a:cxn>
                <a:cxn ang="0">
                  <a:pos x="connsiteX4131" y="connsiteY4131"/>
                </a:cxn>
                <a:cxn ang="0">
                  <a:pos x="connsiteX4132" y="connsiteY4132"/>
                </a:cxn>
                <a:cxn ang="0">
                  <a:pos x="connsiteX4133" y="connsiteY4133"/>
                </a:cxn>
                <a:cxn ang="0">
                  <a:pos x="connsiteX4134" y="connsiteY4134"/>
                </a:cxn>
                <a:cxn ang="0">
                  <a:pos x="connsiteX4135" y="connsiteY4135"/>
                </a:cxn>
                <a:cxn ang="0">
                  <a:pos x="connsiteX4136" y="connsiteY4136"/>
                </a:cxn>
                <a:cxn ang="0">
                  <a:pos x="connsiteX4137" y="connsiteY4137"/>
                </a:cxn>
                <a:cxn ang="0">
                  <a:pos x="connsiteX4138" y="connsiteY4138"/>
                </a:cxn>
                <a:cxn ang="0">
                  <a:pos x="connsiteX4139" y="connsiteY4139"/>
                </a:cxn>
                <a:cxn ang="0">
                  <a:pos x="connsiteX4140" y="connsiteY4140"/>
                </a:cxn>
                <a:cxn ang="0">
                  <a:pos x="connsiteX4141" y="connsiteY4141"/>
                </a:cxn>
                <a:cxn ang="0">
                  <a:pos x="connsiteX4142" y="connsiteY4142"/>
                </a:cxn>
                <a:cxn ang="0">
                  <a:pos x="connsiteX4143" y="connsiteY4143"/>
                </a:cxn>
                <a:cxn ang="0">
                  <a:pos x="connsiteX4144" y="connsiteY4144"/>
                </a:cxn>
                <a:cxn ang="0">
                  <a:pos x="connsiteX4145" y="connsiteY4145"/>
                </a:cxn>
                <a:cxn ang="0">
                  <a:pos x="connsiteX4146" y="connsiteY4146"/>
                </a:cxn>
                <a:cxn ang="0">
                  <a:pos x="connsiteX4147" y="connsiteY4147"/>
                </a:cxn>
                <a:cxn ang="0">
                  <a:pos x="connsiteX4148" y="connsiteY4148"/>
                </a:cxn>
                <a:cxn ang="0">
                  <a:pos x="connsiteX4149" y="connsiteY4149"/>
                </a:cxn>
                <a:cxn ang="0">
                  <a:pos x="connsiteX4150" y="connsiteY4150"/>
                </a:cxn>
                <a:cxn ang="0">
                  <a:pos x="connsiteX4151" y="connsiteY4151"/>
                </a:cxn>
                <a:cxn ang="0">
                  <a:pos x="connsiteX4152" y="connsiteY4152"/>
                </a:cxn>
                <a:cxn ang="0">
                  <a:pos x="connsiteX4153" y="connsiteY4153"/>
                </a:cxn>
                <a:cxn ang="0">
                  <a:pos x="connsiteX4154" y="connsiteY4154"/>
                </a:cxn>
                <a:cxn ang="0">
                  <a:pos x="connsiteX4155" y="connsiteY4155"/>
                </a:cxn>
                <a:cxn ang="0">
                  <a:pos x="connsiteX4156" y="connsiteY4156"/>
                </a:cxn>
                <a:cxn ang="0">
                  <a:pos x="connsiteX4157" y="connsiteY4157"/>
                </a:cxn>
                <a:cxn ang="0">
                  <a:pos x="connsiteX4158" y="connsiteY4158"/>
                </a:cxn>
                <a:cxn ang="0">
                  <a:pos x="connsiteX4159" y="connsiteY4159"/>
                </a:cxn>
                <a:cxn ang="0">
                  <a:pos x="connsiteX4160" y="connsiteY4160"/>
                </a:cxn>
                <a:cxn ang="0">
                  <a:pos x="connsiteX4161" y="connsiteY4161"/>
                </a:cxn>
                <a:cxn ang="0">
                  <a:pos x="connsiteX4162" y="connsiteY4162"/>
                </a:cxn>
                <a:cxn ang="0">
                  <a:pos x="connsiteX4163" y="connsiteY4163"/>
                </a:cxn>
                <a:cxn ang="0">
                  <a:pos x="connsiteX4164" y="connsiteY4164"/>
                </a:cxn>
                <a:cxn ang="0">
                  <a:pos x="connsiteX4165" y="connsiteY4165"/>
                </a:cxn>
                <a:cxn ang="0">
                  <a:pos x="connsiteX4166" y="connsiteY4166"/>
                </a:cxn>
                <a:cxn ang="0">
                  <a:pos x="connsiteX4167" y="connsiteY4167"/>
                </a:cxn>
                <a:cxn ang="0">
                  <a:pos x="connsiteX4168" y="connsiteY4168"/>
                </a:cxn>
                <a:cxn ang="0">
                  <a:pos x="connsiteX4169" y="connsiteY4169"/>
                </a:cxn>
                <a:cxn ang="0">
                  <a:pos x="connsiteX4170" y="connsiteY4170"/>
                </a:cxn>
                <a:cxn ang="0">
                  <a:pos x="connsiteX4171" y="connsiteY4171"/>
                </a:cxn>
                <a:cxn ang="0">
                  <a:pos x="connsiteX4172" y="connsiteY4172"/>
                </a:cxn>
                <a:cxn ang="0">
                  <a:pos x="connsiteX4173" y="connsiteY4173"/>
                </a:cxn>
                <a:cxn ang="0">
                  <a:pos x="connsiteX4174" y="connsiteY4174"/>
                </a:cxn>
                <a:cxn ang="0">
                  <a:pos x="connsiteX4175" y="connsiteY4175"/>
                </a:cxn>
                <a:cxn ang="0">
                  <a:pos x="connsiteX4176" y="connsiteY4176"/>
                </a:cxn>
                <a:cxn ang="0">
                  <a:pos x="connsiteX4177" y="connsiteY4177"/>
                </a:cxn>
                <a:cxn ang="0">
                  <a:pos x="connsiteX4178" y="connsiteY4178"/>
                </a:cxn>
                <a:cxn ang="0">
                  <a:pos x="connsiteX4179" y="connsiteY4179"/>
                </a:cxn>
                <a:cxn ang="0">
                  <a:pos x="connsiteX4180" y="connsiteY4180"/>
                </a:cxn>
                <a:cxn ang="0">
                  <a:pos x="connsiteX4181" y="connsiteY4181"/>
                </a:cxn>
                <a:cxn ang="0">
                  <a:pos x="connsiteX4182" y="connsiteY4182"/>
                </a:cxn>
                <a:cxn ang="0">
                  <a:pos x="connsiteX4183" y="connsiteY4183"/>
                </a:cxn>
                <a:cxn ang="0">
                  <a:pos x="connsiteX4184" y="connsiteY4184"/>
                </a:cxn>
                <a:cxn ang="0">
                  <a:pos x="connsiteX4185" y="connsiteY4185"/>
                </a:cxn>
                <a:cxn ang="0">
                  <a:pos x="connsiteX4186" y="connsiteY4186"/>
                </a:cxn>
                <a:cxn ang="0">
                  <a:pos x="connsiteX4187" y="connsiteY4187"/>
                </a:cxn>
                <a:cxn ang="0">
                  <a:pos x="connsiteX4188" y="connsiteY4188"/>
                </a:cxn>
                <a:cxn ang="0">
                  <a:pos x="connsiteX4189" y="connsiteY4189"/>
                </a:cxn>
                <a:cxn ang="0">
                  <a:pos x="connsiteX4190" y="connsiteY4190"/>
                </a:cxn>
                <a:cxn ang="0">
                  <a:pos x="connsiteX4191" y="connsiteY4191"/>
                </a:cxn>
                <a:cxn ang="0">
                  <a:pos x="connsiteX4192" y="connsiteY4192"/>
                </a:cxn>
                <a:cxn ang="0">
                  <a:pos x="connsiteX4193" y="connsiteY4193"/>
                </a:cxn>
                <a:cxn ang="0">
                  <a:pos x="connsiteX4194" y="connsiteY4194"/>
                </a:cxn>
                <a:cxn ang="0">
                  <a:pos x="connsiteX4195" y="connsiteY4195"/>
                </a:cxn>
                <a:cxn ang="0">
                  <a:pos x="connsiteX4196" y="connsiteY4196"/>
                </a:cxn>
                <a:cxn ang="0">
                  <a:pos x="connsiteX4197" y="connsiteY4197"/>
                </a:cxn>
                <a:cxn ang="0">
                  <a:pos x="connsiteX4198" y="connsiteY4198"/>
                </a:cxn>
                <a:cxn ang="0">
                  <a:pos x="connsiteX4199" y="connsiteY4199"/>
                </a:cxn>
                <a:cxn ang="0">
                  <a:pos x="connsiteX4200" y="connsiteY4200"/>
                </a:cxn>
                <a:cxn ang="0">
                  <a:pos x="connsiteX4201" y="connsiteY4201"/>
                </a:cxn>
                <a:cxn ang="0">
                  <a:pos x="connsiteX4202" y="connsiteY4202"/>
                </a:cxn>
                <a:cxn ang="0">
                  <a:pos x="connsiteX4203" y="connsiteY4203"/>
                </a:cxn>
                <a:cxn ang="0">
                  <a:pos x="connsiteX4204" y="connsiteY4204"/>
                </a:cxn>
                <a:cxn ang="0">
                  <a:pos x="connsiteX4205" y="connsiteY4205"/>
                </a:cxn>
                <a:cxn ang="0">
                  <a:pos x="connsiteX4206" y="connsiteY4206"/>
                </a:cxn>
                <a:cxn ang="0">
                  <a:pos x="connsiteX4207" y="connsiteY4207"/>
                </a:cxn>
                <a:cxn ang="0">
                  <a:pos x="connsiteX4208" y="connsiteY4208"/>
                </a:cxn>
                <a:cxn ang="0">
                  <a:pos x="connsiteX4209" y="connsiteY4209"/>
                </a:cxn>
                <a:cxn ang="0">
                  <a:pos x="connsiteX4210" y="connsiteY4210"/>
                </a:cxn>
                <a:cxn ang="0">
                  <a:pos x="connsiteX4211" y="connsiteY4211"/>
                </a:cxn>
                <a:cxn ang="0">
                  <a:pos x="connsiteX4212" y="connsiteY4212"/>
                </a:cxn>
                <a:cxn ang="0">
                  <a:pos x="connsiteX4213" y="connsiteY4213"/>
                </a:cxn>
                <a:cxn ang="0">
                  <a:pos x="connsiteX4214" y="connsiteY4214"/>
                </a:cxn>
                <a:cxn ang="0">
                  <a:pos x="connsiteX4215" y="connsiteY4215"/>
                </a:cxn>
                <a:cxn ang="0">
                  <a:pos x="connsiteX4216" y="connsiteY4216"/>
                </a:cxn>
                <a:cxn ang="0">
                  <a:pos x="connsiteX4217" y="connsiteY4217"/>
                </a:cxn>
                <a:cxn ang="0">
                  <a:pos x="connsiteX4218" y="connsiteY4218"/>
                </a:cxn>
                <a:cxn ang="0">
                  <a:pos x="connsiteX4219" y="connsiteY4219"/>
                </a:cxn>
                <a:cxn ang="0">
                  <a:pos x="connsiteX4220" y="connsiteY4220"/>
                </a:cxn>
                <a:cxn ang="0">
                  <a:pos x="connsiteX4221" y="connsiteY4221"/>
                </a:cxn>
                <a:cxn ang="0">
                  <a:pos x="connsiteX4222" y="connsiteY4222"/>
                </a:cxn>
                <a:cxn ang="0">
                  <a:pos x="connsiteX4223" y="connsiteY4223"/>
                </a:cxn>
                <a:cxn ang="0">
                  <a:pos x="connsiteX4224" y="connsiteY4224"/>
                </a:cxn>
                <a:cxn ang="0">
                  <a:pos x="connsiteX4225" y="connsiteY4225"/>
                </a:cxn>
                <a:cxn ang="0">
                  <a:pos x="connsiteX4226" y="connsiteY4226"/>
                </a:cxn>
                <a:cxn ang="0">
                  <a:pos x="connsiteX4227" y="connsiteY4227"/>
                </a:cxn>
                <a:cxn ang="0">
                  <a:pos x="connsiteX4228" y="connsiteY4228"/>
                </a:cxn>
                <a:cxn ang="0">
                  <a:pos x="connsiteX4229" y="connsiteY4229"/>
                </a:cxn>
                <a:cxn ang="0">
                  <a:pos x="connsiteX4230" y="connsiteY4230"/>
                </a:cxn>
                <a:cxn ang="0">
                  <a:pos x="connsiteX4231" y="connsiteY4231"/>
                </a:cxn>
                <a:cxn ang="0">
                  <a:pos x="connsiteX4232" y="connsiteY4232"/>
                </a:cxn>
                <a:cxn ang="0">
                  <a:pos x="connsiteX4233" y="connsiteY4233"/>
                </a:cxn>
                <a:cxn ang="0">
                  <a:pos x="connsiteX4234" y="connsiteY4234"/>
                </a:cxn>
                <a:cxn ang="0">
                  <a:pos x="connsiteX4235" y="connsiteY4235"/>
                </a:cxn>
                <a:cxn ang="0">
                  <a:pos x="connsiteX4236" y="connsiteY4236"/>
                </a:cxn>
                <a:cxn ang="0">
                  <a:pos x="connsiteX4237" y="connsiteY4237"/>
                </a:cxn>
                <a:cxn ang="0">
                  <a:pos x="connsiteX4238" y="connsiteY4238"/>
                </a:cxn>
                <a:cxn ang="0">
                  <a:pos x="connsiteX4239" y="connsiteY4239"/>
                </a:cxn>
                <a:cxn ang="0">
                  <a:pos x="connsiteX4240" y="connsiteY4240"/>
                </a:cxn>
                <a:cxn ang="0">
                  <a:pos x="connsiteX4241" y="connsiteY4241"/>
                </a:cxn>
                <a:cxn ang="0">
                  <a:pos x="connsiteX4242" y="connsiteY4242"/>
                </a:cxn>
                <a:cxn ang="0">
                  <a:pos x="connsiteX4243" y="connsiteY4243"/>
                </a:cxn>
                <a:cxn ang="0">
                  <a:pos x="connsiteX4244" y="connsiteY4244"/>
                </a:cxn>
                <a:cxn ang="0">
                  <a:pos x="connsiteX4245" y="connsiteY4245"/>
                </a:cxn>
                <a:cxn ang="0">
                  <a:pos x="connsiteX4246" y="connsiteY4246"/>
                </a:cxn>
                <a:cxn ang="0">
                  <a:pos x="connsiteX4247" y="connsiteY4247"/>
                </a:cxn>
                <a:cxn ang="0">
                  <a:pos x="connsiteX4248" y="connsiteY4248"/>
                </a:cxn>
                <a:cxn ang="0">
                  <a:pos x="connsiteX4249" y="connsiteY4249"/>
                </a:cxn>
                <a:cxn ang="0">
                  <a:pos x="connsiteX4250" y="connsiteY4250"/>
                </a:cxn>
                <a:cxn ang="0">
                  <a:pos x="connsiteX4251" y="connsiteY4251"/>
                </a:cxn>
                <a:cxn ang="0">
                  <a:pos x="connsiteX4252" y="connsiteY4252"/>
                </a:cxn>
                <a:cxn ang="0">
                  <a:pos x="connsiteX4253" y="connsiteY4253"/>
                </a:cxn>
                <a:cxn ang="0">
                  <a:pos x="connsiteX4254" y="connsiteY4254"/>
                </a:cxn>
                <a:cxn ang="0">
                  <a:pos x="connsiteX4255" y="connsiteY4255"/>
                </a:cxn>
                <a:cxn ang="0">
                  <a:pos x="connsiteX4256" y="connsiteY4256"/>
                </a:cxn>
                <a:cxn ang="0">
                  <a:pos x="connsiteX4257" y="connsiteY4257"/>
                </a:cxn>
                <a:cxn ang="0">
                  <a:pos x="connsiteX4258" y="connsiteY4258"/>
                </a:cxn>
                <a:cxn ang="0">
                  <a:pos x="connsiteX4259" y="connsiteY4259"/>
                </a:cxn>
                <a:cxn ang="0">
                  <a:pos x="connsiteX4260" y="connsiteY4260"/>
                </a:cxn>
                <a:cxn ang="0">
                  <a:pos x="connsiteX4261" y="connsiteY4261"/>
                </a:cxn>
                <a:cxn ang="0">
                  <a:pos x="connsiteX4262" y="connsiteY4262"/>
                </a:cxn>
                <a:cxn ang="0">
                  <a:pos x="connsiteX4263" y="connsiteY4263"/>
                </a:cxn>
                <a:cxn ang="0">
                  <a:pos x="connsiteX4264" y="connsiteY4264"/>
                </a:cxn>
                <a:cxn ang="0">
                  <a:pos x="connsiteX4265" y="connsiteY4265"/>
                </a:cxn>
                <a:cxn ang="0">
                  <a:pos x="connsiteX4266" y="connsiteY4266"/>
                </a:cxn>
                <a:cxn ang="0">
                  <a:pos x="connsiteX4267" y="connsiteY4267"/>
                </a:cxn>
                <a:cxn ang="0">
                  <a:pos x="connsiteX4268" y="connsiteY4268"/>
                </a:cxn>
                <a:cxn ang="0">
                  <a:pos x="connsiteX4269" y="connsiteY4269"/>
                </a:cxn>
                <a:cxn ang="0">
                  <a:pos x="connsiteX4270" y="connsiteY4270"/>
                </a:cxn>
                <a:cxn ang="0">
                  <a:pos x="connsiteX4271" y="connsiteY4271"/>
                </a:cxn>
                <a:cxn ang="0">
                  <a:pos x="connsiteX4272" y="connsiteY4272"/>
                </a:cxn>
                <a:cxn ang="0">
                  <a:pos x="connsiteX4273" y="connsiteY4273"/>
                </a:cxn>
                <a:cxn ang="0">
                  <a:pos x="connsiteX4274" y="connsiteY4274"/>
                </a:cxn>
                <a:cxn ang="0">
                  <a:pos x="connsiteX4275" y="connsiteY4275"/>
                </a:cxn>
                <a:cxn ang="0">
                  <a:pos x="connsiteX4276" y="connsiteY4276"/>
                </a:cxn>
                <a:cxn ang="0">
                  <a:pos x="connsiteX4277" y="connsiteY4277"/>
                </a:cxn>
                <a:cxn ang="0">
                  <a:pos x="connsiteX4278" y="connsiteY4278"/>
                </a:cxn>
                <a:cxn ang="0">
                  <a:pos x="connsiteX4279" y="connsiteY4279"/>
                </a:cxn>
                <a:cxn ang="0">
                  <a:pos x="connsiteX4280" y="connsiteY4280"/>
                </a:cxn>
                <a:cxn ang="0">
                  <a:pos x="connsiteX4281" y="connsiteY4281"/>
                </a:cxn>
                <a:cxn ang="0">
                  <a:pos x="connsiteX4282" y="connsiteY4282"/>
                </a:cxn>
                <a:cxn ang="0">
                  <a:pos x="connsiteX4283" y="connsiteY4283"/>
                </a:cxn>
                <a:cxn ang="0">
                  <a:pos x="connsiteX4284" y="connsiteY4284"/>
                </a:cxn>
                <a:cxn ang="0">
                  <a:pos x="connsiteX4285" y="connsiteY4285"/>
                </a:cxn>
                <a:cxn ang="0">
                  <a:pos x="connsiteX4286" y="connsiteY4286"/>
                </a:cxn>
                <a:cxn ang="0">
                  <a:pos x="connsiteX4287" y="connsiteY4287"/>
                </a:cxn>
                <a:cxn ang="0">
                  <a:pos x="connsiteX4288" y="connsiteY4288"/>
                </a:cxn>
                <a:cxn ang="0">
                  <a:pos x="connsiteX4289" y="connsiteY4289"/>
                </a:cxn>
                <a:cxn ang="0">
                  <a:pos x="connsiteX4290" y="connsiteY4290"/>
                </a:cxn>
                <a:cxn ang="0">
                  <a:pos x="connsiteX4291" y="connsiteY4291"/>
                </a:cxn>
                <a:cxn ang="0">
                  <a:pos x="connsiteX4292" y="connsiteY4292"/>
                </a:cxn>
                <a:cxn ang="0">
                  <a:pos x="connsiteX4293" y="connsiteY4293"/>
                </a:cxn>
                <a:cxn ang="0">
                  <a:pos x="connsiteX4294" y="connsiteY4294"/>
                </a:cxn>
                <a:cxn ang="0">
                  <a:pos x="connsiteX4295" y="connsiteY4295"/>
                </a:cxn>
                <a:cxn ang="0">
                  <a:pos x="connsiteX4296" y="connsiteY4296"/>
                </a:cxn>
                <a:cxn ang="0">
                  <a:pos x="connsiteX4297" y="connsiteY4297"/>
                </a:cxn>
                <a:cxn ang="0">
                  <a:pos x="connsiteX4298" y="connsiteY4298"/>
                </a:cxn>
                <a:cxn ang="0">
                  <a:pos x="connsiteX4299" y="connsiteY4299"/>
                </a:cxn>
                <a:cxn ang="0">
                  <a:pos x="connsiteX4300" y="connsiteY4300"/>
                </a:cxn>
                <a:cxn ang="0">
                  <a:pos x="connsiteX4301" y="connsiteY4301"/>
                </a:cxn>
                <a:cxn ang="0">
                  <a:pos x="connsiteX4302" y="connsiteY4302"/>
                </a:cxn>
                <a:cxn ang="0">
                  <a:pos x="connsiteX4303" y="connsiteY4303"/>
                </a:cxn>
                <a:cxn ang="0">
                  <a:pos x="connsiteX4304" y="connsiteY4304"/>
                </a:cxn>
                <a:cxn ang="0">
                  <a:pos x="connsiteX4305" y="connsiteY4305"/>
                </a:cxn>
                <a:cxn ang="0">
                  <a:pos x="connsiteX4306" y="connsiteY4306"/>
                </a:cxn>
                <a:cxn ang="0">
                  <a:pos x="connsiteX4307" y="connsiteY4307"/>
                </a:cxn>
                <a:cxn ang="0">
                  <a:pos x="connsiteX4308" y="connsiteY4308"/>
                </a:cxn>
                <a:cxn ang="0">
                  <a:pos x="connsiteX4309" y="connsiteY4309"/>
                </a:cxn>
                <a:cxn ang="0">
                  <a:pos x="connsiteX4310" y="connsiteY4310"/>
                </a:cxn>
                <a:cxn ang="0">
                  <a:pos x="connsiteX4311" y="connsiteY4311"/>
                </a:cxn>
                <a:cxn ang="0">
                  <a:pos x="connsiteX4312" y="connsiteY4312"/>
                </a:cxn>
                <a:cxn ang="0">
                  <a:pos x="connsiteX4313" y="connsiteY4313"/>
                </a:cxn>
                <a:cxn ang="0">
                  <a:pos x="connsiteX4314" y="connsiteY4314"/>
                </a:cxn>
                <a:cxn ang="0">
                  <a:pos x="connsiteX4315" y="connsiteY4315"/>
                </a:cxn>
                <a:cxn ang="0">
                  <a:pos x="connsiteX4316" y="connsiteY4316"/>
                </a:cxn>
                <a:cxn ang="0">
                  <a:pos x="connsiteX4317" y="connsiteY4317"/>
                </a:cxn>
                <a:cxn ang="0">
                  <a:pos x="connsiteX4318" y="connsiteY4318"/>
                </a:cxn>
                <a:cxn ang="0">
                  <a:pos x="connsiteX4319" y="connsiteY4319"/>
                </a:cxn>
                <a:cxn ang="0">
                  <a:pos x="connsiteX4320" y="connsiteY4320"/>
                </a:cxn>
                <a:cxn ang="0">
                  <a:pos x="connsiteX4321" y="connsiteY4321"/>
                </a:cxn>
                <a:cxn ang="0">
                  <a:pos x="connsiteX4322" y="connsiteY4322"/>
                </a:cxn>
                <a:cxn ang="0">
                  <a:pos x="connsiteX4323" y="connsiteY4323"/>
                </a:cxn>
                <a:cxn ang="0">
                  <a:pos x="connsiteX4324" y="connsiteY4324"/>
                </a:cxn>
                <a:cxn ang="0">
                  <a:pos x="connsiteX4325" y="connsiteY4325"/>
                </a:cxn>
                <a:cxn ang="0">
                  <a:pos x="connsiteX4326" y="connsiteY4326"/>
                </a:cxn>
                <a:cxn ang="0">
                  <a:pos x="connsiteX4327" y="connsiteY4327"/>
                </a:cxn>
                <a:cxn ang="0">
                  <a:pos x="connsiteX4328" y="connsiteY4328"/>
                </a:cxn>
                <a:cxn ang="0">
                  <a:pos x="connsiteX4329" y="connsiteY4329"/>
                </a:cxn>
                <a:cxn ang="0">
                  <a:pos x="connsiteX4330" y="connsiteY4330"/>
                </a:cxn>
                <a:cxn ang="0">
                  <a:pos x="connsiteX4331" y="connsiteY4331"/>
                </a:cxn>
                <a:cxn ang="0">
                  <a:pos x="connsiteX4332" y="connsiteY4332"/>
                </a:cxn>
                <a:cxn ang="0">
                  <a:pos x="connsiteX4333" y="connsiteY4333"/>
                </a:cxn>
                <a:cxn ang="0">
                  <a:pos x="connsiteX4334" y="connsiteY4334"/>
                </a:cxn>
                <a:cxn ang="0">
                  <a:pos x="connsiteX4335" y="connsiteY4335"/>
                </a:cxn>
                <a:cxn ang="0">
                  <a:pos x="connsiteX4336" y="connsiteY4336"/>
                </a:cxn>
                <a:cxn ang="0">
                  <a:pos x="connsiteX4337" y="connsiteY4337"/>
                </a:cxn>
                <a:cxn ang="0">
                  <a:pos x="connsiteX4338" y="connsiteY4338"/>
                </a:cxn>
                <a:cxn ang="0">
                  <a:pos x="connsiteX4339" y="connsiteY4339"/>
                </a:cxn>
                <a:cxn ang="0">
                  <a:pos x="connsiteX4340" y="connsiteY4340"/>
                </a:cxn>
                <a:cxn ang="0">
                  <a:pos x="connsiteX4341" y="connsiteY4341"/>
                </a:cxn>
                <a:cxn ang="0">
                  <a:pos x="connsiteX4342" y="connsiteY4342"/>
                </a:cxn>
                <a:cxn ang="0">
                  <a:pos x="connsiteX4343" y="connsiteY4343"/>
                </a:cxn>
                <a:cxn ang="0">
                  <a:pos x="connsiteX4344" y="connsiteY4344"/>
                </a:cxn>
                <a:cxn ang="0">
                  <a:pos x="connsiteX4345" y="connsiteY4345"/>
                </a:cxn>
                <a:cxn ang="0">
                  <a:pos x="connsiteX4346" y="connsiteY4346"/>
                </a:cxn>
                <a:cxn ang="0">
                  <a:pos x="connsiteX4347" y="connsiteY4347"/>
                </a:cxn>
                <a:cxn ang="0">
                  <a:pos x="connsiteX4348" y="connsiteY4348"/>
                </a:cxn>
                <a:cxn ang="0">
                  <a:pos x="connsiteX4349" y="connsiteY4349"/>
                </a:cxn>
                <a:cxn ang="0">
                  <a:pos x="connsiteX4350" y="connsiteY4350"/>
                </a:cxn>
                <a:cxn ang="0">
                  <a:pos x="connsiteX4351" y="connsiteY4351"/>
                </a:cxn>
                <a:cxn ang="0">
                  <a:pos x="connsiteX4352" y="connsiteY4352"/>
                </a:cxn>
                <a:cxn ang="0">
                  <a:pos x="connsiteX4353" y="connsiteY4353"/>
                </a:cxn>
                <a:cxn ang="0">
                  <a:pos x="connsiteX4354" y="connsiteY4354"/>
                </a:cxn>
                <a:cxn ang="0">
                  <a:pos x="connsiteX4355" y="connsiteY4355"/>
                </a:cxn>
                <a:cxn ang="0">
                  <a:pos x="connsiteX4356" y="connsiteY4356"/>
                </a:cxn>
                <a:cxn ang="0">
                  <a:pos x="connsiteX4357" y="connsiteY4357"/>
                </a:cxn>
                <a:cxn ang="0">
                  <a:pos x="connsiteX4358" y="connsiteY4358"/>
                </a:cxn>
                <a:cxn ang="0">
                  <a:pos x="connsiteX4359" y="connsiteY4359"/>
                </a:cxn>
                <a:cxn ang="0">
                  <a:pos x="connsiteX4360" y="connsiteY4360"/>
                </a:cxn>
                <a:cxn ang="0">
                  <a:pos x="connsiteX4361" y="connsiteY4361"/>
                </a:cxn>
                <a:cxn ang="0">
                  <a:pos x="connsiteX4362" y="connsiteY4362"/>
                </a:cxn>
                <a:cxn ang="0">
                  <a:pos x="connsiteX4363" y="connsiteY4363"/>
                </a:cxn>
                <a:cxn ang="0">
                  <a:pos x="connsiteX4364" y="connsiteY4364"/>
                </a:cxn>
                <a:cxn ang="0">
                  <a:pos x="connsiteX4365" y="connsiteY4365"/>
                </a:cxn>
                <a:cxn ang="0">
                  <a:pos x="connsiteX4366" y="connsiteY4366"/>
                </a:cxn>
                <a:cxn ang="0">
                  <a:pos x="connsiteX4367" y="connsiteY4367"/>
                </a:cxn>
                <a:cxn ang="0">
                  <a:pos x="connsiteX4368" y="connsiteY4368"/>
                </a:cxn>
                <a:cxn ang="0">
                  <a:pos x="connsiteX4369" y="connsiteY4369"/>
                </a:cxn>
                <a:cxn ang="0">
                  <a:pos x="connsiteX4370" y="connsiteY4370"/>
                </a:cxn>
                <a:cxn ang="0">
                  <a:pos x="connsiteX4371" y="connsiteY4371"/>
                </a:cxn>
                <a:cxn ang="0">
                  <a:pos x="connsiteX4372" y="connsiteY4372"/>
                </a:cxn>
                <a:cxn ang="0">
                  <a:pos x="connsiteX4373" y="connsiteY4373"/>
                </a:cxn>
                <a:cxn ang="0">
                  <a:pos x="connsiteX4374" y="connsiteY4374"/>
                </a:cxn>
                <a:cxn ang="0">
                  <a:pos x="connsiteX4375" y="connsiteY4375"/>
                </a:cxn>
                <a:cxn ang="0">
                  <a:pos x="connsiteX4376" y="connsiteY4376"/>
                </a:cxn>
                <a:cxn ang="0">
                  <a:pos x="connsiteX4377" y="connsiteY4377"/>
                </a:cxn>
                <a:cxn ang="0">
                  <a:pos x="connsiteX4378" y="connsiteY4378"/>
                </a:cxn>
                <a:cxn ang="0">
                  <a:pos x="connsiteX4379" y="connsiteY4379"/>
                </a:cxn>
                <a:cxn ang="0">
                  <a:pos x="connsiteX4380" y="connsiteY4380"/>
                </a:cxn>
                <a:cxn ang="0">
                  <a:pos x="connsiteX4381" y="connsiteY4381"/>
                </a:cxn>
                <a:cxn ang="0">
                  <a:pos x="connsiteX4382" y="connsiteY4382"/>
                </a:cxn>
                <a:cxn ang="0">
                  <a:pos x="connsiteX4383" y="connsiteY4383"/>
                </a:cxn>
                <a:cxn ang="0">
                  <a:pos x="connsiteX4384" y="connsiteY4384"/>
                </a:cxn>
                <a:cxn ang="0">
                  <a:pos x="connsiteX4385" y="connsiteY4385"/>
                </a:cxn>
                <a:cxn ang="0">
                  <a:pos x="connsiteX4386" y="connsiteY4386"/>
                </a:cxn>
                <a:cxn ang="0">
                  <a:pos x="connsiteX4387" y="connsiteY4387"/>
                </a:cxn>
                <a:cxn ang="0">
                  <a:pos x="connsiteX4388" y="connsiteY4388"/>
                </a:cxn>
                <a:cxn ang="0">
                  <a:pos x="connsiteX4389" y="connsiteY4389"/>
                </a:cxn>
                <a:cxn ang="0">
                  <a:pos x="connsiteX4390" y="connsiteY4390"/>
                </a:cxn>
                <a:cxn ang="0">
                  <a:pos x="connsiteX4391" y="connsiteY4391"/>
                </a:cxn>
                <a:cxn ang="0">
                  <a:pos x="connsiteX4392" y="connsiteY4392"/>
                </a:cxn>
                <a:cxn ang="0">
                  <a:pos x="connsiteX4393" y="connsiteY4393"/>
                </a:cxn>
                <a:cxn ang="0">
                  <a:pos x="connsiteX4394" y="connsiteY4394"/>
                </a:cxn>
                <a:cxn ang="0">
                  <a:pos x="connsiteX4395" y="connsiteY4395"/>
                </a:cxn>
                <a:cxn ang="0">
                  <a:pos x="connsiteX4396" y="connsiteY4396"/>
                </a:cxn>
                <a:cxn ang="0">
                  <a:pos x="connsiteX4397" y="connsiteY4397"/>
                </a:cxn>
                <a:cxn ang="0">
                  <a:pos x="connsiteX4398" y="connsiteY4398"/>
                </a:cxn>
                <a:cxn ang="0">
                  <a:pos x="connsiteX4399" y="connsiteY4399"/>
                </a:cxn>
                <a:cxn ang="0">
                  <a:pos x="connsiteX4400" y="connsiteY4400"/>
                </a:cxn>
                <a:cxn ang="0">
                  <a:pos x="connsiteX4401" y="connsiteY4401"/>
                </a:cxn>
                <a:cxn ang="0">
                  <a:pos x="connsiteX4402" y="connsiteY4402"/>
                </a:cxn>
                <a:cxn ang="0">
                  <a:pos x="connsiteX4403" y="connsiteY4403"/>
                </a:cxn>
                <a:cxn ang="0">
                  <a:pos x="connsiteX4404" y="connsiteY4404"/>
                </a:cxn>
                <a:cxn ang="0">
                  <a:pos x="connsiteX4405" y="connsiteY4405"/>
                </a:cxn>
                <a:cxn ang="0">
                  <a:pos x="connsiteX4406" y="connsiteY4406"/>
                </a:cxn>
                <a:cxn ang="0">
                  <a:pos x="connsiteX4407" y="connsiteY4407"/>
                </a:cxn>
                <a:cxn ang="0">
                  <a:pos x="connsiteX4408" y="connsiteY4408"/>
                </a:cxn>
                <a:cxn ang="0">
                  <a:pos x="connsiteX4409" y="connsiteY4409"/>
                </a:cxn>
                <a:cxn ang="0">
                  <a:pos x="connsiteX4410" y="connsiteY4410"/>
                </a:cxn>
                <a:cxn ang="0">
                  <a:pos x="connsiteX4411" y="connsiteY4411"/>
                </a:cxn>
                <a:cxn ang="0">
                  <a:pos x="connsiteX4412" y="connsiteY4412"/>
                </a:cxn>
                <a:cxn ang="0">
                  <a:pos x="connsiteX4413" y="connsiteY4413"/>
                </a:cxn>
                <a:cxn ang="0">
                  <a:pos x="connsiteX4414" y="connsiteY4414"/>
                </a:cxn>
                <a:cxn ang="0">
                  <a:pos x="connsiteX4415" y="connsiteY4415"/>
                </a:cxn>
                <a:cxn ang="0">
                  <a:pos x="connsiteX4416" y="connsiteY4416"/>
                </a:cxn>
                <a:cxn ang="0">
                  <a:pos x="connsiteX4417" y="connsiteY4417"/>
                </a:cxn>
                <a:cxn ang="0">
                  <a:pos x="connsiteX4418" y="connsiteY4418"/>
                </a:cxn>
                <a:cxn ang="0">
                  <a:pos x="connsiteX4419" y="connsiteY4419"/>
                </a:cxn>
                <a:cxn ang="0">
                  <a:pos x="connsiteX4420" y="connsiteY4420"/>
                </a:cxn>
                <a:cxn ang="0">
                  <a:pos x="connsiteX4421" y="connsiteY4421"/>
                </a:cxn>
                <a:cxn ang="0">
                  <a:pos x="connsiteX4422" y="connsiteY4422"/>
                </a:cxn>
                <a:cxn ang="0">
                  <a:pos x="connsiteX4423" y="connsiteY4423"/>
                </a:cxn>
                <a:cxn ang="0">
                  <a:pos x="connsiteX4424" y="connsiteY4424"/>
                </a:cxn>
                <a:cxn ang="0">
                  <a:pos x="connsiteX4425" y="connsiteY4425"/>
                </a:cxn>
                <a:cxn ang="0">
                  <a:pos x="connsiteX4426" y="connsiteY4426"/>
                </a:cxn>
                <a:cxn ang="0">
                  <a:pos x="connsiteX4427" y="connsiteY4427"/>
                </a:cxn>
                <a:cxn ang="0">
                  <a:pos x="connsiteX4428" y="connsiteY4428"/>
                </a:cxn>
                <a:cxn ang="0">
                  <a:pos x="connsiteX4429" y="connsiteY4429"/>
                </a:cxn>
                <a:cxn ang="0">
                  <a:pos x="connsiteX4430" y="connsiteY4430"/>
                </a:cxn>
                <a:cxn ang="0">
                  <a:pos x="connsiteX4431" y="connsiteY4431"/>
                </a:cxn>
                <a:cxn ang="0">
                  <a:pos x="connsiteX4432" y="connsiteY4432"/>
                </a:cxn>
                <a:cxn ang="0">
                  <a:pos x="connsiteX4433" y="connsiteY4433"/>
                </a:cxn>
                <a:cxn ang="0">
                  <a:pos x="connsiteX4434" y="connsiteY4434"/>
                </a:cxn>
                <a:cxn ang="0">
                  <a:pos x="connsiteX4435" y="connsiteY4435"/>
                </a:cxn>
                <a:cxn ang="0">
                  <a:pos x="connsiteX4436" y="connsiteY4436"/>
                </a:cxn>
                <a:cxn ang="0">
                  <a:pos x="connsiteX4437" y="connsiteY4437"/>
                </a:cxn>
                <a:cxn ang="0">
                  <a:pos x="connsiteX4438" y="connsiteY4438"/>
                </a:cxn>
                <a:cxn ang="0">
                  <a:pos x="connsiteX4439" y="connsiteY4439"/>
                </a:cxn>
                <a:cxn ang="0">
                  <a:pos x="connsiteX4440" y="connsiteY4440"/>
                </a:cxn>
                <a:cxn ang="0">
                  <a:pos x="connsiteX4441" y="connsiteY4441"/>
                </a:cxn>
                <a:cxn ang="0">
                  <a:pos x="connsiteX4442" y="connsiteY4442"/>
                </a:cxn>
                <a:cxn ang="0">
                  <a:pos x="connsiteX4443" y="connsiteY4443"/>
                </a:cxn>
                <a:cxn ang="0">
                  <a:pos x="connsiteX4444" y="connsiteY4444"/>
                </a:cxn>
                <a:cxn ang="0">
                  <a:pos x="connsiteX4445" y="connsiteY4445"/>
                </a:cxn>
                <a:cxn ang="0">
                  <a:pos x="connsiteX4446" y="connsiteY4446"/>
                </a:cxn>
                <a:cxn ang="0">
                  <a:pos x="connsiteX4447" y="connsiteY4447"/>
                </a:cxn>
                <a:cxn ang="0">
                  <a:pos x="connsiteX4448" y="connsiteY4448"/>
                </a:cxn>
                <a:cxn ang="0">
                  <a:pos x="connsiteX4449" y="connsiteY4449"/>
                </a:cxn>
                <a:cxn ang="0">
                  <a:pos x="connsiteX4450" y="connsiteY4450"/>
                </a:cxn>
                <a:cxn ang="0">
                  <a:pos x="connsiteX4451" y="connsiteY4451"/>
                </a:cxn>
                <a:cxn ang="0">
                  <a:pos x="connsiteX4452" y="connsiteY4452"/>
                </a:cxn>
                <a:cxn ang="0">
                  <a:pos x="connsiteX4453" y="connsiteY4453"/>
                </a:cxn>
                <a:cxn ang="0">
                  <a:pos x="connsiteX4454" y="connsiteY4454"/>
                </a:cxn>
                <a:cxn ang="0">
                  <a:pos x="connsiteX4455" y="connsiteY4455"/>
                </a:cxn>
                <a:cxn ang="0">
                  <a:pos x="connsiteX4456" y="connsiteY4456"/>
                </a:cxn>
                <a:cxn ang="0">
                  <a:pos x="connsiteX4457" y="connsiteY4457"/>
                </a:cxn>
                <a:cxn ang="0">
                  <a:pos x="connsiteX4458" y="connsiteY4458"/>
                </a:cxn>
                <a:cxn ang="0">
                  <a:pos x="connsiteX4459" y="connsiteY4459"/>
                </a:cxn>
                <a:cxn ang="0">
                  <a:pos x="connsiteX4460" y="connsiteY4460"/>
                </a:cxn>
                <a:cxn ang="0">
                  <a:pos x="connsiteX4461" y="connsiteY4461"/>
                </a:cxn>
                <a:cxn ang="0">
                  <a:pos x="connsiteX4462" y="connsiteY4462"/>
                </a:cxn>
                <a:cxn ang="0">
                  <a:pos x="connsiteX4463" y="connsiteY4463"/>
                </a:cxn>
                <a:cxn ang="0">
                  <a:pos x="connsiteX4464" y="connsiteY4464"/>
                </a:cxn>
                <a:cxn ang="0">
                  <a:pos x="connsiteX4465" y="connsiteY4465"/>
                </a:cxn>
                <a:cxn ang="0">
                  <a:pos x="connsiteX4466" y="connsiteY4466"/>
                </a:cxn>
                <a:cxn ang="0">
                  <a:pos x="connsiteX4467" y="connsiteY4467"/>
                </a:cxn>
                <a:cxn ang="0">
                  <a:pos x="connsiteX4468" y="connsiteY4468"/>
                </a:cxn>
                <a:cxn ang="0">
                  <a:pos x="connsiteX4469" y="connsiteY4469"/>
                </a:cxn>
                <a:cxn ang="0">
                  <a:pos x="connsiteX4470" y="connsiteY4470"/>
                </a:cxn>
                <a:cxn ang="0">
                  <a:pos x="connsiteX4471" y="connsiteY4471"/>
                </a:cxn>
                <a:cxn ang="0">
                  <a:pos x="connsiteX4472" y="connsiteY4472"/>
                </a:cxn>
                <a:cxn ang="0">
                  <a:pos x="connsiteX4473" y="connsiteY4473"/>
                </a:cxn>
                <a:cxn ang="0">
                  <a:pos x="connsiteX4474" y="connsiteY4474"/>
                </a:cxn>
                <a:cxn ang="0">
                  <a:pos x="connsiteX4475" y="connsiteY4475"/>
                </a:cxn>
                <a:cxn ang="0">
                  <a:pos x="connsiteX4476" y="connsiteY4476"/>
                </a:cxn>
                <a:cxn ang="0">
                  <a:pos x="connsiteX4477" y="connsiteY4477"/>
                </a:cxn>
                <a:cxn ang="0">
                  <a:pos x="connsiteX4478" y="connsiteY4478"/>
                </a:cxn>
                <a:cxn ang="0">
                  <a:pos x="connsiteX4479" y="connsiteY4479"/>
                </a:cxn>
                <a:cxn ang="0">
                  <a:pos x="connsiteX4480" y="connsiteY4480"/>
                </a:cxn>
                <a:cxn ang="0">
                  <a:pos x="connsiteX4481" y="connsiteY4481"/>
                </a:cxn>
                <a:cxn ang="0">
                  <a:pos x="connsiteX4482" y="connsiteY4482"/>
                </a:cxn>
                <a:cxn ang="0">
                  <a:pos x="connsiteX4483" y="connsiteY4483"/>
                </a:cxn>
                <a:cxn ang="0">
                  <a:pos x="connsiteX4484" y="connsiteY4484"/>
                </a:cxn>
                <a:cxn ang="0">
                  <a:pos x="connsiteX4485" y="connsiteY4485"/>
                </a:cxn>
                <a:cxn ang="0">
                  <a:pos x="connsiteX4486" y="connsiteY4486"/>
                </a:cxn>
                <a:cxn ang="0">
                  <a:pos x="connsiteX4487" y="connsiteY4487"/>
                </a:cxn>
                <a:cxn ang="0">
                  <a:pos x="connsiteX4488" y="connsiteY4488"/>
                </a:cxn>
                <a:cxn ang="0">
                  <a:pos x="connsiteX4489" y="connsiteY4489"/>
                </a:cxn>
                <a:cxn ang="0">
                  <a:pos x="connsiteX4490" y="connsiteY4490"/>
                </a:cxn>
                <a:cxn ang="0">
                  <a:pos x="connsiteX4491" y="connsiteY4491"/>
                </a:cxn>
                <a:cxn ang="0">
                  <a:pos x="connsiteX4492" y="connsiteY4492"/>
                </a:cxn>
                <a:cxn ang="0">
                  <a:pos x="connsiteX4493" y="connsiteY4493"/>
                </a:cxn>
                <a:cxn ang="0">
                  <a:pos x="connsiteX4494" y="connsiteY4494"/>
                </a:cxn>
                <a:cxn ang="0">
                  <a:pos x="connsiteX4495" y="connsiteY4495"/>
                </a:cxn>
                <a:cxn ang="0">
                  <a:pos x="connsiteX4496" y="connsiteY4496"/>
                </a:cxn>
                <a:cxn ang="0">
                  <a:pos x="connsiteX4497" y="connsiteY4497"/>
                </a:cxn>
                <a:cxn ang="0">
                  <a:pos x="connsiteX4498" y="connsiteY4498"/>
                </a:cxn>
                <a:cxn ang="0">
                  <a:pos x="connsiteX4499" y="connsiteY4499"/>
                </a:cxn>
                <a:cxn ang="0">
                  <a:pos x="connsiteX4500" y="connsiteY4500"/>
                </a:cxn>
                <a:cxn ang="0">
                  <a:pos x="connsiteX4501" y="connsiteY4501"/>
                </a:cxn>
                <a:cxn ang="0">
                  <a:pos x="connsiteX4502" y="connsiteY4502"/>
                </a:cxn>
                <a:cxn ang="0">
                  <a:pos x="connsiteX4503" y="connsiteY4503"/>
                </a:cxn>
                <a:cxn ang="0">
                  <a:pos x="connsiteX4504" y="connsiteY4504"/>
                </a:cxn>
                <a:cxn ang="0">
                  <a:pos x="connsiteX4505" y="connsiteY4505"/>
                </a:cxn>
                <a:cxn ang="0">
                  <a:pos x="connsiteX4506" y="connsiteY4506"/>
                </a:cxn>
                <a:cxn ang="0">
                  <a:pos x="connsiteX4507" y="connsiteY4507"/>
                </a:cxn>
                <a:cxn ang="0">
                  <a:pos x="connsiteX4508" y="connsiteY4508"/>
                </a:cxn>
                <a:cxn ang="0">
                  <a:pos x="connsiteX4509" y="connsiteY4509"/>
                </a:cxn>
                <a:cxn ang="0">
                  <a:pos x="connsiteX4510" y="connsiteY4510"/>
                </a:cxn>
                <a:cxn ang="0">
                  <a:pos x="connsiteX4511" y="connsiteY4511"/>
                </a:cxn>
                <a:cxn ang="0">
                  <a:pos x="connsiteX4512" y="connsiteY4512"/>
                </a:cxn>
                <a:cxn ang="0">
                  <a:pos x="connsiteX4513" y="connsiteY4513"/>
                </a:cxn>
                <a:cxn ang="0">
                  <a:pos x="connsiteX4514" y="connsiteY4514"/>
                </a:cxn>
                <a:cxn ang="0">
                  <a:pos x="connsiteX4515" y="connsiteY4515"/>
                </a:cxn>
                <a:cxn ang="0">
                  <a:pos x="connsiteX4516" y="connsiteY4516"/>
                </a:cxn>
                <a:cxn ang="0">
                  <a:pos x="connsiteX4517" y="connsiteY4517"/>
                </a:cxn>
                <a:cxn ang="0">
                  <a:pos x="connsiteX4518" y="connsiteY4518"/>
                </a:cxn>
                <a:cxn ang="0">
                  <a:pos x="connsiteX4519" y="connsiteY4519"/>
                </a:cxn>
                <a:cxn ang="0">
                  <a:pos x="connsiteX4520" y="connsiteY4520"/>
                </a:cxn>
                <a:cxn ang="0">
                  <a:pos x="connsiteX4521" y="connsiteY4521"/>
                </a:cxn>
                <a:cxn ang="0">
                  <a:pos x="connsiteX4522" y="connsiteY4522"/>
                </a:cxn>
                <a:cxn ang="0">
                  <a:pos x="connsiteX4523" y="connsiteY4523"/>
                </a:cxn>
                <a:cxn ang="0">
                  <a:pos x="connsiteX4524" y="connsiteY4524"/>
                </a:cxn>
                <a:cxn ang="0">
                  <a:pos x="connsiteX4525" y="connsiteY4525"/>
                </a:cxn>
                <a:cxn ang="0">
                  <a:pos x="connsiteX4526" y="connsiteY4526"/>
                </a:cxn>
                <a:cxn ang="0">
                  <a:pos x="connsiteX4527" y="connsiteY4527"/>
                </a:cxn>
                <a:cxn ang="0">
                  <a:pos x="connsiteX4528" y="connsiteY4528"/>
                </a:cxn>
                <a:cxn ang="0">
                  <a:pos x="connsiteX4529" y="connsiteY4529"/>
                </a:cxn>
                <a:cxn ang="0">
                  <a:pos x="connsiteX4530" y="connsiteY4530"/>
                </a:cxn>
                <a:cxn ang="0">
                  <a:pos x="connsiteX4531" y="connsiteY4531"/>
                </a:cxn>
                <a:cxn ang="0">
                  <a:pos x="connsiteX4532" y="connsiteY4532"/>
                </a:cxn>
                <a:cxn ang="0">
                  <a:pos x="connsiteX4533" y="connsiteY4533"/>
                </a:cxn>
                <a:cxn ang="0">
                  <a:pos x="connsiteX4534" y="connsiteY4534"/>
                </a:cxn>
                <a:cxn ang="0">
                  <a:pos x="connsiteX4535" y="connsiteY4535"/>
                </a:cxn>
                <a:cxn ang="0">
                  <a:pos x="connsiteX4536" y="connsiteY4536"/>
                </a:cxn>
                <a:cxn ang="0">
                  <a:pos x="connsiteX4537" y="connsiteY4537"/>
                </a:cxn>
                <a:cxn ang="0">
                  <a:pos x="connsiteX4538" y="connsiteY4538"/>
                </a:cxn>
                <a:cxn ang="0">
                  <a:pos x="connsiteX4539" y="connsiteY4539"/>
                </a:cxn>
                <a:cxn ang="0">
                  <a:pos x="connsiteX4540" y="connsiteY4540"/>
                </a:cxn>
                <a:cxn ang="0">
                  <a:pos x="connsiteX4541" y="connsiteY4541"/>
                </a:cxn>
                <a:cxn ang="0">
                  <a:pos x="connsiteX4542" y="connsiteY4542"/>
                </a:cxn>
                <a:cxn ang="0">
                  <a:pos x="connsiteX4543" y="connsiteY4543"/>
                </a:cxn>
                <a:cxn ang="0">
                  <a:pos x="connsiteX4544" y="connsiteY4544"/>
                </a:cxn>
                <a:cxn ang="0">
                  <a:pos x="connsiteX4545" y="connsiteY4545"/>
                </a:cxn>
                <a:cxn ang="0">
                  <a:pos x="connsiteX4546" y="connsiteY4546"/>
                </a:cxn>
                <a:cxn ang="0">
                  <a:pos x="connsiteX4547" y="connsiteY4547"/>
                </a:cxn>
                <a:cxn ang="0">
                  <a:pos x="connsiteX4548" y="connsiteY4548"/>
                </a:cxn>
                <a:cxn ang="0">
                  <a:pos x="connsiteX4549" y="connsiteY4549"/>
                </a:cxn>
                <a:cxn ang="0">
                  <a:pos x="connsiteX4550" y="connsiteY4550"/>
                </a:cxn>
                <a:cxn ang="0">
                  <a:pos x="connsiteX4551" y="connsiteY4551"/>
                </a:cxn>
                <a:cxn ang="0">
                  <a:pos x="connsiteX4552" y="connsiteY4552"/>
                </a:cxn>
                <a:cxn ang="0">
                  <a:pos x="connsiteX4553" y="connsiteY4553"/>
                </a:cxn>
                <a:cxn ang="0">
                  <a:pos x="connsiteX4554" y="connsiteY4554"/>
                </a:cxn>
                <a:cxn ang="0">
                  <a:pos x="connsiteX4555" y="connsiteY4555"/>
                </a:cxn>
                <a:cxn ang="0">
                  <a:pos x="connsiteX4556" y="connsiteY4556"/>
                </a:cxn>
                <a:cxn ang="0">
                  <a:pos x="connsiteX4557" y="connsiteY4557"/>
                </a:cxn>
                <a:cxn ang="0">
                  <a:pos x="connsiteX4558" y="connsiteY4558"/>
                </a:cxn>
                <a:cxn ang="0">
                  <a:pos x="connsiteX4559" y="connsiteY4559"/>
                </a:cxn>
                <a:cxn ang="0">
                  <a:pos x="connsiteX4560" y="connsiteY4560"/>
                </a:cxn>
                <a:cxn ang="0">
                  <a:pos x="connsiteX4561" y="connsiteY4561"/>
                </a:cxn>
                <a:cxn ang="0">
                  <a:pos x="connsiteX4562" y="connsiteY4562"/>
                </a:cxn>
                <a:cxn ang="0">
                  <a:pos x="connsiteX4563" y="connsiteY4563"/>
                </a:cxn>
                <a:cxn ang="0">
                  <a:pos x="connsiteX4564" y="connsiteY4564"/>
                </a:cxn>
                <a:cxn ang="0">
                  <a:pos x="connsiteX4565" y="connsiteY4565"/>
                </a:cxn>
                <a:cxn ang="0">
                  <a:pos x="connsiteX4566" y="connsiteY4566"/>
                </a:cxn>
                <a:cxn ang="0">
                  <a:pos x="connsiteX4567" y="connsiteY4567"/>
                </a:cxn>
                <a:cxn ang="0">
                  <a:pos x="connsiteX4568" y="connsiteY4568"/>
                </a:cxn>
                <a:cxn ang="0">
                  <a:pos x="connsiteX4569" y="connsiteY4569"/>
                </a:cxn>
                <a:cxn ang="0">
                  <a:pos x="connsiteX4570" y="connsiteY4570"/>
                </a:cxn>
                <a:cxn ang="0">
                  <a:pos x="connsiteX4571" y="connsiteY4571"/>
                </a:cxn>
                <a:cxn ang="0">
                  <a:pos x="connsiteX4572" y="connsiteY4572"/>
                </a:cxn>
                <a:cxn ang="0">
                  <a:pos x="connsiteX4573" y="connsiteY4573"/>
                </a:cxn>
                <a:cxn ang="0">
                  <a:pos x="connsiteX4574" y="connsiteY4574"/>
                </a:cxn>
                <a:cxn ang="0">
                  <a:pos x="connsiteX4575" y="connsiteY4575"/>
                </a:cxn>
                <a:cxn ang="0">
                  <a:pos x="connsiteX4576" y="connsiteY4576"/>
                </a:cxn>
                <a:cxn ang="0">
                  <a:pos x="connsiteX4577" y="connsiteY4577"/>
                </a:cxn>
                <a:cxn ang="0">
                  <a:pos x="connsiteX4578" y="connsiteY4578"/>
                </a:cxn>
                <a:cxn ang="0">
                  <a:pos x="connsiteX4579" y="connsiteY4579"/>
                </a:cxn>
                <a:cxn ang="0">
                  <a:pos x="connsiteX4580" y="connsiteY4580"/>
                </a:cxn>
                <a:cxn ang="0">
                  <a:pos x="connsiteX4581" y="connsiteY4581"/>
                </a:cxn>
                <a:cxn ang="0">
                  <a:pos x="connsiteX4582" y="connsiteY4582"/>
                </a:cxn>
                <a:cxn ang="0">
                  <a:pos x="connsiteX4583" y="connsiteY4583"/>
                </a:cxn>
                <a:cxn ang="0">
                  <a:pos x="connsiteX4584" y="connsiteY4584"/>
                </a:cxn>
                <a:cxn ang="0">
                  <a:pos x="connsiteX4585" y="connsiteY4585"/>
                </a:cxn>
                <a:cxn ang="0">
                  <a:pos x="connsiteX4586" y="connsiteY4586"/>
                </a:cxn>
                <a:cxn ang="0">
                  <a:pos x="connsiteX4587" y="connsiteY4587"/>
                </a:cxn>
                <a:cxn ang="0">
                  <a:pos x="connsiteX4588" y="connsiteY4588"/>
                </a:cxn>
                <a:cxn ang="0">
                  <a:pos x="connsiteX4589" y="connsiteY4589"/>
                </a:cxn>
                <a:cxn ang="0">
                  <a:pos x="connsiteX4590" y="connsiteY4590"/>
                </a:cxn>
                <a:cxn ang="0">
                  <a:pos x="connsiteX4591" y="connsiteY4591"/>
                </a:cxn>
                <a:cxn ang="0">
                  <a:pos x="connsiteX4592" y="connsiteY4592"/>
                </a:cxn>
                <a:cxn ang="0">
                  <a:pos x="connsiteX4593" y="connsiteY4593"/>
                </a:cxn>
                <a:cxn ang="0">
                  <a:pos x="connsiteX4594" y="connsiteY4594"/>
                </a:cxn>
                <a:cxn ang="0">
                  <a:pos x="connsiteX4595" y="connsiteY4595"/>
                </a:cxn>
                <a:cxn ang="0">
                  <a:pos x="connsiteX4596" y="connsiteY4596"/>
                </a:cxn>
                <a:cxn ang="0">
                  <a:pos x="connsiteX4597" y="connsiteY4597"/>
                </a:cxn>
                <a:cxn ang="0">
                  <a:pos x="connsiteX4598" y="connsiteY4598"/>
                </a:cxn>
                <a:cxn ang="0">
                  <a:pos x="connsiteX4599" y="connsiteY4599"/>
                </a:cxn>
                <a:cxn ang="0">
                  <a:pos x="connsiteX4600" y="connsiteY4600"/>
                </a:cxn>
                <a:cxn ang="0">
                  <a:pos x="connsiteX4601" y="connsiteY4601"/>
                </a:cxn>
                <a:cxn ang="0">
                  <a:pos x="connsiteX4602" y="connsiteY4602"/>
                </a:cxn>
                <a:cxn ang="0">
                  <a:pos x="connsiteX4603" y="connsiteY4603"/>
                </a:cxn>
                <a:cxn ang="0">
                  <a:pos x="connsiteX4604" y="connsiteY4604"/>
                </a:cxn>
                <a:cxn ang="0">
                  <a:pos x="connsiteX4605" y="connsiteY4605"/>
                </a:cxn>
                <a:cxn ang="0">
                  <a:pos x="connsiteX4606" y="connsiteY4606"/>
                </a:cxn>
                <a:cxn ang="0">
                  <a:pos x="connsiteX4607" y="connsiteY4607"/>
                </a:cxn>
                <a:cxn ang="0">
                  <a:pos x="connsiteX4608" y="connsiteY4608"/>
                </a:cxn>
                <a:cxn ang="0">
                  <a:pos x="connsiteX4609" y="connsiteY4609"/>
                </a:cxn>
                <a:cxn ang="0">
                  <a:pos x="connsiteX4610" y="connsiteY4610"/>
                </a:cxn>
                <a:cxn ang="0">
                  <a:pos x="connsiteX4611" y="connsiteY4611"/>
                </a:cxn>
                <a:cxn ang="0">
                  <a:pos x="connsiteX4612" y="connsiteY4612"/>
                </a:cxn>
                <a:cxn ang="0">
                  <a:pos x="connsiteX4613" y="connsiteY4613"/>
                </a:cxn>
                <a:cxn ang="0">
                  <a:pos x="connsiteX4614" y="connsiteY4614"/>
                </a:cxn>
                <a:cxn ang="0">
                  <a:pos x="connsiteX4615" y="connsiteY4615"/>
                </a:cxn>
                <a:cxn ang="0">
                  <a:pos x="connsiteX4616" y="connsiteY4616"/>
                </a:cxn>
                <a:cxn ang="0">
                  <a:pos x="connsiteX4617" y="connsiteY4617"/>
                </a:cxn>
                <a:cxn ang="0">
                  <a:pos x="connsiteX4618" y="connsiteY4618"/>
                </a:cxn>
                <a:cxn ang="0">
                  <a:pos x="connsiteX4619" y="connsiteY4619"/>
                </a:cxn>
                <a:cxn ang="0">
                  <a:pos x="connsiteX4620" y="connsiteY4620"/>
                </a:cxn>
                <a:cxn ang="0">
                  <a:pos x="connsiteX4621" y="connsiteY4621"/>
                </a:cxn>
                <a:cxn ang="0">
                  <a:pos x="connsiteX4622" y="connsiteY4622"/>
                </a:cxn>
                <a:cxn ang="0">
                  <a:pos x="connsiteX4623" y="connsiteY4623"/>
                </a:cxn>
                <a:cxn ang="0">
                  <a:pos x="connsiteX4624" y="connsiteY4624"/>
                </a:cxn>
                <a:cxn ang="0">
                  <a:pos x="connsiteX4625" y="connsiteY4625"/>
                </a:cxn>
                <a:cxn ang="0">
                  <a:pos x="connsiteX4626" y="connsiteY4626"/>
                </a:cxn>
                <a:cxn ang="0">
                  <a:pos x="connsiteX4627" y="connsiteY4627"/>
                </a:cxn>
                <a:cxn ang="0">
                  <a:pos x="connsiteX4628" y="connsiteY4628"/>
                </a:cxn>
                <a:cxn ang="0">
                  <a:pos x="connsiteX4629" y="connsiteY4629"/>
                </a:cxn>
                <a:cxn ang="0">
                  <a:pos x="connsiteX4630" y="connsiteY4630"/>
                </a:cxn>
                <a:cxn ang="0">
                  <a:pos x="connsiteX4631" y="connsiteY4631"/>
                </a:cxn>
                <a:cxn ang="0">
                  <a:pos x="connsiteX4632" y="connsiteY4632"/>
                </a:cxn>
                <a:cxn ang="0">
                  <a:pos x="connsiteX4633" y="connsiteY4633"/>
                </a:cxn>
                <a:cxn ang="0">
                  <a:pos x="connsiteX4634" y="connsiteY4634"/>
                </a:cxn>
                <a:cxn ang="0">
                  <a:pos x="connsiteX4635" y="connsiteY4635"/>
                </a:cxn>
                <a:cxn ang="0">
                  <a:pos x="connsiteX4636" y="connsiteY4636"/>
                </a:cxn>
                <a:cxn ang="0">
                  <a:pos x="connsiteX4637" y="connsiteY4637"/>
                </a:cxn>
                <a:cxn ang="0">
                  <a:pos x="connsiteX4638" y="connsiteY4638"/>
                </a:cxn>
                <a:cxn ang="0">
                  <a:pos x="connsiteX4639" y="connsiteY4639"/>
                </a:cxn>
                <a:cxn ang="0">
                  <a:pos x="connsiteX4640" y="connsiteY4640"/>
                </a:cxn>
                <a:cxn ang="0">
                  <a:pos x="connsiteX4641" y="connsiteY4641"/>
                </a:cxn>
                <a:cxn ang="0">
                  <a:pos x="connsiteX4642" y="connsiteY4642"/>
                </a:cxn>
                <a:cxn ang="0">
                  <a:pos x="connsiteX4643" y="connsiteY4643"/>
                </a:cxn>
                <a:cxn ang="0">
                  <a:pos x="connsiteX4644" y="connsiteY4644"/>
                </a:cxn>
                <a:cxn ang="0">
                  <a:pos x="connsiteX4645" y="connsiteY4645"/>
                </a:cxn>
                <a:cxn ang="0">
                  <a:pos x="connsiteX4646" y="connsiteY4646"/>
                </a:cxn>
                <a:cxn ang="0">
                  <a:pos x="connsiteX4647" y="connsiteY4647"/>
                </a:cxn>
                <a:cxn ang="0">
                  <a:pos x="connsiteX4648" y="connsiteY4648"/>
                </a:cxn>
                <a:cxn ang="0">
                  <a:pos x="connsiteX4649" y="connsiteY4649"/>
                </a:cxn>
                <a:cxn ang="0">
                  <a:pos x="connsiteX4650" y="connsiteY4650"/>
                </a:cxn>
                <a:cxn ang="0">
                  <a:pos x="connsiteX4651" y="connsiteY4651"/>
                </a:cxn>
                <a:cxn ang="0">
                  <a:pos x="connsiteX4652" y="connsiteY4652"/>
                </a:cxn>
                <a:cxn ang="0">
                  <a:pos x="connsiteX4653" y="connsiteY4653"/>
                </a:cxn>
                <a:cxn ang="0">
                  <a:pos x="connsiteX4654" y="connsiteY4654"/>
                </a:cxn>
                <a:cxn ang="0">
                  <a:pos x="connsiteX4655" y="connsiteY4655"/>
                </a:cxn>
                <a:cxn ang="0">
                  <a:pos x="connsiteX4656" y="connsiteY4656"/>
                </a:cxn>
                <a:cxn ang="0">
                  <a:pos x="connsiteX4657" y="connsiteY4657"/>
                </a:cxn>
                <a:cxn ang="0">
                  <a:pos x="connsiteX4658" y="connsiteY4658"/>
                </a:cxn>
                <a:cxn ang="0">
                  <a:pos x="connsiteX4659" y="connsiteY4659"/>
                </a:cxn>
                <a:cxn ang="0">
                  <a:pos x="connsiteX4660" y="connsiteY4660"/>
                </a:cxn>
                <a:cxn ang="0">
                  <a:pos x="connsiteX4661" y="connsiteY4661"/>
                </a:cxn>
                <a:cxn ang="0">
                  <a:pos x="connsiteX4662" y="connsiteY4662"/>
                </a:cxn>
                <a:cxn ang="0">
                  <a:pos x="connsiteX4663" y="connsiteY4663"/>
                </a:cxn>
                <a:cxn ang="0">
                  <a:pos x="connsiteX4664" y="connsiteY4664"/>
                </a:cxn>
                <a:cxn ang="0">
                  <a:pos x="connsiteX4665" y="connsiteY4665"/>
                </a:cxn>
                <a:cxn ang="0">
                  <a:pos x="connsiteX4666" y="connsiteY4666"/>
                </a:cxn>
                <a:cxn ang="0">
                  <a:pos x="connsiteX4667" y="connsiteY4667"/>
                </a:cxn>
                <a:cxn ang="0">
                  <a:pos x="connsiteX4668" y="connsiteY4668"/>
                </a:cxn>
                <a:cxn ang="0">
                  <a:pos x="connsiteX4669" y="connsiteY4669"/>
                </a:cxn>
                <a:cxn ang="0">
                  <a:pos x="connsiteX4670" y="connsiteY4670"/>
                </a:cxn>
                <a:cxn ang="0">
                  <a:pos x="connsiteX4671" y="connsiteY4671"/>
                </a:cxn>
                <a:cxn ang="0">
                  <a:pos x="connsiteX4672" y="connsiteY4672"/>
                </a:cxn>
                <a:cxn ang="0">
                  <a:pos x="connsiteX4673" y="connsiteY4673"/>
                </a:cxn>
                <a:cxn ang="0">
                  <a:pos x="connsiteX4674" y="connsiteY4674"/>
                </a:cxn>
                <a:cxn ang="0">
                  <a:pos x="connsiteX4675" y="connsiteY4675"/>
                </a:cxn>
                <a:cxn ang="0">
                  <a:pos x="connsiteX4676" y="connsiteY4676"/>
                </a:cxn>
                <a:cxn ang="0">
                  <a:pos x="connsiteX4677" y="connsiteY4677"/>
                </a:cxn>
                <a:cxn ang="0">
                  <a:pos x="connsiteX4678" y="connsiteY4678"/>
                </a:cxn>
                <a:cxn ang="0">
                  <a:pos x="connsiteX4679" y="connsiteY4679"/>
                </a:cxn>
                <a:cxn ang="0">
                  <a:pos x="connsiteX4680" y="connsiteY4680"/>
                </a:cxn>
                <a:cxn ang="0">
                  <a:pos x="connsiteX4681" y="connsiteY4681"/>
                </a:cxn>
                <a:cxn ang="0">
                  <a:pos x="connsiteX4682" y="connsiteY4682"/>
                </a:cxn>
                <a:cxn ang="0">
                  <a:pos x="connsiteX4683" y="connsiteY4683"/>
                </a:cxn>
                <a:cxn ang="0">
                  <a:pos x="connsiteX4684" y="connsiteY4684"/>
                </a:cxn>
                <a:cxn ang="0">
                  <a:pos x="connsiteX4685" y="connsiteY4685"/>
                </a:cxn>
                <a:cxn ang="0">
                  <a:pos x="connsiteX4686" y="connsiteY4686"/>
                </a:cxn>
                <a:cxn ang="0">
                  <a:pos x="connsiteX4687" y="connsiteY4687"/>
                </a:cxn>
                <a:cxn ang="0">
                  <a:pos x="connsiteX4688" y="connsiteY4688"/>
                </a:cxn>
                <a:cxn ang="0">
                  <a:pos x="connsiteX4689" y="connsiteY4689"/>
                </a:cxn>
                <a:cxn ang="0">
                  <a:pos x="connsiteX4690" y="connsiteY4690"/>
                </a:cxn>
                <a:cxn ang="0">
                  <a:pos x="connsiteX4691" y="connsiteY4691"/>
                </a:cxn>
                <a:cxn ang="0">
                  <a:pos x="connsiteX4692" y="connsiteY4692"/>
                </a:cxn>
                <a:cxn ang="0">
                  <a:pos x="connsiteX4693" y="connsiteY4693"/>
                </a:cxn>
                <a:cxn ang="0">
                  <a:pos x="connsiteX4694" y="connsiteY4694"/>
                </a:cxn>
                <a:cxn ang="0">
                  <a:pos x="connsiteX4695" y="connsiteY4695"/>
                </a:cxn>
                <a:cxn ang="0">
                  <a:pos x="connsiteX4696" y="connsiteY4696"/>
                </a:cxn>
                <a:cxn ang="0">
                  <a:pos x="connsiteX4697" y="connsiteY4697"/>
                </a:cxn>
                <a:cxn ang="0">
                  <a:pos x="connsiteX4698" y="connsiteY4698"/>
                </a:cxn>
                <a:cxn ang="0">
                  <a:pos x="connsiteX4699" y="connsiteY4699"/>
                </a:cxn>
                <a:cxn ang="0">
                  <a:pos x="connsiteX4700" y="connsiteY4700"/>
                </a:cxn>
                <a:cxn ang="0">
                  <a:pos x="connsiteX4701" y="connsiteY4701"/>
                </a:cxn>
                <a:cxn ang="0">
                  <a:pos x="connsiteX4702" y="connsiteY4702"/>
                </a:cxn>
                <a:cxn ang="0">
                  <a:pos x="connsiteX4703" y="connsiteY4703"/>
                </a:cxn>
                <a:cxn ang="0">
                  <a:pos x="connsiteX4704" y="connsiteY4704"/>
                </a:cxn>
                <a:cxn ang="0">
                  <a:pos x="connsiteX4705" y="connsiteY4705"/>
                </a:cxn>
                <a:cxn ang="0">
                  <a:pos x="connsiteX4706" y="connsiteY4706"/>
                </a:cxn>
                <a:cxn ang="0">
                  <a:pos x="connsiteX4707" y="connsiteY4707"/>
                </a:cxn>
                <a:cxn ang="0">
                  <a:pos x="connsiteX4708" y="connsiteY4708"/>
                </a:cxn>
                <a:cxn ang="0">
                  <a:pos x="connsiteX4709" y="connsiteY4709"/>
                </a:cxn>
                <a:cxn ang="0">
                  <a:pos x="connsiteX4710" y="connsiteY4710"/>
                </a:cxn>
                <a:cxn ang="0">
                  <a:pos x="connsiteX4711" y="connsiteY4711"/>
                </a:cxn>
                <a:cxn ang="0">
                  <a:pos x="connsiteX4712" y="connsiteY4712"/>
                </a:cxn>
                <a:cxn ang="0">
                  <a:pos x="connsiteX4713" y="connsiteY4713"/>
                </a:cxn>
                <a:cxn ang="0">
                  <a:pos x="connsiteX4714" y="connsiteY4714"/>
                </a:cxn>
                <a:cxn ang="0">
                  <a:pos x="connsiteX4715" y="connsiteY4715"/>
                </a:cxn>
                <a:cxn ang="0">
                  <a:pos x="connsiteX4716" y="connsiteY4716"/>
                </a:cxn>
                <a:cxn ang="0">
                  <a:pos x="connsiteX4717" y="connsiteY4717"/>
                </a:cxn>
                <a:cxn ang="0">
                  <a:pos x="connsiteX4718" y="connsiteY4718"/>
                </a:cxn>
                <a:cxn ang="0">
                  <a:pos x="connsiteX4719" y="connsiteY4719"/>
                </a:cxn>
                <a:cxn ang="0">
                  <a:pos x="connsiteX4720" y="connsiteY4720"/>
                </a:cxn>
                <a:cxn ang="0">
                  <a:pos x="connsiteX4721" y="connsiteY4721"/>
                </a:cxn>
                <a:cxn ang="0">
                  <a:pos x="connsiteX4722" y="connsiteY4722"/>
                </a:cxn>
                <a:cxn ang="0">
                  <a:pos x="connsiteX4723" y="connsiteY4723"/>
                </a:cxn>
                <a:cxn ang="0">
                  <a:pos x="connsiteX4724" y="connsiteY4724"/>
                </a:cxn>
                <a:cxn ang="0">
                  <a:pos x="connsiteX4725" y="connsiteY4725"/>
                </a:cxn>
                <a:cxn ang="0">
                  <a:pos x="connsiteX4726" y="connsiteY4726"/>
                </a:cxn>
                <a:cxn ang="0">
                  <a:pos x="connsiteX4727" y="connsiteY4727"/>
                </a:cxn>
                <a:cxn ang="0">
                  <a:pos x="connsiteX4728" y="connsiteY4728"/>
                </a:cxn>
                <a:cxn ang="0">
                  <a:pos x="connsiteX4729" y="connsiteY4729"/>
                </a:cxn>
                <a:cxn ang="0">
                  <a:pos x="connsiteX4730" y="connsiteY4730"/>
                </a:cxn>
                <a:cxn ang="0">
                  <a:pos x="connsiteX4731" y="connsiteY4731"/>
                </a:cxn>
                <a:cxn ang="0">
                  <a:pos x="connsiteX4732" y="connsiteY4732"/>
                </a:cxn>
                <a:cxn ang="0">
                  <a:pos x="connsiteX4733" y="connsiteY4733"/>
                </a:cxn>
                <a:cxn ang="0">
                  <a:pos x="connsiteX4734" y="connsiteY4734"/>
                </a:cxn>
                <a:cxn ang="0">
                  <a:pos x="connsiteX4735" y="connsiteY4735"/>
                </a:cxn>
                <a:cxn ang="0">
                  <a:pos x="connsiteX4736" y="connsiteY4736"/>
                </a:cxn>
                <a:cxn ang="0">
                  <a:pos x="connsiteX4737" y="connsiteY4737"/>
                </a:cxn>
                <a:cxn ang="0">
                  <a:pos x="connsiteX4738" y="connsiteY4738"/>
                </a:cxn>
                <a:cxn ang="0">
                  <a:pos x="connsiteX4739" y="connsiteY4739"/>
                </a:cxn>
                <a:cxn ang="0">
                  <a:pos x="connsiteX4740" y="connsiteY4740"/>
                </a:cxn>
                <a:cxn ang="0">
                  <a:pos x="connsiteX4741" y="connsiteY4741"/>
                </a:cxn>
                <a:cxn ang="0">
                  <a:pos x="connsiteX4742" y="connsiteY4742"/>
                </a:cxn>
                <a:cxn ang="0">
                  <a:pos x="connsiteX4743" y="connsiteY4743"/>
                </a:cxn>
                <a:cxn ang="0">
                  <a:pos x="connsiteX4744" y="connsiteY4744"/>
                </a:cxn>
                <a:cxn ang="0">
                  <a:pos x="connsiteX4745" y="connsiteY4745"/>
                </a:cxn>
                <a:cxn ang="0">
                  <a:pos x="connsiteX4746" y="connsiteY4746"/>
                </a:cxn>
                <a:cxn ang="0">
                  <a:pos x="connsiteX4747" y="connsiteY4747"/>
                </a:cxn>
                <a:cxn ang="0">
                  <a:pos x="connsiteX4748" y="connsiteY4748"/>
                </a:cxn>
                <a:cxn ang="0">
                  <a:pos x="connsiteX4749" y="connsiteY4749"/>
                </a:cxn>
                <a:cxn ang="0">
                  <a:pos x="connsiteX4750" y="connsiteY4750"/>
                </a:cxn>
                <a:cxn ang="0">
                  <a:pos x="connsiteX4751" y="connsiteY4751"/>
                </a:cxn>
                <a:cxn ang="0">
                  <a:pos x="connsiteX4752" y="connsiteY4752"/>
                </a:cxn>
                <a:cxn ang="0">
                  <a:pos x="connsiteX4753" y="connsiteY4753"/>
                </a:cxn>
                <a:cxn ang="0">
                  <a:pos x="connsiteX4754" y="connsiteY4754"/>
                </a:cxn>
                <a:cxn ang="0">
                  <a:pos x="connsiteX4755" y="connsiteY4755"/>
                </a:cxn>
                <a:cxn ang="0">
                  <a:pos x="connsiteX4756" y="connsiteY4756"/>
                </a:cxn>
                <a:cxn ang="0">
                  <a:pos x="connsiteX4757" y="connsiteY4757"/>
                </a:cxn>
                <a:cxn ang="0">
                  <a:pos x="connsiteX4758" y="connsiteY4758"/>
                </a:cxn>
                <a:cxn ang="0">
                  <a:pos x="connsiteX4759" y="connsiteY4759"/>
                </a:cxn>
                <a:cxn ang="0">
                  <a:pos x="connsiteX4760" y="connsiteY4760"/>
                </a:cxn>
                <a:cxn ang="0">
                  <a:pos x="connsiteX4761" y="connsiteY4761"/>
                </a:cxn>
                <a:cxn ang="0">
                  <a:pos x="connsiteX4762" y="connsiteY4762"/>
                </a:cxn>
                <a:cxn ang="0">
                  <a:pos x="connsiteX4763" y="connsiteY4763"/>
                </a:cxn>
                <a:cxn ang="0">
                  <a:pos x="connsiteX4764" y="connsiteY4764"/>
                </a:cxn>
                <a:cxn ang="0">
                  <a:pos x="connsiteX4765" y="connsiteY4765"/>
                </a:cxn>
                <a:cxn ang="0">
                  <a:pos x="connsiteX4766" y="connsiteY4766"/>
                </a:cxn>
                <a:cxn ang="0">
                  <a:pos x="connsiteX4767" y="connsiteY4767"/>
                </a:cxn>
                <a:cxn ang="0">
                  <a:pos x="connsiteX4768" y="connsiteY4768"/>
                </a:cxn>
                <a:cxn ang="0">
                  <a:pos x="connsiteX4769" y="connsiteY4769"/>
                </a:cxn>
                <a:cxn ang="0">
                  <a:pos x="connsiteX4770" y="connsiteY4770"/>
                </a:cxn>
                <a:cxn ang="0">
                  <a:pos x="connsiteX4771" y="connsiteY4771"/>
                </a:cxn>
                <a:cxn ang="0">
                  <a:pos x="connsiteX4772" y="connsiteY4772"/>
                </a:cxn>
                <a:cxn ang="0">
                  <a:pos x="connsiteX4773" y="connsiteY4773"/>
                </a:cxn>
                <a:cxn ang="0">
                  <a:pos x="connsiteX4774" y="connsiteY4774"/>
                </a:cxn>
                <a:cxn ang="0">
                  <a:pos x="connsiteX4775" y="connsiteY4775"/>
                </a:cxn>
                <a:cxn ang="0">
                  <a:pos x="connsiteX4776" y="connsiteY4776"/>
                </a:cxn>
                <a:cxn ang="0">
                  <a:pos x="connsiteX4777" y="connsiteY4777"/>
                </a:cxn>
                <a:cxn ang="0">
                  <a:pos x="connsiteX4778" y="connsiteY4778"/>
                </a:cxn>
                <a:cxn ang="0">
                  <a:pos x="connsiteX4779" y="connsiteY4779"/>
                </a:cxn>
                <a:cxn ang="0">
                  <a:pos x="connsiteX4780" y="connsiteY4780"/>
                </a:cxn>
                <a:cxn ang="0">
                  <a:pos x="connsiteX4781" y="connsiteY4781"/>
                </a:cxn>
                <a:cxn ang="0">
                  <a:pos x="connsiteX4782" y="connsiteY4782"/>
                </a:cxn>
                <a:cxn ang="0">
                  <a:pos x="connsiteX4783" y="connsiteY4783"/>
                </a:cxn>
                <a:cxn ang="0">
                  <a:pos x="connsiteX4784" y="connsiteY4784"/>
                </a:cxn>
                <a:cxn ang="0">
                  <a:pos x="connsiteX4785" y="connsiteY4785"/>
                </a:cxn>
                <a:cxn ang="0">
                  <a:pos x="connsiteX4786" y="connsiteY4786"/>
                </a:cxn>
                <a:cxn ang="0">
                  <a:pos x="connsiteX4787" y="connsiteY4787"/>
                </a:cxn>
                <a:cxn ang="0">
                  <a:pos x="connsiteX4788" y="connsiteY4788"/>
                </a:cxn>
                <a:cxn ang="0">
                  <a:pos x="connsiteX4789" y="connsiteY4789"/>
                </a:cxn>
                <a:cxn ang="0">
                  <a:pos x="connsiteX4790" y="connsiteY4790"/>
                </a:cxn>
                <a:cxn ang="0">
                  <a:pos x="connsiteX4791" y="connsiteY4791"/>
                </a:cxn>
                <a:cxn ang="0">
                  <a:pos x="connsiteX4792" y="connsiteY4792"/>
                </a:cxn>
                <a:cxn ang="0">
                  <a:pos x="connsiteX4793" y="connsiteY4793"/>
                </a:cxn>
                <a:cxn ang="0">
                  <a:pos x="connsiteX4794" y="connsiteY4794"/>
                </a:cxn>
                <a:cxn ang="0">
                  <a:pos x="connsiteX4795" y="connsiteY4795"/>
                </a:cxn>
                <a:cxn ang="0">
                  <a:pos x="connsiteX4796" y="connsiteY4796"/>
                </a:cxn>
                <a:cxn ang="0">
                  <a:pos x="connsiteX4797" y="connsiteY4797"/>
                </a:cxn>
                <a:cxn ang="0">
                  <a:pos x="connsiteX4798" y="connsiteY4798"/>
                </a:cxn>
                <a:cxn ang="0">
                  <a:pos x="connsiteX4799" y="connsiteY4799"/>
                </a:cxn>
                <a:cxn ang="0">
                  <a:pos x="connsiteX4800" y="connsiteY4800"/>
                </a:cxn>
                <a:cxn ang="0">
                  <a:pos x="connsiteX4801" y="connsiteY4801"/>
                </a:cxn>
                <a:cxn ang="0">
                  <a:pos x="connsiteX4802" y="connsiteY4802"/>
                </a:cxn>
                <a:cxn ang="0">
                  <a:pos x="connsiteX4803" y="connsiteY4803"/>
                </a:cxn>
                <a:cxn ang="0">
                  <a:pos x="connsiteX4804" y="connsiteY4804"/>
                </a:cxn>
                <a:cxn ang="0">
                  <a:pos x="connsiteX4805" y="connsiteY4805"/>
                </a:cxn>
                <a:cxn ang="0">
                  <a:pos x="connsiteX4806" y="connsiteY4806"/>
                </a:cxn>
                <a:cxn ang="0">
                  <a:pos x="connsiteX4807" y="connsiteY4807"/>
                </a:cxn>
                <a:cxn ang="0">
                  <a:pos x="connsiteX4808" y="connsiteY4808"/>
                </a:cxn>
                <a:cxn ang="0">
                  <a:pos x="connsiteX4809" y="connsiteY4809"/>
                </a:cxn>
                <a:cxn ang="0">
                  <a:pos x="connsiteX4810" y="connsiteY4810"/>
                </a:cxn>
                <a:cxn ang="0">
                  <a:pos x="connsiteX4811" y="connsiteY4811"/>
                </a:cxn>
                <a:cxn ang="0">
                  <a:pos x="connsiteX4812" y="connsiteY4812"/>
                </a:cxn>
                <a:cxn ang="0">
                  <a:pos x="connsiteX4813" y="connsiteY4813"/>
                </a:cxn>
                <a:cxn ang="0">
                  <a:pos x="connsiteX4814" y="connsiteY4814"/>
                </a:cxn>
                <a:cxn ang="0">
                  <a:pos x="connsiteX4815" y="connsiteY4815"/>
                </a:cxn>
                <a:cxn ang="0">
                  <a:pos x="connsiteX4816" y="connsiteY4816"/>
                </a:cxn>
                <a:cxn ang="0">
                  <a:pos x="connsiteX4817" y="connsiteY4817"/>
                </a:cxn>
                <a:cxn ang="0">
                  <a:pos x="connsiteX4818" y="connsiteY4818"/>
                </a:cxn>
                <a:cxn ang="0">
                  <a:pos x="connsiteX4819" y="connsiteY4819"/>
                </a:cxn>
                <a:cxn ang="0">
                  <a:pos x="connsiteX4820" y="connsiteY4820"/>
                </a:cxn>
                <a:cxn ang="0">
                  <a:pos x="connsiteX4821" y="connsiteY4821"/>
                </a:cxn>
                <a:cxn ang="0">
                  <a:pos x="connsiteX4822" y="connsiteY4822"/>
                </a:cxn>
                <a:cxn ang="0">
                  <a:pos x="connsiteX4823" y="connsiteY4823"/>
                </a:cxn>
                <a:cxn ang="0">
                  <a:pos x="connsiteX4824" y="connsiteY4824"/>
                </a:cxn>
                <a:cxn ang="0">
                  <a:pos x="connsiteX4825" y="connsiteY4825"/>
                </a:cxn>
                <a:cxn ang="0">
                  <a:pos x="connsiteX4826" y="connsiteY4826"/>
                </a:cxn>
                <a:cxn ang="0">
                  <a:pos x="connsiteX4827" y="connsiteY4827"/>
                </a:cxn>
                <a:cxn ang="0">
                  <a:pos x="connsiteX4828" y="connsiteY4828"/>
                </a:cxn>
                <a:cxn ang="0">
                  <a:pos x="connsiteX4829" y="connsiteY4829"/>
                </a:cxn>
                <a:cxn ang="0">
                  <a:pos x="connsiteX4830" y="connsiteY4830"/>
                </a:cxn>
                <a:cxn ang="0">
                  <a:pos x="connsiteX4831" y="connsiteY4831"/>
                </a:cxn>
                <a:cxn ang="0">
                  <a:pos x="connsiteX4832" y="connsiteY4832"/>
                </a:cxn>
                <a:cxn ang="0">
                  <a:pos x="connsiteX4833" y="connsiteY4833"/>
                </a:cxn>
                <a:cxn ang="0">
                  <a:pos x="connsiteX4834" y="connsiteY4834"/>
                </a:cxn>
                <a:cxn ang="0">
                  <a:pos x="connsiteX4835" y="connsiteY4835"/>
                </a:cxn>
                <a:cxn ang="0">
                  <a:pos x="connsiteX4836" y="connsiteY4836"/>
                </a:cxn>
                <a:cxn ang="0">
                  <a:pos x="connsiteX4837" y="connsiteY4837"/>
                </a:cxn>
                <a:cxn ang="0">
                  <a:pos x="connsiteX4838" y="connsiteY4838"/>
                </a:cxn>
                <a:cxn ang="0">
                  <a:pos x="connsiteX4839" y="connsiteY4839"/>
                </a:cxn>
                <a:cxn ang="0">
                  <a:pos x="connsiteX4840" y="connsiteY4840"/>
                </a:cxn>
                <a:cxn ang="0">
                  <a:pos x="connsiteX4841" y="connsiteY4841"/>
                </a:cxn>
                <a:cxn ang="0">
                  <a:pos x="connsiteX4842" y="connsiteY4842"/>
                </a:cxn>
                <a:cxn ang="0">
                  <a:pos x="connsiteX4843" y="connsiteY4843"/>
                </a:cxn>
                <a:cxn ang="0">
                  <a:pos x="connsiteX4844" y="connsiteY4844"/>
                </a:cxn>
                <a:cxn ang="0">
                  <a:pos x="connsiteX4845" y="connsiteY4845"/>
                </a:cxn>
                <a:cxn ang="0">
                  <a:pos x="connsiteX4846" y="connsiteY4846"/>
                </a:cxn>
                <a:cxn ang="0">
                  <a:pos x="connsiteX4847" y="connsiteY4847"/>
                </a:cxn>
                <a:cxn ang="0">
                  <a:pos x="connsiteX4848" y="connsiteY4848"/>
                </a:cxn>
                <a:cxn ang="0">
                  <a:pos x="connsiteX4849" y="connsiteY4849"/>
                </a:cxn>
                <a:cxn ang="0">
                  <a:pos x="connsiteX4850" y="connsiteY4850"/>
                </a:cxn>
                <a:cxn ang="0">
                  <a:pos x="connsiteX4851" y="connsiteY4851"/>
                </a:cxn>
                <a:cxn ang="0">
                  <a:pos x="connsiteX4852" y="connsiteY4852"/>
                </a:cxn>
                <a:cxn ang="0">
                  <a:pos x="connsiteX4853" y="connsiteY4853"/>
                </a:cxn>
                <a:cxn ang="0">
                  <a:pos x="connsiteX4854" y="connsiteY4854"/>
                </a:cxn>
                <a:cxn ang="0">
                  <a:pos x="connsiteX4855" y="connsiteY4855"/>
                </a:cxn>
                <a:cxn ang="0">
                  <a:pos x="connsiteX4856" y="connsiteY4856"/>
                </a:cxn>
                <a:cxn ang="0">
                  <a:pos x="connsiteX4857" y="connsiteY4857"/>
                </a:cxn>
                <a:cxn ang="0">
                  <a:pos x="connsiteX4858" y="connsiteY4858"/>
                </a:cxn>
                <a:cxn ang="0">
                  <a:pos x="connsiteX4859" y="connsiteY4859"/>
                </a:cxn>
                <a:cxn ang="0">
                  <a:pos x="connsiteX4860" y="connsiteY4860"/>
                </a:cxn>
                <a:cxn ang="0">
                  <a:pos x="connsiteX4861" y="connsiteY4861"/>
                </a:cxn>
                <a:cxn ang="0">
                  <a:pos x="connsiteX4862" y="connsiteY4862"/>
                </a:cxn>
                <a:cxn ang="0">
                  <a:pos x="connsiteX4863" y="connsiteY4863"/>
                </a:cxn>
                <a:cxn ang="0">
                  <a:pos x="connsiteX4864" y="connsiteY4864"/>
                </a:cxn>
                <a:cxn ang="0">
                  <a:pos x="connsiteX4865" y="connsiteY4865"/>
                </a:cxn>
                <a:cxn ang="0">
                  <a:pos x="connsiteX4866" y="connsiteY4866"/>
                </a:cxn>
                <a:cxn ang="0">
                  <a:pos x="connsiteX4867" y="connsiteY4867"/>
                </a:cxn>
                <a:cxn ang="0">
                  <a:pos x="connsiteX4868" y="connsiteY4868"/>
                </a:cxn>
                <a:cxn ang="0">
                  <a:pos x="connsiteX4869" y="connsiteY4869"/>
                </a:cxn>
                <a:cxn ang="0">
                  <a:pos x="connsiteX4870" y="connsiteY4870"/>
                </a:cxn>
                <a:cxn ang="0">
                  <a:pos x="connsiteX4871" y="connsiteY4871"/>
                </a:cxn>
                <a:cxn ang="0">
                  <a:pos x="connsiteX4872" y="connsiteY4872"/>
                </a:cxn>
                <a:cxn ang="0">
                  <a:pos x="connsiteX4873" y="connsiteY4873"/>
                </a:cxn>
                <a:cxn ang="0">
                  <a:pos x="connsiteX4874" y="connsiteY4874"/>
                </a:cxn>
                <a:cxn ang="0">
                  <a:pos x="connsiteX4875" y="connsiteY4875"/>
                </a:cxn>
                <a:cxn ang="0">
                  <a:pos x="connsiteX4876" y="connsiteY4876"/>
                </a:cxn>
                <a:cxn ang="0">
                  <a:pos x="connsiteX4877" y="connsiteY4877"/>
                </a:cxn>
                <a:cxn ang="0">
                  <a:pos x="connsiteX4878" y="connsiteY4878"/>
                </a:cxn>
                <a:cxn ang="0">
                  <a:pos x="connsiteX4879" y="connsiteY4879"/>
                </a:cxn>
                <a:cxn ang="0">
                  <a:pos x="connsiteX4880" y="connsiteY4880"/>
                </a:cxn>
                <a:cxn ang="0">
                  <a:pos x="connsiteX4881" y="connsiteY4881"/>
                </a:cxn>
                <a:cxn ang="0">
                  <a:pos x="connsiteX4882" y="connsiteY4882"/>
                </a:cxn>
                <a:cxn ang="0">
                  <a:pos x="connsiteX4883" y="connsiteY4883"/>
                </a:cxn>
                <a:cxn ang="0">
                  <a:pos x="connsiteX4884" y="connsiteY4884"/>
                </a:cxn>
                <a:cxn ang="0">
                  <a:pos x="connsiteX4885" y="connsiteY4885"/>
                </a:cxn>
                <a:cxn ang="0">
                  <a:pos x="connsiteX4886" y="connsiteY4886"/>
                </a:cxn>
                <a:cxn ang="0">
                  <a:pos x="connsiteX4887" y="connsiteY4887"/>
                </a:cxn>
                <a:cxn ang="0">
                  <a:pos x="connsiteX4888" y="connsiteY4888"/>
                </a:cxn>
                <a:cxn ang="0">
                  <a:pos x="connsiteX4889" y="connsiteY4889"/>
                </a:cxn>
                <a:cxn ang="0">
                  <a:pos x="connsiteX4890" y="connsiteY4890"/>
                </a:cxn>
                <a:cxn ang="0">
                  <a:pos x="connsiteX4891" y="connsiteY4891"/>
                </a:cxn>
                <a:cxn ang="0">
                  <a:pos x="connsiteX4892" y="connsiteY4892"/>
                </a:cxn>
                <a:cxn ang="0">
                  <a:pos x="connsiteX4893" y="connsiteY4893"/>
                </a:cxn>
                <a:cxn ang="0">
                  <a:pos x="connsiteX4894" y="connsiteY4894"/>
                </a:cxn>
                <a:cxn ang="0">
                  <a:pos x="connsiteX4895" y="connsiteY4895"/>
                </a:cxn>
                <a:cxn ang="0">
                  <a:pos x="connsiteX4896" y="connsiteY4896"/>
                </a:cxn>
                <a:cxn ang="0">
                  <a:pos x="connsiteX4897" y="connsiteY4897"/>
                </a:cxn>
                <a:cxn ang="0">
                  <a:pos x="connsiteX4898" y="connsiteY4898"/>
                </a:cxn>
                <a:cxn ang="0">
                  <a:pos x="connsiteX4899" y="connsiteY4899"/>
                </a:cxn>
                <a:cxn ang="0">
                  <a:pos x="connsiteX4900" y="connsiteY4900"/>
                </a:cxn>
                <a:cxn ang="0">
                  <a:pos x="connsiteX4901" y="connsiteY4901"/>
                </a:cxn>
                <a:cxn ang="0">
                  <a:pos x="connsiteX4902" y="connsiteY4902"/>
                </a:cxn>
                <a:cxn ang="0">
                  <a:pos x="connsiteX4903" y="connsiteY4903"/>
                </a:cxn>
                <a:cxn ang="0">
                  <a:pos x="connsiteX4904" y="connsiteY4904"/>
                </a:cxn>
                <a:cxn ang="0">
                  <a:pos x="connsiteX4905" y="connsiteY4905"/>
                </a:cxn>
                <a:cxn ang="0">
                  <a:pos x="connsiteX4906" y="connsiteY4906"/>
                </a:cxn>
                <a:cxn ang="0">
                  <a:pos x="connsiteX4907" y="connsiteY4907"/>
                </a:cxn>
                <a:cxn ang="0">
                  <a:pos x="connsiteX4908" y="connsiteY4908"/>
                </a:cxn>
                <a:cxn ang="0">
                  <a:pos x="connsiteX4909" y="connsiteY4909"/>
                </a:cxn>
                <a:cxn ang="0">
                  <a:pos x="connsiteX4910" y="connsiteY4910"/>
                </a:cxn>
                <a:cxn ang="0">
                  <a:pos x="connsiteX4911" y="connsiteY4911"/>
                </a:cxn>
                <a:cxn ang="0">
                  <a:pos x="connsiteX4912" y="connsiteY4912"/>
                </a:cxn>
                <a:cxn ang="0">
                  <a:pos x="connsiteX4913" y="connsiteY4913"/>
                </a:cxn>
                <a:cxn ang="0">
                  <a:pos x="connsiteX4914" y="connsiteY4914"/>
                </a:cxn>
                <a:cxn ang="0">
                  <a:pos x="connsiteX4915" y="connsiteY4915"/>
                </a:cxn>
                <a:cxn ang="0">
                  <a:pos x="connsiteX4916" y="connsiteY4916"/>
                </a:cxn>
                <a:cxn ang="0">
                  <a:pos x="connsiteX4917" y="connsiteY4917"/>
                </a:cxn>
                <a:cxn ang="0">
                  <a:pos x="connsiteX4918" y="connsiteY4918"/>
                </a:cxn>
                <a:cxn ang="0">
                  <a:pos x="connsiteX4919" y="connsiteY4919"/>
                </a:cxn>
                <a:cxn ang="0">
                  <a:pos x="connsiteX4920" y="connsiteY4920"/>
                </a:cxn>
                <a:cxn ang="0">
                  <a:pos x="connsiteX4921" y="connsiteY4921"/>
                </a:cxn>
                <a:cxn ang="0">
                  <a:pos x="connsiteX4922" y="connsiteY4922"/>
                </a:cxn>
                <a:cxn ang="0">
                  <a:pos x="connsiteX4923" y="connsiteY4923"/>
                </a:cxn>
                <a:cxn ang="0">
                  <a:pos x="connsiteX4924" y="connsiteY4924"/>
                </a:cxn>
                <a:cxn ang="0">
                  <a:pos x="connsiteX4925" y="connsiteY4925"/>
                </a:cxn>
                <a:cxn ang="0">
                  <a:pos x="connsiteX4926" y="connsiteY4926"/>
                </a:cxn>
                <a:cxn ang="0">
                  <a:pos x="connsiteX4927" y="connsiteY4927"/>
                </a:cxn>
                <a:cxn ang="0">
                  <a:pos x="connsiteX4928" y="connsiteY4928"/>
                </a:cxn>
                <a:cxn ang="0">
                  <a:pos x="connsiteX4929" y="connsiteY4929"/>
                </a:cxn>
                <a:cxn ang="0">
                  <a:pos x="connsiteX4930" y="connsiteY4930"/>
                </a:cxn>
                <a:cxn ang="0">
                  <a:pos x="connsiteX4931" y="connsiteY4931"/>
                </a:cxn>
                <a:cxn ang="0">
                  <a:pos x="connsiteX4932" y="connsiteY4932"/>
                </a:cxn>
                <a:cxn ang="0">
                  <a:pos x="connsiteX4933" y="connsiteY4933"/>
                </a:cxn>
                <a:cxn ang="0">
                  <a:pos x="connsiteX4934" y="connsiteY4934"/>
                </a:cxn>
                <a:cxn ang="0">
                  <a:pos x="connsiteX4935" y="connsiteY4935"/>
                </a:cxn>
                <a:cxn ang="0">
                  <a:pos x="connsiteX4936" y="connsiteY4936"/>
                </a:cxn>
                <a:cxn ang="0">
                  <a:pos x="connsiteX4937" y="connsiteY4937"/>
                </a:cxn>
                <a:cxn ang="0">
                  <a:pos x="connsiteX4938" y="connsiteY4938"/>
                </a:cxn>
                <a:cxn ang="0">
                  <a:pos x="connsiteX4939" y="connsiteY4939"/>
                </a:cxn>
                <a:cxn ang="0">
                  <a:pos x="connsiteX4940" y="connsiteY4940"/>
                </a:cxn>
                <a:cxn ang="0">
                  <a:pos x="connsiteX4941" y="connsiteY4941"/>
                </a:cxn>
                <a:cxn ang="0">
                  <a:pos x="connsiteX4942" y="connsiteY4942"/>
                </a:cxn>
                <a:cxn ang="0">
                  <a:pos x="connsiteX4943" y="connsiteY4943"/>
                </a:cxn>
                <a:cxn ang="0">
                  <a:pos x="connsiteX4944" y="connsiteY4944"/>
                </a:cxn>
                <a:cxn ang="0">
                  <a:pos x="connsiteX4945" y="connsiteY4945"/>
                </a:cxn>
                <a:cxn ang="0">
                  <a:pos x="connsiteX4946" y="connsiteY4946"/>
                </a:cxn>
                <a:cxn ang="0">
                  <a:pos x="connsiteX4947" y="connsiteY4947"/>
                </a:cxn>
                <a:cxn ang="0">
                  <a:pos x="connsiteX4948" y="connsiteY4948"/>
                </a:cxn>
                <a:cxn ang="0">
                  <a:pos x="connsiteX4949" y="connsiteY4949"/>
                </a:cxn>
                <a:cxn ang="0">
                  <a:pos x="connsiteX4950" y="connsiteY4950"/>
                </a:cxn>
                <a:cxn ang="0">
                  <a:pos x="connsiteX4951" y="connsiteY4951"/>
                </a:cxn>
                <a:cxn ang="0">
                  <a:pos x="connsiteX4952" y="connsiteY4952"/>
                </a:cxn>
                <a:cxn ang="0">
                  <a:pos x="connsiteX4953" y="connsiteY4953"/>
                </a:cxn>
                <a:cxn ang="0">
                  <a:pos x="connsiteX4954" y="connsiteY4954"/>
                </a:cxn>
                <a:cxn ang="0">
                  <a:pos x="connsiteX4955" y="connsiteY4955"/>
                </a:cxn>
                <a:cxn ang="0">
                  <a:pos x="connsiteX4956" y="connsiteY4956"/>
                </a:cxn>
                <a:cxn ang="0">
                  <a:pos x="connsiteX4957" y="connsiteY4957"/>
                </a:cxn>
                <a:cxn ang="0">
                  <a:pos x="connsiteX4958" y="connsiteY4958"/>
                </a:cxn>
                <a:cxn ang="0">
                  <a:pos x="connsiteX4959" y="connsiteY4959"/>
                </a:cxn>
                <a:cxn ang="0">
                  <a:pos x="connsiteX4960" y="connsiteY4960"/>
                </a:cxn>
                <a:cxn ang="0">
                  <a:pos x="connsiteX4961" y="connsiteY4961"/>
                </a:cxn>
                <a:cxn ang="0">
                  <a:pos x="connsiteX4962" y="connsiteY4962"/>
                </a:cxn>
                <a:cxn ang="0">
                  <a:pos x="connsiteX4963" y="connsiteY4963"/>
                </a:cxn>
                <a:cxn ang="0">
                  <a:pos x="connsiteX4964" y="connsiteY4964"/>
                </a:cxn>
                <a:cxn ang="0">
                  <a:pos x="connsiteX4965" y="connsiteY4965"/>
                </a:cxn>
                <a:cxn ang="0">
                  <a:pos x="connsiteX4966" y="connsiteY4966"/>
                </a:cxn>
                <a:cxn ang="0">
                  <a:pos x="connsiteX4967" y="connsiteY4967"/>
                </a:cxn>
                <a:cxn ang="0">
                  <a:pos x="connsiteX4968" y="connsiteY4968"/>
                </a:cxn>
                <a:cxn ang="0">
                  <a:pos x="connsiteX4969" y="connsiteY4969"/>
                </a:cxn>
                <a:cxn ang="0">
                  <a:pos x="connsiteX4970" y="connsiteY4970"/>
                </a:cxn>
                <a:cxn ang="0">
                  <a:pos x="connsiteX4971" y="connsiteY4971"/>
                </a:cxn>
                <a:cxn ang="0">
                  <a:pos x="connsiteX4972" y="connsiteY4972"/>
                </a:cxn>
                <a:cxn ang="0">
                  <a:pos x="connsiteX4973" y="connsiteY4973"/>
                </a:cxn>
                <a:cxn ang="0">
                  <a:pos x="connsiteX4974" y="connsiteY4974"/>
                </a:cxn>
                <a:cxn ang="0">
                  <a:pos x="connsiteX4975" y="connsiteY4975"/>
                </a:cxn>
                <a:cxn ang="0">
                  <a:pos x="connsiteX4976" y="connsiteY4976"/>
                </a:cxn>
                <a:cxn ang="0">
                  <a:pos x="connsiteX4977" y="connsiteY4977"/>
                </a:cxn>
                <a:cxn ang="0">
                  <a:pos x="connsiteX4978" y="connsiteY4978"/>
                </a:cxn>
                <a:cxn ang="0">
                  <a:pos x="connsiteX4979" y="connsiteY4979"/>
                </a:cxn>
                <a:cxn ang="0">
                  <a:pos x="connsiteX4980" y="connsiteY4980"/>
                </a:cxn>
                <a:cxn ang="0">
                  <a:pos x="connsiteX4981" y="connsiteY4981"/>
                </a:cxn>
                <a:cxn ang="0">
                  <a:pos x="connsiteX4982" y="connsiteY4982"/>
                </a:cxn>
                <a:cxn ang="0">
                  <a:pos x="connsiteX4983" y="connsiteY4983"/>
                </a:cxn>
                <a:cxn ang="0">
                  <a:pos x="connsiteX4984" y="connsiteY4984"/>
                </a:cxn>
                <a:cxn ang="0">
                  <a:pos x="connsiteX4985" y="connsiteY4985"/>
                </a:cxn>
                <a:cxn ang="0">
                  <a:pos x="connsiteX4986" y="connsiteY4986"/>
                </a:cxn>
                <a:cxn ang="0">
                  <a:pos x="connsiteX4987" y="connsiteY4987"/>
                </a:cxn>
                <a:cxn ang="0">
                  <a:pos x="connsiteX4988" y="connsiteY4988"/>
                </a:cxn>
                <a:cxn ang="0">
                  <a:pos x="connsiteX4989" y="connsiteY4989"/>
                </a:cxn>
                <a:cxn ang="0">
                  <a:pos x="connsiteX4990" y="connsiteY4990"/>
                </a:cxn>
                <a:cxn ang="0">
                  <a:pos x="connsiteX4991" y="connsiteY4991"/>
                </a:cxn>
                <a:cxn ang="0">
                  <a:pos x="connsiteX4992" y="connsiteY4992"/>
                </a:cxn>
                <a:cxn ang="0">
                  <a:pos x="connsiteX4993" y="connsiteY4993"/>
                </a:cxn>
                <a:cxn ang="0">
                  <a:pos x="connsiteX4994" y="connsiteY4994"/>
                </a:cxn>
                <a:cxn ang="0">
                  <a:pos x="connsiteX4995" y="connsiteY4995"/>
                </a:cxn>
                <a:cxn ang="0">
                  <a:pos x="connsiteX4996" y="connsiteY4996"/>
                </a:cxn>
                <a:cxn ang="0">
                  <a:pos x="connsiteX4997" y="connsiteY4997"/>
                </a:cxn>
                <a:cxn ang="0">
                  <a:pos x="connsiteX4998" y="connsiteY4998"/>
                </a:cxn>
                <a:cxn ang="0">
                  <a:pos x="connsiteX4999" y="connsiteY4999"/>
                </a:cxn>
                <a:cxn ang="0">
                  <a:pos x="connsiteX5000" y="connsiteY5000"/>
                </a:cxn>
                <a:cxn ang="0">
                  <a:pos x="connsiteX5001" y="connsiteY5001"/>
                </a:cxn>
                <a:cxn ang="0">
                  <a:pos x="connsiteX5002" y="connsiteY5002"/>
                </a:cxn>
                <a:cxn ang="0">
                  <a:pos x="connsiteX5003" y="connsiteY5003"/>
                </a:cxn>
                <a:cxn ang="0">
                  <a:pos x="connsiteX5004" y="connsiteY5004"/>
                </a:cxn>
                <a:cxn ang="0">
                  <a:pos x="connsiteX5005" y="connsiteY5005"/>
                </a:cxn>
                <a:cxn ang="0">
                  <a:pos x="connsiteX5006" y="connsiteY5006"/>
                </a:cxn>
                <a:cxn ang="0">
                  <a:pos x="connsiteX5007" y="connsiteY5007"/>
                </a:cxn>
                <a:cxn ang="0">
                  <a:pos x="connsiteX5008" y="connsiteY5008"/>
                </a:cxn>
                <a:cxn ang="0">
                  <a:pos x="connsiteX5009" y="connsiteY5009"/>
                </a:cxn>
                <a:cxn ang="0">
                  <a:pos x="connsiteX5010" y="connsiteY5010"/>
                </a:cxn>
                <a:cxn ang="0">
                  <a:pos x="connsiteX5011" y="connsiteY5011"/>
                </a:cxn>
                <a:cxn ang="0">
                  <a:pos x="connsiteX5012" y="connsiteY5012"/>
                </a:cxn>
                <a:cxn ang="0">
                  <a:pos x="connsiteX5013" y="connsiteY5013"/>
                </a:cxn>
                <a:cxn ang="0">
                  <a:pos x="connsiteX5014" y="connsiteY5014"/>
                </a:cxn>
                <a:cxn ang="0">
                  <a:pos x="connsiteX5015" y="connsiteY5015"/>
                </a:cxn>
                <a:cxn ang="0">
                  <a:pos x="connsiteX5016" y="connsiteY5016"/>
                </a:cxn>
                <a:cxn ang="0">
                  <a:pos x="connsiteX5017" y="connsiteY5017"/>
                </a:cxn>
                <a:cxn ang="0">
                  <a:pos x="connsiteX5018" y="connsiteY5018"/>
                </a:cxn>
                <a:cxn ang="0">
                  <a:pos x="connsiteX5019" y="connsiteY5019"/>
                </a:cxn>
                <a:cxn ang="0">
                  <a:pos x="connsiteX5020" y="connsiteY5020"/>
                </a:cxn>
                <a:cxn ang="0">
                  <a:pos x="connsiteX5021" y="connsiteY5021"/>
                </a:cxn>
                <a:cxn ang="0">
                  <a:pos x="connsiteX5022" y="connsiteY5022"/>
                </a:cxn>
                <a:cxn ang="0">
                  <a:pos x="connsiteX5023" y="connsiteY5023"/>
                </a:cxn>
                <a:cxn ang="0">
                  <a:pos x="connsiteX5024" y="connsiteY5024"/>
                </a:cxn>
                <a:cxn ang="0">
                  <a:pos x="connsiteX5025" y="connsiteY5025"/>
                </a:cxn>
                <a:cxn ang="0">
                  <a:pos x="connsiteX5026" y="connsiteY5026"/>
                </a:cxn>
                <a:cxn ang="0">
                  <a:pos x="connsiteX5027" y="connsiteY5027"/>
                </a:cxn>
                <a:cxn ang="0">
                  <a:pos x="connsiteX5028" y="connsiteY5028"/>
                </a:cxn>
                <a:cxn ang="0">
                  <a:pos x="connsiteX5029" y="connsiteY5029"/>
                </a:cxn>
                <a:cxn ang="0">
                  <a:pos x="connsiteX5030" y="connsiteY5030"/>
                </a:cxn>
                <a:cxn ang="0">
                  <a:pos x="connsiteX5031" y="connsiteY5031"/>
                </a:cxn>
                <a:cxn ang="0">
                  <a:pos x="connsiteX5032" y="connsiteY5032"/>
                </a:cxn>
                <a:cxn ang="0">
                  <a:pos x="connsiteX5033" y="connsiteY5033"/>
                </a:cxn>
                <a:cxn ang="0">
                  <a:pos x="connsiteX5034" y="connsiteY5034"/>
                </a:cxn>
                <a:cxn ang="0">
                  <a:pos x="connsiteX5035" y="connsiteY5035"/>
                </a:cxn>
                <a:cxn ang="0">
                  <a:pos x="connsiteX5036" y="connsiteY5036"/>
                </a:cxn>
                <a:cxn ang="0">
                  <a:pos x="connsiteX5037" y="connsiteY5037"/>
                </a:cxn>
                <a:cxn ang="0">
                  <a:pos x="connsiteX5038" y="connsiteY5038"/>
                </a:cxn>
                <a:cxn ang="0">
                  <a:pos x="connsiteX5039" y="connsiteY5039"/>
                </a:cxn>
                <a:cxn ang="0">
                  <a:pos x="connsiteX5040" y="connsiteY5040"/>
                </a:cxn>
                <a:cxn ang="0">
                  <a:pos x="connsiteX5041" y="connsiteY5041"/>
                </a:cxn>
                <a:cxn ang="0">
                  <a:pos x="connsiteX5042" y="connsiteY5042"/>
                </a:cxn>
                <a:cxn ang="0">
                  <a:pos x="connsiteX5043" y="connsiteY5043"/>
                </a:cxn>
                <a:cxn ang="0">
                  <a:pos x="connsiteX5044" y="connsiteY5044"/>
                </a:cxn>
                <a:cxn ang="0">
                  <a:pos x="connsiteX5045" y="connsiteY5045"/>
                </a:cxn>
                <a:cxn ang="0">
                  <a:pos x="connsiteX5046" y="connsiteY5046"/>
                </a:cxn>
                <a:cxn ang="0">
                  <a:pos x="connsiteX5047" y="connsiteY5047"/>
                </a:cxn>
                <a:cxn ang="0">
                  <a:pos x="connsiteX5048" y="connsiteY5048"/>
                </a:cxn>
                <a:cxn ang="0">
                  <a:pos x="connsiteX5049" y="connsiteY5049"/>
                </a:cxn>
                <a:cxn ang="0">
                  <a:pos x="connsiteX5050" y="connsiteY5050"/>
                </a:cxn>
                <a:cxn ang="0">
                  <a:pos x="connsiteX5051" y="connsiteY5051"/>
                </a:cxn>
                <a:cxn ang="0">
                  <a:pos x="connsiteX5052" y="connsiteY5052"/>
                </a:cxn>
                <a:cxn ang="0">
                  <a:pos x="connsiteX5053" y="connsiteY5053"/>
                </a:cxn>
                <a:cxn ang="0">
                  <a:pos x="connsiteX5054" y="connsiteY5054"/>
                </a:cxn>
                <a:cxn ang="0">
                  <a:pos x="connsiteX5055" y="connsiteY5055"/>
                </a:cxn>
                <a:cxn ang="0">
                  <a:pos x="connsiteX5056" y="connsiteY5056"/>
                </a:cxn>
                <a:cxn ang="0">
                  <a:pos x="connsiteX5057" y="connsiteY5057"/>
                </a:cxn>
                <a:cxn ang="0">
                  <a:pos x="connsiteX5058" y="connsiteY5058"/>
                </a:cxn>
                <a:cxn ang="0">
                  <a:pos x="connsiteX5059" y="connsiteY5059"/>
                </a:cxn>
                <a:cxn ang="0">
                  <a:pos x="connsiteX5060" y="connsiteY5060"/>
                </a:cxn>
                <a:cxn ang="0">
                  <a:pos x="connsiteX5061" y="connsiteY5061"/>
                </a:cxn>
                <a:cxn ang="0">
                  <a:pos x="connsiteX5062" y="connsiteY5062"/>
                </a:cxn>
                <a:cxn ang="0">
                  <a:pos x="connsiteX5063" y="connsiteY5063"/>
                </a:cxn>
                <a:cxn ang="0">
                  <a:pos x="connsiteX5064" y="connsiteY5064"/>
                </a:cxn>
                <a:cxn ang="0">
                  <a:pos x="connsiteX5065" y="connsiteY5065"/>
                </a:cxn>
                <a:cxn ang="0">
                  <a:pos x="connsiteX5066" y="connsiteY5066"/>
                </a:cxn>
                <a:cxn ang="0">
                  <a:pos x="connsiteX5067" y="connsiteY5067"/>
                </a:cxn>
                <a:cxn ang="0">
                  <a:pos x="connsiteX5068" y="connsiteY5068"/>
                </a:cxn>
                <a:cxn ang="0">
                  <a:pos x="connsiteX5069" y="connsiteY5069"/>
                </a:cxn>
                <a:cxn ang="0">
                  <a:pos x="connsiteX5070" y="connsiteY5070"/>
                </a:cxn>
                <a:cxn ang="0">
                  <a:pos x="connsiteX5071" y="connsiteY5071"/>
                </a:cxn>
                <a:cxn ang="0">
                  <a:pos x="connsiteX5072" y="connsiteY5072"/>
                </a:cxn>
                <a:cxn ang="0">
                  <a:pos x="connsiteX5073" y="connsiteY5073"/>
                </a:cxn>
                <a:cxn ang="0">
                  <a:pos x="connsiteX5074" y="connsiteY5074"/>
                </a:cxn>
                <a:cxn ang="0">
                  <a:pos x="connsiteX5075" y="connsiteY5075"/>
                </a:cxn>
                <a:cxn ang="0">
                  <a:pos x="connsiteX5076" y="connsiteY5076"/>
                </a:cxn>
                <a:cxn ang="0">
                  <a:pos x="connsiteX5077" y="connsiteY5077"/>
                </a:cxn>
                <a:cxn ang="0">
                  <a:pos x="connsiteX5078" y="connsiteY5078"/>
                </a:cxn>
                <a:cxn ang="0">
                  <a:pos x="connsiteX5079" y="connsiteY5079"/>
                </a:cxn>
                <a:cxn ang="0">
                  <a:pos x="connsiteX5080" y="connsiteY5080"/>
                </a:cxn>
                <a:cxn ang="0">
                  <a:pos x="connsiteX5081" y="connsiteY5081"/>
                </a:cxn>
                <a:cxn ang="0">
                  <a:pos x="connsiteX5082" y="connsiteY5082"/>
                </a:cxn>
                <a:cxn ang="0">
                  <a:pos x="connsiteX5083" y="connsiteY5083"/>
                </a:cxn>
                <a:cxn ang="0">
                  <a:pos x="connsiteX5084" y="connsiteY5084"/>
                </a:cxn>
                <a:cxn ang="0">
                  <a:pos x="connsiteX5085" y="connsiteY5085"/>
                </a:cxn>
                <a:cxn ang="0">
                  <a:pos x="connsiteX5086" y="connsiteY5086"/>
                </a:cxn>
                <a:cxn ang="0">
                  <a:pos x="connsiteX5087" y="connsiteY5087"/>
                </a:cxn>
                <a:cxn ang="0">
                  <a:pos x="connsiteX5088" y="connsiteY5088"/>
                </a:cxn>
                <a:cxn ang="0">
                  <a:pos x="connsiteX5089" y="connsiteY5089"/>
                </a:cxn>
                <a:cxn ang="0">
                  <a:pos x="connsiteX5090" y="connsiteY5090"/>
                </a:cxn>
                <a:cxn ang="0">
                  <a:pos x="connsiteX5091" y="connsiteY5091"/>
                </a:cxn>
                <a:cxn ang="0">
                  <a:pos x="connsiteX5092" y="connsiteY5092"/>
                </a:cxn>
                <a:cxn ang="0">
                  <a:pos x="connsiteX5093" y="connsiteY5093"/>
                </a:cxn>
                <a:cxn ang="0">
                  <a:pos x="connsiteX5094" y="connsiteY5094"/>
                </a:cxn>
                <a:cxn ang="0">
                  <a:pos x="connsiteX5095" y="connsiteY5095"/>
                </a:cxn>
                <a:cxn ang="0">
                  <a:pos x="connsiteX5096" y="connsiteY5096"/>
                </a:cxn>
                <a:cxn ang="0">
                  <a:pos x="connsiteX5097" y="connsiteY5097"/>
                </a:cxn>
                <a:cxn ang="0">
                  <a:pos x="connsiteX5098" y="connsiteY5098"/>
                </a:cxn>
                <a:cxn ang="0">
                  <a:pos x="connsiteX5099" y="connsiteY5099"/>
                </a:cxn>
                <a:cxn ang="0">
                  <a:pos x="connsiteX5100" y="connsiteY5100"/>
                </a:cxn>
                <a:cxn ang="0">
                  <a:pos x="connsiteX5101" y="connsiteY5101"/>
                </a:cxn>
                <a:cxn ang="0">
                  <a:pos x="connsiteX5102" y="connsiteY5102"/>
                </a:cxn>
                <a:cxn ang="0">
                  <a:pos x="connsiteX5103" y="connsiteY5103"/>
                </a:cxn>
                <a:cxn ang="0">
                  <a:pos x="connsiteX5104" y="connsiteY5104"/>
                </a:cxn>
                <a:cxn ang="0">
                  <a:pos x="connsiteX5105" y="connsiteY5105"/>
                </a:cxn>
                <a:cxn ang="0">
                  <a:pos x="connsiteX5106" y="connsiteY5106"/>
                </a:cxn>
                <a:cxn ang="0">
                  <a:pos x="connsiteX5107" y="connsiteY5107"/>
                </a:cxn>
                <a:cxn ang="0">
                  <a:pos x="connsiteX5108" y="connsiteY5108"/>
                </a:cxn>
                <a:cxn ang="0">
                  <a:pos x="connsiteX5109" y="connsiteY5109"/>
                </a:cxn>
                <a:cxn ang="0">
                  <a:pos x="connsiteX5110" y="connsiteY5110"/>
                </a:cxn>
                <a:cxn ang="0">
                  <a:pos x="connsiteX5111" y="connsiteY5111"/>
                </a:cxn>
                <a:cxn ang="0">
                  <a:pos x="connsiteX5112" y="connsiteY5112"/>
                </a:cxn>
                <a:cxn ang="0">
                  <a:pos x="connsiteX5113" y="connsiteY5113"/>
                </a:cxn>
                <a:cxn ang="0">
                  <a:pos x="connsiteX5114" y="connsiteY5114"/>
                </a:cxn>
                <a:cxn ang="0">
                  <a:pos x="connsiteX5115" y="connsiteY5115"/>
                </a:cxn>
                <a:cxn ang="0">
                  <a:pos x="connsiteX5116" y="connsiteY5116"/>
                </a:cxn>
                <a:cxn ang="0">
                  <a:pos x="connsiteX5117" y="connsiteY5117"/>
                </a:cxn>
                <a:cxn ang="0">
                  <a:pos x="connsiteX5118" y="connsiteY5118"/>
                </a:cxn>
                <a:cxn ang="0">
                  <a:pos x="connsiteX5119" y="connsiteY5119"/>
                </a:cxn>
                <a:cxn ang="0">
                  <a:pos x="connsiteX5120" y="connsiteY5120"/>
                </a:cxn>
                <a:cxn ang="0">
                  <a:pos x="connsiteX5121" y="connsiteY5121"/>
                </a:cxn>
                <a:cxn ang="0">
                  <a:pos x="connsiteX5122" y="connsiteY5122"/>
                </a:cxn>
                <a:cxn ang="0">
                  <a:pos x="connsiteX5123" y="connsiteY5123"/>
                </a:cxn>
                <a:cxn ang="0">
                  <a:pos x="connsiteX5124" y="connsiteY5124"/>
                </a:cxn>
                <a:cxn ang="0">
                  <a:pos x="connsiteX5125" y="connsiteY5125"/>
                </a:cxn>
                <a:cxn ang="0">
                  <a:pos x="connsiteX5126" y="connsiteY5126"/>
                </a:cxn>
                <a:cxn ang="0">
                  <a:pos x="connsiteX5127" y="connsiteY5127"/>
                </a:cxn>
                <a:cxn ang="0">
                  <a:pos x="connsiteX5128" y="connsiteY5128"/>
                </a:cxn>
                <a:cxn ang="0">
                  <a:pos x="connsiteX5129" y="connsiteY5129"/>
                </a:cxn>
                <a:cxn ang="0">
                  <a:pos x="connsiteX5130" y="connsiteY5130"/>
                </a:cxn>
                <a:cxn ang="0">
                  <a:pos x="connsiteX5131" y="connsiteY5131"/>
                </a:cxn>
                <a:cxn ang="0">
                  <a:pos x="connsiteX5132" y="connsiteY5132"/>
                </a:cxn>
                <a:cxn ang="0">
                  <a:pos x="connsiteX5133" y="connsiteY5133"/>
                </a:cxn>
                <a:cxn ang="0">
                  <a:pos x="connsiteX5134" y="connsiteY5134"/>
                </a:cxn>
                <a:cxn ang="0">
                  <a:pos x="connsiteX5135" y="connsiteY5135"/>
                </a:cxn>
                <a:cxn ang="0">
                  <a:pos x="connsiteX5136" y="connsiteY5136"/>
                </a:cxn>
                <a:cxn ang="0">
                  <a:pos x="connsiteX5137" y="connsiteY5137"/>
                </a:cxn>
                <a:cxn ang="0">
                  <a:pos x="connsiteX5138" y="connsiteY5138"/>
                </a:cxn>
                <a:cxn ang="0">
                  <a:pos x="connsiteX5139" y="connsiteY5139"/>
                </a:cxn>
                <a:cxn ang="0">
                  <a:pos x="connsiteX5140" y="connsiteY5140"/>
                </a:cxn>
                <a:cxn ang="0">
                  <a:pos x="connsiteX5141" y="connsiteY5141"/>
                </a:cxn>
                <a:cxn ang="0">
                  <a:pos x="connsiteX5142" y="connsiteY5142"/>
                </a:cxn>
                <a:cxn ang="0">
                  <a:pos x="connsiteX5143" y="connsiteY5143"/>
                </a:cxn>
                <a:cxn ang="0">
                  <a:pos x="connsiteX5144" y="connsiteY5144"/>
                </a:cxn>
                <a:cxn ang="0">
                  <a:pos x="connsiteX5145" y="connsiteY5145"/>
                </a:cxn>
                <a:cxn ang="0">
                  <a:pos x="connsiteX5146" y="connsiteY5146"/>
                </a:cxn>
                <a:cxn ang="0">
                  <a:pos x="connsiteX5147" y="connsiteY5147"/>
                </a:cxn>
                <a:cxn ang="0">
                  <a:pos x="connsiteX5148" y="connsiteY5148"/>
                </a:cxn>
                <a:cxn ang="0">
                  <a:pos x="connsiteX5149" y="connsiteY5149"/>
                </a:cxn>
                <a:cxn ang="0">
                  <a:pos x="connsiteX5150" y="connsiteY5150"/>
                </a:cxn>
                <a:cxn ang="0">
                  <a:pos x="connsiteX5151" y="connsiteY5151"/>
                </a:cxn>
                <a:cxn ang="0">
                  <a:pos x="connsiteX5152" y="connsiteY5152"/>
                </a:cxn>
                <a:cxn ang="0">
                  <a:pos x="connsiteX5153" y="connsiteY5153"/>
                </a:cxn>
                <a:cxn ang="0">
                  <a:pos x="connsiteX5154" y="connsiteY5154"/>
                </a:cxn>
                <a:cxn ang="0">
                  <a:pos x="connsiteX5155" y="connsiteY5155"/>
                </a:cxn>
                <a:cxn ang="0">
                  <a:pos x="connsiteX5156" y="connsiteY5156"/>
                </a:cxn>
                <a:cxn ang="0">
                  <a:pos x="connsiteX5157" y="connsiteY5157"/>
                </a:cxn>
                <a:cxn ang="0">
                  <a:pos x="connsiteX5158" y="connsiteY5158"/>
                </a:cxn>
                <a:cxn ang="0">
                  <a:pos x="connsiteX5159" y="connsiteY5159"/>
                </a:cxn>
                <a:cxn ang="0">
                  <a:pos x="connsiteX5160" y="connsiteY5160"/>
                </a:cxn>
                <a:cxn ang="0">
                  <a:pos x="connsiteX5161" y="connsiteY5161"/>
                </a:cxn>
                <a:cxn ang="0">
                  <a:pos x="connsiteX5162" y="connsiteY5162"/>
                </a:cxn>
                <a:cxn ang="0">
                  <a:pos x="connsiteX5163" y="connsiteY5163"/>
                </a:cxn>
                <a:cxn ang="0">
                  <a:pos x="connsiteX5164" y="connsiteY5164"/>
                </a:cxn>
                <a:cxn ang="0">
                  <a:pos x="connsiteX5165" y="connsiteY5165"/>
                </a:cxn>
                <a:cxn ang="0">
                  <a:pos x="connsiteX5166" y="connsiteY5166"/>
                </a:cxn>
                <a:cxn ang="0">
                  <a:pos x="connsiteX5167" y="connsiteY5167"/>
                </a:cxn>
                <a:cxn ang="0">
                  <a:pos x="connsiteX5168" y="connsiteY5168"/>
                </a:cxn>
                <a:cxn ang="0">
                  <a:pos x="connsiteX5169" y="connsiteY5169"/>
                </a:cxn>
                <a:cxn ang="0">
                  <a:pos x="connsiteX5170" y="connsiteY5170"/>
                </a:cxn>
                <a:cxn ang="0">
                  <a:pos x="connsiteX5171" y="connsiteY5171"/>
                </a:cxn>
                <a:cxn ang="0">
                  <a:pos x="connsiteX5172" y="connsiteY5172"/>
                </a:cxn>
                <a:cxn ang="0">
                  <a:pos x="connsiteX5173" y="connsiteY5173"/>
                </a:cxn>
                <a:cxn ang="0">
                  <a:pos x="connsiteX5174" y="connsiteY5174"/>
                </a:cxn>
                <a:cxn ang="0">
                  <a:pos x="connsiteX5175" y="connsiteY5175"/>
                </a:cxn>
                <a:cxn ang="0">
                  <a:pos x="connsiteX5176" y="connsiteY5176"/>
                </a:cxn>
                <a:cxn ang="0">
                  <a:pos x="connsiteX5177" y="connsiteY5177"/>
                </a:cxn>
                <a:cxn ang="0">
                  <a:pos x="connsiteX5178" y="connsiteY5178"/>
                </a:cxn>
                <a:cxn ang="0">
                  <a:pos x="connsiteX5179" y="connsiteY5179"/>
                </a:cxn>
                <a:cxn ang="0">
                  <a:pos x="connsiteX5180" y="connsiteY5180"/>
                </a:cxn>
                <a:cxn ang="0">
                  <a:pos x="connsiteX5181" y="connsiteY5181"/>
                </a:cxn>
                <a:cxn ang="0">
                  <a:pos x="connsiteX5182" y="connsiteY5182"/>
                </a:cxn>
                <a:cxn ang="0">
                  <a:pos x="connsiteX5183" y="connsiteY5183"/>
                </a:cxn>
                <a:cxn ang="0">
                  <a:pos x="connsiteX5184" y="connsiteY5184"/>
                </a:cxn>
                <a:cxn ang="0">
                  <a:pos x="connsiteX5185" y="connsiteY5185"/>
                </a:cxn>
                <a:cxn ang="0">
                  <a:pos x="connsiteX5186" y="connsiteY5186"/>
                </a:cxn>
                <a:cxn ang="0">
                  <a:pos x="connsiteX5187" y="connsiteY5187"/>
                </a:cxn>
                <a:cxn ang="0">
                  <a:pos x="connsiteX5188" y="connsiteY5188"/>
                </a:cxn>
                <a:cxn ang="0">
                  <a:pos x="connsiteX5189" y="connsiteY5189"/>
                </a:cxn>
                <a:cxn ang="0">
                  <a:pos x="connsiteX5190" y="connsiteY5190"/>
                </a:cxn>
                <a:cxn ang="0">
                  <a:pos x="connsiteX5191" y="connsiteY5191"/>
                </a:cxn>
                <a:cxn ang="0">
                  <a:pos x="connsiteX5192" y="connsiteY5192"/>
                </a:cxn>
                <a:cxn ang="0">
                  <a:pos x="connsiteX5193" y="connsiteY5193"/>
                </a:cxn>
                <a:cxn ang="0">
                  <a:pos x="connsiteX5194" y="connsiteY5194"/>
                </a:cxn>
                <a:cxn ang="0">
                  <a:pos x="connsiteX5195" y="connsiteY5195"/>
                </a:cxn>
                <a:cxn ang="0">
                  <a:pos x="connsiteX5196" y="connsiteY5196"/>
                </a:cxn>
                <a:cxn ang="0">
                  <a:pos x="connsiteX5197" y="connsiteY5197"/>
                </a:cxn>
                <a:cxn ang="0">
                  <a:pos x="connsiteX5198" y="connsiteY5198"/>
                </a:cxn>
                <a:cxn ang="0">
                  <a:pos x="connsiteX5199" y="connsiteY5199"/>
                </a:cxn>
                <a:cxn ang="0">
                  <a:pos x="connsiteX5200" y="connsiteY5200"/>
                </a:cxn>
                <a:cxn ang="0">
                  <a:pos x="connsiteX5201" y="connsiteY5201"/>
                </a:cxn>
                <a:cxn ang="0">
                  <a:pos x="connsiteX5202" y="connsiteY5202"/>
                </a:cxn>
                <a:cxn ang="0">
                  <a:pos x="connsiteX5203" y="connsiteY5203"/>
                </a:cxn>
                <a:cxn ang="0">
                  <a:pos x="connsiteX5204" y="connsiteY5204"/>
                </a:cxn>
                <a:cxn ang="0">
                  <a:pos x="connsiteX5205" y="connsiteY5205"/>
                </a:cxn>
                <a:cxn ang="0">
                  <a:pos x="connsiteX5206" y="connsiteY5206"/>
                </a:cxn>
                <a:cxn ang="0">
                  <a:pos x="connsiteX5207" y="connsiteY5207"/>
                </a:cxn>
                <a:cxn ang="0">
                  <a:pos x="connsiteX5208" y="connsiteY5208"/>
                </a:cxn>
                <a:cxn ang="0">
                  <a:pos x="connsiteX5209" y="connsiteY5209"/>
                </a:cxn>
                <a:cxn ang="0">
                  <a:pos x="connsiteX5210" y="connsiteY5210"/>
                </a:cxn>
                <a:cxn ang="0">
                  <a:pos x="connsiteX5211" y="connsiteY5211"/>
                </a:cxn>
                <a:cxn ang="0">
                  <a:pos x="connsiteX5212" y="connsiteY5212"/>
                </a:cxn>
                <a:cxn ang="0">
                  <a:pos x="connsiteX5213" y="connsiteY5213"/>
                </a:cxn>
                <a:cxn ang="0">
                  <a:pos x="connsiteX5214" y="connsiteY5214"/>
                </a:cxn>
                <a:cxn ang="0">
                  <a:pos x="connsiteX5215" y="connsiteY5215"/>
                </a:cxn>
                <a:cxn ang="0">
                  <a:pos x="connsiteX5216" y="connsiteY5216"/>
                </a:cxn>
                <a:cxn ang="0">
                  <a:pos x="connsiteX5217" y="connsiteY5217"/>
                </a:cxn>
                <a:cxn ang="0">
                  <a:pos x="connsiteX5218" y="connsiteY5218"/>
                </a:cxn>
                <a:cxn ang="0">
                  <a:pos x="connsiteX5219" y="connsiteY5219"/>
                </a:cxn>
                <a:cxn ang="0">
                  <a:pos x="connsiteX5220" y="connsiteY5220"/>
                </a:cxn>
                <a:cxn ang="0">
                  <a:pos x="connsiteX5221" y="connsiteY5221"/>
                </a:cxn>
                <a:cxn ang="0">
                  <a:pos x="connsiteX5222" y="connsiteY5222"/>
                </a:cxn>
                <a:cxn ang="0">
                  <a:pos x="connsiteX5223" y="connsiteY5223"/>
                </a:cxn>
                <a:cxn ang="0">
                  <a:pos x="connsiteX5224" y="connsiteY5224"/>
                </a:cxn>
                <a:cxn ang="0">
                  <a:pos x="connsiteX5225" y="connsiteY5225"/>
                </a:cxn>
                <a:cxn ang="0">
                  <a:pos x="connsiteX5226" y="connsiteY5226"/>
                </a:cxn>
                <a:cxn ang="0">
                  <a:pos x="connsiteX5227" y="connsiteY5227"/>
                </a:cxn>
                <a:cxn ang="0">
                  <a:pos x="connsiteX5228" y="connsiteY5228"/>
                </a:cxn>
                <a:cxn ang="0">
                  <a:pos x="connsiteX5229" y="connsiteY5229"/>
                </a:cxn>
                <a:cxn ang="0">
                  <a:pos x="connsiteX5230" y="connsiteY5230"/>
                </a:cxn>
                <a:cxn ang="0">
                  <a:pos x="connsiteX5231" y="connsiteY5231"/>
                </a:cxn>
                <a:cxn ang="0">
                  <a:pos x="connsiteX5232" y="connsiteY5232"/>
                </a:cxn>
                <a:cxn ang="0">
                  <a:pos x="connsiteX5233" y="connsiteY5233"/>
                </a:cxn>
                <a:cxn ang="0">
                  <a:pos x="connsiteX5234" y="connsiteY5234"/>
                </a:cxn>
                <a:cxn ang="0">
                  <a:pos x="connsiteX5235" y="connsiteY5235"/>
                </a:cxn>
                <a:cxn ang="0">
                  <a:pos x="connsiteX5236" y="connsiteY5236"/>
                </a:cxn>
                <a:cxn ang="0">
                  <a:pos x="connsiteX5237" y="connsiteY5237"/>
                </a:cxn>
                <a:cxn ang="0">
                  <a:pos x="connsiteX5238" y="connsiteY5238"/>
                </a:cxn>
                <a:cxn ang="0">
                  <a:pos x="connsiteX5239" y="connsiteY5239"/>
                </a:cxn>
                <a:cxn ang="0">
                  <a:pos x="connsiteX5240" y="connsiteY5240"/>
                </a:cxn>
                <a:cxn ang="0">
                  <a:pos x="connsiteX5241" y="connsiteY5241"/>
                </a:cxn>
                <a:cxn ang="0">
                  <a:pos x="connsiteX5242" y="connsiteY5242"/>
                </a:cxn>
                <a:cxn ang="0">
                  <a:pos x="connsiteX5243" y="connsiteY5243"/>
                </a:cxn>
                <a:cxn ang="0">
                  <a:pos x="connsiteX5244" y="connsiteY5244"/>
                </a:cxn>
                <a:cxn ang="0">
                  <a:pos x="connsiteX5245" y="connsiteY5245"/>
                </a:cxn>
                <a:cxn ang="0">
                  <a:pos x="connsiteX5246" y="connsiteY5246"/>
                </a:cxn>
                <a:cxn ang="0">
                  <a:pos x="connsiteX5247" y="connsiteY5247"/>
                </a:cxn>
                <a:cxn ang="0">
                  <a:pos x="connsiteX5248" y="connsiteY5248"/>
                </a:cxn>
                <a:cxn ang="0">
                  <a:pos x="connsiteX5249" y="connsiteY5249"/>
                </a:cxn>
                <a:cxn ang="0">
                  <a:pos x="connsiteX5250" y="connsiteY5250"/>
                </a:cxn>
                <a:cxn ang="0">
                  <a:pos x="connsiteX5251" y="connsiteY5251"/>
                </a:cxn>
                <a:cxn ang="0">
                  <a:pos x="connsiteX5252" y="connsiteY5252"/>
                </a:cxn>
                <a:cxn ang="0">
                  <a:pos x="connsiteX5253" y="connsiteY5253"/>
                </a:cxn>
                <a:cxn ang="0">
                  <a:pos x="connsiteX5254" y="connsiteY5254"/>
                </a:cxn>
                <a:cxn ang="0">
                  <a:pos x="connsiteX5255" y="connsiteY5255"/>
                </a:cxn>
                <a:cxn ang="0">
                  <a:pos x="connsiteX5256" y="connsiteY5256"/>
                </a:cxn>
                <a:cxn ang="0">
                  <a:pos x="connsiteX5257" y="connsiteY5257"/>
                </a:cxn>
                <a:cxn ang="0">
                  <a:pos x="connsiteX5258" y="connsiteY5258"/>
                </a:cxn>
                <a:cxn ang="0">
                  <a:pos x="connsiteX5259" y="connsiteY5259"/>
                </a:cxn>
                <a:cxn ang="0">
                  <a:pos x="connsiteX5260" y="connsiteY5260"/>
                </a:cxn>
                <a:cxn ang="0">
                  <a:pos x="connsiteX5261" y="connsiteY5261"/>
                </a:cxn>
                <a:cxn ang="0">
                  <a:pos x="connsiteX5262" y="connsiteY5262"/>
                </a:cxn>
                <a:cxn ang="0">
                  <a:pos x="connsiteX5263" y="connsiteY5263"/>
                </a:cxn>
                <a:cxn ang="0">
                  <a:pos x="connsiteX5264" y="connsiteY5264"/>
                </a:cxn>
                <a:cxn ang="0">
                  <a:pos x="connsiteX5265" y="connsiteY5265"/>
                </a:cxn>
                <a:cxn ang="0">
                  <a:pos x="connsiteX5266" y="connsiteY5266"/>
                </a:cxn>
                <a:cxn ang="0">
                  <a:pos x="connsiteX5267" y="connsiteY5267"/>
                </a:cxn>
                <a:cxn ang="0">
                  <a:pos x="connsiteX5268" y="connsiteY5268"/>
                </a:cxn>
                <a:cxn ang="0">
                  <a:pos x="connsiteX5269" y="connsiteY5269"/>
                </a:cxn>
                <a:cxn ang="0">
                  <a:pos x="connsiteX5270" y="connsiteY5270"/>
                </a:cxn>
                <a:cxn ang="0">
                  <a:pos x="connsiteX5271" y="connsiteY5271"/>
                </a:cxn>
                <a:cxn ang="0">
                  <a:pos x="connsiteX5272" y="connsiteY5272"/>
                </a:cxn>
                <a:cxn ang="0">
                  <a:pos x="connsiteX5273" y="connsiteY5273"/>
                </a:cxn>
                <a:cxn ang="0">
                  <a:pos x="connsiteX5274" y="connsiteY5274"/>
                </a:cxn>
                <a:cxn ang="0">
                  <a:pos x="connsiteX5275" y="connsiteY5275"/>
                </a:cxn>
                <a:cxn ang="0">
                  <a:pos x="connsiteX5276" y="connsiteY5276"/>
                </a:cxn>
                <a:cxn ang="0">
                  <a:pos x="connsiteX5277" y="connsiteY5277"/>
                </a:cxn>
                <a:cxn ang="0">
                  <a:pos x="connsiteX5278" y="connsiteY5278"/>
                </a:cxn>
                <a:cxn ang="0">
                  <a:pos x="connsiteX5279" y="connsiteY5279"/>
                </a:cxn>
                <a:cxn ang="0">
                  <a:pos x="connsiteX5280" y="connsiteY5280"/>
                </a:cxn>
                <a:cxn ang="0">
                  <a:pos x="connsiteX5281" y="connsiteY5281"/>
                </a:cxn>
                <a:cxn ang="0">
                  <a:pos x="connsiteX5282" y="connsiteY5282"/>
                </a:cxn>
                <a:cxn ang="0">
                  <a:pos x="connsiteX5283" y="connsiteY5283"/>
                </a:cxn>
                <a:cxn ang="0">
                  <a:pos x="connsiteX5284" y="connsiteY5284"/>
                </a:cxn>
                <a:cxn ang="0">
                  <a:pos x="connsiteX5285" y="connsiteY5285"/>
                </a:cxn>
                <a:cxn ang="0">
                  <a:pos x="connsiteX5286" y="connsiteY5286"/>
                </a:cxn>
                <a:cxn ang="0">
                  <a:pos x="connsiteX5287" y="connsiteY5287"/>
                </a:cxn>
                <a:cxn ang="0">
                  <a:pos x="connsiteX5288" y="connsiteY5288"/>
                </a:cxn>
                <a:cxn ang="0">
                  <a:pos x="connsiteX5289" y="connsiteY5289"/>
                </a:cxn>
                <a:cxn ang="0">
                  <a:pos x="connsiteX5290" y="connsiteY5290"/>
                </a:cxn>
                <a:cxn ang="0">
                  <a:pos x="connsiteX5291" y="connsiteY5291"/>
                </a:cxn>
                <a:cxn ang="0">
                  <a:pos x="connsiteX5292" y="connsiteY5292"/>
                </a:cxn>
                <a:cxn ang="0">
                  <a:pos x="connsiteX5293" y="connsiteY5293"/>
                </a:cxn>
                <a:cxn ang="0">
                  <a:pos x="connsiteX5294" y="connsiteY5294"/>
                </a:cxn>
                <a:cxn ang="0">
                  <a:pos x="connsiteX5295" y="connsiteY5295"/>
                </a:cxn>
                <a:cxn ang="0">
                  <a:pos x="connsiteX5296" y="connsiteY5296"/>
                </a:cxn>
                <a:cxn ang="0">
                  <a:pos x="connsiteX5297" y="connsiteY5297"/>
                </a:cxn>
                <a:cxn ang="0">
                  <a:pos x="connsiteX5298" y="connsiteY5298"/>
                </a:cxn>
                <a:cxn ang="0">
                  <a:pos x="connsiteX5299" y="connsiteY5299"/>
                </a:cxn>
                <a:cxn ang="0">
                  <a:pos x="connsiteX5300" y="connsiteY5300"/>
                </a:cxn>
                <a:cxn ang="0">
                  <a:pos x="connsiteX5301" y="connsiteY5301"/>
                </a:cxn>
                <a:cxn ang="0">
                  <a:pos x="connsiteX5302" y="connsiteY5302"/>
                </a:cxn>
                <a:cxn ang="0">
                  <a:pos x="connsiteX5303" y="connsiteY5303"/>
                </a:cxn>
                <a:cxn ang="0">
                  <a:pos x="connsiteX5304" y="connsiteY5304"/>
                </a:cxn>
                <a:cxn ang="0">
                  <a:pos x="connsiteX5305" y="connsiteY5305"/>
                </a:cxn>
                <a:cxn ang="0">
                  <a:pos x="connsiteX5306" y="connsiteY5306"/>
                </a:cxn>
                <a:cxn ang="0">
                  <a:pos x="connsiteX5307" y="connsiteY5307"/>
                </a:cxn>
                <a:cxn ang="0">
                  <a:pos x="connsiteX5308" y="connsiteY5308"/>
                </a:cxn>
                <a:cxn ang="0">
                  <a:pos x="connsiteX5309" y="connsiteY5309"/>
                </a:cxn>
                <a:cxn ang="0">
                  <a:pos x="connsiteX5310" y="connsiteY5310"/>
                </a:cxn>
                <a:cxn ang="0">
                  <a:pos x="connsiteX5311" y="connsiteY5311"/>
                </a:cxn>
                <a:cxn ang="0">
                  <a:pos x="connsiteX5312" y="connsiteY5312"/>
                </a:cxn>
                <a:cxn ang="0">
                  <a:pos x="connsiteX5313" y="connsiteY5313"/>
                </a:cxn>
                <a:cxn ang="0">
                  <a:pos x="connsiteX5314" y="connsiteY5314"/>
                </a:cxn>
                <a:cxn ang="0">
                  <a:pos x="connsiteX5315" y="connsiteY5315"/>
                </a:cxn>
                <a:cxn ang="0">
                  <a:pos x="connsiteX5316" y="connsiteY5316"/>
                </a:cxn>
                <a:cxn ang="0">
                  <a:pos x="connsiteX5317" y="connsiteY5317"/>
                </a:cxn>
                <a:cxn ang="0">
                  <a:pos x="connsiteX5318" y="connsiteY5318"/>
                </a:cxn>
                <a:cxn ang="0">
                  <a:pos x="connsiteX5319" y="connsiteY5319"/>
                </a:cxn>
                <a:cxn ang="0">
                  <a:pos x="connsiteX5320" y="connsiteY5320"/>
                </a:cxn>
                <a:cxn ang="0">
                  <a:pos x="connsiteX5321" y="connsiteY5321"/>
                </a:cxn>
                <a:cxn ang="0">
                  <a:pos x="connsiteX5322" y="connsiteY5322"/>
                </a:cxn>
                <a:cxn ang="0">
                  <a:pos x="connsiteX5323" y="connsiteY5323"/>
                </a:cxn>
                <a:cxn ang="0">
                  <a:pos x="connsiteX5324" y="connsiteY5324"/>
                </a:cxn>
                <a:cxn ang="0">
                  <a:pos x="connsiteX5325" y="connsiteY5325"/>
                </a:cxn>
                <a:cxn ang="0">
                  <a:pos x="connsiteX5326" y="connsiteY5326"/>
                </a:cxn>
                <a:cxn ang="0">
                  <a:pos x="connsiteX5327" y="connsiteY5327"/>
                </a:cxn>
                <a:cxn ang="0">
                  <a:pos x="connsiteX5328" y="connsiteY5328"/>
                </a:cxn>
                <a:cxn ang="0">
                  <a:pos x="connsiteX5329" y="connsiteY5329"/>
                </a:cxn>
                <a:cxn ang="0">
                  <a:pos x="connsiteX5330" y="connsiteY5330"/>
                </a:cxn>
                <a:cxn ang="0">
                  <a:pos x="connsiteX5331" y="connsiteY5331"/>
                </a:cxn>
                <a:cxn ang="0">
                  <a:pos x="connsiteX5332" y="connsiteY5332"/>
                </a:cxn>
                <a:cxn ang="0">
                  <a:pos x="connsiteX5333" y="connsiteY5333"/>
                </a:cxn>
                <a:cxn ang="0">
                  <a:pos x="connsiteX5334" y="connsiteY5334"/>
                </a:cxn>
                <a:cxn ang="0">
                  <a:pos x="connsiteX5335" y="connsiteY5335"/>
                </a:cxn>
                <a:cxn ang="0">
                  <a:pos x="connsiteX5336" y="connsiteY5336"/>
                </a:cxn>
                <a:cxn ang="0">
                  <a:pos x="connsiteX5337" y="connsiteY5337"/>
                </a:cxn>
                <a:cxn ang="0">
                  <a:pos x="connsiteX5338" y="connsiteY5338"/>
                </a:cxn>
                <a:cxn ang="0">
                  <a:pos x="connsiteX5339" y="connsiteY5339"/>
                </a:cxn>
                <a:cxn ang="0">
                  <a:pos x="connsiteX5340" y="connsiteY5340"/>
                </a:cxn>
                <a:cxn ang="0">
                  <a:pos x="connsiteX5341" y="connsiteY5341"/>
                </a:cxn>
                <a:cxn ang="0">
                  <a:pos x="connsiteX5342" y="connsiteY5342"/>
                </a:cxn>
                <a:cxn ang="0">
                  <a:pos x="connsiteX5343" y="connsiteY5343"/>
                </a:cxn>
                <a:cxn ang="0">
                  <a:pos x="connsiteX5344" y="connsiteY5344"/>
                </a:cxn>
                <a:cxn ang="0">
                  <a:pos x="connsiteX5345" y="connsiteY5345"/>
                </a:cxn>
                <a:cxn ang="0">
                  <a:pos x="connsiteX5346" y="connsiteY5346"/>
                </a:cxn>
                <a:cxn ang="0">
                  <a:pos x="connsiteX5347" y="connsiteY5347"/>
                </a:cxn>
                <a:cxn ang="0">
                  <a:pos x="connsiteX5348" y="connsiteY5348"/>
                </a:cxn>
                <a:cxn ang="0">
                  <a:pos x="connsiteX5349" y="connsiteY5349"/>
                </a:cxn>
                <a:cxn ang="0">
                  <a:pos x="connsiteX5350" y="connsiteY5350"/>
                </a:cxn>
                <a:cxn ang="0">
                  <a:pos x="connsiteX5351" y="connsiteY5351"/>
                </a:cxn>
                <a:cxn ang="0">
                  <a:pos x="connsiteX5352" y="connsiteY5352"/>
                </a:cxn>
                <a:cxn ang="0">
                  <a:pos x="connsiteX5353" y="connsiteY5353"/>
                </a:cxn>
                <a:cxn ang="0">
                  <a:pos x="connsiteX5354" y="connsiteY5354"/>
                </a:cxn>
                <a:cxn ang="0">
                  <a:pos x="connsiteX5355" y="connsiteY5355"/>
                </a:cxn>
                <a:cxn ang="0">
                  <a:pos x="connsiteX5356" y="connsiteY5356"/>
                </a:cxn>
                <a:cxn ang="0">
                  <a:pos x="connsiteX5357" y="connsiteY5357"/>
                </a:cxn>
                <a:cxn ang="0">
                  <a:pos x="connsiteX5358" y="connsiteY5358"/>
                </a:cxn>
                <a:cxn ang="0">
                  <a:pos x="connsiteX5359" y="connsiteY5359"/>
                </a:cxn>
                <a:cxn ang="0">
                  <a:pos x="connsiteX5360" y="connsiteY5360"/>
                </a:cxn>
                <a:cxn ang="0">
                  <a:pos x="connsiteX5361" y="connsiteY5361"/>
                </a:cxn>
                <a:cxn ang="0">
                  <a:pos x="connsiteX5362" y="connsiteY5362"/>
                </a:cxn>
                <a:cxn ang="0">
                  <a:pos x="connsiteX5363" y="connsiteY5363"/>
                </a:cxn>
                <a:cxn ang="0">
                  <a:pos x="connsiteX5364" y="connsiteY5364"/>
                </a:cxn>
                <a:cxn ang="0">
                  <a:pos x="connsiteX5365" y="connsiteY5365"/>
                </a:cxn>
                <a:cxn ang="0">
                  <a:pos x="connsiteX5366" y="connsiteY5366"/>
                </a:cxn>
                <a:cxn ang="0">
                  <a:pos x="connsiteX5367" y="connsiteY5367"/>
                </a:cxn>
                <a:cxn ang="0">
                  <a:pos x="connsiteX5368" y="connsiteY5368"/>
                </a:cxn>
                <a:cxn ang="0">
                  <a:pos x="connsiteX5369" y="connsiteY5369"/>
                </a:cxn>
                <a:cxn ang="0">
                  <a:pos x="connsiteX5370" y="connsiteY5370"/>
                </a:cxn>
                <a:cxn ang="0">
                  <a:pos x="connsiteX5371" y="connsiteY5371"/>
                </a:cxn>
                <a:cxn ang="0">
                  <a:pos x="connsiteX5372" y="connsiteY5372"/>
                </a:cxn>
                <a:cxn ang="0">
                  <a:pos x="connsiteX5373" y="connsiteY5373"/>
                </a:cxn>
                <a:cxn ang="0">
                  <a:pos x="connsiteX5374" y="connsiteY5374"/>
                </a:cxn>
                <a:cxn ang="0">
                  <a:pos x="connsiteX5375" y="connsiteY5375"/>
                </a:cxn>
                <a:cxn ang="0">
                  <a:pos x="connsiteX5376" y="connsiteY5376"/>
                </a:cxn>
                <a:cxn ang="0">
                  <a:pos x="connsiteX5377" y="connsiteY5377"/>
                </a:cxn>
                <a:cxn ang="0">
                  <a:pos x="connsiteX5378" y="connsiteY5378"/>
                </a:cxn>
                <a:cxn ang="0">
                  <a:pos x="connsiteX5379" y="connsiteY5379"/>
                </a:cxn>
                <a:cxn ang="0">
                  <a:pos x="connsiteX5380" y="connsiteY5380"/>
                </a:cxn>
                <a:cxn ang="0">
                  <a:pos x="connsiteX5381" y="connsiteY5381"/>
                </a:cxn>
                <a:cxn ang="0">
                  <a:pos x="connsiteX5382" y="connsiteY5382"/>
                </a:cxn>
                <a:cxn ang="0">
                  <a:pos x="connsiteX5383" y="connsiteY5383"/>
                </a:cxn>
                <a:cxn ang="0">
                  <a:pos x="connsiteX5384" y="connsiteY5384"/>
                </a:cxn>
                <a:cxn ang="0">
                  <a:pos x="connsiteX5385" y="connsiteY5385"/>
                </a:cxn>
                <a:cxn ang="0">
                  <a:pos x="connsiteX5386" y="connsiteY5386"/>
                </a:cxn>
                <a:cxn ang="0">
                  <a:pos x="connsiteX5387" y="connsiteY5387"/>
                </a:cxn>
                <a:cxn ang="0">
                  <a:pos x="connsiteX5388" y="connsiteY5388"/>
                </a:cxn>
                <a:cxn ang="0">
                  <a:pos x="connsiteX5389" y="connsiteY5389"/>
                </a:cxn>
                <a:cxn ang="0">
                  <a:pos x="connsiteX5390" y="connsiteY5390"/>
                </a:cxn>
                <a:cxn ang="0">
                  <a:pos x="connsiteX5391" y="connsiteY5391"/>
                </a:cxn>
                <a:cxn ang="0">
                  <a:pos x="connsiteX5392" y="connsiteY5392"/>
                </a:cxn>
                <a:cxn ang="0">
                  <a:pos x="connsiteX5393" y="connsiteY5393"/>
                </a:cxn>
                <a:cxn ang="0">
                  <a:pos x="connsiteX5394" y="connsiteY5394"/>
                </a:cxn>
                <a:cxn ang="0">
                  <a:pos x="connsiteX5395" y="connsiteY5395"/>
                </a:cxn>
                <a:cxn ang="0">
                  <a:pos x="connsiteX5396" y="connsiteY5396"/>
                </a:cxn>
                <a:cxn ang="0">
                  <a:pos x="connsiteX5397" y="connsiteY5397"/>
                </a:cxn>
                <a:cxn ang="0">
                  <a:pos x="connsiteX5398" y="connsiteY5398"/>
                </a:cxn>
                <a:cxn ang="0">
                  <a:pos x="connsiteX5399" y="connsiteY5399"/>
                </a:cxn>
                <a:cxn ang="0">
                  <a:pos x="connsiteX5400" y="connsiteY5400"/>
                </a:cxn>
                <a:cxn ang="0">
                  <a:pos x="connsiteX5401" y="connsiteY5401"/>
                </a:cxn>
                <a:cxn ang="0">
                  <a:pos x="connsiteX5402" y="connsiteY5402"/>
                </a:cxn>
                <a:cxn ang="0">
                  <a:pos x="connsiteX5403" y="connsiteY5403"/>
                </a:cxn>
                <a:cxn ang="0">
                  <a:pos x="connsiteX5404" y="connsiteY5404"/>
                </a:cxn>
                <a:cxn ang="0">
                  <a:pos x="connsiteX5405" y="connsiteY5405"/>
                </a:cxn>
                <a:cxn ang="0">
                  <a:pos x="connsiteX5406" y="connsiteY5406"/>
                </a:cxn>
                <a:cxn ang="0">
                  <a:pos x="connsiteX5407" y="connsiteY5407"/>
                </a:cxn>
                <a:cxn ang="0">
                  <a:pos x="connsiteX5408" y="connsiteY5408"/>
                </a:cxn>
                <a:cxn ang="0">
                  <a:pos x="connsiteX5409" y="connsiteY5409"/>
                </a:cxn>
                <a:cxn ang="0">
                  <a:pos x="connsiteX5410" y="connsiteY5410"/>
                </a:cxn>
                <a:cxn ang="0">
                  <a:pos x="connsiteX5411" y="connsiteY5411"/>
                </a:cxn>
                <a:cxn ang="0">
                  <a:pos x="connsiteX5412" y="connsiteY5412"/>
                </a:cxn>
                <a:cxn ang="0">
                  <a:pos x="connsiteX5413" y="connsiteY5413"/>
                </a:cxn>
                <a:cxn ang="0">
                  <a:pos x="connsiteX5414" y="connsiteY5414"/>
                </a:cxn>
                <a:cxn ang="0">
                  <a:pos x="connsiteX5415" y="connsiteY5415"/>
                </a:cxn>
                <a:cxn ang="0">
                  <a:pos x="connsiteX5416" y="connsiteY5416"/>
                </a:cxn>
                <a:cxn ang="0">
                  <a:pos x="connsiteX5417" y="connsiteY5417"/>
                </a:cxn>
                <a:cxn ang="0">
                  <a:pos x="connsiteX5418" y="connsiteY5418"/>
                </a:cxn>
                <a:cxn ang="0">
                  <a:pos x="connsiteX5419" y="connsiteY5419"/>
                </a:cxn>
                <a:cxn ang="0">
                  <a:pos x="connsiteX5420" y="connsiteY5420"/>
                </a:cxn>
                <a:cxn ang="0">
                  <a:pos x="connsiteX5421" y="connsiteY5421"/>
                </a:cxn>
                <a:cxn ang="0">
                  <a:pos x="connsiteX5422" y="connsiteY5422"/>
                </a:cxn>
                <a:cxn ang="0">
                  <a:pos x="connsiteX5423" y="connsiteY5423"/>
                </a:cxn>
                <a:cxn ang="0">
                  <a:pos x="connsiteX5424" y="connsiteY5424"/>
                </a:cxn>
                <a:cxn ang="0">
                  <a:pos x="connsiteX5425" y="connsiteY5425"/>
                </a:cxn>
                <a:cxn ang="0">
                  <a:pos x="connsiteX5426" y="connsiteY5426"/>
                </a:cxn>
                <a:cxn ang="0">
                  <a:pos x="connsiteX5427" y="connsiteY5427"/>
                </a:cxn>
                <a:cxn ang="0">
                  <a:pos x="connsiteX5428" y="connsiteY5428"/>
                </a:cxn>
                <a:cxn ang="0">
                  <a:pos x="connsiteX5429" y="connsiteY5429"/>
                </a:cxn>
                <a:cxn ang="0">
                  <a:pos x="connsiteX5430" y="connsiteY5430"/>
                </a:cxn>
                <a:cxn ang="0">
                  <a:pos x="connsiteX5431" y="connsiteY5431"/>
                </a:cxn>
                <a:cxn ang="0">
                  <a:pos x="connsiteX5432" y="connsiteY5432"/>
                </a:cxn>
                <a:cxn ang="0">
                  <a:pos x="connsiteX5433" y="connsiteY5433"/>
                </a:cxn>
                <a:cxn ang="0">
                  <a:pos x="connsiteX5434" y="connsiteY5434"/>
                </a:cxn>
                <a:cxn ang="0">
                  <a:pos x="connsiteX5435" y="connsiteY5435"/>
                </a:cxn>
                <a:cxn ang="0">
                  <a:pos x="connsiteX5436" y="connsiteY5436"/>
                </a:cxn>
                <a:cxn ang="0">
                  <a:pos x="connsiteX5437" y="connsiteY5437"/>
                </a:cxn>
                <a:cxn ang="0">
                  <a:pos x="connsiteX5438" y="connsiteY5438"/>
                </a:cxn>
                <a:cxn ang="0">
                  <a:pos x="connsiteX5439" y="connsiteY5439"/>
                </a:cxn>
                <a:cxn ang="0">
                  <a:pos x="connsiteX5440" y="connsiteY5440"/>
                </a:cxn>
                <a:cxn ang="0">
                  <a:pos x="connsiteX5441" y="connsiteY5441"/>
                </a:cxn>
                <a:cxn ang="0">
                  <a:pos x="connsiteX5442" y="connsiteY5442"/>
                </a:cxn>
                <a:cxn ang="0">
                  <a:pos x="connsiteX5443" y="connsiteY5443"/>
                </a:cxn>
                <a:cxn ang="0">
                  <a:pos x="connsiteX5444" y="connsiteY5444"/>
                </a:cxn>
                <a:cxn ang="0">
                  <a:pos x="connsiteX5445" y="connsiteY5445"/>
                </a:cxn>
                <a:cxn ang="0">
                  <a:pos x="connsiteX5446" y="connsiteY5446"/>
                </a:cxn>
                <a:cxn ang="0">
                  <a:pos x="connsiteX5447" y="connsiteY5447"/>
                </a:cxn>
                <a:cxn ang="0">
                  <a:pos x="connsiteX5448" y="connsiteY5448"/>
                </a:cxn>
                <a:cxn ang="0">
                  <a:pos x="connsiteX5449" y="connsiteY5449"/>
                </a:cxn>
                <a:cxn ang="0">
                  <a:pos x="connsiteX5450" y="connsiteY5450"/>
                </a:cxn>
                <a:cxn ang="0">
                  <a:pos x="connsiteX5451" y="connsiteY5451"/>
                </a:cxn>
                <a:cxn ang="0">
                  <a:pos x="connsiteX5452" y="connsiteY5452"/>
                </a:cxn>
                <a:cxn ang="0">
                  <a:pos x="connsiteX5453" y="connsiteY5453"/>
                </a:cxn>
                <a:cxn ang="0">
                  <a:pos x="connsiteX5454" y="connsiteY5454"/>
                </a:cxn>
                <a:cxn ang="0">
                  <a:pos x="connsiteX5455" y="connsiteY5455"/>
                </a:cxn>
                <a:cxn ang="0">
                  <a:pos x="connsiteX5456" y="connsiteY5456"/>
                </a:cxn>
                <a:cxn ang="0">
                  <a:pos x="connsiteX5457" y="connsiteY5457"/>
                </a:cxn>
                <a:cxn ang="0">
                  <a:pos x="connsiteX5458" y="connsiteY5458"/>
                </a:cxn>
                <a:cxn ang="0">
                  <a:pos x="connsiteX5459" y="connsiteY5459"/>
                </a:cxn>
                <a:cxn ang="0">
                  <a:pos x="connsiteX5460" y="connsiteY5460"/>
                </a:cxn>
                <a:cxn ang="0">
                  <a:pos x="connsiteX5461" y="connsiteY5461"/>
                </a:cxn>
                <a:cxn ang="0">
                  <a:pos x="connsiteX5462" y="connsiteY5462"/>
                </a:cxn>
                <a:cxn ang="0">
                  <a:pos x="connsiteX5463" y="connsiteY5463"/>
                </a:cxn>
                <a:cxn ang="0">
                  <a:pos x="connsiteX5464" y="connsiteY5464"/>
                </a:cxn>
                <a:cxn ang="0">
                  <a:pos x="connsiteX5465" y="connsiteY5465"/>
                </a:cxn>
                <a:cxn ang="0">
                  <a:pos x="connsiteX5466" y="connsiteY5466"/>
                </a:cxn>
                <a:cxn ang="0">
                  <a:pos x="connsiteX5467" y="connsiteY5467"/>
                </a:cxn>
                <a:cxn ang="0">
                  <a:pos x="connsiteX5468" y="connsiteY5468"/>
                </a:cxn>
                <a:cxn ang="0">
                  <a:pos x="connsiteX5469" y="connsiteY5469"/>
                </a:cxn>
                <a:cxn ang="0">
                  <a:pos x="connsiteX5470" y="connsiteY5470"/>
                </a:cxn>
                <a:cxn ang="0">
                  <a:pos x="connsiteX5471" y="connsiteY5471"/>
                </a:cxn>
                <a:cxn ang="0">
                  <a:pos x="connsiteX5472" y="connsiteY5472"/>
                </a:cxn>
                <a:cxn ang="0">
                  <a:pos x="connsiteX5473" y="connsiteY5473"/>
                </a:cxn>
                <a:cxn ang="0">
                  <a:pos x="connsiteX5474" y="connsiteY5474"/>
                </a:cxn>
                <a:cxn ang="0">
                  <a:pos x="connsiteX5475" y="connsiteY5475"/>
                </a:cxn>
                <a:cxn ang="0">
                  <a:pos x="connsiteX5476" y="connsiteY5476"/>
                </a:cxn>
                <a:cxn ang="0">
                  <a:pos x="connsiteX5477" y="connsiteY5477"/>
                </a:cxn>
                <a:cxn ang="0">
                  <a:pos x="connsiteX5478" y="connsiteY5478"/>
                </a:cxn>
                <a:cxn ang="0">
                  <a:pos x="connsiteX5479" y="connsiteY5479"/>
                </a:cxn>
                <a:cxn ang="0">
                  <a:pos x="connsiteX5480" y="connsiteY5480"/>
                </a:cxn>
                <a:cxn ang="0">
                  <a:pos x="connsiteX5481" y="connsiteY5481"/>
                </a:cxn>
                <a:cxn ang="0">
                  <a:pos x="connsiteX5482" y="connsiteY5482"/>
                </a:cxn>
                <a:cxn ang="0">
                  <a:pos x="connsiteX5483" y="connsiteY5483"/>
                </a:cxn>
                <a:cxn ang="0">
                  <a:pos x="connsiteX5484" y="connsiteY5484"/>
                </a:cxn>
                <a:cxn ang="0">
                  <a:pos x="connsiteX5485" y="connsiteY5485"/>
                </a:cxn>
                <a:cxn ang="0">
                  <a:pos x="connsiteX5486" y="connsiteY5486"/>
                </a:cxn>
                <a:cxn ang="0">
                  <a:pos x="connsiteX5487" y="connsiteY5487"/>
                </a:cxn>
                <a:cxn ang="0">
                  <a:pos x="connsiteX5488" y="connsiteY5488"/>
                </a:cxn>
                <a:cxn ang="0">
                  <a:pos x="connsiteX5489" y="connsiteY5489"/>
                </a:cxn>
                <a:cxn ang="0">
                  <a:pos x="connsiteX5490" y="connsiteY5490"/>
                </a:cxn>
                <a:cxn ang="0">
                  <a:pos x="connsiteX5491" y="connsiteY5491"/>
                </a:cxn>
                <a:cxn ang="0">
                  <a:pos x="connsiteX5492" y="connsiteY5492"/>
                </a:cxn>
                <a:cxn ang="0">
                  <a:pos x="connsiteX5493" y="connsiteY5493"/>
                </a:cxn>
                <a:cxn ang="0">
                  <a:pos x="connsiteX5494" y="connsiteY5494"/>
                </a:cxn>
                <a:cxn ang="0">
                  <a:pos x="connsiteX5495" y="connsiteY5495"/>
                </a:cxn>
                <a:cxn ang="0">
                  <a:pos x="connsiteX5496" y="connsiteY5496"/>
                </a:cxn>
                <a:cxn ang="0">
                  <a:pos x="connsiteX5497" y="connsiteY5497"/>
                </a:cxn>
                <a:cxn ang="0">
                  <a:pos x="connsiteX5498" y="connsiteY5498"/>
                </a:cxn>
                <a:cxn ang="0">
                  <a:pos x="connsiteX5499" y="connsiteY5499"/>
                </a:cxn>
                <a:cxn ang="0">
                  <a:pos x="connsiteX5500" y="connsiteY5500"/>
                </a:cxn>
                <a:cxn ang="0">
                  <a:pos x="connsiteX5501" y="connsiteY5501"/>
                </a:cxn>
                <a:cxn ang="0">
                  <a:pos x="connsiteX5502" y="connsiteY5502"/>
                </a:cxn>
                <a:cxn ang="0">
                  <a:pos x="connsiteX5503" y="connsiteY5503"/>
                </a:cxn>
                <a:cxn ang="0">
                  <a:pos x="connsiteX5504" y="connsiteY5504"/>
                </a:cxn>
                <a:cxn ang="0">
                  <a:pos x="connsiteX5505" y="connsiteY5505"/>
                </a:cxn>
                <a:cxn ang="0">
                  <a:pos x="connsiteX5506" y="connsiteY5506"/>
                </a:cxn>
                <a:cxn ang="0">
                  <a:pos x="connsiteX5507" y="connsiteY5507"/>
                </a:cxn>
                <a:cxn ang="0">
                  <a:pos x="connsiteX5508" y="connsiteY5508"/>
                </a:cxn>
                <a:cxn ang="0">
                  <a:pos x="connsiteX5509" y="connsiteY5509"/>
                </a:cxn>
                <a:cxn ang="0">
                  <a:pos x="connsiteX5510" y="connsiteY5510"/>
                </a:cxn>
                <a:cxn ang="0">
                  <a:pos x="connsiteX5511" y="connsiteY5511"/>
                </a:cxn>
                <a:cxn ang="0">
                  <a:pos x="connsiteX5512" y="connsiteY5512"/>
                </a:cxn>
                <a:cxn ang="0">
                  <a:pos x="connsiteX5513" y="connsiteY5513"/>
                </a:cxn>
                <a:cxn ang="0">
                  <a:pos x="connsiteX5514" y="connsiteY5514"/>
                </a:cxn>
                <a:cxn ang="0">
                  <a:pos x="connsiteX5515" y="connsiteY5515"/>
                </a:cxn>
                <a:cxn ang="0">
                  <a:pos x="connsiteX5516" y="connsiteY5516"/>
                </a:cxn>
                <a:cxn ang="0">
                  <a:pos x="connsiteX5517" y="connsiteY5517"/>
                </a:cxn>
                <a:cxn ang="0">
                  <a:pos x="connsiteX5518" y="connsiteY5518"/>
                </a:cxn>
                <a:cxn ang="0">
                  <a:pos x="connsiteX5519" y="connsiteY5519"/>
                </a:cxn>
                <a:cxn ang="0">
                  <a:pos x="connsiteX5520" y="connsiteY5520"/>
                </a:cxn>
                <a:cxn ang="0">
                  <a:pos x="connsiteX5521" y="connsiteY5521"/>
                </a:cxn>
                <a:cxn ang="0">
                  <a:pos x="connsiteX5522" y="connsiteY5522"/>
                </a:cxn>
                <a:cxn ang="0">
                  <a:pos x="connsiteX5523" y="connsiteY5523"/>
                </a:cxn>
                <a:cxn ang="0">
                  <a:pos x="connsiteX5524" y="connsiteY5524"/>
                </a:cxn>
                <a:cxn ang="0">
                  <a:pos x="connsiteX5525" y="connsiteY5525"/>
                </a:cxn>
                <a:cxn ang="0">
                  <a:pos x="connsiteX5526" y="connsiteY5526"/>
                </a:cxn>
                <a:cxn ang="0">
                  <a:pos x="connsiteX5527" y="connsiteY5527"/>
                </a:cxn>
                <a:cxn ang="0">
                  <a:pos x="connsiteX5528" y="connsiteY5528"/>
                </a:cxn>
                <a:cxn ang="0">
                  <a:pos x="connsiteX5529" y="connsiteY5529"/>
                </a:cxn>
                <a:cxn ang="0">
                  <a:pos x="connsiteX5530" y="connsiteY5530"/>
                </a:cxn>
                <a:cxn ang="0">
                  <a:pos x="connsiteX5531" y="connsiteY5531"/>
                </a:cxn>
                <a:cxn ang="0">
                  <a:pos x="connsiteX5532" y="connsiteY5532"/>
                </a:cxn>
                <a:cxn ang="0">
                  <a:pos x="connsiteX5533" y="connsiteY5533"/>
                </a:cxn>
                <a:cxn ang="0">
                  <a:pos x="connsiteX5534" y="connsiteY5534"/>
                </a:cxn>
                <a:cxn ang="0">
                  <a:pos x="connsiteX5535" y="connsiteY5535"/>
                </a:cxn>
                <a:cxn ang="0">
                  <a:pos x="connsiteX5536" y="connsiteY5536"/>
                </a:cxn>
                <a:cxn ang="0">
                  <a:pos x="connsiteX5537" y="connsiteY5537"/>
                </a:cxn>
                <a:cxn ang="0">
                  <a:pos x="connsiteX5538" y="connsiteY5538"/>
                </a:cxn>
                <a:cxn ang="0">
                  <a:pos x="connsiteX5539" y="connsiteY5539"/>
                </a:cxn>
                <a:cxn ang="0">
                  <a:pos x="connsiteX5540" y="connsiteY5540"/>
                </a:cxn>
                <a:cxn ang="0">
                  <a:pos x="connsiteX5541" y="connsiteY5541"/>
                </a:cxn>
                <a:cxn ang="0">
                  <a:pos x="connsiteX5542" y="connsiteY5542"/>
                </a:cxn>
                <a:cxn ang="0">
                  <a:pos x="connsiteX5543" y="connsiteY5543"/>
                </a:cxn>
                <a:cxn ang="0">
                  <a:pos x="connsiteX5544" y="connsiteY5544"/>
                </a:cxn>
                <a:cxn ang="0">
                  <a:pos x="connsiteX5545" y="connsiteY5545"/>
                </a:cxn>
                <a:cxn ang="0">
                  <a:pos x="connsiteX5546" y="connsiteY5546"/>
                </a:cxn>
                <a:cxn ang="0">
                  <a:pos x="connsiteX5547" y="connsiteY5547"/>
                </a:cxn>
                <a:cxn ang="0">
                  <a:pos x="connsiteX5548" y="connsiteY5548"/>
                </a:cxn>
                <a:cxn ang="0">
                  <a:pos x="connsiteX5549" y="connsiteY5549"/>
                </a:cxn>
                <a:cxn ang="0">
                  <a:pos x="connsiteX5550" y="connsiteY5550"/>
                </a:cxn>
                <a:cxn ang="0">
                  <a:pos x="connsiteX5551" y="connsiteY5551"/>
                </a:cxn>
                <a:cxn ang="0">
                  <a:pos x="connsiteX5552" y="connsiteY5552"/>
                </a:cxn>
                <a:cxn ang="0">
                  <a:pos x="connsiteX5553" y="connsiteY5553"/>
                </a:cxn>
                <a:cxn ang="0">
                  <a:pos x="connsiteX5554" y="connsiteY5554"/>
                </a:cxn>
                <a:cxn ang="0">
                  <a:pos x="connsiteX5555" y="connsiteY5555"/>
                </a:cxn>
                <a:cxn ang="0">
                  <a:pos x="connsiteX5556" y="connsiteY5556"/>
                </a:cxn>
                <a:cxn ang="0">
                  <a:pos x="connsiteX5557" y="connsiteY5557"/>
                </a:cxn>
                <a:cxn ang="0">
                  <a:pos x="connsiteX5558" y="connsiteY5558"/>
                </a:cxn>
                <a:cxn ang="0">
                  <a:pos x="connsiteX5559" y="connsiteY5559"/>
                </a:cxn>
                <a:cxn ang="0">
                  <a:pos x="connsiteX5560" y="connsiteY5560"/>
                </a:cxn>
                <a:cxn ang="0">
                  <a:pos x="connsiteX5561" y="connsiteY5561"/>
                </a:cxn>
                <a:cxn ang="0">
                  <a:pos x="connsiteX5562" y="connsiteY5562"/>
                </a:cxn>
                <a:cxn ang="0">
                  <a:pos x="connsiteX5563" y="connsiteY5563"/>
                </a:cxn>
                <a:cxn ang="0">
                  <a:pos x="connsiteX5564" y="connsiteY5564"/>
                </a:cxn>
                <a:cxn ang="0">
                  <a:pos x="connsiteX5565" y="connsiteY5565"/>
                </a:cxn>
                <a:cxn ang="0">
                  <a:pos x="connsiteX5566" y="connsiteY5566"/>
                </a:cxn>
                <a:cxn ang="0">
                  <a:pos x="connsiteX5567" y="connsiteY5567"/>
                </a:cxn>
                <a:cxn ang="0">
                  <a:pos x="connsiteX5568" y="connsiteY5568"/>
                </a:cxn>
                <a:cxn ang="0">
                  <a:pos x="connsiteX5569" y="connsiteY5569"/>
                </a:cxn>
                <a:cxn ang="0">
                  <a:pos x="connsiteX5570" y="connsiteY5570"/>
                </a:cxn>
                <a:cxn ang="0">
                  <a:pos x="connsiteX5571" y="connsiteY5571"/>
                </a:cxn>
                <a:cxn ang="0">
                  <a:pos x="connsiteX5572" y="connsiteY5572"/>
                </a:cxn>
                <a:cxn ang="0">
                  <a:pos x="connsiteX5573" y="connsiteY5573"/>
                </a:cxn>
                <a:cxn ang="0">
                  <a:pos x="connsiteX5574" y="connsiteY5574"/>
                </a:cxn>
                <a:cxn ang="0">
                  <a:pos x="connsiteX5575" y="connsiteY5575"/>
                </a:cxn>
                <a:cxn ang="0">
                  <a:pos x="connsiteX5576" y="connsiteY5576"/>
                </a:cxn>
                <a:cxn ang="0">
                  <a:pos x="connsiteX5577" y="connsiteY5577"/>
                </a:cxn>
                <a:cxn ang="0">
                  <a:pos x="connsiteX5578" y="connsiteY5578"/>
                </a:cxn>
                <a:cxn ang="0">
                  <a:pos x="connsiteX5579" y="connsiteY5579"/>
                </a:cxn>
                <a:cxn ang="0">
                  <a:pos x="connsiteX5580" y="connsiteY5580"/>
                </a:cxn>
                <a:cxn ang="0">
                  <a:pos x="connsiteX5581" y="connsiteY5581"/>
                </a:cxn>
                <a:cxn ang="0">
                  <a:pos x="connsiteX5582" y="connsiteY5582"/>
                </a:cxn>
                <a:cxn ang="0">
                  <a:pos x="connsiteX5583" y="connsiteY5583"/>
                </a:cxn>
                <a:cxn ang="0">
                  <a:pos x="connsiteX5584" y="connsiteY5584"/>
                </a:cxn>
                <a:cxn ang="0">
                  <a:pos x="connsiteX5585" y="connsiteY5585"/>
                </a:cxn>
                <a:cxn ang="0">
                  <a:pos x="connsiteX5586" y="connsiteY5586"/>
                </a:cxn>
                <a:cxn ang="0">
                  <a:pos x="connsiteX5587" y="connsiteY5587"/>
                </a:cxn>
                <a:cxn ang="0">
                  <a:pos x="connsiteX5588" y="connsiteY5588"/>
                </a:cxn>
                <a:cxn ang="0">
                  <a:pos x="connsiteX5589" y="connsiteY5589"/>
                </a:cxn>
                <a:cxn ang="0">
                  <a:pos x="connsiteX5590" y="connsiteY5590"/>
                </a:cxn>
                <a:cxn ang="0">
                  <a:pos x="connsiteX5591" y="connsiteY5591"/>
                </a:cxn>
                <a:cxn ang="0">
                  <a:pos x="connsiteX5592" y="connsiteY5592"/>
                </a:cxn>
                <a:cxn ang="0">
                  <a:pos x="connsiteX5593" y="connsiteY5593"/>
                </a:cxn>
                <a:cxn ang="0">
                  <a:pos x="connsiteX5594" y="connsiteY5594"/>
                </a:cxn>
                <a:cxn ang="0">
                  <a:pos x="connsiteX5595" y="connsiteY5595"/>
                </a:cxn>
                <a:cxn ang="0">
                  <a:pos x="connsiteX5596" y="connsiteY5596"/>
                </a:cxn>
                <a:cxn ang="0">
                  <a:pos x="connsiteX5597" y="connsiteY5597"/>
                </a:cxn>
                <a:cxn ang="0">
                  <a:pos x="connsiteX5598" y="connsiteY5598"/>
                </a:cxn>
                <a:cxn ang="0">
                  <a:pos x="connsiteX5599" y="connsiteY5599"/>
                </a:cxn>
                <a:cxn ang="0">
                  <a:pos x="connsiteX5600" y="connsiteY5600"/>
                </a:cxn>
                <a:cxn ang="0">
                  <a:pos x="connsiteX5601" y="connsiteY5601"/>
                </a:cxn>
                <a:cxn ang="0">
                  <a:pos x="connsiteX5602" y="connsiteY5602"/>
                </a:cxn>
                <a:cxn ang="0">
                  <a:pos x="connsiteX5603" y="connsiteY5603"/>
                </a:cxn>
                <a:cxn ang="0">
                  <a:pos x="connsiteX5604" y="connsiteY5604"/>
                </a:cxn>
                <a:cxn ang="0">
                  <a:pos x="connsiteX5605" y="connsiteY5605"/>
                </a:cxn>
                <a:cxn ang="0">
                  <a:pos x="connsiteX5606" y="connsiteY5606"/>
                </a:cxn>
                <a:cxn ang="0">
                  <a:pos x="connsiteX5607" y="connsiteY5607"/>
                </a:cxn>
                <a:cxn ang="0">
                  <a:pos x="connsiteX5608" y="connsiteY5608"/>
                </a:cxn>
                <a:cxn ang="0">
                  <a:pos x="connsiteX5609" y="connsiteY5609"/>
                </a:cxn>
                <a:cxn ang="0">
                  <a:pos x="connsiteX5610" y="connsiteY5610"/>
                </a:cxn>
                <a:cxn ang="0">
                  <a:pos x="connsiteX5611" y="connsiteY5611"/>
                </a:cxn>
                <a:cxn ang="0">
                  <a:pos x="connsiteX5612" y="connsiteY5612"/>
                </a:cxn>
                <a:cxn ang="0">
                  <a:pos x="connsiteX5613" y="connsiteY5613"/>
                </a:cxn>
                <a:cxn ang="0">
                  <a:pos x="connsiteX5614" y="connsiteY5614"/>
                </a:cxn>
                <a:cxn ang="0">
                  <a:pos x="connsiteX5615" y="connsiteY5615"/>
                </a:cxn>
                <a:cxn ang="0">
                  <a:pos x="connsiteX5616" y="connsiteY5616"/>
                </a:cxn>
                <a:cxn ang="0">
                  <a:pos x="connsiteX5617" y="connsiteY5617"/>
                </a:cxn>
                <a:cxn ang="0">
                  <a:pos x="connsiteX5618" y="connsiteY5618"/>
                </a:cxn>
                <a:cxn ang="0">
                  <a:pos x="connsiteX5619" y="connsiteY5619"/>
                </a:cxn>
                <a:cxn ang="0">
                  <a:pos x="connsiteX5620" y="connsiteY5620"/>
                </a:cxn>
                <a:cxn ang="0">
                  <a:pos x="connsiteX5621" y="connsiteY5621"/>
                </a:cxn>
                <a:cxn ang="0">
                  <a:pos x="connsiteX5622" y="connsiteY5622"/>
                </a:cxn>
                <a:cxn ang="0">
                  <a:pos x="connsiteX5623" y="connsiteY5623"/>
                </a:cxn>
                <a:cxn ang="0">
                  <a:pos x="connsiteX5624" y="connsiteY5624"/>
                </a:cxn>
                <a:cxn ang="0">
                  <a:pos x="connsiteX5625" y="connsiteY5625"/>
                </a:cxn>
                <a:cxn ang="0">
                  <a:pos x="connsiteX5626" y="connsiteY5626"/>
                </a:cxn>
                <a:cxn ang="0">
                  <a:pos x="connsiteX5627" y="connsiteY5627"/>
                </a:cxn>
                <a:cxn ang="0">
                  <a:pos x="connsiteX5628" y="connsiteY5628"/>
                </a:cxn>
                <a:cxn ang="0">
                  <a:pos x="connsiteX5629" y="connsiteY5629"/>
                </a:cxn>
                <a:cxn ang="0">
                  <a:pos x="connsiteX5630" y="connsiteY5630"/>
                </a:cxn>
                <a:cxn ang="0">
                  <a:pos x="connsiteX5631" y="connsiteY5631"/>
                </a:cxn>
                <a:cxn ang="0">
                  <a:pos x="connsiteX5632" y="connsiteY5632"/>
                </a:cxn>
                <a:cxn ang="0">
                  <a:pos x="connsiteX5633" y="connsiteY5633"/>
                </a:cxn>
                <a:cxn ang="0">
                  <a:pos x="connsiteX5634" y="connsiteY5634"/>
                </a:cxn>
                <a:cxn ang="0">
                  <a:pos x="connsiteX5635" y="connsiteY5635"/>
                </a:cxn>
                <a:cxn ang="0">
                  <a:pos x="connsiteX5636" y="connsiteY5636"/>
                </a:cxn>
                <a:cxn ang="0">
                  <a:pos x="connsiteX5637" y="connsiteY5637"/>
                </a:cxn>
                <a:cxn ang="0">
                  <a:pos x="connsiteX5638" y="connsiteY5638"/>
                </a:cxn>
                <a:cxn ang="0">
                  <a:pos x="connsiteX5639" y="connsiteY5639"/>
                </a:cxn>
                <a:cxn ang="0">
                  <a:pos x="connsiteX5640" y="connsiteY5640"/>
                </a:cxn>
                <a:cxn ang="0">
                  <a:pos x="connsiteX5641" y="connsiteY5641"/>
                </a:cxn>
                <a:cxn ang="0">
                  <a:pos x="connsiteX5642" y="connsiteY5642"/>
                </a:cxn>
                <a:cxn ang="0">
                  <a:pos x="connsiteX5643" y="connsiteY5643"/>
                </a:cxn>
                <a:cxn ang="0">
                  <a:pos x="connsiteX5644" y="connsiteY5644"/>
                </a:cxn>
                <a:cxn ang="0">
                  <a:pos x="connsiteX5645" y="connsiteY5645"/>
                </a:cxn>
                <a:cxn ang="0">
                  <a:pos x="connsiteX5646" y="connsiteY5646"/>
                </a:cxn>
                <a:cxn ang="0">
                  <a:pos x="connsiteX5647" y="connsiteY5647"/>
                </a:cxn>
                <a:cxn ang="0">
                  <a:pos x="connsiteX5648" y="connsiteY5648"/>
                </a:cxn>
                <a:cxn ang="0">
                  <a:pos x="connsiteX5649" y="connsiteY5649"/>
                </a:cxn>
                <a:cxn ang="0">
                  <a:pos x="connsiteX5650" y="connsiteY5650"/>
                </a:cxn>
                <a:cxn ang="0">
                  <a:pos x="connsiteX5651" y="connsiteY5651"/>
                </a:cxn>
                <a:cxn ang="0">
                  <a:pos x="connsiteX5652" y="connsiteY5652"/>
                </a:cxn>
                <a:cxn ang="0">
                  <a:pos x="connsiteX5653" y="connsiteY5653"/>
                </a:cxn>
                <a:cxn ang="0">
                  <a:pos x="connsiteX5654" y="connsiteY5654"/>
                </a:cxn>
                <a:cxn ang="0">
                  <a:pos x="connsiteX5655" y="connsiteY5655"/>
                </a:cxn>
                <a:cxn ang="0">
                  <a:pos x="connsiteX5656" y="connsiteY5656"/>
                </a:cxn>
                <a:cxn ang="0">
                  <a:pos x="connsiteX5657" y="connsiteY5657"/>
                </a:cxn>
                <a:cxn ang="0">
                  <a:pos x="connsiteX5658" y="connsiteY5658"/>
                </a:cxn>
                <a:cxn ang="0">
                  <a:pos x="connsiteX5659" y="connsiteY5659"/>
                </a:cxn>
                <a:cxn ang="0">
                  <a:pos x="connsiteX5660" y="connsiteY5660"/>
                </a:cxn>
                <a:cxn ang="0">
                  <a:pos x="connsiteX5661" y="connsiteY5661"/>
                </a:cxn>
                <a:cxn ang="0">
                  <a:pos x="connsiteX5662" y="connsiteY5662"/>
                </a:cxn>
                <a:cxn ang="0">
                  <a:pos x="connsiteX5663" y="connsiteY5663"/>
                </a:cxn>
                <a:cxn ang="0">
                  <a:pos x="connsiteX5664" y="connsiteY5664"/>
                </a:cxn>
                <a:cxn ang="0">
                  <a:pos x="connsiteX5665" y="connsiteY5665"/>
                </a:cxn>
                <a:cxn ang="0">
                  <a:pos x="connsiteX5666" y="connsiteY5666"/>
                </a:cxn>
                <a:cxn ang="0">
                  <a:pos x="connsiteX5667" y="connsiteY5667"/>
                </a:cxn>
                <a:cxn ang="0">
                  <a:pos x="connsiteX5668" y="connsiteY5668"/>
                </a:cxn>
                <a:cxn ang="0">
                  <a:pos x="connsiteX5669" y="connsiteY5669"/>
                </a:cxn>
                <a:cxn ang="0">
                  <a:pos x="connsiteX5670" y="connsiteY5670"/>
                </a:cxn>
                <a:cxn ang="0">
                  <a:pos x="connsiteX5671" y="connsiteY5671"/>
                </a:cxn>
                <a:cxn ang="0">
                  <a:pos x="connsiteX5672" y="connsiteY5672"/>
                </a:cxn>
                <a:cxn ang="0">
                  <a:pos x="connsiteX5673" y="connsiteY5673"/>
                </a:cxn>
                <a:cxn ang="0">
                  <a:pos x="connsiteX5674" y="connsiteY5674"/>
                </a:cxn>
                <a:cxn ang="0">
                  <a:pos x="connsiteX5675" y="connsiteY5675"/>
                </a:cxn>
                <a:cxn ang="0">
                  <a:pos x="connsiteX5676" y="connsiteY5676"/>
                </a:cxn>
                <a:cxn ang="0">
                  <a:pos x="connsiteX5677" y="connsiteY5677"/>
                </a:cxn>
                <a:cxn ang="0">
                  <a:pos x="connsiteX5678" y="connsiteY5678"/>
                </a:cxn>
                <a:cxn ang="0">
                  <a:pos x="connsiteX5679" y="connsiteY5679"/>
                </a:cxn>
                <a:cxn ang="0">
                  <a:pos x="connsiteX5680" y="connsiteY5680"/>
                </a:cxn>
                <a:cxn ang="0">
                  <a:pos x="connsiteX5681" y="connsiteY5681"/>
                </a:cxn>
                <a:cxn ang="0">
                  <a:pos x="connsiteX5682" y="connsiteY5682"/>
                </a:cxn>
                <a:cxn ang="0">
                  <a:pos x="connsiteX5683" y="connsiteY5683"/>
                </a:cxn>
                <a:cxn ang="0">
                  <a:pos x="connsiteX5684" y="connsiteY5684"/>
                </a:cxn>
                <a:cxn ang="0">
                  <a:pos x="connsiteX5685" y="connsiteY5685"/>
                </a:cxn>
                <a:cxn ang="0">
                  <a:pos x="connsiteX5686" y="connsiteY5686"/>
                </a:cxn>
                <a:cxn ang="0">
                  <a:pos x="connsiteX5687" y="connsiteY5687"/>
                </a:cxn>
                <a:cxn ang="0">
                  <a:pos x="connsiteX5688" y="connsiteY5688"/>
                </a:cxn>
                <a:cxn ang="0">
                  <a:pos x="connsiteX5689" y="connsiteY5689"/>
                </a:cxn>
                <a:cxn ang="0">
                  <a:pos x="connsiteX5690" y="connsiteY5690"/>
                </a:cxn>
                <a:cxn ang="0">
                  <a:pos x="connsiteX5691" y="connsiteY5691"/>
                </a:cxn>
                <a:cxn ang="0">
                  <a:pos x="connsiteX5692" y="connsiteY5692"/>
                </a:cxn>
                <a:cxn ang="0">
                  <a:pos x="connsiteX5693" y="connsiteY5693"/>
                </a:cxn>
                <a:cxn ang="0">
                  <a:pos x="connsiteX5694" y="connsiteY5694"/>
                </a:cxn>
                <a:cxn ang="0">
                  <a:pos x="connsiteX5695" y="connsiteY5695"/>
                </a:cxn>
                <a:cxn ang="0">
                  <a:pos x="connsiteX5696" y="connsiteY5696"/>
                </a:cxn>
                <a:cxn ang="0">
                  <a:pos x="connsiteX5697" y="connsiteY5697"/>
                </a:cxn>
                <a:cxn ang="0">
                  <a:pos x="connsiteX5698" y="connsiteY5698"/>
                </a:cxn>
                <a:cxn ang="0">
                  <a:pos x="connsiteX5699" y="connsiteY5699"/>
                </a:cxn>
                <a:cxn ang="0">
                  <a:pos x="connsiteX5700" y="connsiteY5700"/>
                </a:cxn>
                <a:cxn ang="0">
                  <a:pos x="connsiteX5701" y="connsiteY5701"/>
                </a:cxn>
                <a:cxn ang="0">
                  <a:pos x="connsiteX5702" y="connsiteY5702"/>
                </a:cxn>
                <a:cxn ang="0">
                  <a:pos x="connsiteX5703" y="connsiteY5703"/>
                </a:cxn>
                <a:cxn ang="0">
                  <a:pos x="connsiteX5704" y="connsiteY5704"/>
                </a:cxn>
                <a:cxn ang="0">
                  <a:pos x="connsiteX5705" y="connsiteY5705"/>
                </a:cxn>
                <a:cxn ang="0">
                  <a:pos x="connsiteX5706" y="connsiteY5706"/>
                </a:cxn>
                <a:cxn ang="0">
                  <a:pos x="connsiteX5707" y="connsiteY5707"/>
                </a:cxn>
                <a:cxn ang="0">
                  <a:pos x="connsiteX5708" y="connsiteY5708"/>
                </a:cxn>
                <a:cxn ang="0">
                  <a:pos x="connsiteX5709" y="connsiteY5709"/>
                </a:cxn>
                <a:cxn ang="0">
                  <a:pos x="connsiteX5710" y="connsiteY5710"/>
                </a:cxn>
                <a:cxn ang="0">
                  <a:pos x="connsiteX5711" y="connsiteY5711"/>
                </a:cxn>
                <a:cxn ang="0">
                  <a:pos x="connsiteX5712" y="connsiteY5712"/>
                </a:cxn>
                <a:cxn ang="0">
                  <a:pos x="connsiteX5713" y="connsiteY5713"/>
                </a:cxn>
                <a:cxn ang="0">
                  <a:pos x="connsiteX5714" y="connsiteY5714"/>
                </a:cxn>
                <a:cxn ang="0">
                  <a:pos x="connsiteX5715" y="connsiteY5715"/>
                </a:cxn>
                <a:cxn ang="0">
                  <a:pos x="connsiteX5716" y="connsiteY5716"/>
                </a:cxn>
                <a:cxn ang="0">
                  <a:pos x="connsiteX5717" y="connsiteY5717"/>
                </a:cxn>
                <a:cxn ang="0">
                  <a:pos x="connsiteX5718" y="connsiteY5718"/>
                </a:cxn>
                <a:cxn ang="0">
                  <a:pos x="connsiteX5719" y="connsiteY5719"/>
                </a:cxn>
                <a:cxn ang="0">
                  <a:pos x="connsiteX5720" y="connsiteY5720"/>
                </a:cxn>
                <a:cxn ang="0">
                  <a:pos x="connsiteX5721" y="connsiteY5721"/>
                </a:cxn>
                <a:cxn ang="0">
                  <a:pos x="connsiteX5722" y="connsiteY5722"/>
                </a:cxn>
                <a:cxn ang="0">
                  <a:pos x="connsiteX5723" y="connsiteY5723"/>
                </a:cxn>
                <a:cxn ang="0">
                  <a:pos x="connsiteX5724" y="connsiteY5724"/>
                </a:cxn>
                <a:cxn ang="0">
                  <a:pos x="connsiteX5725" y="connsiteY5725"/>
                </a:cxn>
                <a:cxn ang="0">
                  <a:pos x="connsiteX5726" y="connsiteY5726"/>
                </a:cxn>
                <a:cxn ang="0">
                  <a:pos x="connsiteX5727" y="connsiteY5727"/>
                </a:cxn>
                <a:cxn ang="0">
                  <a:pos x="connsiteX5728" y="connsiteY5728"/>
                </a:cxn>
                <a:cxn ang="0">
                  <a:pos x="connsiteX5729" y="connsiteY5729"/>
                </a:cxn>
                <a:cxn ang="0">
                  <a:pos x="connsiteX5730" y="connsiteY5730"/>
                </a:cxn>
                <a:cxn ang="0">
                  <a:pos x="connsiteX5731" y="connsiteY5731"/>
                </a:cxn>
                <a:cxn ang="0">
                  <a:pos x="connsiteX5732" y="connsiteY5732"/>
                </a:cxn>
                <a:cxn ang="0">
                  <a:pos x="connsiteX5733" y="connsiteY5733"/>
                </a:cxn>
                <a:cxn ang="0">
                  <a:pos x="connsiteX5734" y="connsiteY5734"/>
                </a:cxn>
                <a:cxn ang="0">
                  <a:pos x="connsiteX5735" y="connsiteY5735"/>
                </a:cxn>
                <a:cxn ang="0">
                  <a:pos x="connsiteX5736" y="connsiteY5736"/>
                </a:cxn>
                <a:cxn ang="0">
                  <a:pos x="connsiteX5737" y="connsiteY5737"/>
                </a:cxn>
                <a:cxn ang="0">
                  <a:pos x="connsiteX5738" y="connsiteY5738"/>
                </a:cxn>
                <a:cxn ang="0">
                  <a:pos x="connsiteX5739" y="connsiteY5739"/>
                </a:cxn>
                <a:cxn ang="0">
                  <a:pos x="connsiteX5740" y="connsiteY5740"/>
                </a:cxn>
                <a:cxn ang="0">
                  <a:pos x="connsiteX5741" y="connsiteY5741"/>
                </a:cxn>
                <a:cxn ang="0">
                  <a:pos x="connsiteX5742" y="connsiteY5742"/>
                </a:cxn>
                <a:cxn ang="0">
                  <a:pos x="connsiteX5743" y="connsiteY5743"/>
                </a:cxn>
                <a:cxn ang="0">
                  <a:pos x="connsiteX5744" y="connsiteY5744"/>
                </a:cxn>
                <a:cxn ang="0">
                  <a:pos x="connsiteX5745" y="connsiteY5745"/>
                </a:cxn>
                <a:cxn ang="0">
                  <a:pos x="connsiteX5746" y="connsiteY5746"/>
                </a:cxn>
                <a:cxn ang="0">
                  <a:pos x="connsiteX5747" y="connsiteY5747"/>
                </a:cxn>
                <a:cxn ang="0">
                  <a:pos x="connsiteX5748" y="connsiteY5748"/>
                </a:cxn>
                <a:cxn ang="0">
                  <a:pos x="connsiteX5749" y="connsiteY5749"/>
                </a:cxn>
                <a:cxn ang="0">
                  <a:pos x="connsiteX5750" y="connsiteY5750"/>
                </a:cxn>
                <a:cxn ang="0">
                  <a:pos x="connsiteX5751" y="connsiteY5751"/>
                </a:cxn>
                <a:cxn ang="0">
                  <a:pos x="connsiteX5752" y="connsiteY5752"/>
                </a:cxn>
                <a:cxn ang="0">
                  <a:pos x="connsiteX5753" y="connsiteY5753"/>
                </a:cxn>
                <a:cxn ang="0">
                  <a:pos x="connsiteX5754" y="connsiteY5754"/>
                </a:cxn>
                <a:cxn ang="0">
                  <a:pos x="connsiteX5755" y="connsiteY5755"/>
                </a:cxn>
                <a:cxn ang="0">
                  <a:pos x="connsiteX5756" y="connsiteY5756"/>
                </a:cxn>
                <a:cxn ang="0">
                  <a:pos x="connsiteX5757" y="connsiteY5757"/>
                </a:cxn>
                <a:cxn ang="0">
                  <a:pos x="connsiteX5758" y="connsiteY5758"/>
                </a:cxn>
                <a:cxn ang="0">
                  <a:pos x="connsiteX5759" y="connsiteY5759"/>
                </a:cxn>
                <a:cxn ang="0">
                  <a:pos x="connsiteX5760" y="connsiteY5760"/>
                </a:cxn>
                <a:cxn ang="0">
                  <a:pos x="connsiteX5761" y="connsiteY5761"/>
                </a:cxn>
                <a:cxn ang="0">
                  <a:pos x="connsiteX5762" y="connsiteY5762"/>
                </a:cxn>
                <a:cxn ang="0">
                  <a:pos x="connsiteX5763" y="connsiteY5763"/>
                </a:cxn>
                <a:cxn ang="0">
                  <a:pos x="connsiteX5764" y="connsiteY5764"/>
                </a:cxn>
                <a:cxn ang="0">
                  <a:pos x="connsiteX5765" y="connsiteY5765"/>
                </a:cxn>
                <a:cxn ang="0">
                  <a:pos x="connsiteX5766" y="connsiteY5766"/>
                </a:cxn>
                <a:cxn ang="0">
                  <a:pos x="connsiteX5767" y="connsiteY5767"/>
                </a:cxn>
                <a:cxn ang="0">
                  <a:pos x="connsiteX5768" y="connsiteY5768"/>
                </a:cxn>
                <a:cxn ang="0">
                  <a:pos x="connsiteX5769" y="connsiteY5769"/>
                </a:cxn>
                <a:cxn ang="0">
                  <a:pos x="connsiteX5770" y="connsiteY5770"/>
                </a:cxn>
                <a:cxn ang="0">
                  <a:pos x="connsiteX5771" y="connsiteY5771"/>
                </a:cxn>
                <a:cxn ang="0">
                  <a:pos x="connsiteX5772" y="connsiteY5772"/>
                </a:cxn>
                <a:cxn ang="0">
                  <a:pos x="connsiteX5773" y="connsiteY5773"/>
                </a:cxn>
                <a:cxn ang="0">
                  <a:pos x="connsiteX5774" y="connsiteY5774"/>
                </a:cxn>
                <a:cxn ang="0">
                  <a:pos x="connsiteX5775" y="connsiteY5775"/>
                </a:cxn>
                <a:cxn ang="0">
                  <a:pos x="connsiteX5776" y="connsiteY5776"/>
                </a:cxn>
                <a:cxn ang="0">
                  <a:pos x="connsiteX5777" y="connsiteY5777"/>
                </a:cxn>
                <a:cxn ang="0">
                  <a:pos x="connsiteX5778" y="connsiteY5778"/>
                </a:cxn>
                <a:cxn ang="0">
                  <a:pos x="connsiteX5779" y="connsiteY5779"/>
                </a:cxn>
                <a:cxn ang="0">
                  <a:pos x="connsiteX5780" y="connsiteY5780"/>
                </a:cxn>
                <a:cxn ang="0">
                  <a:pos x="connsiteX5781" y="connsiteY5781"/>
                </a:cxn>
                <a:cxn ang="0">
                  <a:pos x="connsiteX5782" y="connsiteY5782"/>
                </a:cxn>
                <a:cxn ang="0">
                  <a:pos x="connsiteX5783" y="connsiteY5783"/>
                </a:cxn>
                <a:cxn ang="0">
                  <a:pos x="connsiteX5784" y="connsiteY5784"/>
                </a:cxn>
                <a:cxn ang="0">
                  <a:pos x="connsiteX5785" y="connsiteY5785"/>
                </a:cxn>
                <a:cxn ang="0">
                  <a:pos x="connsiteX5786" y="connsiteY5786"/>
                </a:cxn>
                <a:cxn ang="0">
                  <a:pos x="connsiteX5787" y="connsiteY5787"/>
                </a:cxn>
                <a:cxn ang="0">
                  <a:pos x="connsiteX5788" y="connsiteY5788"/>
                </a:cxn>
                <a:cxn ang="0">
                  <a:pos x="connsiteX5789" y="connsiteY5789"/>
                </a:cxn>
                <a:cxn ang="0">
                  <a:pos x="connsiteX5790" y="connsiteY5790"/>
                </a:cxn>
                <a:cxn ang="0">
                  <a:pos x="connsiteX5791" y="connsiteY5791"/>
                </a:cxn>
                <a:cxn ang="0">
                  <a:pos x="connsiteX5792" y="connsiteY5792"/>
                </a:cxn>
                <a:cxn ang="0">
                  <a:pos x="connsiteX5793" y="connsiteY5793"/>
                </a:cxn>
                <a:cxn ang="0">
                  <a:pos x="connsiteX5794" y="connsiteY5794"/>
                </a:cxn>
                <a:cxn ang="0">
                  <a:pos x="connsiteX5795" y="connsiteY5795"/>
                </a:cxn>
                <a:cxn ang="0">
                  <a:pos x="connsiteX5796" y="connsiteY5796"/>
                </a:cxn>
                <a:cxn ang="0">
                  <a:pos x="connsiteX5797" y="connsiteY5797"/>
                </a:cxn>
                <a:cxn ang="0">
                  <a:pos x="connsiteX5798" y="connsiteY5798"/>
                </a:cxn>
                <a:cxn ang="0">
                  <a:pos x="connsiteX5799" y="connsiteY5799"/>
                </a:cxn>
                <a:cxn ang="0">
                  <a:pos x="connsiteX5800" y="connsiteY5800"/>
                </a:cxn>
                <a:cxn ang="0">
                  <a:pos x="connsiteX5801" y="connsiteY5801"/>
                </a:cxn>
                <a:cxn ang="0">
                  <a:pos x="connsiteX5802" y="connsiteY5802"/>
                </a:cxn>
                <a:cxn ang="0">
                  <a:pos x="connsiteX5803" y="connsiteY5803"/>
                </a:cxn>
                <a:cxn ang="0">
                  <a:pos x="connsiteX5804" y="connsiteY5804"/>
                </a:cxn>
                <a:cxn ang="0">
                  <a:pos x="connsiteX5805" y="connsiteY5805"/>
                </a:cxn>
                <a:cxn ang="0">
                  <a:pos x="connsiteX5806" y="connsiteY5806"/>
                </a:cxn>
                <a:cxn ang="0">
                  <a:pos x="connsiteX5807" y="connsiteY5807"/>
                </a:cxn>
                <a:cxn ang="0">
                  <a:pos x="connsiteX5808" y="connsiteY5808"/>
                </a:cxn>
                <a:cxn ang="0">
                  <a:pos x="connsiteX5809" y="connsiteY5809"/>
                </a:cxn>
                <a:cxn ang="0">
                  <a:pos x="connsiteX5810" y="connsiteY5810"/>
                </a:cxn>
                <a:cxn ang="0">
                  <a:pos x="connsiteX5811" y="connsiteY5811"/>
                </a:cxn>
                <a:cxn ang="0">
                  <a:pos x="connsiteX5812" y="connsiteY5812"/>
                </a:cxn>
                <a:cxn ang="0">
                  <a:pos x="connsiteX5813" y="connsiteY5813"/>
                </a:cxn>
                <a:cxn ang="0">
                  <a:pos x="connsiteX5814" y="connsiteY5814"/>
                </a:cxn>
                <a:cxn ang="0">
                  <a:pos x="connsiteX5815" y="connsiteY5815"/>
                </a:cxn>
                <a:cxn ang="0">
                  <a:pos x="connsiteX5816" y="connsiteY5816"/>
                </a:cxn>
                <a:cxn ang="0">
                  <a:pos x="connsiteX5817" y="connsiteY5817"/>
                </a:cxn>
                <a:cxn ang="0">
                  <a:pos x="connsiteX5818" y="connsiteY5818"/>
                </a:cxn>
                <a:cxn ang="0">
                  <a:pos x="connsiteX5819" y="connsiteY5819"/>
                </a:cxn>
                <a:cxn ang="0">
                  <a:pos x="connsiteX5820" y="connsiteY5820"/>
                </a:cxn>
                <a:cxn ang="0">
                  <a:pos x="connsiteX5821" y="connsiteY5821"/>
                </a:cxn>
                <a:cxn ang="0">
                  <a:pos x="connsiteX5822" y="connsiteY5822"/>
                </a:cxn>
                <a:cxn ang="0">
                  <a:pos x="connsiteX5823" y="connsiteY5823"/>
                </a:cxn>
                <a:cxn ang="0">
                  <a:pos x="connsiteX5824" y="connsiteY5824"/>
                </a:cxn>
                <a:cxn ang="0">
                  <a:pos x="connsiteX5825" y="connsiteY5825"/>
                </a:cxn>
                <a:cxn ang="0">
                  <a:pos x="connsiteX5826" y="connsiteY5826"/>
                </a:cxn>
                <a:cxn ang="0">
                  <a:pos x="connsiteX5827" y="connsiteY5827"/>
                </a:cxn>
                <a:cxn ang="0">
                  <a:pos x="connsiteX5828" y="connsiteY5828"/>
                </a:cxn>
                <a:cxn ang="0">
                  <a:pos x="connsiteX5829" y="connsiteY5829"/>
                </a:cxn>
                <a:cxn ang="0">
                  <a:pos x="connsiteX5830" y="connsiteY5830"/>
                </a:cxn>
                <a:cxn ang="0">
                  <a:pos x="connsiteX5831" y="connsiteY5831"/>
                </a:cxn>
                <a:cxn ang="0">
                  <a:pos x="connsiteX5832" y="connsiteY5832"/>
                </a:cxn>
                <a:cxn ang="0">
                  <a:pos x="connsiteX5833" y="connsiteY5833"/>
                </a:cxn>
                <a:cxn ang="0">
                  <a:pos x="connsiteX5834" y="connsiteY5834"/>
                </a:cxn>
                <a:cxn ang="0">
                  <a:pos x="connsiteX5835" y="connsiteY5835"/>
                </a:cxn>
                <a:cxn ang="0">
                  <a:pos x="connsiteX5836" y="connsiteY5836"/>
                </a:cxn>
                <a:cxn ang="0">
                  <a:pos x="connsiteX5837" y="connsiteY5837"/>
                </a:cxn>
                <a:cxn ang="0">
                  <a:pos x="connsiteX5838" y="connsiteY5838"/>
                </a:cxn>
                <a:cxn ang="0">
                  <a:pos x="connsiteX5839" y="connsiteY5839"/>
                </a:cxn>
                <a:cxn ang="0">
                  <a:pos x="connsiteX5840" y="connsiteY5840"/>
                </a:cxn>
                <a:cxn ang="0">
                  <a:pos x="connsiteX5841" y="connsiteY5841"/>
                </a:cxn>
                <a:cxn ang="0">
                  <a:pos x="connsiteX5842" y="connsiteY5842"/>
                </a:cxn>
                <a:cxn ang="0">
                  <a:pos x="connsiteX5843" y="connsiteY5843"/>
                </a:cxn>
                <a:cxn ang="0">
                  <a:pos x="connsiteX5844" y="connsiteY5844"/>
                </a:cxn>
                <a:cxn ang="0">
                  <a:pos x="connsiteX5845" y="connsiteY5845"/>
                </a:cxn>
                <a:cxn ang="0">
                  <a:pos x="connsiteX5846" y="connsiteY5846"/>
                </a:cxn>
                <a:cxn ang="0">
                  <a:pos x="connsiteX5847" y="connsiteY5847"/>
                </a:cxn>
                <a:cxn ang="0">
                  <a:pos x="connsiteX5848" y="connsiteY5848"/>
                </a:cxn>
                <a:cxn ang="0">
                  <a:pos x="connsiteX5849" y="connsiteY5849"/>
                </a:cxn>
                <a:cxn ang="0">
                  <a:pos x="connsiteX5850" y="connsiteY5850"/>
                </a:cxn>
                <a:cxn ang="0">
                  <a:pos x="connsiteX5851" y="connsiteY5851"/>
                </a:cxn>
                <a:cxn ang="0">
                  <a:pos x="connsiteX5852" y="connsiteY5852"/>
                </a:cxn>
                <a:cxn ang="0">
                  <a:pos x="connsiteX5853" y="connsiteY5853"/>
                </a:cxn>
                <a:cxn ang="0">
                  <a:pos x="connsiteX5854" y="connsiteY5854"/>
                </a:cxn>
                <a:cxn ang="0">
                  <a:pos x="connsiteX5855" y="connsiteY5855"/>
                </a:cxn>
                <a:cxn ang="0">
                  <a:pos x="connsiteX5856" y="connsiteY5856"/>
                </a:cxn>
                <a:cxn ang="0">
                  <a:pos x="connsiteX5857" y="connsiteY5857"/>
                </a:cxn>
                <a:cxn ang="0">
                  <a:pos x="connsiteX5858" y="connsiteY5858"/>
                </a:cxn>
                <a:cxn ang="0">
                  <a:pos x="connsiteX5859" y="connsiteY5859"/>
                </a:cxn>
                <a:cxn ang="0">
                  <a:pos x="connsiteX5860" y="connsiteY5860"/>
                </a:cxn>
                <a:cxn ang="0">
                  <a:pos x="connsiteX5861" y="connsiteY5861"/>
                </a:cxn>
                <a:cxn ang="0">
                  <a:pos x="connsiteX5862" y="connsiteY5862"/>
                </a:cxn>
                <a:cxn ang="0">
                  <a:pos x="connsiteX5863" y="connsiteY5863"/>
                </a:cxn>
                <a:cxn ang="0">
                  <a:pos x="connsiteX5864" y="connsiteY5864"/>
                </a:cxn>
                <a:cxn ang="0">
                  <a:pos x="connsiteX5865" y="connsiteY5865"/>
                </a:cxn>
                <a:cxn ang="0">
                  <a:pos x="connsiteX5866" y="connsiteY5866"/>
                </a:cxn>
                <a:cxn ang="0">
                  <a:pos x="connsiteX5867" y="connsiteY5867"/>
                </a:cxn>
                <a:cxn ang="0">
                  <a:pos x="connsiteX5868" y="connsiteY5868"/>
                </a:cxn>
                <a:cxn ang="0">
                  <a:pos x="connsiteX5869" y="connsiteY5869"/>
                </a:cxn>
                <a:cxn ang="0">
                  <a:pos x="connsiteX5870" y="connsiteY5870"/>
                </a:cxn>
                <a:cxn ang="0">
                  <a:pos x="connsiteX5871" y="connsiteY5871"/>
                </a:cxn>
                <a:cxn ang="0">
                  <a:pos x="connsiteX5872" y="connsiteY5872"/>
                </a:cxn>
                <a:cxn ang="0">
                  <a:pos x="connsiteX5873" y="connsiteY5873"/>
                </a:cxn>
                <a:cxn ang="0">
                  <a:pos x="connsiteX5874" y="connsiteY5874"/>
                </a:cxn>
                <a:cxn ang="0">
                  <a:pos x="connsiteX5875" y="connsiteY5875"/>
                </a:cxn>
                <a:cxn ang="0">
                  <a:pos x="connsiteX5876" y="connsiteY5876"/>
                </a:cxn>
                <a:cxn ang="0">
                  <a:pos x="connsiteX5877" y="connsiteY5877"/>
                </a:cxn>
                <a:cxn ang="0">
                  <a:pos x="connsiteX5878" y="connsiteY5878"/>
                </a:cxn>
                <a:cxn ang="0">
                  <a:pos x="connsiteX5879" y="connsiteY5879"/>
                </a:cxn>
                <a:cxn ang="0">
                  <a:pos x="connsiteX5880" y="connsiteY5880"/>
                </a:cxn>
                <a:cxn ang="0">
                  <a:pos x="connsiteX5881" y="connsiteY5881"/>
                </a:cxn>
                <a:cxn ang="0">
                  <a:pos x="connsiteX5882" y="connsiteY5882"/>
                </a:cxn>
                <a:cxn ang="0">
                  <a:pos x="connsiteX5883" y="connsiteY5883"/>
                </a:cxn>
                <a:cxn ang="0">
                  <a:pos x="connsiteX5884" y="connsiteY5884"/>
                </a:cxn>
                <a:cxn ang="0">
                  <a:pos x="connsiteX5885" y="connsiteY5885"/>
                </a:cxn>
                <a:cxn ang="0">
                  <a:pos x="connsiteX5886" y="connsiteY5886"/>
                </a:cxn>
                <a:cxn ang="0">
                  <a:pos x="connsiteX5887" y="connsiteY5887"/>
                </a:cxn>
                <a:cxn ang="0">
                  <a:pos x="connsiteX5888" y="connsiteY5888"/>
                </a:cxn>
                <a:cxn ang="0">
                  <a:pos x="connsiteX5889" y="connsiteY5889"/>
                </a:cxn>
                <a:cxn ang="0">
                  <a:pos x="connsiteX5890" y="connsiteY5890"/>
                </a:cxn>
                <a:cxn ang="0">
                  <a:pos x="connsiteX5891" y="connsiteY5891"/>
                </a:cxn>
                <a:cxn ang="0">
                  <a:pos x="connsiteX5892" y="connsiteY5892"/>
                </a:cxn>
                <a:cxn ang="0">
                  <a:pos x="connsiteX5893" y="connsiteY5893"/>
                </a:cxn>
                <a:cxn ang="0">
                  <a:pos x="connsiteX5894" y="connsiteY5894"/>
                </a:cxn>
                <a:cxn ang="0">
                  <a:pos x="connsiteX5895" y="connsiteY5895"/>
                </a:cxn>
                <a:cxn ang="0">
                  <a:pos x="connsiteX5896" y="connsiteY5896"/>
                </a:cxn>
                <a:cxn ang="0">
                  <a:pos x="connsiteX5897" y="connsiteY5897"/>
                </a:cxn>
                <a:cxn ang="0">
                  <a:pos x="connsiteX5898" y="connsiteY5898"/>
                </a:cxn>
                <a:cxn ang="0">
                  <a:pos x="connsiteX5899" y="connsiteY5899"/>
                </a:cxn>
                <a:cxn ang="0">
                  <a:pos x="connsiteX5900" y="connsiteY5900"/>
                </a:cxn>
                <a:cxn ang="0">
                  <a:pos x="connsiteX5901" y="connsiteY5901"/>
                </a:cxn>
                <a:cxn ang="0">
                  <a:pos x="connsiteX5902" y="connsiteY5902"/>
                </a:cxn>
                <a:cxn ang="0">
                  <a:pos x="connsiteX5903" y="connsiteY5903"/>
                </a:cxn>
                <a:cxn ang="0">
                  <a:pos x="connsiteX5904" y="connsiteY5904"/>
                </a:cxn>
                <a:cxn ang="0">
                  <a:pos x="connsiteX5905" y="connsiteY5905"/>
                </a:cxn>
                <a:cxn ang="0">
                  <a:pos x="connsiteX5906" y="connsiteY5906"/>
                </a:cxn>
                <a:cxn ang="0">
                  <a:pos x="connsiteX5907" y="connsiteY5907"/>
                </a:cxn>
                <a:cxn ang="0">
                  <a:pos x="connsiteX5908" y="connsiteY5908"/>
                </a:cxn>
                <a:cxn ang="0">
                  <a:pos x="connsiteX5909" y="connsiteY5909"/>
                </a:cxn>
                <a:cxn ang="0">
                  <a:pos x="connsiteX5910" y="connsiteY5910"/>
                </a:cxn>
                <a:cxn ang="0">
                  <a:pos x="connsiteX5911" y="connsiteY5911"/>
                </a:cxn>
                <a:cxn ang="0">
                  <a:pos x="connsiteX5912" y="connsiteY5912"/>
                </a:cxn>
                <a:cxn ang="0">
                  <a:pos x="connsiteX5913" y="connsiteY5913"/>
                </a:cxn>
                <a:cxn ang="0">
                  <a:pos x="connsiteX5914" y="connsiteY5914"/>
                </a:cxn>
                <a:cxn ang="0">
                  <a:pos x="connsiteX5915" y="connsiteY5915"/>
                </a:cxn>
                <a:cxn ang="0">
                  <a:pos x="connsiteX5916" y="connsiteY5916"/>
                </a:cxn>
                <a:cxn ang="0">
                  <a:pos x="connsiteX5917" y="connsiteY5917"/>
                </a:cxn>
                <a:cxn ang="0">
                  <a:pos x="connsiteX5918" y="connsiteY5918"/>
                </a:cxn>
                <a:cxn ang="0">
                  <a:pos x="connsiteX5919" y="connsiteY5919"/>
                </a:cxn>
                <a:cxn ang="0">
                  <a:pos x="connsiteX5920" y="connsiteY5920"/>
                </a:cxn>
                <a:cxn ang="0">
                  <a:pos x="connsiteX5921" y="connsiteY5921"/>
                </a:cxn>
                <a:cxn ang="0">
                  <a:pos x="connsiteX5922" y="connsiteY5922"/>
                </a:cxn>
                <a:cxn ang="0">
                  <a:pos x="connsiteX5923" y="connsiteY5923"/>
                </a:cxn>
                <a:cxn ang="0">
                  <a:pos x="connsiteX5924" y="connsiteY5924"/>
                </a:cxn>
                <a:cxn ang="0">
                  <a:pos x="connsiteX5925" y="connsiteY5925"/>
                </a:cxn>
                <a:cxn ang="0">
                  <a:pos x="connsiteX5926" y="connsiteY5926"/>
                </a:cxn>
                <a:cxn ang="0">
                  <a:pos x="connsiteX5927" y="connsiteY5927"/>
                </a:cxn>
                <a:cxn ang="0">
                  <a:pos x="connsiteX5928" y="connsiteY5928"/>
                </a:cxn>
                <a:cxn ang="0">
                  <a:pos x="connsiteX5929" y="connsiteY5929"/>
                </a:cxn>
                <a:cxn ang="0">
                  <a:pos x="connsiteX5930" y="connsiteY5930"/>
                </a:cxn>
                <a:cxn ang="0">
                  <a:pos x="connsiteX5931" y="connsiteY5931"/>
                </a:cxn>
                <a:cxn ang="0">
                  <a:pos x="connsiteX5932" y="connsiteY5932"/>
                </a:cxn>
                <a:cxn ang="0">
                  <a:pos x="connsiteX5933" y="connsiteY5933"/>
                </a:cxn>
                <a:cxn ang="0">
                  <a:pos x="connsiteX5934" y="connsiteY5934"/>
                </a:cxn>
                <a:cxn ang="0">
                  <a:pos x="connsiteX5935" y="connsiteY5935"/>
                </a:cxn>
                <a:cxn ang="0">
                  <a:pos x="connsiteX5936" y="connsiteY5936"/>
                </a:cxn>
                <a:cxn ang="0">
                  <a:pos x="connsiteX5937" y="connsiteY5937"/>
                </a:cxn>
                <a:cxn ang="0">
                  <a:pos x="connsiteX5938" y="connsiteY5938"/>
                </a:cxn>
                <a:cxn ang="0">
                  <a:pos x="connsiteX5939" y="connsiteY5939"/>
                </a:cxn>
                <a:cxn ang="0">
                  <a:pos x="connsiteX5940" y="connsiteY5940"/>
                </a:cxn>
                <a:cxn ang="0">
                  <a:pos x="connsiteX5941" y="connsiteY5941"/>
                </a:cxn>
                <a:cxn ang="0">
                  <a:pos x="connsiteX5942" y="connsiteY5942"/>
                </a:cxn>
                <a:cxn ang="0">
                  <a:pos x="connsiteX5943" y="connsiteY5943"/>
                </a:cxn>
                <a:cxn ang="0">
                  <a:pos x="connsiteX5944" y="connsiteY5944"/>
                </a:cxn>
                <a:cxn ang="0">
                  <a:pos x="connsiteX5945" y="connsiteY5945"/>
                </a:cxn>
                <a:cxn ang="0">
                  <a:pos x="connsiteX5946" y="connsiteY5946"/>
                </a:cxn>
                <a:cxn ang="0">
                  <a:pos x="connsiteX5947" y="connsiteY5947"/>
                </a:cxn>
                <a:cxn ang="0">
                  <a:pos x="connsiteX5948" y="connsiteY5948"/>
                </a:cxn>
                <a:cxn ang="0">
                  <a:pos x="connsiteX5949" y="connsiteY5949"/>
                </a:cxn>
                <a:cxn ang="0">
                  <a:pos x="connsiteX5950" y="connsiteY5950"/>
                </a:cxn>
                <a:cxn ang="0">
                  <a:pos x="connsiteX5951" y="connsiteY5951"/>
                </a:cxn>
                <a:cxn ang="0">
                  <a:pos x="connsiteX5952" y="connsiteY5952"/>
                </a:cxn>
                <a:cxn ang="0">
                  <a:pos x="connsiteX5953" y="connsiteY5953"/>
                </a:cxn>
                <a:cxn ang="0">
                  <a:pos x="connsiteX5954" y="connsiteY5954"/>
                </a:cxn>
                <a:cxn ang="0">
                  <a:pos x="connsiteX5955" y="connsiteY5955"/>
                </a:cxn>
                <a:cxn ang="0">
                  <a:pos x="connsiteX5956" y="connsiteY5956"/>
                </a:cxn>
                <a:cxn ang="0">
                  <a:pos x="connsiteX5957" y="connsiteY5957"/>
                </a:cxn>
                <a:cxn ang="0">
                  <a:pos x="connsiteX5958" y="connsiteY5958"/>
                </a:cxn>
                <a:cxn ang="0">
                  <a:pos x="connsiteX5959" y="connsiteY5959"/>
                </a:cxn>
                <a:cxn ang="0">
                  <a:pos x="connsiteX5960" y="connsiteY5960"/>
                </a:cxn>
                <a:cxn ang="0">
                  <a:pos x="connsiteX5961" y="connsiteY5961"/>
                </a:cxn>
                <a:cxn ang="0">
                  <a:pos x="connsiteX5962" y="connsiteY5962"/>
                </a:cxn>
                <a:cxn ang="0">
                  <a:pos x="connsiteX5963" y="connsiteY5963"/>
                </a:cxn>
                <a:cxn ang="0">
                  <a:pos x="connsiteX5964" y="connsiteY5964"/>
                </a:cxn>
                <a:cxn ang="0">
                  <a:pos x="connsiteX5965" y="connsiteY5965"/>
                </a:cxn>
                <a:cxn ang="0">
                  <a:pos x="connsiteX5966" y="connsiteY5966"/>
                </a:cxn>
                <a:cxn ang="0">
                  <a:pos x="connsiteX5967" y="connsiteY5967"/>
                </a:cxn>
                <a:cxn ang="0">
                  <a:pos x="connsiteX5968" y="connsiteY5968"/>
                </a:cxn>
                <a:cxn ang="0">
                  <a:pos x="connsiteX5969" y="connsiteY5969"/>
                </a:cxn>
                <a:cxn ang="0">
                  <a:pos x="connsiteX5970" y="connsiteY5970"/>
                </a:cxn>
                <a:cxn ang="0">
                  <a:pos x="connsiteX5971" y="connsiteY5971"/>
                </a:cxn>
                <a:cxn ang="0">
                  <a:pos x="connsiteX5972" y="connsiteY5972"/>
                </a:cxn>
                <a:cxn ang="0">
                  <a:pos x="connsiteX5973" y="connsiteY5973"/>
                </a:cxn>
                <a:cxn ang="0">
                  <a:pos x="connsiteX5974" y="connsiteY5974"/>
                </a:cxn>
                <a:cxn ang="0">
                  <a:pos x="connsiteX5975" y="connsiteY5975"/>
                </a:cxn>
                <a:cxn ang="0">
                  <a:pos x="connsiteX5976" y="connsiteY5976"/>
                </a:cxn>
                <a:cxn ang="0">
                  <a:pos x="connsiteX5977" y="connsiteY5977"/>
                </a:cxn>
                <a:cxn ang="0">
                  <a:pos x="connsiteX5978" y="connsiteY5978"/>
                </a:cxn>
                <a:cxn ang="0">
                  <a:pos x="connsiteX5979" y="connsiteY5979"/>
                </a:cxn>
                <a:cxn ang="0">
                  <a:pos x="connsiteX5980" y="connsiteY5980"/>
                </a:cxn>
                <a:cxn ang="0">
                  <a:pos x="connsiteX5981" y="connsiteY5981"/>
                </a:cxn>
                <a:cxn ang="0">
                  <a:pos x="connsiteX5982" y="connsiteY5982"/>
                </a:cxn>
                <a:cxn ang="0">
                  <a:pos x="connsiteX5983" y="connsiteY5983"/>
                </a:cxn>
                <a:cxn ang="0">
                  <a:pos x="connsiteX5984" y="connsiteY5984"/>
                </a:cxn>
                <a:cxn ang="0">
                  <a:pos x="connsiteX5985" y="connsiteY5985"/>
                </a:cxn>
                <a:cxn ang="0">
                  <a:pos x="connsiteX5986" y="connsiteY5986"/>
                </a:cxn>
                <a:cxn ang="0">
                  <a:pos x="connsiteX5987" y="connsiteY5987"/>
                </a:cxn>
                <a:cxn ang="0">
                  <a:pos x="connsiteX5988" y="connsiteY5988"/>
                </a:cxn>
                <a:cxn ang="0">
                  <a:pos x="connsiteX5989" y="connsiteY5989"/>
                </a:cxn>
                <a:cxn ang="0">
                  <a:pos x="connsiteX5990" y="connsiteY5990"/>
                </a:cxn>
                <a:cxn ang="0">
                  <a:pos x="connsiteX5991" y="connsiteY5991"/>
                </a:cxn>
                <a:cxn ang="0">
                  <a:pos x="connsiteX5992" y="connsiteY5992"/>
                </a:cxn>
                <a:cxn ang="0">
                  <a:pos x="connsiteX5993" y="connsiteY5993"/>
                </a:cxn>
                <a:cxn ang="0">
                  <a:pos x="connsiteX5994" y="connsiteY5994"/>
                </a:cxn>
                <a:cxn ang="0">
                  <a:pos x="connsiteX5995" y="connsiteY5995"/>
                </a:cxn>
                <a:cxn ang="0">
                  <a:pos x="connsiteX5996" y="connsiteY5996"/>
                </a:cxn>
                <a:cxn ang="0">
                  <a:pos x="connsiteX5997" y="connsiteY5997"/>
                </a:cxn>
                <a:cxn ang="0">
                  <a:pos x="connsiteX5998" y="connsiteY5998"/>
                </a:cxn>
                <a:cxn ang="0">
                  <a:pos x="connsiteX5999" y="connsiteY5999"/>
                </a:cxn>
                <a:cxn ang="0">
                  <a:pos x="connsiteX6000" y="connsiteY6000"/>
                </a:cxn>
                <a:cxn ang="0">
                  <a:pos x="connsiteX6001" y="connsiteY6001"/>
                </a:cxn>
                <a:cxn ang="0">
                  <a:pos x="connsiteX6002" y="connsiteY6002"/>
                </a:cxn>
                <a:cxn ang="0">
                  <a:pos x="connsiteX6003" y="connsiteY6003"/>
                </a:cxn>
                <a:cxn ang="0">
                  <a:pos x="connsiteX6004" y="connsiteY6004"/>
                </a:cxn>
                <a:cxn ang="0">
                  <a:pos x="connsiteX6005" y="connsiteY6005"/>
                </a:cxn>
                <a:cxn ang="0">
                  <a:pos x="connsiteX6006" y="connsiteY6006"/>
                </a:cxn>
                <a:cxn ang="0">
                  <a:pos x="connsiteX6007" y="connsiteY6007"/>
                </a:cxn>
                <a:cxn ang="0">
                  <a:pos x="connsiteX6008" y="connsiteY6008"/>
                </a:cxn>
                <a:cxn ang="0">
                  <a:pos x="connsiteX6009" y="connsiteY6009"/>
                </a:cxn>
                <a:cxn ang="0">
                  <a:pos x="connsiteX6010" y="connsiteY6010"/>
                </a:cxn>
                <a:cxn ang="0">
                  <a:pos x="connsiteX6011" y="connsiteY6011"/>
                </a:cxn>
                <a:cxn ang="0">
                  <a:pos x="connsiteX6012" y="connsiteY6012"/>
                </a:cxn>
                <a:cxn ang="0">
                  <a:pos x="connsiteX6013" y="connsiteY6013"/>
                </a:cxn>
                <a:cxn ang="0">
                  <a:pos x="connsiteX6014" y="connsiteY6014"/>
                </a:cxn>
                <a:cxn ang="0">
                  <a:pos x="connsiteX6015" y="connsiteY6015"/>
                </a:cxn>
                <a:cxn ang="0">
                  <a:pos x="connsiteX6016" y="connsiteY6016"/>
                </a:cxn>
                <a:cxn ang="0">
                  <a:pos x="connsiteX6017" y="connsiteY6017"/>
                </a:cxn>
                <a:cxn ang="0">
                  <a:pos x="connsiteX6018" y="connsiteY6018"/>
                </a:cxn>
                <a:cxn ang="0">
                  <a:pos x="connsiteX6019" y="connsiteY6019"/>
                </a:cxn>
                <a:cxn ang="0">
                  <a:pos x="connsiteX6020" y="connsiteY6020"/>
                </a:cxn>
                <a:cxn ang="0">
                  <a:pos x="connsiteX6021" y="connsiteY6021"/>
                </a:cxn>
                <a:cxn ang="0">
                  <a:pos x="connsiteX6022" y="connsiteY6022"/>
                </a:cxn>
                <a:cxn ang="0">
                  <a:pos x="connsiteX6023" y="connsiteY6023"/>
                </a:cxn>
                <a:cxn ang="0">
                  <a:pos x="connsiteX6024" y="connsiteY6024"/>
                </a:cxn>
                <a:cxn ang="0">
                  <a:pos x="connsiteX6025" y="connsiteY6025"/>
                </a:cxn>
                <a:cxn ang="0">
                  <a:pos x="connsiteX6026" y="connsiteY6026"/>
                </a:cxn>
                <a:cxn ang="0">
                  <a:pos x="connsiteX6027" y="connsiteY6027"/>
                </a:cxn>
                <a:cxn ang="0">
                  <a:pos x="connsiteX6028" y="connsiteY6028"/>
                </a:cxn>
                <a:cxn ang="0">
                  <a:pos x="connsiteX6029" y="connsiteY6029"/>
                </a:cxn>
                <a:cxn ang="0">
                  <a:pos x="connsiteX6030" y="connsiteY6030"/>
                </a:cxn>
                <a:cxn ang="0">
                  <a:pos x="connsiteX6031" y="connsiteY6031"/>
                </a:cxn>
                <a:cxn ang="0">
                  <a:pos x="connsiteX6032" y="connsiteY6032"/>
                </a:cxn>
                <a:cxn ang="0">
                  <a:pos x="connsiteX6033" y="connsiteY6033"/>
                </a:cxn>
                <a:cxn ang="0">
                  <a:pos x="connsiteX6034" y="connsiteY6034"/>
                </a:cxn>
                <a:cxn ang="0">
                  <a:pos x="connsiteX6035" y="connsiteY6035"/>
                </a:cxn>
                <a:cxn ang="0">
                  <a:pos x="connsiteX6036" y="connsiteY6036"/>
                </a:cxn>
                <a:cxn ang="0">
                  <a:pos x="connsiteX6037" y="connsiteY6037"/>
                </a:cxn>
                <a:cxn ang="0">
                  <a:pos x="connsiteX6038" y="connsiteY6038"/>
                </a:cxn>
                <a:cxn ang="0">
                  <a:pos x="connsiteX6039" y="connsiteY6039"/>
                </a:cxn>
                <a:cxn ang="0">
                  <a:pos x="connsiteX6040" y="connsiteY6040"/>
                </a:cxn>
                <a:cxn ang="0">
                  <a:pos x="connsiteX6041" y="connsiteY6041"/>
                </a:cxn>
                <a:cxn ang="0">
                  <a:pos x="connsiteX6042" y="connsiteY6042"/>
                </a:cxn>
                <a:cxn ang="0">
                  <a:pos x="connsiteX6043" y="connsiteY6043"/>
                </a:cxn>
                <a:cxn ang="0">
                  <a:pos x="connsiteX6044" y="connsiteY6044"/>
                </a:cxn>
                <a:cxn ang="0">
                  <a:pos x="connsiteX6045" y="connsiteY6045"/>
                </a:cxn>
                <a:cxn ang="0">
                  <a:pos x="connsiteX6046" y="connsiteY6046"/>
                </a:cxn>
                <a:cxn ang="0">
                  <a:pos x="connsiteX6047" y="connsiteY6047"/>
                </a:cxn>
                <a:cxn ang="0">
                  <a:pos x="connsiteX6048" y="connsiteY6048"/>
                </a:cxn>
                <a:cxn ang="0">
                  <a:pos x="connsiteX6049" y="connsiteY6049"/>
                </a:cxn>
                <a:cxn ang="0">
                  <a:pos x="connsiteX6050" y="connsiteY6050"/>
                </a:cxn>
                <a:cxn ang="0">
                  <a:pos x="connsiteX6051" y="connsiteY6051"/>
                </a:cxn>
                <a:cxn ang="0">
                  <a:pos x="connsiteX6052" y="connsiteY6052"/>
                </a:cxn>
                <a:cxn ang="0">
                  <a:pos x="connsiteX6053" y="connsiteY6053"/>
                </a:cxn>
                <a:cxn ang="0">
                  <a:pos x="connsiteX6054" y="connsiteY6054"/>
                </a:cxn>
                <a:cxn ang="0">
                  <a:pos x="connsiteX6055" y="connsiteY6055"/>
                </a:cxn>
                <a:cxn ang="0">
                  <a:pos x="connsiteX6056" y="connsiteY6056"/>
                </a:cxn>
                <a:cxn ang="0">
                  <a:pos x="connsiteX6057" y="connsiteY6057"/>
                </a:cxn>
                <a:cxn ang="0">
                  <a:pos x="connsiteX6058" y="connsiteY6058"/>
                </a:cxn>
                <a:cxn ang="0">
                  <a:pos x="connsiteX6059" y="connsiteY6059"/>
                </a:cxn>
                <a:cxn ang="0">
                  <a:pos x="connsiteX6060" y="connsiteY6060"/>
                </a:cxn>
                <a:cxn ang="0">
                  <a:pos x="connsiteX6061" y="connsiteY6061"/>
                </a:cxn>
                <a:cxn ang="0">
                  <a:pos x="connsiteX6062" y="connsiteY6062"/>
                </a:cxn>
                <a:cxn ang="0">
                  <a:pos x="connsiteX6063" y="connsiteY6063"/>
                </a:cxn>
                <a:cxn ang="0">
                  <a:pos x="connsiteX6064" y="connsiteY6064"/>
                </a:cxn>
                <a:cxn ang="0">
                  <a:pos x="connsiteX6065" y="connsiteY6065"/>
                </a:cxn>
                <a:cxn ang="0">
                  <a:pos x="connsiteX6066" y="connsiteY6066"/>
                </a:cxn>
                <a:cxn ang="0">
                  <a:pos x="connsiteX6067" y="connsiteY6067"/>
                </a:cxn>
                <a:cxn ang="0">
                  <a:pos x="connsiteX6068" y="connsiteY6068"/>
                </a:cxn>
                <a:cxn ang="0">
                  <a:pos x="connsiteX6069" y="connsiteY6069"/>
                </a:cxn>
                <a:cxn ang="0">
                  <a:pos x="connsiteX6070" y="connsiteY6070"/>
                </a:cxn>
                <a:cxn ang="0">
                  <a:pos x="connsiteX6071" y="connsiteY6071"/>
                </a:cxn>
                <a:cxn ang="0">
                  <a:pos x="connsiteX6072" y="connsiteY6072"/>
                </a:cxn>
                <a:cxn ang="0">
                  <a:pos x="connsiteX6073" y="connsiteY6073"/>
                </a:cxn>
                <a:cxn ang="0">
                  <a:pos x="connsiteX6074" y="connsiteY6074"/>
                </a:cxn>
                <a:cxn ang="0">
                  <a:pos x="connsiteX6075" y="connsiteY6075"/>
                </a:cxn>
                <a:cxn ang="0">
                  <a:pos x="connsiteX6076" y="connsiteY6076"/>
                </a:cxn>
                <a:cxn ang="0">
                  <a:pos x="connsiteX6077" y="connsiteY6077"/>
                </a:cxn>
                <a:cxn ang="0">
                  <a:pos x="connsiteX6078" y="connsiteY6078"/>
                </a:cxn>
                <a:cxn ang="0">
                  <a:pos x="connsiteX6079" y="connsiteY6079"/>
                </a:cxn>
                <a:cxn ang="0">
                  <a:pos x="connsiteX6080" y="connsiteY6080"/>
                </a:cxn>
                <a:cxn ang="0">
                  <a:pos x="connsiteX6081" y="connsiteY6081"/>
                </a:cxn>
                <a:cxn ang="0">
                  <a:pos x="connsiteX6082" y="connsiteY6082"/>
                </a:cxn>
                <a:cxn ang="0">
                  <a:pos x="connsiteX6083" y="connsiteY6083"/>
                </a:cxn>
                <a:cxn ang="0">
                  <a:pos x="connsiteX6084" y="connsiteY6084"/>
                </a:cxn>
                <a:cxn ang="0">
                  <a:pos x="connsiteX6085" y="connsiteY6085"/>
                </a:cxn>
                <a:cxn ang="0">
                  <a:pos x="connsiteX6086" y="connsiteY6086"/>
                </a:cxn>
                <a:cxn ang="0">
                  <a:pos x="connsiteX6087" y="connsiteY6087"/>
                </a:cxn>
                <a:cxn ang="0">
                  <a:pos x="connsiteX6088" y="connsiteY6088"/>
                </a:cxn>
                <a:cxn ang="0">
                  <a:pos x="connsiteX6089" y="connsiteY6089"/>
                </a:cxn>
                <a:cxn ang="0">
                  <a:pos x="connsiteX6090" y="connsiteY6090"/>
                </a:cxn>
                <a:cxn ang="0">
                  <a:pos x="connsiteX6091" y="connsiteY6091"/>
                </a:cxn>
                <a:cxn ang="0">
                  <a:pos x="connsiteX6092" y="connsiteY6092"/>
                </a:cxn>
                <a:cxn ang="0">
                  <a:pos x="connsiteX6093" y="connsiteY6093"/>
                </a:cxn>
                <a:cxn ang="0">
                  <a:pos x="connsiteX6094" y="connsiteY6094"/>
                </a:cxn>
                <a:cxn ang="0">
                  <a:pos x="connsiteX6095" y="connsiteY6095"/>
                </a:cxn>
                <a:cxn ang="0">
                  <a:pos x="connsiteX6096" y="connsiteY6096"/>
                </a:cxn>
                <a:cxn ang="0">
                  <a:pos x="connsiteX6097" y="connsiteY6097"/>
                </a:cxn>
                <a:cxn ang="0">
                  <a:pos x="connsiteX6098" y="connsiteY6098"/>
                </a:cxn>
                <a:cxn ang="0">
                  <a:pos x="connsiteX6099" y="connsiteY6099"/>
                </a:cxn>
                <a:cxn ang="0">
                  <a:pos x="connsiteX6100" y="connsiteY6100"/>
                </a:cxn>
                <a:cxn ang="0">
                  <a:pos x="connsiteX6101" y="connsiteY6101"/>
                </a:cxn>
                <a:cxn ang="0">
                  <a:pos x="connsiteX6102" y="connsiteY6102"/>
                </a:cxn>
                <a:cxn ang="0">
                  <a:pos x="connsiteX6103" y="connsiteY6103"/>
                </a:cxn>
                <a:cxn ang="0">
                  <a:pos x="connsiteX6104" y="connsiteY6104"/>
                </a:cxn>
                <a:cxn ang="0">
                  <a:pos x="connsiteX6105" y="connsiteY6105"/>
                </a:cxn>
                <a:cxn ang="0">
                  <a:pos x="connsiteX6106" y="connsiteY6106"/>
                </a:cxn>
                <a:cxn ang="0">
                  <a:pos x="connsiteX6107" y="connsiteY6107"/>
                </a:cxn>
                <a:cxn ang="0">
                  <a:pos x="connsiteX6108" y="connsiteY6108"/>
                </a:cxn>
                <a:cxn ang="0">
                  <a:pos x="connsiteX6109" y="connsiteY6109"/>
                </a:cxn>
                <a:cxn ang="0">
                  <a:pos x="connsiteX6110" y="connsiteY6110"/>
                </a:cxn>
                <a:cxn ang="0">
                  <a:pos x="connsiteX6111" y="connsiteY6111"/>
                </a:cxn>
                <a:cxn ang="0">
                  <a:pos x="connsiteX6112" y="connsiteY6112"/>
                </a:cxn>
                <a:cxn ang="0">
                  <a:pos x="connsiteX6113" y="connsiteY6113"/>
                </a:cxn>
                <a:cxn ang="0">
                  <a:pos x="connsiteX6114" y="connsiteY6114"/>
                </a:cxn>
                <a:cxn ang="0">
                  <a:pos x="connsiteX6115" y="connsiteY6115"/>
                </a:cxn>
                <a:cxn ang="0">
                  <a:pos x="connsiteX6116" y="connsiteY6116"/>
                </a:cxn>
                <a:cxn ang="0">
                  <a:pos x="connsiteX6117" y="connsiteY6117"/>
                </a:cxn>
                <a:cxn ang="0">
                  <a:pos x="connsiteX6118" y="connsiteY6118"/>
                </a:cxn>
                <a:cxn ang="0">
                  <a:pos x="connsiteX6119" y="connsiteY6119"/>
                </a:cxn>
                <a:cxn ang="0">
                  <a:pos x="connsiteX6120" y="connsiteY6120"/>
                </a:cxn>
                <a:cxn ang="0">
                  <a:pos x="connsiteX6121" y="connsiteY6121"/>
                </a:cxn>
                <a:cxn ang="0">
                  <a:pos x="connsiteX6122" y="connsiteY6122"/>
                </a:cxn>
                <a:cxn ang="0">
                  <a:pos x="connsiteX6123" y="connsiteY6123"/>
                </a:cxn>
                <a:cxn ang="0">
                  <a:pos x="connsiteX6124" y="connsiteY6124"/>
                </a:cxn>
                <a:cxn ang="0">
                  <a:pos x="connsiteX6125" y="connsiteY6125"/>
                </a:cxn>
                <a:cxn ang="0">
                  <a:pos x="connsiteX6126" y="connsiteY6126"/>
                </a:cxn>
                <a:cxn ang="0">
                  <a:pos x="connsiteX6127" y="connsiteY6127"/>
                </a:cxn>
                <a:cxn ang="0">
                  <a:pos x="connsiteX6128" y="connsiteY6128"/>
                </a:cxn>
                <a:cxn ang="0">
                  <a:pos x="connsiteX6129" y="connsiteY6129"/>
                </a:cxn>
                <a:cxn ang="0">
                  <a:pos x="connsiteX6130" y="connsiteY6130"/>
                </a:cxn>
                <a:cxn ang="0">
                  <a:pos x="connsiteX6131" y="connsiteY6131"/>
                </a:cxn>
                <a:cxn ang="0">
                  <a:pos x="connsiteX6132" y="connsiteY6132"/>
                </a:cxn>
                <a:cxn ang="0">
                  <a:pos x="connsiteX6133" y="connsiteY6133"/>
                </a:cxn>
                <a:cxn ang="0">
                  <a:pos x="connsiteX6134" y="connsiteY6134"/>
                </a:cxn>
                <a:cxn ang="0">
                  <a:pos x="connsiteX6135" y="connsiteY6135"/>
                </a:cxn>
                <a:cxn ang="0">
                  <a:pos x="connsiteX6136" y="connsiteY6136"/>
                </a:cxn>
                <a:cxn ang="0">
                  <a:pos x="connsiteX6137" y="connsiteY6137"/>
                </a:cxn>
                <a:cxn ang="0">
                  <a:pos x="connsiteX6138" y="connsiteY6138"/>
                </a:cxn>
                <a:cxn ang="0">
                  <a:pos x="connsiteX6139" y="connsiteY6139"/>
                </a:cxn>
                <a:cxn ang="0">
                  <a:pos x="connsiteX6140" y="connsiteY6140"/>
                </a:cxn>
                <a:cxn ang="0">
                  <a:pos x="connsiteX6141" y="connsiteY6141"/>
                </a:cxn>
                <a:cxn ang="0">
                  <a:pos x="connsiteX6142" y="connsiteY6142"/>
                </a:cxn>
                <a:cxn ang="0">
                  <a:pos x="connsiteX6143" y="connsiteY6143"/>
                </a:cxn>
                <a:cxn ang="0">
                  <a:pos x="connsiteX6144" y="connsiteY6144"/>
                </a:cxn>
                <a:cxn ang="0">
                  <a:pos x="connsiteX6145" y="connsiteY6145"/>
                </a:cxn>
                <a:cxn ang="0">
                  <a:pos x="connsiteX6146" y="connsiteY6146"/>
                </a:cxn>
                <a:cxn ang="0">
                  <a:pos x="connsiteX6147" y="connsiteY6147"/>
                </a:cxn>
                <a:cxn ang="0">
                  <a:pos x="connsiteX6148" y="connsiteY6148"/>
                </a:cxn>
                <a:cxn ang="0">
                  <a:pos x="connsiteX6149" y="connsiteY6149"/>
                </a:cxn>
                <a:cxn ang="0">
                  <a:pos x="connsiteX6150" y="connsiteY6150"/>
                </a:cxn>
                <a:cxn ang="0">
                  <a:pos x="connsiteX6151" y="connsiteY6151"/>
                </a:cxn>
                <a:cxn ang="0">
                  <a:pos x="connsiteX6152" y="connsiteY6152"/>
                </a:cxn>
                <a:cxn ang="0">
                  <a:pos x="connsiteX6153" y="connsiteY6153"/>
                </a:cxn>
                <a:cxn ang="0">
                  <a:pos x="connsiteX6154" y="connsiteY6154"/>
                </a:cxn>
                <a:cxn ang="0">
                  <a:pos x="connsiteX6155" y="connsiteY6155"/>
                </a:cxn>
                <a:cxn ang="0">
                  <a:pos x="connsiteX6156" y="connsiteY6156"/>
                </a:cxn>
                <a:cxn ang="0">
                  <a:pos x="connsiteX6157" y="connsiteY6157"/>
                </a:cxn>
                <a:cxn ang="0">
                  <a:pos x="connsiteX6158" y="connsiteY6158"/>
                </a:cxn>
                <a:cxn ang="0">
                  <a:pos x="connsiteX6159" y="connsiteY6159"/>
                </a:cxn>
                <a:cxn ang="0">
                  <a:pos x="connsiteX6160" y="connsiteY6160"/>
                </a:cxn>
                <a:cxn ang="0">
                  <a:pos x="connsiteX6161" y="connsiteY6161"/>
                </a:cxn>
                <a:cxn ang="0">
                  <a:pos x="connsiteX6162" y="connsiteY6162"/>
                </a:cxn>
                <a:cxn ang="0">
                  <a:pos x="connsiteX6163" y="connsiteY6163"/>
                </a:cxn>
                <a:cxn ang="0">
                  <a:pos x="connsiteX6164" y="connsiteY6164"/>
                </a:cxn>
                <a:cxn ang="0">
                  <a:pos x="connsiteX6165" y="connsiteY6165"/>
                </a:cxn>
                <a:cxn ang="0">
                  <a:pos x="connsiteX6166" y="connsiteY6166"/>
                </a:cxn>
                <a:cxn ang="0">
                  <a:pos x="connsiteX6167" y="connsiteY6167"/>
                </a:cxn>
                <a:cxn ang="0">
                  <a:pos x="connsiteX6168" y="connsiteY6168"/>
                </a:cxn>
                <a:cxn ang="0">
                  <a:pos x="connsiteX6169" y="connsiteY6169"/>
                </a:cxn>
                <a:cxn ang="0">
                  <a:pos x="connsiteX6170" y="connsiteY6170"/>
                </a:cxn>
                <a:cxn ang="0">
                  <a:pos x="connsiteX6171" y="connsiteY6171"/>
                </a:cxn>
                <a:cxn ang="0">
                  <a:pos x="connsiteX6172" y="connsiteY6172"/>
                </a:cxn>
                <a:cxn ang="0">
                  <a:pos x="connsiteX6173" y="connsiteY6173"/>
                </a:cxn>
                <a:cxn ang="0">
                  <a:pos x="connsiteX6174" y="connsiteY6174"/>
                </a:cxn>
                <a:cxn ang="0">
                  <a:pos x="connsiteX6175" y="connsiteY6175"/>
                </a:cxn>
                <a:cxn ang="0">
                  <a:pos x="connsiteX6176" y="connsiteY6176"/>
                </a:cxn>
                <a:cxn ang="0">
                  <a:pos x="connsiteX6177" y="connsiteY6177"/>
                </a:cxn>
                <a:cxn ang="0">
                  <a:pos x="connsiteX6178" y="connsiteY6178"/>
                </a:cxn>
                <a:cxn ang="0">
                  <a:pos x="connsiteX6179" y="connsiteY6179"/>
                </a:cxn>
                <a:cxn ang="0">
                  <a:pos x="connsiteX6180" y="connsiteY6180"/>
                </a:cxn>
                <a:cxn ang="0">
                  <a:pos x="connsiteX6181" y="connsiteY6181"/>
                </a:cxn>
                <a:cxn ang="0">
                  <a:pos x="connsiteX6182" y="connsiteY6182"/>
                </a:cxn>
                <a:cxn ang="0">
                  <a:pos x="connsiteX6183" y="connsiteY6183"/>
                </a:cxn>
                <a:cxn ang="0">
                  <a:pos x="connsiteX6184" y="connsiteY6184"/>
                </a:cxn>
                <a:cxn ang="0">
                  <a:pos x="connsiteX6185" y="connsiteY6185"/>
                </a:cxn>
                <a:cxn ang="0">
                  <a:pos x="connsiteX6186" y="connsiteY6186"/>
                </a:cxn>
                <a:cxn ang="0">
                  <a:pos x="connsiteX6187" y="connsiteY6187"/>
                </a:cxn>
                <a:cxn ang="0">
                  <a:pos x="connsiteX6188" y="connsiteY6188"/>
                </a:cxn>
                <a:cxn ang="0">
                  <a:pos x="connsiteX6189" y="connsiteY6189"/>
                </a:cxn>
                <a:cxn ang="0">
                  <a:pos x="connsiteX6190" y="connsiteY6190"/>
                </a:cxn>
                <a:cxn ang="0">
                  <a:pos x="connsiteX6191" y="connsiteY6191"/>
                </a:cxn>
                <a:cxn ang="0">
                  <a:pos x="connsiteX6192" y="connsiteY6192"/>
                </a:cxn>
                <a:cxn ang="0">
                  <a:pos x="connsiteX6193" y="connsiteY6193"/>
                </a:cxn>
                <a:cxn ang="0">
                  <a:pos x="connsiteX6194" y="connsiteY6194"/>
                </a:cxn>
                <a:cxn ang="0">
                  <a:pos x="connsiteX6195" y="connsiteY6195"/>
                </a:cxn>
                <a:cxn ang="0">
                  <a:pos x="connsiteX6196" y="connsiteY6196"/>
                </a:cxn>
                <a:cxn ang="0">
                  <a:pos x="connsiteX6197" y="connsiteY6197"/>
                </a:cxn>
                <a:cxn ang="0">
                  <a:pos x="connsiteX6198" y="connsiteY6198"/>
                </a:cxn>
                <a:cxn ang="0">
                  <a:pos x="connsiteX6199" y="connsiteY6199"/>
                </a:cxn>
                <a:cxn ang="0">
                  <a:pos x="connsiteX6200" y="connsiteY6200"/>
                </a:cxn>
                <a:cxn ang="0">
                  <a:pos x="connsiteX6201" y="connsiteY6201"/>
                </a:cxn>
                <a:cxn ang="0">
                  <a:pos x="connsiteX6202" y="connsiteY6202"/>
                </a:cxn>
                <a:cxn ang="0">
                  <a:pos x="connsiteX6203" y="connsiteY6203"/>
                </a:cxn>
                <a:cxn ang="0">
                  <a:pos x="connsiteX6204" y="connsiteY6204"/>
                </a:cxn>
                <a:cxn ang="0">
                  <a:pos x="connsiteX6205" y="connsiteY6205"/>
                </a:cxn>
                <a:cxn ang="0">
                  <a:pos x="connsiteX6206" y="connsiteY6206"/>
                </a:cxn>
                <a:cxn ang="0">
                  <a:pos x="connsiteX6207" y="connsiteY6207"/>
                </a:cxn>
                <a:cxn ang="0">
                  <a:pos x="connsiteX6208" y="connsiteY6208"/>
                </a:cxn>
                <a:cxn ang="0">
                  <a:pos x="connsiteX6209" y="connsiteY6209"/>
                </a:cxn>
                <a:cxn ang="0">
                  <a:pos x="connsiteX6210" y="connsiteY6210"/>
                </a:cxn>
                <a:cxn ang="0">
                  <a:pos x="connsiteX6211" y="connsiteY6211"/>
                </a:cxn>
                <a:cxn ang="0">
                  <a:pos x="connsiteX6212" y="connsiteY6212"/>
                </a:cxn>
                <a:cxn ang="0">
                  <a:pos x="connsiteX6213" y="connsiteY6213"/>
                </a:cxn>
                <a:cxn ang="0">
                  <a:pos x="connsiteX6214" y="connsiteY6214"/>
                </a:cxn>
                <a:cxn ang="0">
                  <a:pos x="connsiteX6215" y="connsiteY6215"/>
                </a:cxn>
                <a:cxn ang="0">
                  <a:pos x="connsiteX6216" y="connsiteY6216"/>
                </a:cxn>
                <a:cxn ang="0">
                  <a:pos x="connsiteX6217" y="connsiteY6217"/>
                </a:cxn>
                <a:cxn ang="0">
                  <a:pos x="connsiteX6218" y="connsiteY6218"/>
                </a:cxn>
                <a:cxn ang="0">
                  <a:pos x="connsiteX6219" y="connsiteY6219"/>
                </a:cxn>
                <a:cxn ang="0">
                  <a:pos x="connsiteX6220" y="connsiteY6220"/>
                </a:cxn>
                <a:cxn ang="0">
                  <a:pos x="connsiteX6221" y="connsiteY6221"/>
                </a:cxn>
                <a:cxn ang="0">
                  <a:pos x="connsiteX6222" y="connsiteY6222"/>
                </a:cxn>
                <a:cxn ang="0">
                  <a:pos x="connsiteX6223" y="connsiteY6223"/>
                </a:cxn>
                <a:cxn ang="0">
                  <a:pos x="connsiteX6224" y="connsiteY6224"/>
                </a:cxn>
                <a:cxn ang="0">
                  <a:pos x="connsiteX6225" y="connsiteY6225"/>
                </a:cxn>
                <a:cxn ang="0">
                  <a:pos x="connsiteX6226" y="connsiteY6226"/>
                </a:cxn>
                <a:cxn ang="0">
                  <a:pos x="connsiteX6227" y="connsiteY6227"/>
                </a:cxn>
                <a:cxn ang="0">
                  <a:pos x="connsiteX6228" y="connsiteY6228"/>
                </a:cxn>
                <a:cxn ang="0">
                  <a:pos x="connsiteX6229" y="connsiteY6229"/>
                </a:cxn>
                <a:cxn ang="0">
                  <a:pos x="connsiteX6230" y="connsiteY6230"/>
                </a:cxn>
                <a:cxn ang="0">
                  <a:pos x="connsiteX6231" y="connsiteY6231"/>
                </a:cxn>
                <a:cxn ang="0">
                  <a:pos x="connsiteX6232" y="connsiteY6232"/>
                </a:cxn>
                <a:cxn ang="0">
                  <a:pos x="connsiteX6233" y="connsiteY6233"/>
                </a:cxn>
                <a:cxn ang="0">
                  <a:pos x="connsiteX6234" y="connsiteY6234"/>
                </a:cxn>
                <a:cxn ang="0">
                  <a:pos x="connsiteX6235" y="connsiteY6235"/>
                </a:cxn>
                <a:cxn ang="0">
                  <a:pos x="connsiteX6236" y="connsiteY6236"/>
                </a:cxn>
                <a:cxn ang="0">
                  <a:pos x="connsiteX6237" y="connsiteY6237"/>
                </a:cxn>
                <a:cxn ang="0">
                  <a:pos x="connsiteX6238" y="connsiteY6238"/>
                </a:cxn>
                <a:cxn ang="0">
                  <a:pos x="connsiteX6239" y="connsiteY6239"/>
                </a:cxn>
                <a:cxn ang="0">
                  <a:pos x="connsiteX6240" y="connsiteY6240"/>
                </a:cxn>
                <a:cxn ang="0">
                  <a:pos x="connsiteX6241" y="connsiteY6241"/>
                </a:cxn>
                <a:cxn ang="0">
                  <a:pos x="connsiteX6242" y="connsiteY6242"/>
                </a:cxn>
                <a:cxn ang="0">
                  <a:pos x="connsiteX6243" y="connsiteY6243"/>
                </a:cxn>
                <a:cxn ang="0">
                  <a:pos x="connsiteX6244" y="connsiteY6244"/>
                </a:cxn>
                <a:cxn ang="0">
                  <a:pos x="connsiteX6245" y="connsiteY6245"/>
                </a:cxn>
                <a:cxn ang="0">
                  <a:pos x="connsiteX6246" y="connsiteY6246"/>
                </a:cxn>
                <a:cxn ang="0">
                  <a:pos x="connsiteX6247" y="connsiteY6247"/>
                </a:cxn>
                <a:cxn ang="0">
                  <a:pos x="connsiteX6248" y="connsiteY6248"/>
                </a:cxn>
                <a:cxn ang="0">
                  <a:pos x="connsiteX6249" y="connsiteY6249"/>
                </a:cxn>
                <a:cxn ang="0">
                  <a:pos x="connsiteX6250" y="connsiteY6250"/>
                </a:cxn>
                <a:cxn ang="0">
                  <a:pos x="connsiteX6251" y="connsiteY6251"/>
                </a:cxn>
                <a:cxn ang="0">
                  <a:pos x="connsiteX6252" y="connsiteY6252"/>
                </a:cxn>
                <a:cxn ang="0">
                  <a:pos x="connsiteX6253" y="connsiteY6253"/>
                </a:cxn>
                <a:cxn ang="0">
                  <a:pos x="connsiteX6254" y="connsiteY6254"/>
                </a:cxn>
                <a:cxn ang="0">
                  <a:pos x="connsiteX6255" y="connsiteY6255"/>
                </a:cxn>
                <a:cxn ang="0">
                  <a:pos x="connsiteX6256" y="connsiteY6256"/>
                </a:cxn>
                <a:cxn ang="0">
                  <a:pos x="connsiteX6257" y="connsiteY6257"/>
                </a:cxn>
                <a:cxn ang="0">
                  <a:pos x="connsiteX6258" y="connsiteY6258"/>
                </a:cxn>
                <a:cxn ang="0">
                  <a:pos x="connsiteX6259" y="connsiteY6259"/>
                </a:cxn>
                <a:cxn ang="0">
                  <a:pos x="connsiteX6260" y="connsiteY6260"/>
                </a:cxn>
                <a:cxn ang="0">
                  <a:pos x="connsiteX6261" y="connsiteY6261"/>
                </a:cxn>
                <a:cxn ang="0">
                  <a:pos x="connsiteX6262" y="connsiteY6262"/>
                </a:cxn>
                <a:cxn ang="0">
                  <a:pos x="connsiteX6263" y="connsiteY6263"/>
                </a:cxn>
                <a:cxn ang="0">
                  <a:pos x="connsiteX6264" y="connsiteY6264"/>
                </a:cxn>
                <a:cxn ang="0">
                  <a:pos x="connsiteX6265" y="connsiteY6265"/>
                </a:cxn>
                <a:cxn ang="0">
                  <a:pos x="connsiteX6266" y="connsiteY6266"/>
                </a:cxn>
                <a:cxn ang="0">
                  <a:pos x="connsiteX6267" y="connsiteY6267"/>
                </a:cxn>
                <a:cxn ang="0">
                  <a:pos x="connsiteX6268" y="connsiteY6268"/>
                </a:cxn>
                <a:cxn ang="0">
                  <a:pos x="connsiteX6269" y="connsiteY6269"/>
                </a:cxn>
                <a:cxn ang="0">
                  <a:pos x="connsiteX6270" y="connsiteY6270"/>
                </a:cxn>
                <a:cxn ang="0">
                  <a:pos x="connsiteX6271" y="connsiteY6271"/>
                </a:cxn>
                <a:cxn ang="0">
                  <a:pos x="connsiteX6272" y="connsiteY6272"/>
                </a:cxn>
                <a:cxn ang="0">
                  <a:pos x="connsiteX6273" y="connsiteY6273"/>
                </a:cxn>
                <a:cxn ang="0">
                  <a:pos x="connsiteX6274" y="connsiteY6274"/>
                </a:cxn>
                <a:cxn ang="0">
                  <a:pos x="connsiteX6275" y="connsiteY6275"/>
                </a:cxn>
                <a:cxn ang="0">
                  <a:pos x="connsiteX6276" y="connsiteY6276"/>
                </a:cxn>
                <a:cxn ang="0">
                  <a:pos x="connsiteX6277" y="connsiteY6277"/>
                </a:cxn>
                <a:cxn ang="0">
                  <a:pos x="connsiteX6278" y="connsiteY6278"/>
                </a:cxn>
                <a:cxn ang="0">
                  <a:pos x="connsiteX6279" y="connsiteY6279"/>
                </a:cxn>
                <a:cxn ang="0">
                  <a:pos x="connsiteX6280" y="connsiteY6280"/>
                </a:cxn>
                <a:cxn ang="0">
                  <a:pos x="connsiteX6281" y="connsiteY6281"/>
                </a:cxn>
                <a:cxn ang="0">
                  <a:pos x="connsiteX6282" y="connsiteY6282"/>
                </a:cxn>
                <a:cxn ang="0">
                  <a:pos x="connsiteX6283" y="connsiteY6283"/>
                </a:cxn>
                <a:cxn ang="0">
                  <a:pos x="connsiteX6284" y="connsiteY6284"/>
                </a:cxn>
                <a:cxn ang="0">
                  <a:pos x="connsiteX6285" y="connsiteY6285"/>
                </a:cxn>
                <a:cxn ang="0">
                  <a:pos x="connsiteX6286" y="connsiteY6286"/>
                </a:cxn>
                <a:cxn ang="0">
                  <a:pos x="connsiteX6287" y="connsiteY6287"/>
                </a:cxn>
                <a:cxn ang="0">
                  <a:pos x="connsiteX6288" y="connsiteY6288"/>
                </a:cxn>
                <a:cxn ang="0">
                  <a:pos x="connsiteX6289" y="connsiteY6289"/>
                </a:cxn>
                <a:cxn ang="0">
                  <a:pos x="connsiteX6290" y="connsiteY6290"/>
                </a:cxn>
                <a:cxn ang="0">
                  <a:pos x="connsiteX6291" y="connsiteY6291"/>
                </a:cxn>
                <a:cxn ang="0">
                  <a:pos x="connsiteX6292" y="connsiteY6292"/>
                </a:cxn>
                <a:cxn ang="0">
                  <a:pos x="connsiteX6293" y="connsiteY6293"/>
                </a:cxn>
                <a:cxn ang="0">
                  <a:pos x="connsiteX6294" y="connsiteY6294"/>
                </a:cxn>
                <a:cxn ang="0">
                  <a:pos x="connsiteX6295" y="connsiteY6295"/>
                </a:cxn>
                <a:cxn ang="0">
                  <a:pos x="connsiteX6296" y="connsiteY6296"/>
                </a:cxn>
                <a:cxn ang="0">
                  <a:pos x="connsiteX6297" y="connsiteY6297"/>
                </a:cxn>
                <a:cxn ang="0">
                  <a:pos x="connsiteX6298" y="connsiteY6298"/>
                </a:cxn>
                <a:cxn ang="0">
                  <a:pos x="connsiteX6299" y="connsiteY6299"/>
                </a:cxn>
                <a:cxn ang="0">
                  <a:pos x="connsiteX6300" y="connsiteY6300"/>
                </a:cxn>
                <a:cxn ang="0">
                  <a:pos x="connsiteX6301" y="connsiteY6301"/>
                </a:cxn>
                <a:cxn ang="0">
                  <a:pos x="connsiteX6302" y="connsiteY6302"/>
                </a:cxn>
                <a:cxn ang="0">
                  <a:pos x="connsiteX6303" y="connsiteY6303"/>
                </a:cxn>
                <a:cxn ang="0">
                  <a:pos x="connsiteX6304" y="connsiteY6304"/>
                </a:cxn>
                <a:cxn ang="0">
                  <a:pos x="connsiteX6305" y="connsiteY6305"/>
                </a:cxn>
                <a:cxn ang="0">
                  <a:pos x="connsiteX6306" y="connsiteY6306"/>
                </a:cxn>
                <a:cxn ang="0">
                  <a:pos x="connsiteX6307" y="connsiteY6307"/>
                </a:cxn>
                <a:cxn ang="0">
                  <a:pos x="connsiteX6308" y="connsiteY6308"/>
                </a:cxn>
                <a:cxn ang="0">
                  <a:pos x="connsiteX6309" y="connsiteY6309"/>
                </a:cxn>
                <a:cxn ang="0">
                  <a:pos x="connsiteX6310" y="connsiteY6310"/>
                </a:cxn>
                <a:cxn ang="0">
                  <a:pos x="connsiteX6311" y="connsiteY6311"/>
                </a:cxn>
                <a:cxn ang="0">
                  <a:pos x="connsiteX6312" y="connsiteY6312"/>
                </a:cxn>
                <a:cxn ang="0">
                  <a:pos x="connsiteX6313" y="connsiteY6313"/>
                </a:cxn>
                <a:cxn ang="0">
                  <a:pos x="connsiteX6314" y="connsiteY6314"/>
                </a:cxn>
                <a:cxn ang="0">
                  <a:pos x="connsiteX6315" y="connsiteY6315"/>
                </a:cxn>
                <a:cxn ang="0">
                  <a:pos x="connsiteX6316" y="connsiteY6316"/>
                </a:cxn>
                <a:cxn ang="0">
                  <a:pos x="connsiteX6317" y="connsiteY6317"/>
                </a:cxn>
                <a:cxn ang="0">
                  <a:pos x="connsiteX6318" y="connsiteY6318"/>
                </a:cxn>
                <a:cxn ang="0">
                  <a:pos x="connsiteX6319" y="connsiteY6319"/>
                </a:cxn>
                <a:cxn ang="0">
                  <a:pos x="connsiteX6320" y="connsiteY6320"/>
                </a:cxn>
                <a:cxn ang="0">
                  <a:pos x="connsiteX6321" y="connsiteY6321"/>
                </a:cxn>
                <a:cxn ang="0">
                  <a:pos x="connsiteX6322" y="connsiteY6322"/>
                </a:cxn>
                <a:cxn ang="0">
                  <a:pos x="connsiteX6323" y="connsiteY6323"/>
                </a:cxn>
                <a:cxn ang="0">
                  <a:pos x="connsiteX6324" y="connsiteY6324"/>
                </a:cxn>
                <a:cxn ang="0">
                  <a:pos x="connsiteX6325" y="connsiteY6325"/>
                </a:cxn>
                <a:cxn ang="0">
                  <a:pos x="connsiteX6326" y="connsiteY6326"/>
                </a:cxn>
                <a:cxn ang="0">
                  <a:pos x="connsiteX6327" y="connsiteY6327"/>
                </a:cxn>
                <a:cxn ang="0">
                  <a:pos x="connsiteX6328" y="connsiteY6328"/>
                </a:cxn>
                <a:cxn ang="0">
                  <a:pos x="connsiteX6329" y="connsiteY6329"/>
                </a:cxn>
                <a:cxn ang="0">
                  <a:pos x="connsiteX6330" y="connsiteY6330"/>
                </a:cxn>
                <a:cxn ang="0">
                  <a:pos x="connsiteX6331" y="connsiteY6331"/>
                </a:cxn>
                <a:cxn ang="0">
                  <a:pos x="connsiteX6332" y="connsiteY6332"/>
                </a:cxn>
                <a:cxn ang="0">
                  <a:pos x="connsiteX6333" y="connsiteY6333"/>
                </a:cxn>
                <a:cxn ang="0">
                  <a:pos x="connsiteX6334" y="connsiteY6334"/>
                </a:cxn>
                <a:cxn ang="0">
                  <a:pos x="connsiteX6335" y="connsiteY6335"/>
                </a:cxn>
                <a:cxn ang="0">
                  <a:pos x="connsiteX6336" y="connsiteY6336"/>
                </a:cxn>
                <a:cxn ang="0">
                  <a:pos x="connsiteX6337" y="connsiteY6337"/>
                </a:cxn>
                <a:cxn ang="0">
                  <a:pos x="connsiteX6338" y="connsiteY6338"/>
                </a:cxn>
                <a:cxn ang="0">
                  <a:pos x="connsiteX6339" y="connsiteY6339"/>
                </a:cxn>
                <a:cxn ang="0">
                  <a:pos x="connsiteX6340" y="connsiteY6340"/>
                </a:cxn>
                <a:cxn ang="0">
                  <a:pos x="connsiteX6341" y="connsiteY6341"/>
                </a:cxn>
                <a:cxn ang="0">
                  <a:pos x="connsiteX6342" y="connsiteY6342"/>
                </a:cxn>
                <a:cxn ang="0">
                  <a:pos x="connsiteX6343" y="connsiteY6343"/>
                </a:cxn>
                <a:cxn ang="0">
                  <a:pos x="connsiteX6344" y="connsiteY6344"/>
                </a:cxn>
                <a:cxn ang="0">
                  <a:pos x="connsiteX6345" y="connsiteY6345"/>
                </a:cxn>
                <a:cxn ang="0">
                  <a:pos x="connsiteX6346" y="connsiteY6346"/>
                </a:cxn>
                <a:cxn ang="0">
                  <a:pos x="connsiteX6347" y="connsiteY6347"/>
                </a:cxn>
                <a:cxn ang="0">
                  <a:pos x="connsiteX6348" y="connsiteY6348"/>
                </a:cxn>
                <a:cxn ang="0">
                  <a:pos x="connsiteX6349" y="connsiteY6349"/>
                </a:cxn>
                <a:cxn ang="0">
                  <a:pos x="connsiteX6350" y="connsiteY6350"/>
                </a:cxn>
                <a:cxn ang="0">
                  <a:pos x="connsiteX6351" y="connsiteY6351"/>
                </a:cxn>
                <a:cxn ang="0">
                  <a:pos x="connsiteX6352" y="connsiteY6352"/>
                </a:cxn>
                <a:cxn ang="0">
                  <a:pos x="connsiteX6353" y="connsiteY6353"/>
                </a:cxn>
                <a:cxn ang="0">
                  <a:pos x="connsiteX6354" y="connsiteY6354"/>
                </a:cxn>
                <a:cxn ang="0">
                  <a:pos x="connsiteX6355" y="connsiteY6355"/>
                </a:cxn>
                <a:cxn ang="0">
                  <a:pos x="connsiteX6356" y="connsiteY6356"/>
                </a:cxn>
                <a:cxn ang="0">
                  <a:pos x="connsiteX6357" y="connsiteY6357"/>
                </a:cxn>
                <a:cxn ang="0">
                  <a:pos x="connsiteX6358" y="connsiteY6358"/>
                </a:cxn>
                <a:cxn ang="0">
                  <a:pos x="connsiteX6359" y="connsiteY6359"/>
                </a:cxn>
                <a:cxn ang="0">
                  <a:pos x="connsiteX6360" y="connsiteY6360"/>
                </a:cxn>
                <a:cxn ang="0">
                  <a:pos x="connsiteX6361" y="connsiteY6361"/>
                </a:cxn>
                <a:cxn ang="0">
                  <a:pos x="connsiteX6362" y="connsiteY6362"/>
                </a:cxn>
                <a:cxn ang="0">
                  <a:pos x="connsiteX6363" y="connsiteY6363"/>
                </a:cxn>
                <a:cxn ang="0">
                  <a:pos x="connsiteX6364" y="connsiteY6364"/>
                </a:cxn>
                <a:cxn ang="0">
                  <a:pos x="connsiteX6365" y="connsiteY6365"/>
                </a:cxn>
                <a:cxn ang="0">
                  <a:pos x="connsiteX6366" y="connsiteY6366"/>
                </a:cxn>
                <a:cxn ang="0">
                  <a:pos x="connsiteX6367" y="connsiteY6367"/>
                </a:cxn>
                <a:cxn ang="0">
                  <a:pos x="connsiteX6368" y="connsiteY6368"/>
                </a:cxn>
                <a:cxn ang="0">
                  <a:pos x="connsiteX6369" y="connsiteY6369"/>
                </a:cxn>
                <a:cxn ang="0">
                  <a:pos x="connsiteX6370" y="connsiteY6370"/>
                </a:cxn>
                <a:cxn ang="0">
                  <a:pos x="connsiteX6371" y="connsiteY6371"/>
                </a:cxn>
                <a:cxn ang="0">
                  <a:pos x="connsiteX6372" y="connsiteY6372"/>
                </a:cxn>
                <a:cxn ang="0">
                  <a:pos x="connsiteX6373" y="connsiteY6373"/>
                </a:cxn>
                <a:cxn ang="0">
                  <a:pos x="connsiteX6374" y="connsiteY6374"/>
                </a:cxn>
                <a:cxn ang="0">
                  <a:pos x="connsiteX6375" y="connsiteY6375"/>
                </a:cxn>
                <a:cxn ang="0">
                  <a:pos x="connsiteX6376" y="connsiteY6376"/>
                </a:cxn>
                <a:cxn ang="0">
                  <a:pos x="connsiteX6377" y="connsiteY6377"/>
                </a:cxn>
                <a:cxn ang="0">
                  <a:pos x="connsiteX6378" y="connsiteY6378"/>
                </a:cxn>
                <a:cxn ang="0">
                  <a:pos x="connsiteX6379" y="connsiteY6379"/>
                </a:cxn>
                <a:cxn ang="0">
                  <a:pos x="connsiteX6380" y="connsiteY6380"/>
                </a:cxn>
                <a:cxn ang="0">
                  <a:pos x="connsiteX6381" y="connsiteY6381"/>
                </a:cxn>
                <a:cxn ang="0">
                  <a:pos x="connsiteX6382" y="connsiteY6382"/>
                </a:cxn>
                <a:cxn ang="0">
                  <a:pos x="connsiteX6383" y="connsiteY6383"/>
                </a:cxn>
                <a:cxn ang="0">
                  <a:pos x="connsiteX6384" y="connsiteY6384"/>
                </a:cxn>
                <a:cxn ang="0">
                  <a:pos x="connsiteX6385" y="connsiteY6385"/>
                </a:cxn>
                <a:cxn ang="0">
                  <a:pos x="connsiteX6386" y="connsiteY6386"/>
                </a:cxn>
                <a:cxn ang="0">
                  <a:pos x="connsiteX6387" y="connsiteY6387"/>
                </a:cxn>
                <a:cxn ang="0">
                  <a:pos x="connsiteX6388" y="connsiteY6388"/>
                </a:cxn>
                <a:cxn ang="0">
                  <a:pos x="connsiteX6389" y="connsiteY6389"/>
                </a:cxn>
                <a:cxn ang="0">
                  <a:pos x="connsiteX6390" y="connsiteY6390"/>
                </a:cxn>
                <a:cxn ang="0">
                  <a:pos x="connsiteX6391" y="connsiteY6391"/>
                </a:cxn>
                <a:cxn ang="0">
                  <a:pos x="connsiteX6392" y="connsiteY6392"/>
                </a:cxn>
                <a:cxn ang="0">
                  <a:pos x="connsiteX6393" y="connsiteY6393"/>
                </a:cxn>
                <a:cxn ang="0">
                  <a:pos x="connsiteX6394" y="connsiteY6394"/>
                </a:cxn>
                <a:cxn ang="0">
                  <a:pos x="connsiteX6395" y="connsiteY6395"/>
                </a:cxn>
                <a:cxn ang="0">
                  <a:pos x="connsiteX6396" y="connsiteY6396"/>
                </a:cxn>
                <a:cxn ang="0">
                  <a:pos x="connsiteX6397" y="connsiteY6397"/>
                </a:cxn>
                <a:cxn ang="0">
                  <a:pos x="connsiteX6398" y="connsiteY6398"/>
                </a:cxn>
                <a:cxn ang="0">
                  <a:pos x="connsiteX6399" y="connsiteY6399"/>
                </a:cxn>
                <a:cxn ang="0">
                  <a:pos x="connsiteX6400" y="connsiteY6400"/>
                </a:cxn>
                <a:cxn ang="0">
                  <a:pos x="connsiteX6401" y="connsiteY6401"/>
                </a:cxn>
                <a:cxn ang="0">
                  <a:pos x="connsiteX6402" y="connsiteY6402"/>
                </a:cxn>
                <a:cxn ang="0">
                  <a:pos x="connsiteX6403" y="connsiteY6403"/>
                </a:cxn>
                <a:cxn ang="0">
                  <a:pos x="connsiteX6404" y="connsiteY6404"/>
                </a:cxn>
                <a:cxn ang="0">
                  <a:pos x="connsiteX6405" y="connsiteY6405"/>
                </a:cxn>
                <a:cxn ang="0">
                  <a:pos x="connsiteX6406" y="connsiteY6406"/>
                </a:cxn>
                <a:cxn ang="0">
                  <a:pos x="connsiteX6407" y="connsiteY6407"/>
                </a:cxn>
                <a:cxn ang="0">
                  <a:pos x="connsiteX6408" y="connsiteY6408"/>
                </a:cxn>
                <a:cxn ang="0">
                  <a:pos x="connsiteX6409" y="connsiteY6409"/>
                </a:cxn>
                <a:cxn ang="0">
                  <a:pos x="connsiteX6410" y="connsiteY6410"/>
                </a:cxn>
                <a:cxn ang="0">
                  <a:pos x="connsiteX6411" y="connsiteY6411"/>
                </a:cxn>
                <a:cxn ang="0">
                  <a:pos x="connsiteX6412" y="connsiteY6412"/>
                </a:cxn>
                <a:cxn ang="0">
                  <a:pos x="connsiteX6413" y="connsiteY6413"/>
                </a:cxn>
                <a:cxn ang="0">
                  <a:pos x="connsiteX6414" y="connsiteY6414"/>
                </a:cxn>
                <a:cxn ang="0">
                  <a:pos x="connsiteX6415" y="connsiteY6415"/>
                </a:cxn>
                <a:cxn ang="0">
                  <a:pos x="connsiteX6416" y="connsiteY6416"/>
                </a:cxn>
                <a:cxn ang="0">
                  <a:pos x="connsiteX6417" y="connsiteY6417"/>
                </a:cxn>
                <a:cxn ang="0">
                  <a:pos x="connsiteX6418" y="connsiteY6418"/>
                </a:cxn>
                <a:cxn ang="0">
                  <a:pos x="connsiteX6419" y="connsiteY6419"/>
                </a:cxn>
                <a:cxn ang="0">
                  <a:pos x="connsiteX6420" y="connsiteY6420"/>
                </a:cxn>
                <a:cxn ang="0">
                  <a:pos x="connsiteX6421" y="connsiteY6421"/>
                </a:cxn>
                <a:cxn ang="0">
                  <a:pos x="connsiteX6422" y="connsiteY6422"/>
                </a:cxn>
                <a:cxn ang="0">
                  <a:pos x="connsiteX6423" y="connsiteY6423"/>
                </a:cxn>
                <a:cxn ang="0">
                  <a:pos x="connsiteX6424" y="connsiteY6424"/>
                </a:cxn>
                <a:cxn ang="0">
                  <a:pos x="connsiteX6425" y="connsiteY6425"/>
                </a:cxn>
                <a:cxn ang="0">
                  <a:pos x="connsiteX6426" y="connsiteY6426"/>
                </a:cxn>
                <a:cxn ang="0">
                  <a:pos x="connsiteX6427" y="connsiteY6427"/>
                </a:cxn>
                <a:cxn ang="0">
                  <a:pos x="connsiteX6428" y="connsiteY6428"/>
                </a:cxn>
                <a:cxn ang="0">
                  <a:pos x="connsiteX6429" y="connsiteY6429"/>
                </a:cxn>
                <a:cxn ang="0">
                  <a:pos x="connsiteX6430" y="connsiteY6430"/>
                </a:cxn>
                <a:cxn ang="0">
                  <a:pos x="connsiteX6431" y="connsiteY6431"/>
                </a:cxn>
                <a:cxn ang="0">
                  <a:pos x="connsiteX6432" y="connsiteY6432"/>
                </a:cxn>
                <a:cxn ang="0">
                  <a:pos x="connsiteX6433" y="connsiteY6433"/>
                </a:cxn>
                <a:cxn ang="0">
                  <a:pos x="connsiteX6434" y="connsiteY6434"/>
                </a:cxn>
                <a:cxn ang="0">
                  <a:pos x="connsiteX6435" y="connsiteY6435"/>
                </a:cxn>
                <a:cxn ang="0">
                  <a:pos x="connsiteX6436" y="connsiteY6436"/>
                </a:cxn>
                <a:cxn ang="0">
                  <a:pos x="connsiteX6437" y="connsiteY6437"/>
                </a:cxn>
                <a:cxn ang="0">
                  <a:pos x="connsiteX6438" y="connsiteY6438"/>
                </a:cxn>
                <a:cxn ang="0">
                  <a:pos x="connsiteX6439" y="connsiteY6439"/>
                </a:cxn>
                <a:cxn ang="0">
                  <a:pos x="connsiteX6440" y="connsiteY6440"/>
                </a:cxn>
                <a:cxn ang="0">
                  <a:pos x="connsiteX6441" y="connsiteY6441"/>
                </a:cxn>
                <a:cxn ang="0">
                  <a:pos x="connsiteX6442" y="connsiteY6442"/>
                </a:cxn>
                <a:cxn ang="0">
                  <a:pos x="connsiteX6443" y="connsiteY6443"/>
                </a:cxn>
                <a:cxn ang="0">
                  <a:pos x="connsiteX6444" y="connsiteY6444"/>
                </a:cxn>
                <a:cxn ang="0">
                  <a:pos x="connsiteX6445" y="connsiteY6445"/>
                </a:cxn>
                <a:cxn ang="0">
                  <a:pos x="connsiteX6446" y="connsiteY6446"/>
                </a:cxn>
                <a:cxn ang="0">
                  <a:pos x="connsiteX6447" y="connsiteY6447"/>
                </a:cxn>
                <a:cxn ang="0">
                  <a:pos x="connsiteX6448" y="connsiteY6448"/>
                </a:cxn>
                <a:cxn ang="0">
                  <a:pos x="connsiteX6449" y="connsiteY6449"/>
                </a:cxn>
                <a:cxn ang="0">
                  <a:pos x="connsiteX6450" y="connsiteY6450"/>
                </a:cxn>
                <a:cxn ang="0">
                  <a:pos x="connsiteX6451" y="connsiteY6451"/>
                </a:cxn>
                <a:cxn ang="0">
                  <a:pos x="connsiteX6452" y="connsiteY6452"/>
                </a:cxn>
                <a:cxn ang="0">
                  <a:pos x="connsiteX6453" y="connsiteY6453"/>
                </a:cxn>
                <a:cxn ang="0">
                  <a:pos x="connsiteX6454" y="connsiteY6454"/>
                </a:cxn>
                <a:cxn ang="0">
                  <a:pos x="connsiteX6455" y="connsiteY6455"/>
                </a:cxn>
                <a:cxn ang="0">
                  <a:pos x="connsiteX6456" y="connsiteY6456"/>
                </a:cxn>
                <a:cxn ang="0">
                  <a:pos x="connsiteX6457" y="connsiteY6457"/>
                </a:cxn>
                <a:cxn ang="0">
                  <a:pos x="connsiteX6458" y="connsiteY6458"/>
                </a:cxn>
                <a:cxn ang="0">
                  <a:pos x="connsiteX6459" y="connsiteY6459"/>
                </a:cxn>
                <a:cxn ang="0">
                  <a:pos x="connsiteX6460" y="connsiteY6460"/>
                </a:cxn>
                <a:cxn ang="0">
                  <a:pos x="connsiteX6461" y="connsiteY6461"/>
                </a:cxn>
                <a:cxn ang="0">
                  <a:pos x="connsiteX6462" y="connsiteY6462"/>
                </a:cxn>
                <a:cxn ang="0">
                  <a:pos x="connsiteX6463" y="connsiteY6463"/>
                </a:cxn>
                <a:cxn ang="0">
                  <a:pos x="connsiteX6464" y="connsiteY6464"/>
                </a:cxn>
                <a:cxn ang="0">
                  <a:pos x="connsiteX6465" y="connsiteY6465"/>
                </a:cxn>
                <a:cxn ang="0">
                  <a:pos x="connsiteX6466" y="connsiteY6466"/>
                </a:cxn>
                <a:cxn ang="0">
                  <a:pos x="connsiteX6467" y="connsiteY6467"/>
                </a:cxn>
                <a:cxn ang="0">
                  <a:pos x="connsiteX6468" y="connsiteY6468"/>
                </a:cxn>
                <a:cxn ang="0">
                  <a:pos x="connsiteX6469" y="connsiteY6469"/>
                </a:cxn>
                <a:cxn ang="0">
                  <a:pos x="connsiteX6470" y="connsiteY6470"/>
                </a:cxn>
                <a:cxn ang="0">
                  <a:pos x="connsiteX6471" y="connsiteY6471"/>
                </a:cxn>
                <a:cxn ang="0">
                  <a:pos x="connsiteX6472" y="connsiteY6472"/>
                </a:cxn>
                <a:cxn ang="0">
                  <a:pos x="connsiteX6473" y="connsiteY6473"/>
                </a:cxn>
                <a:cxn ang="0">
                  <a:pos x="connsiteX6474" y="connsiteY6474"/>
                </a:cxn>
                <a:cxn ang="0">
                  <a:pos x="connsiteX6475" y="connsiteY6475"/>
                </a:cxn>
                <a:cxn ang="0">
                  <a:pos x="connsiteX6476" y="connsiteY6476"/>
                </a:cxn>
                <a:cxn ang="0">
                  <a:pos x="connsiteX6477" y="connsiteY6477"/>
                </a:cxn>
                <a:cxn ang="0">
                  <a:pos x="connsiteX6478" y="connsiteY6478"/>
                </a:cxn>
                <a:cxn ang="0">
                  <a:pos x="connsiteX6479" y="connsiteY6479"/>
                </a:cxn>
                <a:cxn ang="0">
                  <a:pos x="connsiteX6480" y="connsiteY6480"/>
                </a:cxn>
                <a:cxn ang="0">
                  <a:pos x="connsiteX6481" y="connsiteY6481"/>
                </a:cxn>
                <a:cxn ang="0">
                  <a:pos x="connsiteX6482" y="connsiteY6482"/>
                </a:cxn>
                <a:cxn ang="0">
                  <a:pos x="connsiteX6483" y="connsiteY6483"/>
                </a:cxn>
                <a:cxn ang="0">
                  <a:pos x="connsiteX6484" y="connsiteY6484"/>
                </a:cxn>
                <a:cxn ang="0">
                  <a:pos x="connsiteX6485" y="connsiteY6485"/>
                </a:cxn>
                <a:cxn ang="0">
                  <a:pos x="connsiteX6486" y="connsiteY6486"/>
                </a:cxn>
                <a:cxn ang="0">
                  <a:pos x="connsiteX6487" y="connsiteY6487"/>
                </a:cxn>
                <a:cxn ang="0">
                  <a:pos x="connsiteX6488" y="connsiteY6488"/>
                </a:cxn>
                <a:cxn ang="0">
                  <a:pos x="connsiteX6489" y="connsiteY6489"/>
                </a:cxn>
                <a:cxn ang="0">
                  <a:pos x="connsiteX6490" y="connsiteY6490"/>
                </a:cxn>
                <a:cxn ang="0">
                  <a:pos x="connsiteX6491" y="connsiteY6491"/>
                </a:cxn>
                <a:cxn ang="0">
                  <a:pos x="connsiteX6492" y="connsiteY6492"/>
                </a:cxn>
                <a:cxn ang="0">
                  <a:pos x="connsiteX6493" y="connsiteY6493"/>
                </a:cxn>
                <a:cxn ang="0">
                  <a:pos x="connsiteX6494" y="connsiteY6494"/>
                </a:cxn>
                <a:cxn ang="0">
                  <a:pos x="connsiteX6495" y="connsiteY6495"/>
                </a:cxn>
                <a:cxn ang="0">
                  <a:pos x="connsiteX6496" y="connsiteY6496"/>
                </a:cxn>
                <a:cxn ang="0">
                  <a:pos x="connsiteX6497" y="connsiteY6497"/>
                </a:cxn>
                <a:cxn ang="0">
                  <a:pos x="connsiteX6498" y="connsiteY6498"/>
                </a:cxn>
                <a:cxn ang="0">
                  <a:pos x="connsiteX6499" y="connsiteY6499"/>
                </a:cxn>
                <a:cxn ang="0">
                  <a:pos x="connsiteX6500" y="connsiteY6500"/>
                </a:cxn>
                <a:cxn ang="0">
                  <a:pos x="connsiteX6501" y="connsiteY6501"/>
                </a:cxn>
                <a:cxn ang="0">
                  <a:pos x="connsiteX6502" y="connsiteY6502"/>
                </a:cxn>
                <a:cxn ang="0">
                  <a:pos x="connsiteX6503" y="connsiteY6503"/>
                </a:cxn>
                <a:cxn ang="0">
                  <a:pos x="connsiteX6504" y="connsiteY6504"/>
                </a:cxn>
                <a:cxn ang="0">
                  <a:pos x="connsiteX6505" y="connsiteY6505"/>
                </a:cxn>
                <a:cxn ang="0">
                  <a:pos x="connsiteX6506" y="connsiteY6506"/>
                </a:cxn>
                <a:cxn ang="0">
                  <a:pos x="connsiteX6507" y="connsiteY6507"/>
                </a:cxn>
                <a:cxn ang="0">
                  <a:pos x="connsiteX6508" y="connsiteY6508"/>
                </a:cxn>
                <a:cxn ang="0">
                  <a:pos x="connsiteX6509" y="connsiteY6509"/>
                </a:cxn>
                <a:cxn ang="0">
                  <a:pos x="connsiteX6510" y="connsiteY6510"/>
                </a:cxn>
                <a:cxn ang="0">
                  <a:pos x="connsiteX6511" y="connsiteY6511"/>
                </a:cxn>
                <a:cxn ang="0">
                  <a:pos x="connsiteX6512" y="connsiteY6512"/>
                </a:cxn>
                <a:cxn ang="0">
                  <a:pos x="connsiteX6513" y="connsiteY6513"/>
                </a:cxn>
                <a:cxn ang="0">
                  <a:pos x="connsiteX6514" y="connsiteY6514"/>
                </a:cxn>
                <a:cxn ang="0">
                  <a:pos x="connsiteX6515" y="connsiteY6515"/>
                </a:cxn>
                <a:cxn ang="0">
                  <a:pos x="connsiteX6516" y="connsiteY6516"/>
                </a:cxn>
                <a:cxn ang="0">
                  <a:pos x="connsiteX6517" y="connsiteY6517"/>
                </a:cxn>
                <a:cxn ang="0">
                  <a:pos x="connsiteX6518" y="connsiteY6518"/>
                </a:cxn>
                <a:cxn ang="0">
                  <a:pos x="connsiteX6519" y="connsiteY6519"/>
                </a:cxn>
                <a:cxn ang="0">
                  <a:pos x="connsiteX6520" y="connsiteY6520"/>
                </a:cxn>
                <a:cxn ang="0">
                  <a:pos x="connsiteX6521" y="connsiteY6521"/>
                </a:cxn>
                <a:cxn ang="0">
                  <a:pos x="connsiteX6522" y="connsiteY6522"/>
                </a:cxn>
                <a:cxn ang="0">
                  <a:pos x="connsiteX6523" y="connsiteY6523"/>
                </a:cxn>
                <a:cxn ang="0">
                  <a:pos x="connsiteX6524" y="connsiteY6524"/>
                </a:cxn>
                <a:cxn ang="0">
                  <a:pos x="connsiteX6525" y="connsiteY6525"/>
                </a:cxn>
                <a:cxn ang="0">
                  <a:pos x="connsiteX6526" y="connsiteY6526"/>
                </a:cxn>
                <a:cxn ang="0">
                  <a:pos x="connsiteX6527" y="connsiteY6527"/>
                </a:cxn>
                <a:cxn ang="0">
                  <a:pos x="connsiteX6528" y="connsiteY6528"/>
                </a:cxn>
                <a:cxn ang="0">
                  <a:pos x="connsiteX6529" y="connsiteY6529"/>
                </a:cxn>
                <a:cxn ang="0">
                  <a:pos x="connsiteX6530" y="connsiteY6530"/>
                </a:cxn>
                <a:cxn ang="0">
                  <a:pos x="connsiteX6531" y="connsiteY6531"/>
                </a:cxn>
                <a:cxn ang="0">
                  <a:pos x="connsiteX6532" y="connsiteY6532"/>
                </a:cxn>
                <a:cxn ang="0">
                  <a:pos x="connsiteX6533" y="connsiteY6533"/>
                </a:cxn>
                <a:cxn ang="0">
                  <a:pos x="connsiteX6534" y="connsiteY6534"/>
                </a:cxn>
                <a:cxn ang="0">
                  <a:pos x="connsiteX6535" y="connsiteY6535"/>
                </a:cxn>
                <a:cxn ang="0">
                  <a:pos x="connsiteX6536" y="connsiteY6536"/>
                </a:cxn>
                <a:cxn ang="0">
                  <a:pos x="connsiteX6537" y="connsiteY6537"/>
                </a:cxn>
                <a:cxn ang="0">
                  <a:pos x="connsiteX6538" y="connsiteY6538"/>
                </a:cxn>
                <a:cxn ang="0">
                  <a:pos x="connsiteX6539" y="connsiteY6539"/>
                </a:cxn>
                <a:cxn ang="0">
                  <a:pos x="connsiteX6540" y="connsiteY6540"/>
                </a:cxn>
                <a:cxn ang="0">
                  <a:pos x="connsiteX6541" y="connsiteY6541"/>
                </a:cxn>
                <a:cxn ang="0">
                  <a:pos x="connsiteX6542" y="connsiteY6542"/>
                </a:cxn>
                <a:cxn ang="0">
                  <a:pos x="connsiteX6543" y="connsiteY6543"/>
                </a:cxn>
                <a:cxn ang="0">
                  <a:pos x="connsiteX6544" y="connsiteY6544"/>
                </a:cxn>
                <a:cxn ang="0">
                  <a:pos x="connsiteX6545" y="connsiteY6545"/>
                </a:cxn>
                <a:cxn ang="0">
                  <a:pos x="connsiteX6546" y="connsiteY6546"/>
                </a:cxn>
                <a:cxn ang="0">
                  <a:pos x="connsiteX6547" y="connsiteY6547"/>
                </a:cxn>
                <a:cxn ang="0">
                  <a:pos x="connsiteX6548" y="connsiteY6548"/>
                </a:cxn>
                <a:cxn ang="0">
                  <a:pos x="connsiteX6549" y="connsiteY6549"/>
                </a:cxn>
                <a:cxn ang="0">
                  <a:pos x="connsiteX6550" y="connsiteY6550"/>
                </a:cxn>
                <a:cxn ang="0">
                  <a:pos x="connsiteX6551" y="connsiteY6551"/>
                </a:cxn>
                <a:cxn ang="0">
                  <a:pos x="connsiteX6552" y="connsiteY6552"/>
                </a:cxn>
                <a:cxn ang="0">
                  <a:pos x="connsiteX6553" y="connsiteY6553"/>
                </a:cxn>
                <a:cxn ang="0">
                  <a:pos x="connsiteX6554" y="connsiteY6554"/>
                </a:cxn>
                <a:cxn ang="0">
                  <a:pos x="connsiteX6555" y="connsiteY6555"/>
                </a:cxn>
                <a:cxn ang="0">
                  <a:pos x="connsiteX6556" y="connsiteY6556"/>
                </a:cxn>
                <a:cxn ang="0">
                  <a:pos x="connsiteX6557" y="connsiteY6557"/>
                </a:cxn>
                <a:cxn ang="0">
                  <a:pos x="connsiteX6558" y="connsiteY6558"/>
                </a:cxn>
                <a:cxn ang="0">
                  <a:pos x="connsiteX6559" y="connsiteY6559"/>
                </a:cxn>
                <a:cxn ang="0">
                  <a:pos x="connsiteX6560" y="connsiteY6560"/>
                </a:cxn>
                <a:cxn ang="0">
                  <a:pos x="connsiteX6561" y="connsiteY6561"/>
                </a:cxn>
                <a:cxn ang="0">
                  <a:pos x="connsiteX6562" y="connsiteY6562"/>
                </a:cxn>
                <a:cxn ang="0">
                  <a:pos x="connsiteX6563" y="connsiteY6563"/>
                </a:cxn>
                <a:cxn ang="0">
                  <a:pos x="connsiteX6564" y="connsiteY6564"/>
                </a:cxn>
                <a:cxn ang="0">
                  <a:pos x="connsiteX6565" y="connsiteY6565"/>
                </a:cxn>
                <a:cxn ang="0">
                  <a:pos x="connsiteX6566" y="connsiteY6566"/>
                </a:cxn>
                <a:cxn ang="0">
                  <a:pos x="connsiteX6567" y="connsiteY6567"/>
                </a:cxn>
                <a:cxn ang="0">
                  <a:pos x="connsiteX6568" y="connsiteY6568"/>
                </a:cxn>
                <a:cxn ang="0">
                  <a:pos x="connsiteX6569" y="connsiteY6569"/>
                </a:cxn>
                <a:cxn ang="0">
                  <a:pos x="connsiteX6570" y="connsiteY6570"/>
                </a:cxn>
                <a:cxn ang="0">
                  <a:pos x="connsiteX6571" y="connsiteY6571"/>
                </a:cxn>
                <a:cxn ang="0">
                  <a:pos x="connsiteX6572" y="connsiteY6572"/>
                </a:cxn>
                <a:cxn ang="0">
                  <a:pos x="connsiteX6573" y="connsiteY6573"/>
                </a:cxn>
                <a:cxn ang="0">
                  <a:pos x="connsiteX6574" y="connsiteY6574"/>
                </a:cxn>
                <a:cxn ang="0">
                  <a:pos x="connsiteX6575" y="connsiteY6575"/>
                </a:cxn>
                <a:cxn ang="0">
                  <a:pos x="connsiteX6576" y="connsiteY6576"/>
                </a:cxn>
                <a:cxn ang="0">
                  <a:pos x="connsiteX6577" y="connsiteY6577"/>
                </a:cxn>
                <a:cxn ang="0">
                  <a:pos x="connsiteX6578" y="connsiteY6578"/>
                </a:cxn>
                <a:cxn ang="0">
                  <a:pos x="connsiteX6579" y="connsiteY6579"/>
                </a:cxn>
                <a:cxn ang="0">
                  <a:pos x="connsiteX6580" y="connsiteY6580"/>
                </a:cxn>
                <a:cxn ang="0">
                  <a:pos x="connsiteX6581" y="connsiteY6581"/>
                </a:cxn>
                <a:cxn ang="0">
                  <a:pos x="connsiteX6582" y="connsiteY6582"/>
                </a:cxn>
                <a:cxn ang="0">
                  <a:pos x="connsiteX6583" y="connsiteY6583"/>
                </a:cxn>
                <a:cxn ang="0">
                  <a:pos x="connsiteX6584" y="connsiteY6584"/>
                </a:cxn>
                <a:cxn ang="0">
                  <a:pos x="connsiteX6585" y="connsiteY6585"/>
                </a:cxn>
                <a:cxn ang="0">
                  <a:pos x="connsiteX6586" y="connsiteY6586"/>
                </a:cxn>
                <a:cxn ang="0">
                  <a:pos x="connsiteX6587" y="connsiteY6587"/>
                </a:cxn>
                <a:cxn ang="0">
                  <a:pos x="connsiteX6588" y="connsiteY6588"/>
                </a:cxn>
                <a:cxn ang="0">
                  <a:pos x="connsiteX6589" y="connsiteY6589"/>
                </a:cxn>
                <a:cxn ang="0">
                  <a:pos x="connsiteX6590" y="connsiteY6590"/>
                </a:cxn>
                <a:cxn ang="0">
                  <a:pos x="connsiteX6591" y="connsiteY6591"/>
                </a:cxn>
                <a:cxn ang="0">
                  <a:pos x="connsiteX6592" y="connsiteY6592"/>
                </a:cxn>
                <a:cxn ang="0">
                  <a:pos x="connsiteX6593" y="connsiteY6593"/>
                </a:cxn>
                <a:cxn ang="0">
                  <a:pos x="connsiteX6594" y="connsiteY6594"/>
                </a:cxn>
                <a:cxn ang="0">
                  <a:pos x="connsiteX6595" y="connsiteY6595"/>
                </a:cxn>
                <a:cxn ang="0">
                  <a:pos x="connsiteX6596" y="connsiteY6596"/>
                </a:cxn>
                <a:cxn ang="0">
                  <a:pos x="connsiteX6597" y="connsiteY6597"/>
                </a:cxn>
                <a:cxn ang="0">
                  <a:pos x="connsiteX6598" y="connsiteY6598"/>
                </a:cxn>
                <a:cxn ang="0">
                  <a:pos x="connsiteX6599" y="connsiteY6599"/>
                </a:cxn>
                <a:cxn ang="0">
                  <a:pos x="connsiteX6600" y="connsiteY6600"/>
                </a:cxn>
                <a:cxn ang="0">
                  <a:pos x="connsiteX6601" y="connsiteY6601"/>
                </a:cxn>
                <a:cxn ang="0">
                  <a:pos x="connsiteX6602" y="connsiteY6602"/>
                </a:cxn>
                <a:cxn ang="0">
                  <a:pos x="connsiteX6603" y="connsiteY6603"/>
                </a:cxn>
                <a:cxn ang="0">
                  <a:pos x="connsiteX6604" y="connsiteY6604"/>
                </a:cxn>
                <a:cxn ang="0">
                  <a:pos x="connsiteX6605" y="connsiteY6605"/>
                </a:cxn>
                <a:cxn ang="0">
                  <a:pos x="connsiteX6606" y="connsiteY6606"/>
                </a:cxn>
                <a:cxn ang="0">
                  <a:pos x="connsiteX6607" y="connsiteY6607"/>
                </a:cxn>
                <a:cxn ang="0">
                  <a:pos x="connsiteX6608" y="connsiteY6608"/>
                </a:cxn>
                <a:cxn ang="0">
                  <a:pos x="connsiteX6609" y="connsiteY6609"/>
                </a:cxn>
                <a:cxn ang="0">
                  <a:pos x="connsiteX6610" y="connsiteY6610"/>
                </a:cxn>
                <a:cxn ang="0">
                  <a:pos x="connsiteX6611" y="connsiteY6611"/>
                </a:cxn>
                <a:cxn ang="0">
                  <a:pos x="connsiteX6612" y="connsiteY6612"/>
                </a:cxn>
                <a:cxn ang="0">
                  <a:pos x="connsiteX6613" y="connsiteY6613"/>
                </a:cxn>
                <a:cxn ang="0">
                  <a:pos x="connsiteX6614" y="connsiteY6614"/>
                </a:cxn>
                <a:cxn ang="0">
                  <a:pos x="connsiteX6615" y="connsiteY6615"/>
                </a:cxn>
                <a:cxn ang="0">
                  <a:pos x="connsiteX6616" y="connsiteY6616"/>
                </a:cxn>
                <a:cxn ang="0">
                  <a:pos x="connsiteX6617" y="connsiteY6617"/>
                </a:cxn>
                <a:cxn ang="0">
                  <a:pos x="connsiteX6618" y="connsiteY6618"/>
                </a:cxn>
                <a:cxn ang="0">
                  <a:pos x="connsiteX6619" y="connsiteY6619"/>
                </a:cxn>
                <a:cxn ang="0">
                  <a:pos x="connsiteX6620" y="connsiteY6620"/>
                </a:cxn>
                <a:cxn ang="0">
                  <a:pos x="connsiteX6621" y="connsiteY6621"/>
                </a:cxn>
                <a:cxn ang="0">
                  <a:pos x="connsiteX6622" y="connsiteY6622"/>
                </a:cxn>
                <a:cxn ang="0">
                  <a:pos x="connsiteX6623" y="connsiteY6623"/>
                </a:cxn>
                <a:cxn ang="0">
                  <a:pos x="connsiteX6624" y="connsiteY6624"/>
                </a:cxn>
                <a:cxn ang="0">
                  <a:pos x="connsiteX6625" y="connsiteY6625"/>
                </a:cxn>
                <a:cxn ang="0">
                  <a:pos x="connsiteX6626" y="connsiteY6626"/>
                </a:cxn>
                <a:cxn ang="0">
                  <a:pos x="connsiteX6627" y="connsiteY6627"/>
                </a:cxn>
                <a:cxn ang="0">
                  <a:pos x="connsiteX6628" y="connsiteY6628"/>
                </a:cxn>
                <a:cxn ang="0">
                  <a:pos x="connsiteX6629" y="connsiteY6629"/>
                </a:cxn>
                <a:cxn ang="0">
                  <a:pos x="connsiteX6630" y="connsiteY6630"/>
                </a:cxn>
                <a:cxn ang="0">
                  <a:pos x="connsiteX6631" y="connsiteY6631"/>
                </a:cxn>
                <a:cxn ang="0">
                  <a:pos x="connsiteX6632" y="connsiteY6632"/>
                </a:cxn>
                <a:cxn ang="0">
                  <a:pos x="connsiteX6633" y="connsiteY6633"/>
                </a:cxn>
                <a:cxn ang="0">
                  <a:pos x="connsiteX6634" y="connsiteY6634"/>
                </a:cxn>
                <a:cxn ang="0">
                  <a:pos x="connsiteX6635" y="connsiteY6635"/>
                </a:cxn>
                <a:cxn ang="0">
                  <a:pos x="connsiteX6636" y="connsiteY6636"/>
                </a:cxn>
                <a:cxn ang="0">
                  <a:pos x="connsiteX6637" y="connsiteY6637"/>
                </a:cxn>
                <a:cxn ang="0">
                  <a:pos x="connsiteX6638" y="connsiteY6638"/>
                </a:cxn>
                <a:cxn ang="0">
                  <a:pos x="connsiteX6639" y="connsiteY6639"/>
                </a:cxn>
                <a:cxn ang="0">
                  <a:pos x="connsiteX6640" y="connsiteY6640"/>
                </a:cxn>
                <a:cxn ang="0">
                  <a:pos x="connsiteX6641" y="connsiteY6641"/>
                </a:cxn>
                <a:cxn ang="0">
                  <a:pos x="connsiteX6642" y="connsiteY6642"/>
                </a:cxn>
                <a:cxn ang="0">
                  <a:pos x="connsiteX6643" y="connsiteY6643"/>
                </a:cxn>
                <a:cxn ang="0">
                  <a:pos x="connsiteX6644" y="connsiteY6644"/>
                </a:cxn>
                <a:cxn ang="0">
                  <a:pos x="connsiteX6645" y="connsiteY6645"/>
                </a:cxn>
                <a:cxn ang="0">
                  <a:pos x="connsiteX6646" y="connsiteY6646"/>
                </a:cxn>
                <a:cxn ang="0">
                  <a:pos x="connsiteX6647" y="connsiteY6647"/>
                </a:cxn>
                <a:cxn ang="0">
                  <a:pos x="connsiteX6648" y="connsiteY6648"/>
                </a:cxn>
                <a:cxn ang="0">
                  <a:pos x="connsiteX6649" y="connsiteY6649"/>
                </a:cxn>
                <a:cxn ang="0">
                  <a:pos x="connsiteX6650" y="connsiteY6650"/>
                </a:cxn>
                <a:cxn ang="0">
                  <a:pos x="connsiteX6651" y="connsiteY6651"/>
                </a:cxn>
                <a:cxn ang="0">
                  <a:pos x="connsiteX6652" y="connsiteY6652"/>
                </a:cxn>
                <a:cxn ang="0">
                  <a:pos x="connsiteX6653" y="connsiteY6653"/>
                </a:cxn>
                <a:cxn ang="0">
                  <a:pos x="connsiteX6654" y="connsiteY6654"/>
                </a:cxn>
                <a:cxn ang="0">
                  <a:pos x="connsiteX6655" y="connsiteY6655"/>
                </a:cxn>
                <a:cxn ang="0">
                  <a:pos x="connsiteX6656" y="connsiteY6656"/>
                </a:cxn>
                <a:cxn ang="0">
                  <a:pos x="connsiteX6657" y="connsiteY6657"/>
                </a:cxn>
                <a:cxn ang="0">
                  <a:pos x="connsiteX6658" y="connsiteY6658"/>
                </a:cxn>
                <a:cxn ang="0">
                  <a:pos x="connsiteX6659" y="connsiteY6659"/>
                </a:cxn>
                <a:cxn ang="0">
                  <a:pos x="connsiteX6660" y="connsiteY6660"/>
                </a:cxn>
                <a:cxn ang="0">
                  <a:pos x="connsiteX6661" y="connsiteY6661"/>
                </a:cxn>
                <a:cxn ang="0">
                  <a:pos x="connsiteX6662" y="connsiteY6662"/>
                </a:cxn>
                <a:cxn ang="0">
                  <a:pos x="connsiteX6663" y="connsiteY6663"/>
                </a:cxn>
                <a:cxn ang="0">
                  <a:pos x="connsiteX6664" y="connsiteY6664"/>
                </a:cxn>
                <a:cxn ang="0">
                  <a:pos x="connsiteX6665" y="connsiteY6665"/>
                </a:cxn>
                <a:cxn ang="0">
                  <a:pos x="connsiteX6666" y="connsiteY6666"/>
                </a:cxn>
                <a:cxn ang="0">
                  <a:pos x="connsiteX6667" y="connsiteY6667"/>
                </a:cxn>
                <a:cxn ang="0">
                  <a:pos x="connsiteX6668" y="connsiteY6668"/>
                </a:cxn>
                <a:cxn ang="0">
                  <a:pos x="connsiteX6669" y="connsiteY6669"/>
                </a:cxn>
                <a:cxn ang="0">
                  <a:pos x="connsiteX6670" y="connsiteY6670"/>
                </a:cxn>
                <a:cxn ang="0">
                  <a:pos x="connsiteX6671" y="connsiteY6671"/>
                </a:cxn>
                <a:cxn ang="0">
                  <a:pos x="connsiteX6672" y="connsiteY6672"/>
                </a:cxn>
                <a:cxn ang="0">
                  <a:pos x="connsiteX6673" y="connsiteY6673"/>
                </a:cxn>
                <a:cxn ang="0">
                  <a:pos x="connsiteX6674" y="connsiteY6674"/>
                </a:cxn>
                <a:cxn ang="0">
                  <a:pos x="connsiteX6675" y="connsiteY6675"/>
                </a:cxn>
                <a:cxn ang="0">
                  <a:pos x="connsiteX6676" y="connsiteY6676"/>
                </a:cxn>
                <a:cxn ang="0">
                  <a:pos x="connsiteX6677" y="connsiteY6677"/>
                </a:cxn>
                <a:cxn ang="0">
                  <a:pos x="connsiteX6678" y="connsiteY6678"/>
                </a:cxn>
                <a:cxn ang="0">
                  <a:pos x="connsiteX6679" y="connsiteY6679"/>
                </a:cxn>
                <a:cxn ang="0">
                  <a:pos x="connsiteX6680" y="connsiteY6680"/>
                </a:cxn>
                <a:cxn ang="0">
                  <a:pos x="connsiteX6681" y="connsiteY6681"/>
                </a:cxn>
                <a:cxn ang="0">
                  <a:pos x="connsiteX6682" y="connsiteY6682"/>
                </a:cxn>
                <a:cxn ang="0">
                  <a:pos x="connsiteX6683" y="connsiteY6683"/>
                </a:cxn>
                <a:cxn ang="0">
                  <a:pos x="connsiteX6684" y="connsiteY6684"/>
                </a:cxn>
                <a:cxn ang="0">
                  <a:pos x="connsiteX6685" y="connsiteY6685"/>
                </a:cxn>
                <a:cxn ang="0">
                  <a:pos x="connsiteX6686" y="connsiteY6686"/>
                </a:cxn>
                <a:cxn ang="0">
                  <a:pos x="connsiteX6687" y="connsiteY6687"/>
                </a:cxn>
                <a:cxn ang="0">
                  <a:pos x="connsiteX6688" y="connsiteY6688"/>
                </a:cxn>
                <a:cxn ang="0">
                  <a:pos x="connsiteX6689" y="connsiteY6689"/>
                </a:cxn>
                <a:cxn ang="0">
                  <a:pos x="connsiteX6690" y="connsiteY6690"/>
                </a:cxn>
                <a:cxn ang="0">
                  <a:pos x="connsiteX6691" y="connsiteY6691"/>
                </a:cxn>
                <a:cxn ang="0">
                  <a:pos x="connsiteX6692" y="connsiteY6692"/>
                </a:cxn>
                <a:cxn ang="0">
                  <a:pos x="connsiteX6693" y="connsiteY6693"/>
                </a:cxn>
                <a:cxn ang="0">
                  <a:pos x="connsiteX6694" y="connsiteY6694"/>
                </a:cxn>
                <a:cxn ang="0">
                  <a:pos x="connsiteX6695" y="connsiteY6695"/>
                </a:cxn>
                <a:cxn ang="0">
                  <a:pos x="connsiteX6696" y="connsiteY6696"/>
                </a:cxn>
                <a:cxn ang="0">
                  <a:pos x="connsiteX6697" y="connsiteY6697"/>
                </a:cxn>
                <a:cxn ang="0">
                  <a:pos x="connsiteX6698" y="connsiteY6698"/>
                </a:cxn>
                <a:cxn ang="0">
                  <a:pos x="connsiteX6699" y="connsiteY6699"/>
                </a:cxn>
                <a:cxn ang="0">
                  <a:pos x="connsiteX6700" y="connsiteY6700"/>
                </a:cxn>
                <a:cxn ang="0">
                  <a:pos x="connsiteX6701" y="connsiteY6701"/>
                </a:cxn>
                <a:cxn ang="0">
                  <a:pos x="connsiteX6702" y="connsiteY6702"/>
                </a:cxn>
                <a:cxn ang="0">
                  <a:pos x="connsiteX6703" y="connsiteY6703"/>
                </a:cxn>
                <a:cxn ang="0">
                  <a:pos x="connsiteX6704" y="connsiteY6704"/>
                </a:cxn>
                <a:cxn ang="0">
                  <a:pos x="connsiteX6705" y="connsiteY6705"/>
                </a:cxn>
                <a:cxn ang="0">
                  <a:pos x="connsiteX6706" y="connsiteY6706"/>
                </a:cxn>
                <a:cxn ang="0">
                  <a:pos x="connsiteX6707" y="connsiteY6707"/>
                </a:cxn>
                <a:cxn ang="0">
                  <a:pos x="connsiteX6708" y="connsiteY6708"/>
                </a:cxn>
                <a:cxn ang="0">
                  <a:pos x="connsiteX6709" y="connsiteY6709"/>
                </a:cxn>
                <a:cxn ang="0">
                  <a:pos x="connsiteX6710" y="connsiteY6710"/>
                </a:cxn>
                <a:cxn ang="0">
                  <a:pos x="connsiteX6711" y="connsiteY6711"/>
                </a:cxn>
                <a:cxn ang="0">
                  <a:pos x="connsiteX6712" y="connsiteY6712"/>
                </a:cxn>
                <a:cxn ang="0">
                  <a:pos x="connsiteX6713" y="connsiteY6713"/>
                </a:cxn>
                <a:cxn ang="0">
                  <a:pos x="connsiteX6714" y="connsiteY6714"/>
                </a:cxn>
                <a:cxn ang="0">
                  <a:pos x="connsiteX6715" y="connsiteY6715"/>
                </a:cxn>
                <a:cxn ang="0">
                  <a:pos x="connsiteX6716" y="connsiteY6716"/>
                </a:cxn>
                <a:cxn ang="0">
                  <a:pos x="connsiteX6717" y="connsiteY6717"/>
                </a:cxn>
                <a:cxn ang="0">
                  <a:pos x="connsiteX6718" y="connsiteY6718"/>
                </a:cxn>
                <a:cxn ang="0">
                  <a:pos x="connsiteX6719" y="connsiteY6719"/>
                </a:cxn>
                <a:cxn ang="0">
                  <a:pos x="connsiteX6720" y="connsiteY6720"/>
                </a:cxn>
                <a:cxn ang="0">
                  <a:pos x="connsiteX6721" y="connsiteY6721"/>
                </a:cxn>
                <a:cxn ang="0">
                  <a:pos x="connsiteX6722" y="connsiteY6722"/>
                </a:cxn>
                <a:cxn ang="0">
                  <a:pos x="connsiteX6723" y="connsiteY6723"/>
                </a:cxn>
                <a:cxn ang="0">
                  <a:pos x="connsiteX6724" y="connsiteY6724"/>
                </a:cxn>
                <a:cxn ang="0">
                  <a:pos x="connsiteX6725" y="connsiteY6725"/>
                </a:cxn>
                <a:cxn ang="0">
                  <a:pos x="connsiteX6726" y="connsiteY6726"/>
                </a:cxn>
                <a:cxn ang="0">
                  <a:pos x="connsiteX6727" y="connsiteY6727"/>
                </a:cxn>
                <a:cxn ang="0">
                  <a:pos x="connsiteX6728" y="connsiteY6728"/>
                </a:cxn>
                <a:cxn ang="0">
                  <a:pos x="connsiteX6729" y="connsiteY6729"/>
                </a:cxn>
                <a:cxn ang="0">
                  <a:pos x="connsiteX6730" y="connsiteY6730"/>
                </a:cxn>
                <a:cxn ang="0">
                  <a:pos x="connsiteX6731" y="connsiteY6731"/>
                </a:cxn>
                <a:cxn ang="0">
                  <a:pos x="connsiteX6732" y="connsiteY6732"/>
                </a:cxn>
                <a:cxn ang="0">
                  <a:pos x="connsiteX6733" y="connsiteY6733"/>
                </a:cxn>
                <a:cxn ang="0">
                  <a:pos x="connsiteX6734" y="connsiteY6734"/>
                </a:cxn>
                <a:cxn ang="0">
                  <a:pos x="connsiteX6735" y="connsiteY6735"/>
                </a:cxn>
                <a:cxn ang="0">
                  <a:pos x="connsiteX6736" y="connsiteY6736"/>
                </a:cxn>
                <a:cxn ang="0">
                  <a:pos x="connsiteX6737" y="connsiteY6737"/>
                </a:cxn>
                <a:cxn ang="0">
                  <a:pos x="connsiteX6738" y="connsiteY6738"/>
                </a:cxn>
                <a:cxn ang="0">
                  <a:pos x="connsiteX6739" y="connsiteY6739"/>
                </a:cxn>
                <a:cxn ang="0">
                  <a:pos x="connsiteX6740" y="connsiteY6740"/>
                </a:cxn>
                <a:cxn ang="0">
                  <a:pos x="connsiteX6741" y="connsiteY6741"/>
                </a:cxn>
                <a:cxn ang="0">
                  <a:pos x="connsiteX6742" y="connsiteY6742"/>
                </a:cxn>
                <a:cxn ang="0">
                  <a:pos x="connsiteX6743" y="connsiteY6743"/>
                </a:cxn>
                <a:cxn ang="0">
                  <a:pos x="connsiteX6744" y="connsiteY6744"/>
                </a:cxn>
                <a:cxn ang="0">
                  <a:pos x="connsiteX6745" y="connsiteY6745"/>
                </a:cxn>
                <a:cxn ang="0">
                  <a:pos x="connsiteX6746" y="connsiteY6746"/>
                </a:cxn>
                <a:cxn ang="0">
                  <a:pos x="connsiteX6747" y="connsiteY6747"/>
                </a:cxn>
                <a:cxn ang="0">
                  <a:pos x="connsiteX6748" y="connsiteY6748"/>
                </a:cxn>
                <a:cxn ang="0">
                  <a:pos x="connsiteX6749" y="connsiteY6749"/>
                </a:cxn>
                <a:cxn ang="0">
                  <a:pos x="connsiteX6750" y="connsiteY6750"/>
                </a:cxn>
                <a:cxn ang="0">
                  <a:pos x="connsiteX6751" y="connsiteY6751"/>
                </a:cxn>
                <a:cxn ang="0">
                  <a:pos x="connsiteX6752" y="connsiteY6752"/>
                </a:cxn>
                <a:cxn ang="0">
                  <a:pos x="connsiteX6753" y="connsiteY6753"/>
                </a:cxn>
                <a:cxn ang="0">
                  <a:pos x="connsiteX6754" y="connsiteY6754"/>
                </a:cxn>
                <a:cxn ang="0">
                  <a:pos x="connsiteX6755" y="connsiteY6755"/>
                </a:cxn>
                <a:cxn ang="0">
                  <a:pos x="connsiteX6756" y="connsiteY6756"/>
                </a:cxn>
                <a:cxn ang="0">
                  <a:pos x="connsiteX6757" y="connsiteY6757"/>
                </a:cxn>
                <a:cxn ang="0">
                  <a:pos x="connsiteX6758" y="connsiteY6758"/>
                </a:cxn>
                <a:cxn ang="0">
                  <a:pos x="connsiteX6759" y="connsiteY6759"/>
                </a:cxn>
                <a:cxn ang="0">
                  <a:pos x="connsiteX6760" y="connsiteY6760"/>
                </a:cxn>
                <a:cxn ang="0">
                  <a:pos x="connsiteX6761" y="connsiteY6761"/>
                </a:cxn>
                <a:cxn ang="0">
                  <a:pos x="connsiteX6762" y="connsiteY6762"/>
                </a:cxn>
                <a:cxn ang="0">
                  <a:pos x="connsiteX6763" y="connsiteY6763"/>
                </a:cxn>
                <a:cxn ang="0">
                  <a:pos x="connsiteX6764" y="connsiteY6764"/>
                </a:cxn>
                <a:cxn ang="0">
                  <a:pos x="connsiteX6765" y="connsiteY6765"/>
                </a:cxn>
                <a:cxn ang="0">
                  <a:pos x="connsiteX6766" y="connsiteY6766"/>
                </a:cxn>
                <a:cxn ang="0">
                  <a:pos x="connsiteX6767" y="connsiteY6767"/>
                </a:cxn>
                <a:cxn ang="0">
                  <a:pos x="connsiteX6768" y="connsiteY6768"/>
                </a:cxn>
                <a:cxn ang="0">
                  <a:pos x="connsiteX6769" y="connsiteY6769"/>
                </a:cxn>
                <a:cxn ang="0">
                  <a:pos x="connsiteX6770" y="connsiteY6770"/>
                </a:cxn>
                <a:cxn ang="0">
                  <a:pos x="connsiteX6771" y="connsiteY6771"/>
                </a:cxn>
                <a:cxn ang="0">
                  <a:pos x="connsiteX6772" y="connsiteY6772"/>
                </a:cxn>
                <a:cxn ang="0">
                  <a:pos x="connsiteX6773" y="connsiteY6773"/>
                </a:cxn>
                <a:cxn ang="0">
                  <a:pos x="connsiteX6774" y="connsiteY6774"/>
                </a:cxn>
                <a:cxn ang="0">
                  <a:pos x="connsiteX6775" y="connsiteY6775"/>
                </a:cxn>
                <a:cxn ang="0">
                  <a:pos x="connsiteX6776" y="connsiteY6776"/>
                </a:cxn>
                <a:cxn ang="0">
                  <a:pos x="connsiteX6777" y="connsiteY6777"/>
                </a:cxn>
                <a:cxn ang="0">
                  <a:pos x="connsiteX6778" y="connsiteY6778"/>
                </a:cxn>
                <a:cxn ang="0">
                  <a:pos x="connsiteX6779" y="connsiteY6779"/>
                </a:cxn>
                <a:cxn ang="0">
                  <a:pos x="connsiteX6780" y="connsiteY6780"/>
                </a:cxn>
                <a:cxn ang="0">
                  <a:pos x="connsiteX6781" y="connsiteY6781"/>
                </a:cxn>
                <a:cxn ang="0">
                  <a:pos x="connsiteX6782" y="connsiteY6782"/>
                </a:cxn>
                <a:cxn ang="0">
                  <a:pos x="connsiteX6783" y="connsiteY6783"/>
                </a:cxn>
                <a:cxn ang="0">
                  <a:pos x="connsiteX6784" y="connsiteY6784"/>
                </a:cxn>
                <a:cxn ang="0">
                  <a:pos x="connsiteX6785" y="connsiteY6785"/>
                </a:cxn>
                <a:cxn ang="0">
                  <a:pos x="connsiteX6786" y="connsiteY6786"/>
                </a:cxn>
                <a:cxn ang="0">
                  <a:pos x="connsiteX6787" y="connsiteY6787"/>
                </a:cxn>
                <a:cxn ang="0">
                  <a:pos x="connsiteX6788" y="connsiteY6788"/>
                </a:cxn>
                <a:cxn ang="0">
                  <a:pos x="connsiteX6789" y="connsiteY6789"/>
                </a:cxn>
                <a:cxn ang="0">
                  <a:pos x="connsiteX6790" y="connsiteY6790"/>
                </a:cxn>
                <a:cxn ang="0">
                  <a:pos x="connsiteX6791" y="connsiteY6791"/>
                </a:cxn>
                <a:cxn ang="0">
                  <a:pos x="connsiteX6792" y="connsiteY6792"/>
                </a:cxn>
                <a:cxn ang="0">
                  <a:pos x="connsiteX6793" y="connsiteY6793"/>
                </a:cxn>
                <a:cxn ang="0">
                  <a:pos x="connsiteX6794" y="connsiteY6794"/>
                </a:cxn>
                <a:cxn ang="0">
                  <a:pos x="connsiteX6795" y="connsiteY6795"/>
                </a:cxn>
                <a:cxn ang="0">
                  <a:pos x="connsiteX6796" y="connsiteY6796"/>
                </a:cxn>
                <a:cxn ang="0">
                  <a:pos x="connsiteX6797" y="connsiteY6797"/>
                </a:cxn>
                <a:cxn ang="0">
                  <a:pos x="connsiteX6798" y="connsiteY6798"/>
                </a:cxn>
                <a:cxn ang="0">
                  <a:pos x="connsiteX6799" y="connsiteY6799"/>
                </a:cxn>
                <a:cxn ang="0">
                  <a:pos x="connsiteX6800" y="connsiteY6800"/>
                </a:cxn>
                <a:cxn ang="0">
                  <a:pos x="connsiteX6801" y="connsiteY6801"/>
                </a:cxn>
                <a:cxn ang="0">
                  <a:pos x="connsiteX6802" y="connsiteY6802"/>
                </a:cxn>
                <a:cxn ang="0">
                  <a:pos x="connsiteX6803" y="connsiteY6803"/>
                </a:cxn>
                <a:cxn ang="0">
                  <a:pos x="connsiteX6804" y="connsiteY6804"/>
                </a:cxn>
                <a:cxn ang="0">
                  <a:pos x="connsiteX6805" y="connsiteY6805"/>
                </a:cxn>
                <a:cxn ang="0">
                  <a:pos x="connsiteX6806" y="connsiteY6806"/>
                </a:cxn>
                <a:cxn ang="0">
                  <a:pos x="connsiteX6807" y="connsiteY6807"/>
                </a:cxn>
                <a:cxn ang="0">
                  <a:pos x="connsiteX6808" y="connsiteY6808"/>
                </a:cxn>
                <a:cxn ang="0">
                  <a:pos x="connsiteX6809" y="connsiteY6809"/>
                </a:cxn>
                <a:cxn ang="0">
                  <a:pos x="connsiteX6810" y="connsiteY6810"/>
                </a:cxn>
                <a:cxn ang="0">
                  <a:pos x="connsiteX6811" y="connsiteY6811"/>
                </a:cxn>
                <a:cxn ang="0">
                  <a:pos x="connsiteX6812" y="connsiteY6812"/>
                </a:cxn>
                <a:cxn ang="0">
                  <a:pos x="connsiteX6813" y="connsiteY6813"/>
                </a:cxn>
                <a:cxn ang="0">
                  <a:pos x="connsiteX6814" y="connsiteY6814"/>
                </a:cxn>
                <a:cxn ang="0">
                  <a:pos x="connsiteX6815" y="connsiteY6815"/>
                </a:cxn>
                <a:cxn ang="0">
                  <a:pos x="connsiteX6816" y="connsiteY6816"/>
                </a:cxn>
                <a:cxn ang="0">
                  <a:pos x="connsiteX6817" y="connsiteY6817"/>
                </a:cxn>
                <a:cxn ang="0">
                  <a:pos x="connsiteX6818" y="connsiteY6818"/>
                </a:cxn>
                <a:cxn ang="0">
                  <a:pos x="connsiteX6819" y="connsiteY6819"/>
                </a:cxn>
                <a:cxn ang="0">
                  <a:pos x="connsiteX6820" y="connsiteY6820"/>
                </a:cxn>
                <a:cxn ang="0">
                  <a:pos x="connsiteX6821" y="connsiteY6821"/>
                </a:cxn>
                <a:cxn ang="0">
                  <a:pos x="connsiteX6822" y="connsiteY6822"/>
                </a:cxn>
                <a:cxn ang="0">
                  <a:pos x="connsiteX6823" y="connsiteY6823"/>
                </a:cxn>
                <a:cxn ang="0">
                  <a:pos x="connsiteX6824" y="connsiteY6824"/>
                </a:cxn>
                <a:cxn ang="0">
                  <a:pos x="connsiteX6825" y="connsiteY6825"/>
                </a:cxn>
                <a:cxn ang="0">
                  <a:pos x="connsiteX6826" y="connsiteY6826"/>
                </a:cxn>
                <a:cxn ang="0">
                  <a:pos x="connsiteX6827" y="connsiteY6827"/>
                </a:cxn>
                <a:cxn ang="0">
                  <a:pos x="connsiteX6828" y="connsiteY6828"/>
                </a:cxn>
                <a:cxn ang="0">
                  <a:pos x="connsiteX6829" y="connsiteY6829"/>
                </a:cxn>
                <a:cxn ang="0">
                  <a:pos x="connsiteX6830" y="connsiteY6830"/>
                </a:cxn>
                <a:cxn ang="0">
                  <a:pos x="connsiteX6831" y="connsiteY6831"/>
                </a:cxn>
                <a:cxn ang="0">
                  <a:pos x="connsiteX6832" y="connsiteY6832"/>
                </a:cxn>
                <a:cxn ang="0">
                  <a:pos x="connsiteX6833" y="connsiteY6833"/>
                </a:cxn>
                <a:cxn ang="0">
                  <a:pos x="connsiteX6834" y="connsiteY6834"/>
                </a:cxn>
                <a:cxn ang="0">
                  <a:pos x="connsiteX6835" y="connsiteY6835"/>
                </a:cxn>
                <a:cxn ang="0">
                  <a:pos x="connsiteX6836" y="connsiteY6836"/>
                </a:cxn>
                <a:cxn ang="0">
                  <a:pos x="connsiteX6837" y="connsiteY6837"/>
                </a:cxn>
                <a:cxn ang="0">
                  <a:pos x="connsiteX6838" y="connsiteY6838"/>
                </a:cxn>
                <a:cxn ang="0">
                  <a:pos x="connsiteX6839" y="connsiteY6839"/>
                </a:cxn>
                <a:cxn ang="0">
                  <a:pos x="connsiteX6840" y="connsiteY6840"/>
                </a:cxn>
                <a:cxn ang="0">
                  <a:pos x="connsiteX6841" y="connsiteY6841"/>
                </a:cxn>
                <a:cxn ang="0">
                  <a:pos x="connsiteX6842" y="connsiteY6842"/>
                </a:cxn>
                <a:cxn ang="0">
                  <a:pos x="connsiteX6843" y="connsiteY6843"/>
                </a:cxn>
                <a:cxn ang="0">
                  <a:pos x="connsiteX6844" y="connsiteY6844"/>
                </a:cxn>
                <a:cxn ang="0">
                  <a:pos x="connsiteX6845" y="connsiteY6845"/>
                </a:cxn>
                <a:cxn ang="0">
                  <a:pos x="connsiteX6846" y="connsiteY6846"/>
                </a:cxn>
                <a:cxn ang="0">
                  <a:pos x="connsiteX6847" y="connsiteY6847"/>
                </a:cxn>
                <a:cxn ang="0">
                  <a:pos x="connsiteX6848" y="connsiteY6848"/>
                </a:cxn>
                <a:cxn ang="0">
                  <a:pos x="connsiteX6849" y="connsiteY6849"/>
                </a:cxn>
                <a:cxn ang="0">
                  <a:pos x="connsiteX6850" y="connsiteY6850"/>
                </a:cxn>
                <a:cxn ang="0">
                  <a:pos x="connsiteX6851" y="connsiteY6851"/>
                </a:cxn>
                <a:cxn ang="0">
                  <a:pos x="connsiteX6852" y="connsiteY6852"/>
                </a:cxn>
                <a:cxn ang="0">
                  <a:pos x="connsiteX6853" y="connsiteY6853"/>
                </a:cxn>
                <a:cxn ang="0">
                  <a:pos x="connsiteX6854" y="connsiteY6854"/>
                </a:cxn>
                <a:cxn ang="0">
                  <a:pos x="connsiteX6855" y="connsiteY6855"/>
                </a:cxn>
                <a:cxn ang="0">
                  <a:pos x="connsiteX6856" y="connsiteY6856"/>
                </a:cxn>
                <a:cxn ang="0">
                  <a:pos x="connsiteX6857" y="connsiteY6857"/>
                </a:cxn>
                <a:cxn ang="0">
                  <a:pos x="connsiteX6858" y="connsiteY6858"/>
                </a:cxn>
                <a:cxn ang="0">
                  <a:pos x="connsiteX6859" y="connsiteY6859"/>
                </a:cxn>
                <a:cxn ang="0">
                  <a:pos x="connsiteX6860" y="connsiteY6860"/>
                </a:cxn>
                <a:cxn ang="0">
                  <a:pos x="connsiteX6861" y="connsiteY6861"/>
                </a:cxn>
                <a:cxn ang="0">
                  <a:pos x="connsiteX6862" y="connsiteY6862"/>
                </a:cxn>
                <a:cxn ang="0">
                  <a:pos x="connsiteX6863" y="connsiteY6863"/>
                </a:cxn>
                <a:cxn ang="0">
                  <a:pos x="connsiteX6864" y="connsiteY6864"/>
                </a:cxn>
                <a:cxn ang="0">
                  <a:pos x="connsiteX6865" y="connsiteY6865"/>
                </a:cxn>
                <a:cxn ang="0">
                  <a:pos x="connsiteX6866" y="connsiteY6866"/>
                </a:cxn>
                <a:cxn ang="0">
                  <a:pos x="connsiteX6867" y="connsiteY6867"/>
                </a:cxn>
                <a:cxn ang="0">
                  <a:pos x="connsiteX6868" y="connsiteY6868"/>
                </a:cxn>
                <a:cxn ang="0">
                  <a:pos x="connsiteX6869" y="connsiteY6869"/>
                </a:cxn>
                <a:cxn ang="0">
                  <a:pos x="connsiteX6870" y="connsiteY6870"/>
                </a:cxn>
                <a:cxn ang="0">
                  <a:pos x="connsiteX6871" y="connsiteY6871"/>
                </a:cxn>
                <a:cxn ang="0">
                  <a:pos x="connsiteX6872" y="connsiteY6872"/>
                </a:cxn>
                <a:cxn ang="0">
                  <a:pos x="connsiteX6873" y="connsiteY6873"/>
                </a:cxn>
                <a:cxn ang="0">
                  <a:pos x="connsiteX6874" y="connsiteY6874"/>
                </a:cxn>
                <a:cxn ang="0">
                  <a:pos x="connsiteX6875" y="connsiteY6875"/>
                </a:cxn>
                <a:cxn ang="0">
                  <a:pos x="connsiteX6876" y="connsiteY6876"/>
                </a:cxn>
                <a:cxn ang="0">
                  <a:pos x="connsiteX6877" y="connsiteY6877"/>
                </a:cxn>
                <a:cxn ang="0">
                  <a:pos x="connsiteX6878" y="connsiteY6878"/>
                </a:cxn>
                <a:cxn ang="0">
                  <a:pos x="connsiteX6879" y="connsiteY6879"/>
                </a:cxn>
                <a:cxn ang="0">
                  <a:pos x="connsiteX6880" y="connsiteY6880"/>
                </a:cxn>
                <a:cxn ang="0">
                  <a:pos x="connsiteX6881" y="connsiteY6881"/>
                </a:cxn>
                <a:cxn ang="0">
                  <a:pos x="connsiteX6882" y="connsiteY6882"/>
                </a:cxn>
                <a:cxn ang="0">
                  <a:pos x="connsiteX6883" y="connsiteY6883"/>
                </a:cxn>
                <a:cxn ang="0">
                  <a:pos x="connsiteX6884" y="connsiteY6884"/>
                </a:cxn>
                <a:cxn ang="0">
                  <a:pos x="connsiteX6885" y="connsiteY6885"/>
                </a:cxn>
                <a:cxn ang="0">
                  <a:pos x="connsiteX6886" y="connsiteY6886"/>
                </a:cxn>
                <a:cxn ang="0">
                  <a:pos x="connsiteX6887" y="connsiteY6887"/>
                </a:cxn>
                <a:cxn ang="0">
                  <a:pos x="connsiteX6888" y="connsiteY6888"/>
                </a:cxn>
                <a:cxn ang="0">
                  <a:pos x="connsiteX6889" y="connsiteY6889"/>
                </a:cxn>
                <a:cxn ang="0">
                  <a:pos x="connsiteX6890" y="connsiteY6890"/>
                </a:cxn>
                <a:cxn ang="0">
                  <a:pos x="connsiteX6891" y="connsiteY6891"/>
                </a:cxn>
                <a:cxn ang="0">
                  <a:pos x="connsiteX6892" y="connsiteY6892"/>
                </a:cxn>
                <a:cxn ang="0">
                  <a:pos x="connsiteX6893" y="connsiteY6893"/>
                </a:cxn>
                <a:cxn ang="0">
                  <a:pos x="connsiteX6894" y="connsiteY6894"/>
                </a:cxn>
                <a:cxn ang="0">
                  <a:pos x="connsiteX6895" y="connsiteY6895"/>
                </a:cxn>
                <a:cxn ang="0">
                  <a:pos x="connsiteX6896" y="connsiteY6896"/>
                </a:cxn>
                <a:cxn ang="0">
                  <a:pos x="connsiteX6897" y="connsiteY6897"/>
                </a:cxn>
                <a:cxn ang="0">
                  <a:pos x="connsiteX6898" y="connsiteY6898"/>
                </a:cxn>
                <a:cxn ang="0">
                  <a:pos x="connsiteX6899" y="connsiteY6899"/>
                </a:cxn>
                <a:cxn ang="0">
                  <a:pos x="connsiteX6900" y="connsiteY6900"/>
                </a:cxn>
                <a:cxn ang="0">
                  <a:pos x="connsiteX6901" y="connsiteY6901"/>
                </a:cxn>
                <a:cxn ang="0">
                  <a:pos x="connsiteX6902" y="connsiteY6902"/>
                </a:cxn>
                <a:cxn ang="0">
                  <a:pos x="connsiteX6903" y="connsiteY6903"/>
                </a:cxn>
                <a:cxn ang="0">
                  <a:pos x="connsiteX6904" y="connsiteY6904"/>
                </a:cxn>
                <a:cxn ang="0">
                  <a:pos x="connsiteX6905" y="connsiteY6905"/>
                </a:cxn>
                <a:cxn ang="0">
                  <a:pos x="connsiteX6906" y="connsiteY6906"/>
                </a:cxn>
                <a:cxn ang="0">
                  <a:pos x="connsiteX6907" y="connsiteY6907"/>
                </a:cxn>
                <a:cxn ang="0">
                  <a:pos x="connsiteX6908" y="connsiteY6908"/>
                </a:cxn>
                <a:cxn ang="0">
                  <a:pos x="connsiteX6909" y="connsiteY6909"/>
                </a:cxn>
                <a:cxn ang="0">
                  <a:pos x="connsiteX6910" y="connsiteY6910"/>
                </a:cxn>
                <a:cxn ang="0">
                  <a:pos x="connsiteX6911" y="connsiteY6911"/>
                </a:cxn>
                <a:cxn ang="0">
                  <a:pos x="connsiteX6912" y="connsiteY6912"/>
                </a:cxn>
                <a:cxn ang="0">
                  <a:pos x="connsiteX6913" y="connsiteY6913"/>
                </a:cxn>
                <a:cxn ang="0">
                  <a:pos x="connsiteX6914" y="connsiteY6914"/>
                </a:cxn>
                <a:cxn ang="0">
                  <a:pos x="connsiteX6915" y="connsiteY6915"/>
                </a:cxn>
                <a:cxn ang="0">
                  <a:pos x="connsiteX6916" y="connsiteY6916"/>
                </a:cxn>
                <a:cxn ang="0">
                  <a:pos x="connsiteX6917" y="connsiteY6917"/>
                </a:cxn>
                <a:cxn ang="0">
                  <a:pos x="connsiteX6918" y="connsiteY6918"/>
                </a:cxn>
                <a:cxn ang="0">
                  <a:pos x="connsiteX6919" y="connsiteY6919"/>
                </a:cxn>
                <a:cxn ang="0">
                  <a:pos x="connsiteX6920" y="connsiteY6920"/>
                </a:cxn>
                <a:cxn ang="0">
                  <a:pos x="connsiteX6921" y="connsiteY6921"/>
                </a:cxn>
                <a:cxn ang="0">
                  <a:pos x="connsiteX6922" y="connsiteY6922"/>
                </a:cxn>
                <a:cxn ang="0">
                  <a:pos x="connsiteX6923" y="connsiteY6923"/>
                </a:cxn>
                <a:cxn ang="0">
                  <a:pos x="connsiteX6924" y="connsiteY6924"/>
                </a:cxn>
                <a:cxn ang="0">
                  <a:pos x="connsiteX6925" y="connsiteY6925"/>
                </a:cxn>
                <a:cxn ang="0">
                  <a:pos x="connsiteX6926" y="connsiteY6926"/>
                </a:cxn>
                <a:cxn ang="0">
                  <a:pos x="connsiteX6927" y="connsiteY6927"/>
                </a:cxn>
                <a:cxn ang="0">
                  <a:pos x="connsiteX6928" y="connsiteY6928"/>
                </a:cxn>
                <a:cxn ang="0">
                  <a:pos x="connsiteX6929" y="connsiteY6929"/>
                </a:cxn>
                <a:cxn ang="0">
                  <a:pos x="connsiteX6930" y="connsiteY6930"/>
                </a:cxn>
                <a:cxn ang="0">
                  <a:pos x="connsiteX6931" y="connsiteY6931"/>
                </a:cxn>
                <a:cxn ang="0">
                  <a:pos x="connsiteX6932" y="connsiteY6932"/>
                </a:cxn>
                <a:cxn ang="0">
                  <a:pos x="connsiteX6933" y="connsiteY6933"/>
                </a:cxn>
                <a:cxn ang="0">
                  <a:pos x="connsiteX6934" y="connsiteY6934"/>
                </a:cxn>
                <a:cxn ang="0">
                  <a:pos x="connsiteX6935" y="connsiteY6935"/>
                </a:cxn>
                <a:cxn ang="0">
                  <a:pos x="connsiteX6936" y="connsiteY6936"/>
                </a:cxn>
                <a:cxn ang="0">
                  <a:pos x="connsiteX6937" y="connsiteY6937"/>
                </a:cxn>
                <a:cxn ang="0">
                  <a:pos x="connsiteX6938" y="connsiteY6938"/>
                </a:cxn>
                <a:cxn ang="0">
                  <a:pos x="connsiteX6939" y="connsiteY6939"/>
                </a:cxn>
                <a:cxn ang="0">
                  <a:pos x="connsiteX6940" y="connsiteY6940"/>
                </a:cxn>
                <a:cxn ang="0">
                  <a:pos x="connsiteX6941" y="connsiteY6941"/>
                </a:cxn>
                <a:cxn ang="0">
                  <a:pos x="connsiteX6942" y="connsiteY6942"/>
                </a:cxn>
                <a:cxn ang="0">
                  <a:pos x="connsiteX6943" y="connsiteY6943"/>
                </a:cxn>
                <a:cxn ang="0">
                  <a:pos x="connsiteX6944" y="connsiteY6944"/>
                </a:cxn>
                <a:cxn ang="0">
                  <a:pos x="connsiteX6945" y="connsiteY6945"/>
                </a:cxn>
                <a:cxn ang="0">
                  <a:pos x="connsiteX6946" y="connsiteY6946"/>
                </a:cxn>
                <a:cxn ang="0">
                  <a:pos x="connsiteX6947" y="connsiteY6947"/>
                </a:cxn>
                <a:cxn ang="0">
                  <a:pos x="connsiteX6948" y="connsiteY6948"/>
                </a:cxn>
                <a:cxn ang="0">
                  <a:pos x="connsiteX6949" y="connsiteY6949"/>
                </a:cxn>
                <a:cxn ang="0">
                  <a:pos x="connsiteX6950" y="connsiteY6950"/>
                </a:cxn>
                <a:cxn ang="0">
                  <a:pos x="connsiteX6951" y="connsiteY6951"/>
                </a:cxn>
                <a:cxn ang="0">
                  <a:pos x="connsiteX6952" y="connsiteY6952"/>
                </a:cxn>
                <a:cxn ang="0">
                  <a:pos x="connsiteX6953" y="connsiteY6953"/>
                </a:cxn>
                <a:cxn ang="0">
                  <a:pos x="connsiteX6954" y="connsiteY6954"/>
                </a:cxn>
                <a:cxn ang="0">
                  <a:pos x="connsiteX6955" y="connsiteY6955"/>
                </a:cxn>
                <a:cxn ang="0">
                  <a:pos x="connsiteX6956" y="connsiteY6956"/>
                </a:cxn>
                <a:cxn ang="0">
                  <a:pos x="connsiteX6957" y="connsiteY6957"/>
                </a:cxn>
                <a:cxn ang="0">
                  <a:pos x="connsiteX6958" y="connsiteY6958"/>
                </a:cxn>
                <a:cxn ang="0">
                  <a:pos x="connsiteX6959" y="connsiteY6959"/>
                </a:cxn>
                <a:cxn ang="0">
                  <a:pos x="connsiteX6960" y="connsiteY6960"/>
                </a:cxn>
                <a:cxn ang="0">
                  <a:pos x="connsiteX6961" y="connsiteY6961"/>
                </a:cxn>
                <a:cxn ang="0">
                  <a:pos x="connsiteX6962" y="connsiteY6962"/>
                </a:cxn>
                <a:cxn ang="0">
                  <a:pos x="connsiteX6963" y="connsiteY6963"/>
                </a:cxn>
                <a:cxn ang="0">
                  <a:pos x="connsiteX6964" y="connsiteY6964"/>
                </a:cxn>
                <a:cxn ang="0">
                  <a:pos x="connsiteX6965" y="connsiteY6965"/>
                </a:cxn>
                <a:cxn ang="0">
                  <a:pos x="connsiteX6966" y="connsiteY6966"/>
                </a:cxn>
                <a:cxn ang="0">
                  <a:pos x="connsiteX6967" y="connsiteY6967"/>
                </a:cxn>
                <a:cxn ang="0">
                  <a:pos x="connsiteX6968" y="connsiteY6968"/>
                </a:cxn>
                <a:cxn ang="0">
                  <a:pos x="connsiteX6969" y="connsiteY6969"/>
                </a:cxn>
                <a:cxn ang="0">
                  <a:pos x="connsiteX6970" y="connsiteY6970"/>
                </a:cxn>
                <a:cxn ang="0">
                  <a:pos x="connsiteX6971" y="connsiteY6971"/>
                </a:cxn>
                <a:cxn ang="0">
                  <a:pos x="connsiteX6972" y="connsiteY6972"/>
                </a:cxn>
                <a:cxn ang="0">
                  <a:pos x="connsiteX6973" y="connsiteY6973"/>
                </a:cxn>
                <a:cxn ang="0">
                  <a:pos x="connsiteX6974" y="connsiteY6974"/>
                </a:cxn>
                <a:cxn ang="0">
                  <a:pos x="connsiteX6975" y="connsiteY6975"/>
                </a:cxn>
                <a:cxn ang="0">
                  <a:pos x="connsiteX6976" y="connsiteY6976"/>
                </a:cxn>
                <a:cxn ang="0">
                  <a:pos x="connsiteX6977" y="connsiteY6977"/>
                </a:cxn>
                <a:cxn ang="0">
                  <a:pos x="connsiteX6978" y="connsiteY6978"/>
                </a:cxn>
                <a:cxn ang="0">
                  <a:pos x="connsiteX6979" y="connsiteY6979"/>
                </a:cxn>
                <a:cxn ang="0">
                  <a:pos x="connsiteX6980" y="connsiteY6980"/>
                </a:cxn>
                <a:cxn ang="0">
                  <a:pos x="connsiteX6981" y="connsiteY6981"/>
                </a:cxn>
                <a:cxn ang="0">
                  <a:pos x="connsiteX6982" y="connsiteY6982"/>
                </a:cxn>
                <a:cxn ang="0">
                  <a:pos x="connsiteX6983" y="connsiteY6983"/>
                </a:cxn>
                <a:cxn ang="0">
                  <a:pos x="connsiteX6984" y="connsiteY6984"/>
                </a:cxn>
                <a:cxn ang="0">
                  <a:pos x="connsiteX6985" y="connsiteY6985"/>
                </a:cxn>
                <a:cxn ang="0">
                  <a:pos x="connsiteX6986" y="connsiteY6986"/>
                </a:cxn>
                <a:cxn ang="0">
                  <a:pos x="connsiteX6987" y="connsiteY6987"/>
                </a:cxn>
                <a:cxn ang="0">
                  <a:pos x="connsiteX6988" y="connsiteY6988"/>
                </a:cxn>
                <a:cxn ang="0">
                  <a:pos x="connsiteX6989" y="connsiteY6989"/>
                </a:cxn>
                <a:cxn ang="0">
                  <a:pos x="connsiteX6990" y="connsiteY6990"/>
                </a:cxn>
                <a:cxn ang="0">
                  <a:pos x="connsiteX6991" y="connsiteY6991"/>
                </a:cxn>
                <a:cxn ang="0">
                  <a:pos x="connsiteX6992" y="connsiteY6992"/>
                </a:cxn>
                <a:cxn ang="0">
                  <a:pos x="connsiteX6993" y="connsiteY6993"/>
                </a:cxn>
                <a:cxn ang="0">
                  <a:pos x="connsiteX6994" y="connsiteY6994"/>
                </a:cxn>
                <a:cxn ang="0">
                  <a:pos x="connsiteX6995" y="connsiteY6995"/>
                </a:cxn>
                <a:cxn ang="0">
                  <a:pos x="connsiteX6996" y="connsiteY6996"/>
                </a:cxn>
                <a:cxn ang="0">
                  <a:pos x="connsiteX6997" y="connsiteY6997"/>
                </a:cxn>
                <a:cxn ang="0">
                  <a:pos x="connsiteX6998" y="connsiteY6998"/>
                </a:cxn>
                <a:cxn ang="0">
                  <a:pos x="connsiteX6999" y="connsiteY6999"/>
                </a:cxn>
                <a:cxn ang="0">
                  <a:pos x="connsiteX7000" y="connsiteY7000"/>
                </a:cxn>
                <a:cxn ang="0">
                  <a:pos x="connsiteX7001" y="connsiteY7001"/>
                </a:cxn>
                <a:cxn ang="0">
                  <a:pos x="connsiteX7002" y="connsiteY7002"/>
                </a:cxn>
                <a:cxn ang="0">
                  <a:pos x="connsiteX7003" y="connsiteY7003"/>
                </a:cxn>
                <a:cxn ang="0">
                  <a:pos x="connsiteX7004" y="connsiteY7004"/>
                </a:cxn>
                <a:cxn ang="0">
                  <a:pos x="connsiteX7005" y="connsiteY7005"/>
                </a:cxn>
                <a:cxn ang="0">
                  <a:pos x="connsiteX7006" y="connsiteY7006"/>
                </a:cxn>
                <a:cxn ang="0">
                  <a:pos x="connsiteX7007" y="connsiteY7007"/>
                </a:cxn>
                <a:cxn ang="0">
                  <a:pos x="connsiteX7008" y="connsiteY7008"/>
                </a:cxn>
                <a:cxn ang="0">
                  <a:pos x="connsiteX7009" y="connsiteY7009"/>
                </a:cxn>
                <a:cxn ang="0">
                  <a:pos x="connsiteX7010" y="connsiteY7010"/>
                </a:cxn>
                <a:cxn ang="0">
                  <a:pos x="connsiteX7011" y="connsiteY7011"/>
                </a:cxn>
                <a:cxn ang="0">
                  <a:pos x="connsiteX7012" y="connsiteY7012"/>
                </a:cxn>
                <a:cxn ang="0">
                  <a:pos x="connsiteX7013" y="connsiteY7013"/>
                </a:cxn>
                <a:cxn ang="0">
                  <a:pos x="connsiteX7014" y="connsiteY7014"/>
                </a:cxn>
                <a:cxn ang="0">
                  <a:pos x="connsiteX7015" y="connsiteY7015"/>
                </a:cxn>
                <a:cxn ang="0">
                  <a:pos x="connsiteX7016" y="connsiteY7016"/>
                </a:cxn>
                <a:cxn ang="0">
                  <a:pos x="connsiteX7017" y="connsiteY7017"/>
                </a:cxn>
                <a:cxn ang="0">
                  <a:pos x="connsiteX7018" y="connsiteY7018"/>
                </a:cxn>
                <a:cxn ang="0">
                  <a:pos x="connsiteX7019" y="connsiteY7019"/>
                </a:cxn>
                <a:cxn ang="0">
                  <a:pos x="connsiteX7020" y="connsiteY7020"/>
                </a:cxn>
                <a:cxn ang="0">
                  <a:pos x="connsiteX7021" y="connsiteY7021"/>
                </a:cxn>
                <a:cxn ang="0">
                  <a:pos x="connsiteX7022" y="connsiteY7022"/>
                </a:cxn>
                <a:cxn ang="0">
                  <a:pos x="connsiteX7023" y="connsiteY7023"/>
                </a:cxn>
                <a:cxn ang="0">
                  <a:pos x="connsiteX7024" y="connsiteY7024"/>
                </a:cxn>
                <a:cxn ang="0">
                  <a:pos x="connsiteX7025" y="connsiteY7025"/>
                </a:cxn>
                <a:cxn ang="0">
                  <a:pos x="connsiteX7026" y="connsiteY7026"/>
                </a:cxn>
                <a:cxn ang="0">
                  <a:pos x="connsiteX7027" y="connsiteY7027"/>
                </a:cxn>
                <a:cxn ang="0">
                  <a:pos x="connsiteX7028" y="connsiteY7028"/>
                </a:cxn>
                <a:cxn ang="0">
                  <a:pos x="connsiteX7029" y="connsiteY7029"/>
                </a:cxn>
                <a:cxn ang="0">
                  <a:pos x="connsiteX7030" y="connsiteY7030"/>
                </a:cxn>
                <a:cxn ang="0">
                  <a:pos x="connsiteX7031" y="connsiteY7031"/>
                </a:cxn>
                <a:cxn ang="0">
                  <a:pos x="connsiteX7032" y="connsiteY7032"/>
                </a:cxn>
                <a:cxn ang="0">
                  <a:pos x="connsiteX7033" y="connsiteY7033"/>
                </a:cxn>
                <a:cxn ang="0">
                  <a:pos x="connsiteX7034" y="connsiteY7034"/>
                </a:cxn>
                <a:cxn ang="0">
                  <a:pos x="connsiteX7035" y="connsiteY7035"/>
                </a:cxn>
                <a:cxn ang="0">
                  <a:pos x="connsiteX7036" y="connsiteY7036"/>
                </a:cxn>
                <a:cxn ang="0">
                  <a:pos x="connsiteX7037" y="connsiteY7037"/>
                </a:cxn>
                <a:cxn ang="0">
                  <a:pos x="connsiteX7038" y="connsiteY7038"/>
                </a:cxn>
                <a:cxn ang="0">
                  <a:pos x="connsiteX7039" y="connsiteY7039"/>
                </a:cxn>
                <a:cxn ang="0">
                  <a:pos x="connsiteX7040" y="connsiteY7040"/>
                </a:cxn>
                <a:cxn ang="0">
                  <a:pos x="connsiteX7041" y="connsiteY7041"/>
                </a:cxn>
                <a:cxn ang="0">
                  <a:pos x="connsiteX7042" y="connsiteY7042"/>
                </a:cxn>
                <a:cxn ang="0">
                  <a:pos x="connsiteX7043" y="connsiteY7043"/>
                </a:cxn>
                <a:cxn ang="0">
                  <a:pos x="connsiteX7044" y="connsiteY7044"/>
                </a:cxn>
                <a:cxn ang="0">
                  <a:pos x="connsiteX7045" y="connsiteY7045"/>
                </a:cxn>
                <a:cxn ang="0">
                  <a:pos x="connsiteX7046" y="connsiteY7046"/>
                </a:cxn>
                <a:cxn ang="0">
                  <a:pos x="connsiteX7047" y="connsiteY7047"/>
                </a:cxn>
                <a:cxn ang="0">
                  <a:pos x="connsiteX7048" y="connsiteY7048"/>
                </a:cxn>
                <a:cxn ang="0">
                  <a:pos x="connsiteX7049" y="connsiteY7049"/>
                </a:cxn>
                <a:cxn ang="0">
                  <a:pos x="connsiteX7050" y="connsiteY7050"/>
                </a:cxn>
                <a:cxn ang="0">
                  <a:pos x="connsiteX7051" y="connsiteY7051"/>
                </a:cxn>
                <a:cxn ang="0">
                  <a:pos x="connsiteX7052" y="connsiteY7052"/>
                </a:cxn>
                <a:cxn ang="0">
                  <a:pos x="connsiteX7053" y="connsiteY7053"/>
                </a:cxn>
                <a:cxn ang="0">
                  <a:pos x="connsiteX7054" y="connsiteY7054"/>
                </a:cxn>
                <a:cxn ang="0">
                  <a:pos x="connsiteX7055" y="connsiteY7055"/>
                </a:cxn>
                <a:cxn ang="0">
                  <a:pos x="connsiteX7056" y="connsiteY7056"/>
                </a:cxn>
                <a:cxn ang="0">
                  <a:pos x="connsiteX7057" y="connsiteY7057"/>
                </a:cxn>
                <a:cxn ang="0">
                  <a:pos x="connsiteX7058" y="connsiteY7058"/>
                </a:cxn>
                <a:cxn ang="0">
                  <a:pos x="connsiteX7059" y="connsiteY7059"/>
                </a:cxn>
                <a:cxn ang="0">
                  <a:pos x="connsiteX7060" y="connsiteY7060"/>
                </a:cxn>
                <a:cxn ang="0">
                  <a:pos x="connsiteX7061" y="connsiteY7061"/>
                </a:cxn>
                <a:cxn ang="0">
                  <a:pos x="connsiteX7062" y="connsiteY7062"/>
                </a:cxn>
                <a:cxn ang="0">
                  <a:pos x="connsiteX7063" y="connsiteY7063"/>
                </a:cxn>
                <a:cxn ang="0">
                  <a:pos x="connsiteX7064" y="connsiteY7064"/>
                </a:cxn>
                <a:cxn ang="0">
                  <a:pos x="connsiteX7065" y="connsiteY7065"/>
                </a:cxn>
                <a:cxn ang="0">
                  <a:pos x="connsiteX7066" y="connsiteY7066"/>
                </a:cxn>
                <a:cxn ang="0">
                  <a:pos x="connsiteX7067" y="connsiteY7067"/>
                </a:cxn>
                <a:cxn ang="0">
                  <a:pos x="connsiteX7068" y="connsiteY7068"/>
                </a:cxn>
                <a:cxn ang="0">
                  <a:pos x="connsiteX7069" y="connsiteY7069"/>
                </a:cxn>
                <a:cxn ang="0">
                  <a:pos x="connsiteX7070" y="connsiteY7070"/>
                </a:cxn>
                <a:cxn ang="0">
                  <a:pos x="connsiteX7071" y="connsiteY7071"/>
                </a:cxn>
                <a:cxn ang="0">
                  <a:pos x="connsiteX7072" y="connsiteY7072"/>
                </a:cxn>
                <a:cxn ang="0">
                  <a:pos x="connsiteX7073" y="connsiteY7073"/>
                </a:cxn>
                <a:cxn ang="0">
                  <a:pos x="connsiteX7074" y="connsiteY7074"/>
                </a:cxn>
                <a:cxn ang="0">
                  <a:pos x="connsiteX7075" y="connsiteY7075"/>
                </a:cxn>
                <a:cxn ang="0">
                  <a:pos x="connsiteX7076" y="connsiteY7076"/>
                </a:cxn>
                <a:cxn ang="0">
                  <a:pos x="connsiteX7077" y="connsiteY7077"/>
                </a:cxn>
                <a:cxn ang="0">
                  <a:pos x="connsiteX7078" y="connsiteY7078"/>
                </a:cxn>
                <a:cxn ang="0">
                  <a:pos x="connsiteX7079" y="connsiteY7079"/>
                </a:cxn>
                <a:cxn ang="0">
                  <a:pos x="connsiteX7080" y="connsiteY7080"/>
                </a:cxn>
                <a:cxn ang="0">
                  <a:pos x="connsiteX7081" y="connsiteY7081"/>
                </a:cxn>
                <a:cxn ang="0">
                  <a:pos x="connsiteX7082" y="connsiteY7082"/>
                </a:cxn>
                <a:cxn ang="0">
                  <a:pos x="connsiteX7083" y="connsiteY7083"/>
                </a:cxn>
                <a:cxn ang="0">
                  <a:pos x="connsiteX7084" y="connsiteY7084"/>
                </a:cxn>
                <a:cxn ang="0">
                  <a:pos x="connsiteX7085" y="connsiteY7085"/>
                </a:cxn>
                <a:cxn ang="0">
                  <a:pos x="connsiteX7086" y="connsiteY7086"/>
                </a:cxn>
                <a:cxn ang="0">
                  <a:pos x="connsiteX7087" y="connsiteY7087"/>
                </a:cxn>
                <a:cxn ang="0">
                  <a:pos x="connsiteX7088" y="connsiteY7088"/>
                </a:cxn>
                <a:cxn ang="0">
                  <a:pos x="connsiteX7089" y="connsiteY7089"/>
                </a:cxn>
                <a:cxn ang="0">
                  <a:pos x="connsiteX7090" y="connsiteY7090"/>
                </a:cxn>
                <a:cxn ang="0">
                  <a:pos x="connsiteX7091" y="connsiteY7091"/>
                </a:cxn>
                <a:cxn ang="0">
                  <a:pos x="connsiteX7092" y="connsiteY7092"/>
                </a:cxn>
                <a:cxn ang="0">
                  <a:pos x="connsiteX7093" y="connsiteY7093"/>
                </a:cxn>
                <a:cxn ang="0">
                  <a:pos x="connsiteX7094" y="connsiteY7094"/>
                </a:cxn>
                <a:cxn ang="0">
                  <a:pos x="connsiteX7095" y="connsiteY7095"/>
                </a:cxn>
                <a:cxn ang="0">
                  <a:pos x="connsiteX7096" y="connsiteY7096"/>
                </a:cxn>
                <a:cxn ang="0">
                  <a:pos x="connsiteX7097" y="connsiteY7097"/>
                </a:cxn>
                <a:cxn ang="0">
                  <a:pos x="connsiteX7098" y="connsiteY7098"/>
                </a:cxn>
                <a:cxn ang="0">
                  <a:pos x="connsiteX7099" y="connsiteY7099"/>
                </a:cxn>
                <a:cxn ang="0">
                  <a:pos x="connsiteX7100" y="connsiteY7100"/>
                </a:cxn>
                <a:cxn ang="0">
                  <a:pos x="connsiteX7101" y="connsiteY7101"/>
                </a:cxn>
                <a:cxn ang="0">
                  <a:pos x="connsiteX7102" y="connsiteY7102"/>
                </a:cxn>
                <a:cxn ang="0">
                  <a:pos x="connsiteX7103" y="connsiteY7103"/>
                </a:cxn>
                <a:cxn ang="0">
                  <a:pos x="connsiteX7104" y="connsiteY7104"/>
                </a:cxn>
                <a:cxn ang="0">
                  <a:pos x="connsiteX7105" y="connsiteY7105"/>
                </a:cxn>
                <a:cxn ang="0">
                  <a:pos x="connsiteX7106" y="connsiteY7106"/>
                </a:cxn>
                <a:cxn ang="0">
                  <a:pos x="connsiteX7107" y="connsiteY7107"/>
                </a:cxn>
                <a:cxn ang="0">
                  <a:pos x="connsiteX7108" y="connsiteY7108"/>
                </a:cxn>
                <a:cxn ang="0">
                  <a:pos x="connsiteX7109" y="connsiteY7109"/>
                </a:cxn>
                <a:cxn ang="0">
                  <a:pos x="connsiteX7110" y="connsiteY7110"/>
                </a:cxn>
                <a:cxn ang="0">
                  <a:pos x="connsiteX7111" y="connsiteY7111"/>
                </a:cxn>
                <a:cxn ang="0">
                  <a:pos x="connsiteX7112" y="connsiteY7112"/>
                </a:cxn>
                <a:cxn ang="0">
                  <a:pos x="connsiteX7113" y="connsiteY7113"/>
                </a:cxn>
                <a:cxn ang="0">
                  <a:pos x="connsiteX7114" y="connsiteY7114"/>
                </a:cxn>
                <a:cxn ang="0">
                  <a:pos x="connsiteX7115" y="connsiteY7115"/>
                </a:cxn>
                <a:cxn ang="0">
                  <a:pos x="connsiteX7116" y="connsiteY7116"/>
                </a:cxn>
                <a:cxn ang="0">
                  <a:pos x="connsiteX7117" y="connsiteY7117"/>
                </a:cxn>
                <a:cxn ang="0">
                  <a:pos x="connsiteX7118" y="connsiteY7118"/>
                </a:cxn>
                <a:cxn ang="0">
                  <a:pos x="connsiteX7119" y="connsiteY7119"/>
                </a:cxn>
                <a:cxn ang="0">
                  <a:pos x="connsiteX7120" y="connsiteY7120"/>
                </a:cxn>
                <a:cxn ang="0">
                  <a:pos x="connsiteX7121" y="connsiteY7121"/>
                </a:cxn>
                <a:cxn ang="0">
                  <a:pos x="connsiteX7122" y="connsiteY7122"/>
                </a:cxn>
                <a:cxn ang="0">
                  <a:pos x="connsiteX7123" y="connsiteY7123"/>
                </a:cxn>
                <a:cxn ang="0">
                  <a:pos x="connsiteX7124" y="connsiteY7124"/>
                </a:cxn>
                <a:cxn ang="0">
                  <a:pos x="connsiteX7125" y="connsiteY7125"/>
                </a:cxn>
                <a:cxn ang="0">
                  <a:pos x="connsiteX7126" y="connsiteY7126"/>
                </a:cxn>
                <a:cxn ang="0">
                  <a:pos x="connsiteX7127" y="connsiteY7127"/>
                </a:cxn>
                <a:cxn ang="0">
                  <a:pos x="connsiteX7128" y="connsiteY7128"/>
                </a:cxn>
                <a:cxn ang="0">
                  <a:pos x="connsiteX7129" y="connsiteY7129"/>
                </a:cxn>
                <a:cxn ang="0">
                  <a:pos x="connsiteX7130" y="connsiteY7130"/>
                </a:cxn>
                <a:cxn ang="0">
                  <a:pos x="connsiteX7131" y="connsiteY7131"/>
                </a:cxn>
                <a:cxn ang="0">
                  <a:pos x="connsiteX7132" y="connsiteY7132"/>
                </a:cxn>
                <a:cxn ang="0">
                  <a:pos x="connsiteX7133" y="connsiteY7133"/>
                </a:cxn>
                <a:cxn ang="0">
                  <a:pos x="connsiteX7134" y="connsiteY7134"/>
                </a:cxn>
                <a:cxn ang="0">
                  <a:pos x="connsiteX7135" y="connsiteY7135"/>
                </a:cxn>
                <a:cxn ang="0">
                  <a:pos x="connsiteX7136" y="connsiteY7136"/>
                </a:cxn>
                <a:cxn ang="0">
                  <a:pos x="connsiteX7137" y="connsiteY7137"/>
                </a:cxn>
                <a:cxn ang="0">
                  <a:pos x="connsiteX7138" y="connsiteY7138"/>
                </a:cxn>
                <a:cxn ang="0">
                  <a:pos x="connsiteX7139" y="connsiteY7139"/>
                </a:cxn>
                <a:cxn ang="0">
                  <a:pos x="connsiteX7140" y="connsiteY7140"/>
                </a:cxn>
                <a:cxn ang="0">
                  <a:pos x="connsiteX7141" y="connsiteY7141"/>
                </a:cxn>
                <a:cxn ang="0">
                  <a:pos x="connsiteX7142" y="connsiteY7142"/>
                </a:cxn>
                <a:cxn ang="0">
                  <a:pos x="connsiteX7143" y="connsiteY7143"/>
                </a:cxn>
                <a:cxn ang="0">
                  <a:pos x="connsiteX7144" y="connsiteY7144"/>
                </a:cxn>
                <a:cxn ang="0">
                  <a:pos x="connsiteX7145" y="connsiteY7145"/>
                </a:cxn>
                <a:cxn ang="0">
                  <a:pos x="connsiteX7146" y="connsiteY7146"/>
                </a:cxn>
                <a:cxn ang="0">
                  <a:pos x="connsiteX7147" y="connsiteY7147"/>
                </a:cxn>
                <a:cxn ang="0">
                  <a:pos x="connsiteX7148" y="connsiteY7148"/>
                </a:cxn>
                <a:cxn ang="0">
                  <a:pos x="connsiteX7149" y="connsiteY7149"/>
                </a:cxn>
                <a:cxn ang="0">
                  <a:pos x="connsiteX7150" y="connsiteY7150"/>
                </a:cxn>
                <a:cxn ang="0">
                  <a:pos x="connsiteX7151" y="connsiteY7151"/>
                </a:cxn>
                <a:cxn ang="0">
                  <a:pos x="connsiteX7152" y="connsiteY7152"/>
                </a:cxn>
                <a:cxn ang="0">
                  <a:pos x="connsiteX7153" y="connsiteY7153"/>
                </a:cxn>
                <a:cxn ang="0">
                  <a:pos x="connsiteX7154" y="connsiteY7154"/>
                </a:cxn>
                <a:cxn ang="0">
                  <a:pos x="connsiteX7155" y="connsiteY7155"/>
                </a:cxn>
                <a:cxn ang="0">
                  <a:pos x="connsiteX7156" y="connsiteY7156"/>
                </a:cxn>
                <a:cxn ang="0">
                  <a:pos x="connsiteX7157" y="connsiteY7157"/>
                </a:cxn>
                <a:cxn ang="0">
                  <a:pos x="connsiteX7158" y="connsiteY7158"/>
                </a:cxn>
                <a:cxn ang="0">
                  <a:pos x="connsiteX7159" y="connsiteY7159"/>
                </a:cxn>
                <a:cxn ang="0">
                  <a:pos x="connsiteX7160" y="connsiteY7160"/>
                </a:cxn>
                <a:cxn ang="0">
                  <a:pos x="connsiteX7161" y="connsiteY7161"/>
                </a:cxn>
                <a:cxn ang="0">
                  <a:pos x="connsiteX7162" y="connsiteY7162"/>
                </a:cxn>
                <a:cxn ang="0">
                  <a:pos x="connsiteX7163" y="connsiteY7163"/>
                </a:cxn>
                <a:cxn ang="0">
                  <a:pos x="connsiteX7164" y="connsiteY7164"/>
                </a:cxn>
                <a:cxn ang="0">
                  <a:pos x="connsiteX7165" y="connsiteY7165"/>
                </a:cxn>
                <a:cxn ang="0">
                  <a:pos x="connsiteX7166" y="connsiteY7166"/>
                </a:cxn>
                <a:cxn ang="0">
                  <a:pos x="connsiteX7167" y="connsiteY7167"/>
                </a:cxn>
                <a:cxn ang="0">
                  <a:pos x="connsiteX7168" y="connsiteY7168"/>
                </a:cxn>
                <a:cxn ang="0">
                  <a:pos x="connsiteX7169" y="connsiteY7169"/>
                </a:cxn>
                <a:cxn ang="0">
                  <a:pos x="connsiteX7170" y="connsiteY7170"/>
                </a:cxn>
                <a:cxn ang="0">
                  <a:pos x="connsiteX7171" y="connsiteY7171"/>
                </a:cxn>
                <a:cxn ang="0">
                  <a:pos x="connsiteX7172" y="connsiteY7172"/>
                </a:cxn>
                <a:cxn ang="0">
                  <a:pos x="connsiteX7173" y="connsiteY7173"/>
                </a:cxn>
                <a:cxn ang="0">
                  <a:pos x="connsiteX7174" y="connsiteY7174"/>
                </a:cxn>
                <a:cxn ang="0">
                  <a:pos x="connsiteX7175" y="connsiteY7175"/>
                </a:cxn>
                <a:cxn ang="0">
                  <a:pos x="connsiteX7176" y="connsiteY7176"/>
                </a:cxn>
                <a:cxn ang="0">
                  <a:pos x="connsiteX7177" y="connsiteY7177"/>
                </a:cxn>
                <a:cxn ang="0">
                  <a:pos x="connsiteX7178" y="connsiteY7178"/>
                </a:cxn>
                <a:cxn ang="0">
                  <a:pos x="connsiteX7179" y="connsiteY7179"/>
                </a:cxn>
                <a:cxn ang="0">
                  <a:pos x="connsiteX7180" y="connsiteY7180"/>
                </a:cxn>
                <a:cxn ang="0">
                  <a:pos x="connsiteX7181" y="connsiteY7181"/>
                </a:cxn>
                <a:cxn ang="0">
                  <a:pos x="connsiteX7182" y="connsiteY7182"/>
                </a:cxn>
                <a:cxn ang="0">
                  <a:pos x="connsiteX7183" y="connsiteY7183"/>
                </a:cxn>
                <a:cxn ang="0">
                  <a:pos x="connsiteX7184" y="connsiteY7184"/>
                </a:cxn>
                <a:cxn ang="0">
                  <a:pos x="connsiteX7185" y="connsiteY7185"/>
                </a:cxn>
                <a:cxn ang="0">
                  <a:pos x="connsiteX7186" y="connsiteY7186"/>
                </a:cxn>
                <a:cxn ang="0">
                  <a:pos x="connsiteX7187" y="connsiteY7187"/>
                </a:cxn>
                <a:cxn ang="0">
                  <a:pos x="connsiteX7188" y="connsiteY7188"/>
                </a:cxn>
                <a:cxn ang="0">
                  <a:pos x="connsiteX7189" y="connsiteY7189"/>
                </a:cxn>
                <a:cxn ang="0">
                  <a:pos x="connsiteX7190" y="connsiteY7190"/>
                </a:cxn>
                <a:cxn ang="0">
                  <a:pos x="connsiteX7191" y="connsiteY7191"/>
                </a:cxn>
                <a:cxn ang="0">
                  <a:pos x="connsiteX7192" y="connsiteY7192"/>
                </a:cxn>
                <a:cxn ang="0">
                  <a:pos x="connsiteX7193" y="connsiteY7193"/>
                </a:cxn>
                <a:cxn ang="0">
                  <a:pos x="connsiteX7194" y="connsiteY7194"/>
                </a:cxn>
                <a:cxn ang="0">
                  <a:pos x="connsiteX7195" y="connsiteY7195"/>
                </a:cxn>
                <a:cxn ang="0">
                  <a:pos x="connsiteX7196" y="connsiteY7196"/>
                </a:cxn>
                <a:cxn ang="0">
                  <a:pos x="connsiteX7197" y="connsiteY7197"/>
                </a:cxn>
                <a:cxn ang="0">
                  <a:pos x="connsiteX7198" y="connsiteY7198"/>
                </a:cxn>
                <a:cxn ang="0">
                  <a:pos x="connsiteX7199" y="connsiteY7199"/>
                </a:cxn>
                <a:cxn ang="0">
                  <a:pos x="connsiteX7200" y="connsiteY7200"/>
                </a:cxn>
                <a:cxn ang="0">
                  <a:pos x="connsiteX7201" y="connsiteY7201"/>
                </a:cxn>
                <a:cxn ang="0">
                  <a:pos x="connsiteX7202" y="connsiteY7202"/>
                </a:cxn>
                <a:cxn ang="0">
                  <a:pos x="connsiteX7203" y="connsiteY7203"/>
                </a:cxn>
                <a:cxn ang="0">
                  <a:pos x="connsiteX7204" y="connsiteY7204"/>
                </a:cxn>
                <a:cxn ang="0">
                  <a:pos x="connsiteX7205" y="connsiteY7205"/>
                </a:cxn>
                <a:cxn ang="0">
                  <a:pos x="connsiteX7206" y="connsiteY7206"/>
                </a:cxn>
                <a:cxn ang="0">
                  <a:pos x="connsiteX7207" y="connsiteY7207"/>
                </a:cxn>
                <a:cxn ang="0">
                  <a:pos x="connsiteX7208" y="connsiteY7208"/>
                </a:cxn>
                <a:cxn ang="0">
                  <a:pos x="connsiteX7209" y="connsiteY7209"/>
                </a:cxn>
                <a:cxn ang="0">
                  <a:pos x="connsiteX7210" y="connsiteY7210"/>
                </a:cxn>
                <a:cxn ang="0">
                  <a:pos x="connsiteX7211" y="connsiteY7211"/>
                </a:cxn>
                <a:cxn ang="0">
                  <a:pos x="connsiteX7212" y="connsiteY7212"/>
                </a:cxn>
                <a:cxn ang="0">
                  <a:pos x="connsiteX7213" y="connsiteY7213"/>
                </a:cxn>
                <a:cxn ang="0">
                  <a:pos x="connsiteX7214" y="connsiteY7214"/>
                </a:cxn>
                <a:cxn ang="0">
                  <a:pos x="connsiteX7215" y="connsiteY7215"/>
                </a:cxn>
                <a:cxn ang="0">
                  <a:pos x="connsiteX7216" y="connsiteY7216"/>
                </a:cxn>
                <a:cxn ang="0">
                  <a:pos x="connsiteX7217" y="connsiteY7217"/>
                </a:cxn>
                <a:cxn ang="0">
                  <a:pos x="connsiteX7218" y="connsiteY7218"/>
                </a:cxn>
                <a:cxn ang="0">
                  <a:pos x="connsiteX7219" y="connsiteY7219"/>
                </a:cxn>
                <a:cxn ang="0">
                  <a:pos x="connsiteX7220" y="connsiteY7220"/>
                </a:cxn>
                <a:cxn ang="0">
                  <a:pos x="connsiteX7221" y="connsiteY7221"/>
                </a:cxn>
                <a:cxn ang="0">
                  <a:pos x="connsiteX7222" y="connsiteY7222"/>
                </a:cxn>
                <a:cxn ang="0">
                  <a:pos x="connsiteX7223" y="connsiteY7223"/>
                </a:cxn>
                <a:cxn ang="0">
                  <a:pos x="connsiteX7224" y="connsiteY7224"/>
                </a:cxn>
                <a:cxn ang="0">
                  <a:pos x="connsiteX7225" y="connsiteY7225"/>
                </a:cxn>
                <a:cxn ang="0">
                  <a:pos x="connsiteX7226" y="connsiteY7226"/>
                </a:cxn>
                <a:cxn ang="0">
                  <a:pos x="connsiteX7227" y="connsiteY7227"/>
                </a:cxn>
                <a:cxn ang="0">
                  <a:pos x="connsiteX7228" y="connsiteY7228"/>
                </a:cxn>
                <a:cxn ang="0">
                  <a:pos x="connsiteX7229" y="connsiteY7229"/>
                </a:cxn>
                <a:cxn ang="0">
                  <a:pos x="connsiteX7230" y="connsiteY7230"/>
                </a:cxn>
                <a:cxn ang="0">
                  <a:pos x="connsiteX7231" y="connsiteY7231"/>
                </a:cxn>
                <a:cxn ang="0">
                  <a:pos x="connsiteX7232" y="connsiteY7232"/>
                </a:cxn>
                <a:cxn ang="0">
                  <a:pos x="connsiteX7233" y="connsiteY7233"/>
                </a:cxn>
                <a:cxn ang="0">
                  <a:pos x="connsiteX7234" y="connsiteY7234"/>
                </a:cxn>
                <a:cxn ang="0">
                  <a:pos x="connsiteX7235" y="connsiteY7235"/>
                </a:cxn>
                <a:cxn ang="0">
                  <a:pos x="connsiteX7236" y="connsiteY7236"/>
                </a:cxn>
                <a:cxn ang="0">
                  <a:pos x="connsiteX7237" y="connsiteY7237"/>
                </a:cxn>
                <a:cxn ang="0">
                  <a:pos x="connsiteX7238" y="connsiteY7238"/>
                </a:cxn>
                <a:cxn ang="0">
                  <a:pos x="connsiteX7239" y="connsiteY7239"/>
                </a:cxn>
                <a:cxn ang="0">
                  <a:pos x="connsiteX7240" y="connsiteY7240"/>
                </a:cxn>
                <a:cxn ang="0">
                  <a:pos x="connsiteX7241" y="connsiteY7241"/>
                </a:cxn>
                <a:cxn ang="0">
                  <a:pos x="connsiteX7242" y="connsiteY7242"/>
                </a:cxn>
                <a:cxn ang="0">
                  <a:pos x="connsiteX7243" y="connsiteY7243"/>
                </a:cxn>
                <a:cxn ang="0">
                  <a:pos x="connsiteX7244" y="connsiteY7244"/>
                </a:cxn>
                <a:cxn ang="0">
                  <a:pos x="connsiteX7245" y="connsiteY7245"/>
                </a:cxn>
                <a:cxn ang="0">
                  <a:pos x="connsiteX7246" y="connsiteY7246"/>
                </a:cxn>
                <a:cxn ang="0">
                  <a:pos x="connsiteX7247" y="connsiteY7247"/>
                </a:cxn>
                <a:cxn ang="0">
                  <a:pos x="connsiteX7248" y="connsiteY7248"/>
                </a:cxn>
                <a:cxn ang="0">
                  <a:pos x="connsiteX7249" y="connsiteY7249"/>
                </a:cxn>
                <a:cxn ang="0">
                  <a:pos x="connsiteX7250" y="connsiteY7250"/>
                </a:cxn>
                <a:cxn ang="0">
                  <a:pos x="connsiteX7251" y="connsiteY7251"/>
                </a:cxn>
                <a:cxn ang="0">
                  <a:pos x="connsiteX7252" y="connsiteY7252"/>
                </a:cxn>
                <a:cxn ang="0">
                  <a:pos x="connsiteX7253" y="connsiteY7253"/>
                </a:cxn>
                <a:cxn ang="0">
                  <a:pos x="connsiteX7254" y="connsiteY7254"/>
                </a:cxn>
                <a:cxn ang="0">
                  <a:pos x="connsiteX7255" y="connsiteY7255"/>
                </a:cxn>
                <a:cxn ang="0">
                  <a:pos x="connsiteX7256" y="connsiteY7256"/>
                </a:cxn>
                <a:cxn ang="0">
                  <a:pos x="connsiteX7257" y="connsiteY7257"/>
                </a:cxn>
                <a:cxn ang="0">
                  <a:pos x="connsiteX7258" y="connsiteY7258"/>
                </a:cxn>
                <a:cxn ang="0">
                  <a:pos x="connsiteX7259" y="connsiteY7259"/>
                </a:cxn>
                <a:cxn ang="0">
                  <a:pos x="connsiteX7260" y="connsiteY7260"/>
                </a:cxn>
                <a:cxn ang="0">
                  <a:pos x="connsiteX7261" y="connsiteY7261"/>
                </a:cxn>
                <a:cxn ang="0">
                  <a:pos x="connsiteX7262" y="connsiteY7262"/>
                </a:cxn>
                <a:cxn ang="0">
                  <a:pos x="connsiteX7263" y="connsiteY7263"/>
                </a:cxn>
                <a:cxn ang="0">
                  <a:pos x="connsiteX7264" y="connsiteY7264"/>
                </a:cxn>
                <a:cxn ang="0">
                  <a:pos x="connsiteX7265" y="connsiteY7265"/>
                </a:cxn>
                <a:cxn ang="0">
                  <a:pos x="connsiteX7266" y="connsiteY7266"/>
                </a:cxn>
                <a:cxn ang="0">
                  <a:pos x="connsiteX7267" y="connsiteY7267"/>
                </a:cxn>
                <a:cxn ang="0">
                  <a:pos x="connsiteX7268" y="connsiteY7268"/>
                </a:cxn>
                <a:cxn ang="0">
                  <a:pos x="connsiteX7269" y="connsiteY7269"/>
                </a:cxn>
                <a:cxn ang="0">
                  <a:pos x="connsiteX7270" y="connsiteY7270"/>
                </a:cxn>
                <a:cxn ang="0">
                  <a:pos x="connsiteX7271" y="connsiteY7271"/>
                </a:cxn>
                <a:cxn ang="0">
                  <a:pos x="connsiteX7272" y="connsiteY7272"/>
                </a:cxn>
                <a:cxn ang="0">
                  <a:pos x="connsiteX7273" y="connsiteY7273"/>
                </a:cxn>
                <a:cxn ang="0">
                  <a:pos x="connsiteX7274" y="connsiteY7274"/>
                </a:cxn>
                <a:cxn ang="0">
                  <a:pos x="connsiteX7275" y="connsiteY7275"/>
                </a:cxn>
                <a:cxn ang="0">
                  <a:pos x="connsiteX7276" y="connsiteY7276"/>
                </a:cxn>
                <a:cxn ang="0">
                  <a:pos x="connsiteX7277" y="connsiteY7277"/>
                </a:cxn>
                <a:cxn ang="0">
                  <a:pos x="connsiteX7278" y="connsiteY7278"/>
                </a:cxn>
                <a:cxn ang="0">
                  <a:pos x="connsiteX7279" y="connsiteY7279"/>
                </a:cxn>
                <a:cxn ang="0">
                  <a:pos x="connsiteX7280" y="connsiteY7280"/>
                </a:cxn>
                <a:cxn ang="0">
                  <a:pos x="connsiteX7281" y="connsiteY7281"/>
                </a:cxn>
                <a:cxn ang="0">
                  <a:pos x="connsiteX7282" y="connsiteY7282"/>
                </a:cxn>
                <a:cxn ang="0">
                  <a:pos x="connsiteX7283" y="connsiteY7283"/>
                </a:cxn>
                <a:cxn ang="0">
                  <a:pos x="connsiteX7284" y="connsiteY7284"/>
                </a:cxn>
                <a:cxn ang="0">
                  <a:pos x="connsiteX7285" y="connsiteY7285"/>
                </a:cxn>
                <a:cxn ang="0">
                  <a:pos x="connsiteX7286" y="connsiteY7286"/>
                </a:cxn>
                <a:cxn ang="0">
                  <a:pos x="connsiteX7287" y="connsiteY7287"/>
                </a:cxn>
                <a:cxn ang="0">
                  <a:pos x="connsiteX7288" y="connsiteY7288"/>
                </a:cxn>
                <a:cxn ang="0">
                  <a:pos x="connsiteX7289" y="connsiteY7289"/>
                </a:cxn>
                <a:cxn ang="0">
                  <a:pos x="connsiteX7290" y="connsiteY7290"/>
                </a:cxn>
                <a:cxn ang="0">
                  <a:pos x="connsiteX7291" y="connsiteY7291"/>
                </a:cxn>
                <a:cxn ang="0">
                  <a:pos x="connsiteX7292" y="connsiteY7292"/>
                </a:cxn>
                <a:cxn ang="0">
                  <a:pos x="connsiteX7293" y="connsiteY7293"/>
                </a:cxn>
                <a:cxn ang="0">
                  <a:pos x="connsiteX7294" y="connsiteY7294"/>
                </a:cxn>
                <a:cxn ang="0">
                  <a:pos x="connsiteX7295" y="connsiteY7295"/>
                </a:cxn>
                <a:cxn ang="0">
                  <a:pos x="connsiteX7296" y="connsiteY7296"/>
                </a:cxn>
                <a:cxn ang="0">
                  <a:pos x="connsiteX7297" y="connsiteY7297"/>
                </a:cxn>
                <a:cxn ang="0">
                  <a:pos x="connsiteX7298" y="connsiteY7298"/>
                </a:cxn>
                <a:cxn ang="0">
                  <a:pos x="connsiteX7299" y="connsiteY7299"/>
                </a:cxn>
                <a:cxn ang="0">
                  <a:pos x="connsiteX7300" y="connsiteY7300"/>
                </a:cxn>
                <a:cxn ang="0">
                  <a:pos x="connsiteX7301" y="connsiteY7301"/>
                </a:cxn>
                <a:cxn ang="0">
                  <a:pos x="connsiteX7302" y="connsiteY7302"/>
                </a:cxn>
                <a:cxn ang="0">
                  <a:pos x="connsiteX7303" y="connsiteY7303"/>
                </a:cxn>
                <a:cxn ang="0">
                  <a:pos x="connsiteX7304" y="connsiteY7304"/>
                </a:cxn>
                <a:cxn ang="0">
                  <a:pos x="connsiteX7305" y="connsiteY7305"/>
                </a:cxn>
                <a:cxn ang="0">
                  <a:pos x="connsiteX7306" y="connsiteY7306"/>
                </a:cxn>
                <a:cxn ang="0">
                  <a:pos x="connsiteX7307" y="connsiteY7307"/>
                </a:cxn>
                <a:cxn ang="0">
                  <a:pos x="connsiteX7308" y="connsiteY7308"/>
                </a:cxn>
                <a:cxn ang="0">
                  <a:pos x="connsiteX7309" y="connsiteY7309"/>
                </a:cxn>
                <a:cxn ang="0">
                  <a:pos x="connsiteX7310" y="connsiteY7310"/>
                </a:cxn>
                <a:cxn ang="0">
                  <a:pos x="connsiteX7311" y="connsiteY7311"/>
                </a:cxn>
                <a:cxn ang="0">
                  <a:pos x="connsiteX7312" y="connsiteY7312"/>
                </a:cxn>
                <a:cxn ang="0">
                  <a:pos x="connsiteX7313" y="connsiteY7313"/>
                </a:cxn>
                <a:cxn ang="0">
                  <a:pos x="connsiteX7314" y="connsiteY7314"/>
                </a:cxn>
                <a:cxn ang="0">
                  <a:pos x="connsiteX7315" y="connsiteY7315"/>
                </a:cxn>
                <a:cxn ang="0">
                  <a:pos x="connsiteX7316" y="connsiteY7316"/>
                </a:cxn>
                <a:cxn ang="0">
                  <a:pos x="connsiteX7317" y="connsiteY7317"/>
                </a:cxn>
                <a:cxn ang="0">
                  <a:pos x="connsiteX7318" y="connsiteY7318"/>
                </a:cxn>
                <a:cxn ang="0">
                  <a:pos x="connsiteX7319" y="connsiteY7319"/>
                </a:cxn>
                <a:cxn ang="0">
                  <a:pos x="connsiteX7320" y="connsiteY7320"/>
                </a:cxn>
                <a:cxn ang="0">
                  <a:pos x="connsiteX7321" y="connsiteY7321"/>
                </a:cxn>
                <a:cxn ang="0">
                  <a:pos x="connsiteX7322" y="connsiteY7322"/>
                </a:cxn>
                <a:cxn ang="0">
                  <a:pos x="connsiteX7323" y="connsiteY7323"/>
                </a:cxn>
                <a:cxn ang="0">
                  <a:pos x="connsiteX7324" y="connsiteY7324"/>
                </a:cxn>
                <a:cxn ang="0">
                  <a:pos x="connsiteX7325" y="connsiteY7325"/>
                </a:cxn>
                <a:cxn ang="0">
                  <a:pos x="connsiteX7326" y="connsiteY7326"/>
                </a:cxn>
                <a:cxn ang="0">
                  <a:pos x="connsiteX7327" y="connsiteY7327"/>
                </a:cxn>
                <a:cxn ang="0">
                  <a:pos x="connsiteX7328" y="connsiteY7328"/>
                </a:cxn>
                <a:cxn ang="0">
                  <a:pos x="connsiteX7329" y="connsiteY7329"/>
                </a:cxn>
                <a:cxn ang="0">
                  <a:pos x="connsiteX7330" y="connsiteY7330"/>
                </a:cxn>
                <a:cxn ang="0">
                  <a:pos x="connsiteX7331" y="connsiteY7331"/>
                </a:cxn>
                <a:cxn ang="0">
                  <a:pos x="connsiteX7332" y="connsiteY7332"/>
                </a:cxn>
                <a:cxn ang="0">
                  <a:pos x="connsiteX7333" y="connsiteY7333"/>
                </a:cxn>
                <a:cxn ang="0">
                  <a:pos x="connsiteX7334" y="connsiteY7334"/>
                </a:cxn>
                <a:cxn ang="0">
                  <a:pos x="connsiteX7335" y="connsiteY7335"/>
                </a:cxn>
                <a:cxn ang="0">
                  <a:pos x="connsiteX7336" y="connsiteY7336"/>
                </a:cxn>
                <a:cxn ang="0">
                  <a:pos x="connsiteX7337" y="connsiteY7337"/>
                </a:cxn>
                <a:cxn ang="0">
                  <a:pos x="connsiteX7338" y="connsiteY7338"/>
                </a:cxn>
                <a:cxn ang="0">
                  <a:pos x="connsiteX7339" y="connsiteY7339"/>
                </a:cxn>
                <a:cxn ang="0">
                  <a:pos x="connsiteX7340" y="connsiteY7340"/>
                </a:cxn>
                <a:cxn ang="0">
                  <a:pos x="connsiteX7341" y="connsiteY7341"/>
                </a:cxn>
                <a:cxn ang="0">
                  <a:pos x="connsiteX7342" y="connsiteY7342"/>
                </a:cxn>
                <a:cxn ang="0">
                  <a:pos x="connsiteX7343" y="connsiteY7343"/>
                </a:cxn>
                <a:cxn ang="0">
                  <a:pos x="connsiteX7344" y="connsiteY7344"/>
                </a:cxn>
                <a:cxn ang="0">
                  <a:pos x="connsiteX7345" y="connsiteY7345"/>
                </a:cxn>
                <a:cxn ang="0">
                  <a:pos x="connsiteX7346" y="connsiteY7346"/>
                </a:cxn>
                <a:cxn ang="0">
                  <a:pos x="connsiteX7347" y="connsiteY7347"/>
                </a:cxn>
                <a:cxn ang="0">
                  <a:pos x="connsiteX7348" y="connsiteY7348"/>
                </a:cxn>
                <a:cxn ang="0">
                  <a:pos x="connsiteX7349" y="connsiteY7349"/>
                </a:cxn>
                <a:cxn ang="0">
                  <a:pos x="connsiteX7350" y="connsiteY7350"/>
                </a:cxn>
                <a:cxn ang="0">
                  <a:pos x="connsiteX7351" y="connsiteY7351"/>
                </a:cxn>
                <a:cxn ang="0">
                  <a:pos x="connsiteX7352" y="connsiteY7352"/>
                </a:cxn>
                <a:cxn ang="0">
                  <a:pos x="connsiteX7353" y="connsiteY7353"/>
                </a:cxn>
                <a:cxn ang="0">
                  <a:pos x="connsiteX7354" y="connsiteY7354"/>
                </a:cxn>
                <a:cxn ang="0">
                  <a:pos x="connsiteX7355" y="connsiteY7355"/>
                </a:cxn>
                <a:cxn ang="0">
                  <a:pos x="connsiteX7356" y="connsiteY7356"/>
                </a:cxn>
                <a:cxn ang="0">
                  <a:pos x="connsiteX7357" y="connsiteY7357"/>
                </a:cxn>
                <a:cxn ang="0">
                  <a:pos x="connsiteX7358" y="connsiteY7358"/>
                </a:cxn>
                <a:cxn ang="0">
                  <a:pos x="connsiteX7359" y="connsiteY7359"/>
                </a:cxn>
                <a:cxn ang="0">
                  <a:pos x="connsiteX7360" y="connsiteY7360"/>
                </a:cxn>
                <a:cxn ang="0">
                  <a:pos x="connsiteX7361" y="connsiteY7361"/>
                </a:cxn>
                <a:cxn ang="0">
                  <a:pos x="connsiteX7362" y="connsiteY7362"/>
                </a:cxn>
                <a:cxn ang="0">
                  <a:pos x="connsiteX7363" y="connsiteY7363"/>
                </a:cxn>
                <a:cxn ang="0">
                  <a:pos x="connsiteX7364" y="connsiteY7364"/>
                </a:cxn>
                <a:cxn ang="0">
                  <a:pos x="connsiteX7365" y="connsiteY7365"/>
                </a:cxn>
                <a:cxn ang="0">
                  <a:pos x="connsiteX7366" y="connsiteY7366"/>
                </a:cxn>
                <a:cxn ang="0">
                  <a:pos x="connsiteX7367" y="connsiteY7367"/>
                </a:cxn>
                <a:cxn ang="0">
                  <a:pos x="connsiteX7368" y="connsiteY7368"/>
                </a:cxn>
                <a:cxn ang="0">
                  <a:pos x="connsiteX7369" y="connsiteY7369"/>
                </a:cxn>
                <a:cxn ang="0">
                  <a:pos x="connsiteX7370" y="connsiteY7370"/>
                </a:cxn>
                <a:cxn ang="0">
                  <a:pos x="connsiteX7371" y="connsiteY7371"/>
                </a:cxn>
                <a:cxn ang="0">
                  <a:pos x="connsiteX7372" y="connsiteY7372"/>
                </a:cxn>
                <a:cxn ang="0">
                  <a:pos x="connsiteX7373" y="connsiteY7373"/>
                </a:cxn>
                <a:cxn ang="0">
                  <a:pos x="connsiteX7374" y="connsiteY7374"/>
                </a:cxn>
                <a:cxn ang="0">
                  <a:pos x="connsiteX7375" y="connsiteY7375"/>
                </a:cxn>
                <a:cxn ang="0">
                  <a:pos x="connsiteX7376" y="connsiteY7376"/>
                </a:cxn>
                <a:cxn ang="0">
                  <a:pos x="connsiteX7377" y="connsiteY7377"/>
                </a:cxn>
                <a:cxn ang="0">
                  <a:pos x="connsiteX7378" y="connsiteY7378"/>
                </a:cxn>
                <a:cxn ang="0">
                  <a:pos x="connsiteX7379" y="connsiteY7379"/>
                </a:cxn>
                <a:cxn ang="0">
                  <a:pos x="connsiteX7380" y="connsiteY7380"/>
                </a:cxn>
                <a:cxn ang="0">
                  <a:pos x="connsiteX7381" y="connsiteY7381"/>
                </a:cxn>
                <a:cxn ang="0">
                  <a:pos x="connsiteX7382" y="connsiteY7382"/>
                </a:cxn>
                <a:cxn ang="0">
                  <a:pos x="connsiteX7383" y="connsiteY7383"/>
                </a:cxn>
                <a:cxn ang="0">
                  <a:pos x="connsiteX7384" y="connsiteY7384"/>
                </a:cxn>
                <a:cxn ang="0">
                  <a:pos x="connsiteX7385" y="connsiteY7385"/>
                </a:cxn>
                <a:cxn ang="0">
                  <a:pos x="connsiteX7386" y="connsiteY7386"/>
                </a:cxn>
                <a:cxn ang="0">
                  <a:pos x="connsiteX7387" y="connsiteY7387"/>
                </a:cxn>
                <a:cxn ang="0">
                  <a:pos x="connsiteX7388" y="connsiteY7388"/>
                </a:cxn>
                <a:cxn ang="0">
                  <a:pos x="connsiteX7389" y="connsiteY7389"/>
                </a:cxn>
                <a:cxn ang="0">
                  <a:pos x="connsiteX7390" y="connsiteY7390"/>
                </a:cxn>
                <a:cxn ang="0">
                  <a:pos x="connsiteX7391" y="connsiteY7391"/>
                </a:cxn>
                <a:cxn ang="0">
                  <a:pos x="connsiteX7392" y="connsiteY7392"/>
                </a:cxn>
                <a:cxn ang="0">
                  <a:pos x="connsiteX7393" y="connsiteY7393"/>
                </a:cxn>
                <a:cxn ang="0">
                  <a:pos x="connsiteX7394" y="connsiteY7394"/>
                </a:cxn>
                <a:cxn ang="0">
                  <a:pos x="connsiteX7395" y="connsiteY7395"/>
                </a:cxn>
                <a:cxn ang="0">
                  <a:pos x="connsiteX7396" y="connsiteY7396"/>
                </a:cxn>
                <a:cxn ang="0">
                  <a:pos x="connsiteX7397" y="connsiteY7397"/>
                </a:cxn>
                <a:cxn ang="0">
                  <a:pos x="connsiteX7398" y="connsiteY7398"/>
                </a:cxn>
                <a:cxn ang="0">
                  <a:pos x="connsiteX7399" y="connsiteY7399"/>
                </a:cxn>
                <a:cxn ang="0">
                  <a:pos x="connsiteX7400" y="connsiteY7400"/>
                </a:cxn>
                <a:cxn ang="0">
                  <a:pos x="connsiteX7401" y="connsiteY7401"/>
                </a:cxn>
                <a:cxn ang="0">
                  <a:pos x="connsiteX7402" y="connsiteY7402"/>
                </a:cxn>
                <a:cxn ang="0">
                  <a:pos x="connsiteX7403" y="connsiteY7403"/>
                </a:cxn>
                <a:cxn ang="0">
                  <a:pos x="connsiteX7404" y="connsiteY7404"/>
                </a:cxn>
                <a:cxn ang="0">
                  <a:pos x="connsiteX7405" y="connsiteY7405"/>
                </a:cxn>
                <a:cxn ang="0">
                  <a:pos x="connsiteX7406" y="connsiteY7406"/>
                </a:cxn>
                <a:cxn ang="0">
                  <a:pos x="connsiteX7407" y="connsiteY7407"/>
                </a:cxn>
                <a:cxn ang="0">
                  <a:pos x="connsiteX7408" y="connsiteY7408"/>
                </a:cxn>
                <a:cxn ang="0">
                  <a:pos x="connsiteX7409" y="connsiteY7409"/>
                </a:cxn>
                <a:cxn ang="0">
                  <a:pos x="connsiteX7410" y="connsiteY7410"/>
                </a:cxn>
                <a:cxn ang="0">
                  <a:pos x="connsiteX7411" y="connsiteY7411"/>
                </a:cxn>
                <a:cxn ang="0">
                  <a:pos x="connsiteX7412" y="connsiteY7412"/>
                </a:cxn>
                <a:cxn ang="0">
                  <a:pos x="connsiteX7413" y="connsiteY7413"/>
                </a:cxn>
                <a:cxn ang="0">
                  <a:pos x="connsiteX7414" y="connsiteY7414"/>
                </a:cxn>
                <a:cxn ang="0">
                  <a:pos x="connsiteX7415" y="connsiteY7415"/>
                </a:cxn>
                <a:cxn ang="0">
                  <a:pos x="connsiteX7416" y="connsiteY7416"/>
                </a:cxn>
                <a:cxn ang="0">
                  <a:pos x="connsiteX7417" y="connsiteY7417"/>
                </a:cxn>
                <a:cxn ang="0">
                  <a:pos x="connsiteX7418" y="connsiteY7418"/>
                </a:cxn>
                <a:cxn ang="0">
                  <a:pos x="connsiteX7419" y="connsiteY7419"/>
                </a:cxn>
                <a:cxn ang="0">
                  <a:pos x="connsiteX7420" y="connsiteY7420"/>
                </a:cxn>
                <a:cxn ang="0">
                  <a:pos x="connsiteX7421" y="connsiteY7421"/>
                </a:cxn>
                <a:cxn ang="0">
                  <a:pos x="connsiteX7422" y="connsiteY7422"/>
                </a:cxn>
                <a:cxn ang="0">
                  <a:pos x="connsiteX7423" y="connsiteY7423"/>
                </a:cxn>
                <a:cxn ang="0">
                  <a:pos x="connsiteX7424" y="connsiteY7424"/>
                </a:cxn>
                <a:cxn ang="0">
                  <a:pos x="connsiteX7425" y="connsiteY7425"/>
                </a:cxn>
                <a:cxn ang="0">
                  <a:pos x="connsiteX7426" y="connsiteY7426"/>
                </a:cxn>
                <a:cxn ang="0">
                  <a:pos x="connsiteX7427" y="connsiteY7427"/>
                </a:cxn>
                <a:cxn ang="0">
                  <a:pos x="connsiteX7428" y="connsiteY7428"/>
                </a:cxn>
                <a:cxn ang="0">
                  <a:pos x="connsiteX7429" y="connsiteY7429"/>
                </a:cxn>
                <a:cxn ang="0">
                  <a:pos x="connsiteX7430" y="connsiteY7430"/>
                </a:cxn>
                <a:cxn ang="0">
                  <a:pos x="connsiteX7431" y="connsiteY7431"/>
                </a:cxn>
                <a:cxn ang="0">
                  <a:pos x="connsiteX7432" y="connsiteY7432"/>
                </a:cxn>
                <a:cxn ang="0">
                  <a:pos x="connsiteX7433" y="connsiteY7433"/>
                </a:cxn>
                <a:cxn ang="0">
                  <a:pos x="connsiteX7434" y="connsiteY7434"/>
                </a:cxn>
                <a:cxn ang="0">
                  <a:pos x="connsiteX7435" y="connsiteY7435"/>
                </a:cxn>
                <a:cxn ang="0">
                  <a:pos x="connsiteX7436" y="connsiteY7436"/>
                </a:cxn>
                <a:cxn ang="0">
                  <a:pos x="connsiteX7437" y="connsiteY7437"/>
                </a:cxn>
                <a:cxn ang="0">
                  <a:pos x="connsiteX7438" y="connsiteY7438"/>
                </a:cxn>
                <a:cxn ang="0">
                  <a:pos x="connsiteX7439" y="connsiteY7439"/>
                </a:cxn>
                <a:cxn ang="0">
                  <a:pos x="connsiteX7440" y="connsiteY7440"/>
                </a:cxn>
                <a:cxn ang="0">
                  <a:pos x="connsiteX7441" y="connsiteY7441"/>
                </a:cxn>
                <a:cxn ang="0">
                  <a:pos x="connsiteX7442" y="connsiteY7442"/>
                </a:cxn>
                <a:cxn ang="0">
                  <a:pos x="connsiteX7443" y="connsiteY7443"/>
                </a:cxn>
                <a:cxn ang="0">
                  <a:pos x="connsiteX7444" y="connsiteY7444"/>
                </a:cxn>
                <a:cxn ang="0">
                  <a:pos x="connsiteX7445" y="connsiteY7445"/>
                </a:cxn>
                <a:cxn ang="0">
                  <a:pos x="connsiteX7446" y="connsiteY7446"/>
                </a:cxn>
                <a:cxn ang="0">
                  <a:pos x="connsiteX7447" y="connsiteY7447"/>
                </a:cxn>
                <a:cxn ang="0">
                  <a:pos x="connsiteX7448" y="connsiteY7448"/>
                </a:cxn>
                <a:cxn ang="0">
                  <a:pos x="connsiteX7449" y="connsiteY7449"/>
                </a:cxn>
                <a:cxn ang="0">
                  <a:pos x="connsiteX7450" y="connsiteY7450"/>
                </a:cxn>
                <a:cxn ang="0">
                  <a:pos x="connsiteX7451" y="connsiteY7451"/>
                </a:cxn>
                <a:cxn ang="0">
                  <a:pos x="connsiteX7452" y="connsiteY7452"/>
                </a:cxn>
                <a:cxn ang="0">
                  <a:pos x="connsiteX7453" y="connsiteY7453"/>
                </a:cxn>
                <a:cxn ang="0">
                  <a:pos x="connsiteX7454" y="connsiteY7454"/>
                </a:cxn>
                <a:cxn ang="0">
                  <a:pos x="connsiteX7455" y="connsiteY7455"/>
                </a:cxn>
                <a:cxn ang="0">
                  <a:pos x="connsiteX7456" y="connsiteY7456"/>
                </a:cxn>
                <a:cxn ang="0">
                  <a:pos x="connsiteX7457" y="connsiteY7457"/>
                </a:cxn>
                <a:cxn ang="0">
                  <a:pos x="connsiteX7458" y="connsiteY7458"/>
                </a:cxn>
                <a:cxn ang="0">
                  <a:pos x="connsiteX7459" y="connsiteY7459"/>
                </a:cxn>
                <a:cxn ang="0">
                  <a:pos x="connsiteX7460" y="connsiteY7460"/>
                </a:cxn>
                <a:cxn ang="0">
                  <a:pos x="connsiteX7461" y="connsiteY7461"/>
                </a:cxn>
                <a:cxn ang="0">
                  <a:pos x="connsiteX7462" y="connsiteY7462"/>
                </a:cxn>
                <a:cxn ang="0">
                  <a:pos x="connsiteX7463" y="connsiteY7463"/>
                </a:cxn>
                <a:cxn ang="0">
                  <a:pos x="connsiteX7464" y="connsiteY7464"/>
                </a:cxn>
                <a:cxn ang="0">
                  <a:pos x="connsiteX7465" y="connsiteY7465"/>
                </a:cxn>
                <a:cxn ang="0">
                  <a:pos x="connsiteX7466" y="connsiteY7466"/>
                </a:cxn>
                <a:cxn ang="0">
                  <a:pos x="connsiteX7467" y="connsiteY7467"/>
                </a:cxn>
                <a:cxn ang="0">
                  <a:pos x="connsiteX7468" y="connsiteY7468"/>
                </a:cxn>
                <a:cxn ang="0">
                  <a:pos x="connsiteX7469" y="connsiteY7469"/>
                </a:cxn>
                <a:cxn ang="0">
                  <a:pos x="connsiteX7470" y="connsiteY7470"/>
                </a:cxn>
                <a:cxn ang="0">
                  <a:pos x="connsiteX7471" y="connsiteY7471"/>
                </a:cxn>
                <a:cxn ang="0">
                  <a:pos x="connsiteX7472" y="connsiteY7472"/>
                </a:cxn>
                <a:cxn ang="0">
                  <a:pos x="connsiteX7473" y="connsiteY7473"/>
                </a:cxn>
                <a:cxn ang="0">
                  <a:pos x="connsiteX7474" y="connsiteY7474"/>
                </a:cxn>
                <a:cxn ang="0">
                  <a:pos x="connsiteX7475" y="connsiteY7475"/>
                </a:cxn>
                <a:cxn ang="0">
                  <a:pos x="connsiteX7476" y="connsiteY7476"/>
                </a:cxn>
                <a:cxn ang="0">
                  <a:pos x="connsiteX7477" y="connsiteY7477"/>
                </a:cxn>
                <a:cxn ang="0">
                  <a:pos x="connsiteX7478" y="connsiteY7478"/>
                </a:cxn>
                <a:cxn ang="0">
                  <a:pos x="connsiteX7479" y="connsiteY7479"/>
                </a:cxn>
                <a:cxn ang="0">
                  <a:pos x="connsiteX7480" y="connsiteY7480"/>
                </a:cxn>
                <a:cxn ang="0">
                  <a:pos x="connsiteX7481" y="connsiteY7481"/>
                </a:cxn>
                <a:cxn ang="0">
                  <a:pos x="connsiteX7482" y="connsiteY7482"/>
                </a:cxn>
                <a:cxn ang="0">
                  <a:pos x="connsiteX7483" y="connsiteY7483"/>
                </a:cxn>
                <a:cxn ang="0">
                  <a:pos x="connsiteX7484" y="connsiteY7484"/>
                </a:cxn>
                <a:cxn ang="0">
                  <a:pos x="connsiteX7485" y="connsiteY7485"/>
                </a:cxn>
                <a:cxn ang="0">
                  <a:pos x="connsiteX7486" y="connsiteY7486"/>
                </a:cxn>
                <a:cxn ang="0">
                  <a:pos x="connsiteX7487" y="connsiteY7487"/>
                </a:cxn>
                <a:cxn ang="0">
                  <a:pos x="connsiteX7488" y="connsiteY7488"/>
                </a:cxn>
                <a:cxn ang="0">
                  <a:pos x="connsiteX7489" y="connsiteY7489"/>
                </a:cxn>
                <a:cxn ang="0">
                  <a:pos x="connsiteX7490" y="connsiteY7490"/>
                </a:cxn>
                <a:cxn ang="0">
                  <a:pos x="connsiteX7491" y="connsiteY7491"/>
                </a:cxn>
                <a:cxn ang="0">
                  <a:pos x="connsiteX7492" y="connsiteY7492"/>
                </a:cxn>
                <a:cxn ang="0">
                  <a:pos x="connsiteX7493" y="connsiteY7493"/>
                </a:cxn>
                <a:cxn ang="0">
                  <a:pos x="connsiteX7494" y="connsiteY7494"/>
                </a:cxn>
                <a:cxn ang="0">
                  <a:pos x="connsiteX7495" y="connsiteY7495"/>
                </a:cxn>
                <a:cxn ang="0">
                  <a:pos x="connsiteX7496" y="connsiteY7496"/>
                </a:cxn>
                <a:cxn ang="0">
                  <a:pos x="connsiteX7497" y="connsiteY7497"/>
                </a:cxn>
                <a:cxn ang="0">
                  <a:pos x="connsiteX7498" y="connsiteY7498"/>
                </a:cxn>
                <a:cxn ang="0">
                  <a:pos x="connsiteX7499" y="connsiteY7499"/>
                </a:cxn>
                <a:cxn ang="0">
                  <a:pos x="connsiteX7500" y="connsiteY7500"/>
                </a:cxn>
                <a:cxn ang="0">
                  <a:pos x="connsiteX7501" y="connsiteY7501"/>
                </a:cxn>
                <a:cxn ang="0">
                  <a:pos x="connsiteX7502" y="connsiteY7502"/>
                </a:cxn>
                <a:cxn ang="0">
                  <a:pos x="connsiteX7503" y="connsiteY7503"/>
                </a:cxn>
                <a:cxn ang="0">
                  <a:pos x="connsiteX7504" y="connsiteY7504"/>
                </a:cxn>
                <a:cxn ang="0">
                  <a:pos x="connsiteX7505" y="connsiteY7505"/>
                </a:cxn>
                <a:cxn ang="0">
                  <a:pos x="connsiteX7506" y="connsiteY7506"/>
                </a:cxn>
                <a:cxn ang="0">
                  <a:pos x="connsiteX7507" y="connsiteY7507"/>
                </a:cxn>
                <a:cxn ang="0">
                  <a:pos x="connsiteX7508" y="connsiteY7508"/>
                </a:cxn>
                <a:cxn ang="0">
                  <a:pos x="connsiteX7509" y="connsiteY7509"/>
                </a:cxn>
                <a:cxn ang="0">
                  <a:pos x="connsiteX7510" y="connsiteY7510"/>
                </a:cxn>
                <a:cxn ang="0">
                  <a:pos x="connsiteX7511" y="connsiteY7511"/>
                </a:cxn>
                <a:cxn ang="0">
                  <a:pos x="connsiteX7512" y="connsiteY7512"/>
                </a:cxn>
                <a:cxn ang="0">
                  <a:pos x="connsiteX7513" y="connsiteY7513"/>
                </a:cxn>
                <a:cxn ang="0">
                  <a:pos x="connsiteX7514" y="connsiteY7514"/>
                </a:cxn>
                <a:cxn ang="0">
                  <a:pos x="connsiteX7515" y="connsiteY7515"/>
                </a:cxn>
                <a:cxn ang="0">
                  <a:pos x="connsiteX7516" y="connsiteY7516"/>
                </a:cxn>
                <a:cxn ang="0">
                  <a:pos x="connsiteX7517" y="connsiteY7517"/>
                </a:cxn>
                <a:cxn ang="0">
                  <a:pos x="connsiteX7518" y="connsiteY7518"/>
                </a:cxn>
                <a:cxn ang="0">
                  <a:pos x="connsiteX7519" y="connsiteY7519"/>
                </a:cxn>
              </a:cxnLst>
              <a:rect l="l" t="t" r="r" b="b"/>
              <a:pathLst>
                <a:path w="6999840" h="8361036">
                  <a:moveTo>
                    <a:pt x="6836025" y="8343115"/>
                  </a:moveTo>
                  <a:cubicBezTo>
                    <a:pt x="6840974" y="8343115"/>
                    <a:pt x="6844985" y="8347127"/>
                    <a:pt x="6844985" y="8352076"/>
                  </a:cubicBezTo>
                  <a:cubicBezTo>
                    <a:pt x="6844985" y="8357024"/>
                    <a:pt x="6840974" y="8361036"/>
                    <a:pt x="6836025" y="8361036"/>
                  </a:cubicBezTo>
                  <a:cubicBezTo>
                    <a:pt x="6831076" y="8361036"/>
                    <a:pt x="6827064" y="8357024"/>
                    <a:pt x="6827064" y="8352076"/>
                  </a:cubicBezTo>
                  <a:cubicBezTo>
                    <a:pt x="6827064" y="8347127"/>
                    <a:pt x="6831076" y="8343115"/>
                    <a:pt x="6836025" y="8343115"/>
                  </a:cubicBezTo>
                  <a:close/>
                  <a:moveTo>
                    <a:pt x="6532742" y="8343115"/>
                  </a:moveTo>
                  <a:cubicBezTo>
                    <a:pt x="6537691" y="8343115"/>
                    <a:pt x="6541703" y="8347127"/>
                    <a:pt x="6541703" y="8352076"/>
                  </a:cubicBezTo>
                  <a:cubicBezTo>
                    <a:pt x="6541703" y="8357024"/>
                    <a:pt x="6537691" y="8361036"/>
                    <a:pt x="6532742" y="8361036"/>
                  </a:cubicBezTo>
                  <a:cubicBezTo>
                    <a:pt x="6527793" y="8361036"/>
                    <a:pt x="6523782" y="8357024"/>
                    <a:pt x="6523782" y="8352076"/>
                  </a:cubicBezTo>
                  <a:cubicBezTo>
                    <a:pt x="6523782" y="8347127"/>
                    <a:pt x="6527793" y="8343115"/>
                    <a:pt x="6532742" y="8343115"/>
                  </a:cubicBezTo>
                  <a:close/>
                  <a:moveTo>
                    <a:pt x="6229459" y="8343115"/>
                  </a:moveTo>
                  <a:cubicBezTo>
                    <a:pt x="6234408" y="8343115"/>
                    <a:pt x="6238420" y="8347127"/>
                    <a:pt x="6238420" y="8352076"/>
                  </a:cubicBezTo>
                  <a:cubicBezTo>
                    <a:pt x="6238420" y="8357024"/>
                    <a:pt x="6234408" y="8361036"/>
                    <a:pt x="6229459" y="8361036"/>
                  </a:cubicBezTo>
                  <a:cubicBezTo>
                    <a:pt x="6224510" y="8361036"/>
                    <a:pt x="6220499" y="8357024"/>
                    <a:pt x="6220499" y="8352076"/>
                  </a:cubicBezTo>
                  <a:cubicBezTo>
                    <a:pt x="6220499" y="8347127"/>
                    <a:pt x="6224510" y="8343115"/>
                    <a:pt x="6229459" y="8343115"/>
                  </a:cubicBezTo>
                  <a:close/>
                  <a:moveTo>
                    <a:pt x="5926177" y="8343115"/>
                  </a:moveTo>
                  <a:cubicBezTo>
                    <a:pt x="5931126" y="8343115"/>
                    <a:pt x="5935138" y="8347127"/>
                    <a:pt x="5935138" y="8352076"/>
                  </a:cubicBezTo>
                  <a:cubicBezTo>
                    <a:pt x="5935138" y="8357024"/>
                    <a:pt x="5931126" y="8361036"/>
                    <a:pt x="5926177" y="8361036"/>
                  </a:cubicBezTo>
                  <a:cubicBezTo>
                    <a:pt x="5921228" y="8361036"/>
                    <a:pt x="5917217" y="8357024"/>
                    <a:pt x="5917217" y="8352076"/>
                  </a:cubicBezTo>
                  <a:cubicBezTo>
                    <a:pt x="5917217" y="8347127"/>
                    <a:pt x="5921228" y="8343115"/>
                    <a:pt x="5926177" y="8343115"/>
                  </a:cubicBezTo>
                  <a:close/>
                  <a:moveTo>
                    <a:pt x="5622895" y="8343115"/>
                  </a:moveTo>
                  <a:cubicBezTo>
                    <a:pt x="5627844" y="8343115"/>
                    <a:pt x="5631856" y="8347127"/>
                    <a:pt x="5631856" y="8352076"/>
                  </a:cubicBezTo>
                  <a:cubicBezTo>
                    <a:pt x="5631856" y="8357024"/>
                    <a:pt x="5627844" y="8361036"/>
                    <a:pt x="5622895" y="8361036"/>
                  </a:cubicBezTo>
                  <a:cubicBezTo>
                    <a:pt x="5617946" y="8361036"/>
                    <a:pt x="5613935" y="8357024"/>
                    <a:pt x="5613935" y="8352076"/>
                  </a:cubicBezTo>
                  <a:cubicBezTo>
                    <a:pt x="5613935" y="8347127"/>
                    <a:pt x="5617946" y="8343115"/>
                    <a:pt x="5622895" y="8343115"/>
                  </a:cubicBezTo>
                  <a:close/>
                  <a:moveTo>
                    <a:pt x="5319613" y="8343115"/>
                  </a:moveTo>
                  <a:cubicBezTo>
                    <a:pt x="5324562" y="8343115"/>
                    <a:pt x="5328574" y="8347127"/>
                    <a:pt x="5328574" y="8352076"/>
                  </a:cubicBezTo>
                  <a:cubicBezTo>
                    <a:pt x="5328574" y="8357024"/>
                    <a:pt x="5324562" y="8361036"/>
                    <a:pt x="5319613" y="8361036"/>
                  </a:cubicBezTo>
                  <a:cubicBezTo>
                    <a:pt x="5314664" y="8361036"/>
                    <a:pt x="5310653" y="8357024"/>
                    <a:pt x="5310653" y="8352076"/>
                  </a:cubicBezTo>
                  <a:cubicBezTo>
                    <a:pt x="5310653" y="8347127"/>
                    <a:pt x="5314664" y="8343115"/>
                    <a:pt x="5319613" y="8343115"/>
                  </a:cubicBezTo>
                  <a:close/>
                  <a:moveTo>
                    <a:pt x="5016330" y="8343115"/>
                  </a:moveTo>
                  <a:cubicBezTo>
                    <a:pt x="5021279" y="8343115"/>
                    <a:pt x="5025291" y="8347127"/>
                    <a:pt x="5025291" y="8352076"/>
                  </a:cubicBezTo>
                  <a:cubicBezTo>
                    <a:pt x="5025291" y="8357024"/>
                    <a:pt x="5021279" y="8361036"/>
                    <a:pt x="5016330" y="8361036"/>
                  </a:cubicBezTo>
                  <a:cubicBezTo>
                    <a:pt x="5011381" y="8361036"/>
                    <a:pt x="5007370" y="8357024"/>
                    <a:pt x="5007370" y="8352076"/>
                  </a:cubicBezTo>
                  <a:cubicBezTo>
                    <a:pt x="5007370" y="8347127"/>
                    <a:pt x="5011381" y="8343115"/>
                    <a:pt x="5016330" y="8343115"/>
                  </a:cubicBezTo>
                  <a:close/>
                  <a:moveTo>
                    <a:pt x="4713048" y="8343115"/>
                  </a:moveTo>
                  <a:cubicBezTo>
                    <a:pt x="4717997" y="8343115"/>
                    <a:pt x="4722009" y="8347127"/>
                    <a:pt x="4722009" y="8352076"/>
                  </a:cubicBezTo>
                  <a:cubicBezTo>
                    <a:pt x="4722009" y="8357024"/>
                    <a:pt x="4717997" y="8361036"/>
                    <a:pt x="4713048" y="8361036"/>
                  </a:cubicBezTo>
                  <a:cubicBezTo>
                    <a:pt x="4708099" y="8361036"/>
                    <a:pt x="4704088" y="8357024"/>
                    <a:pt x="4704088" y="8352076"/>
                  </a:cubicBezTo>
                  <a:cubicBezTo>
                    <a:pt x="4704088" y="8347127"/>
                    <a:pt x="4708099" y="8343115"/>
                    <a:pt x="4713048" y="8343115"/>
                  </a:cubicBezTo>
                  <a:close/>
                  <a:moveTo>
                    <a:pt x="4409765" y="8343115"/>
                  </a:moveTo>
                  <a:cubicBezTo>
                    <a:pt x="4414714" y="8343115"/>
                    <a:pt x="4418726" y="8347127"/>
                    <a:pt x="4418726" y="8352076"/>
                  </a:cubicBezTo>
                  <a:cubicBezTo>
                    <a:pt x="4418726" y="8357024"/>
                    <a:pt x="4414714" y="8361036"/>
                    <a:pt x="4409765" y="8361036"/>
                  </a:cubicBezTo>
                  <a:cubicBezTo>
                    <a:pt x="4404816" y="8361036"/>
                    <a:pt x="4400805" y="8357024"/>
                    <a:pt x="4400805" y="8352076"/>
                  </a:cubicBezTo>
                  <a:cubicBezTo>
                    <a:pt x="4400805" y="8347127"/>
                    <a:pt x="4404816" y="8343115"/>
                    <a:pt x="4409765" y="8343115"/>
                  </a:cubicBezTo>
                  <a:close/>
                  <a:moveTo>
                    <a:pt x="4106483" y="8343115"/>
                  </a:moveTo>
                  <a:cubicBezTo>
                    <a:pt x="4111432" y="8343115"/>
                    <a:pt x="4115444" y="8347127"/>
                    <a:pt x="4115444" y="8352076"/>
                  </a:cubicBezTo>
                  <a:cubicBezTo>
                    <a:pt x="4115444" y="8357024"/>
                    <a:pt x="4111432" y="8361036"/>
                    <a:pt x="4106483" y="8361036"/>
                  </a:cubicBezTo>
                  <a:cubicBezTo>
                    <a:pt x="4101534" y="8361036"/>
                    <a:pt x="4097523" y="8357024"/>
                    <a:pt x="4097523" y="8352076"/>
                  </a:cubicBezTo>
                  <a:cubicBezTo>
                    <a:pt x="4097523" y="8347127"/>
                    <a:pt x="4101534" y="8343115"/>
                    <a:pt x="4106483" y="8343115"/>
                  </a:cubicBezTo>
                  <a:close/>
                  <a:moveTo>
                    <a:pt x="3803200" y="8343115"/>
                  </a:moveTo>
                  <a:cubicBezTo>
                    <a:pt x="3808149" y="8343115"/>
                    <a:pt x="3812161" y="8347127"/>
                    <a:pt x="3812161" y="8352076"/>
                  </a:cubicBezTo>
                  <a:cubicBezTo>
                    <a:pt x="3812161" y="8357024"/>
                    <a:pt x="3808149" y="8361036"/>
                    <a:pt x="3803200" y="8361036"/>
                  </a:cubicBezTo>
                  <a:cubicBezTo>
                    <a:pt x="3798252" y="8361036"/>
                    <a:pt x="3794240" y="8357024"/>
                    <a:pt x="3794240" y="8352076"/>
                  </a:cubicBezTo>
                  <a:cubicBezTo>
                    <a:pt x="3794240" y="8347127"/>
                    <a:pt x="3798252" y="8343115"/>
                    <a:pt x="3803200" y="8343115"/>
                  </a:cubicBezTo>
                  <a:close/>
                  <a:moveTo>
                    <a:pt x="3499921" y="8343115"/>
                  </a:moveTo>
                  <a:cubicBezTo>
                    <a:pt x="3504867" y="8343115"/>
                    <a:pt x="3508879" y="8347127"/>
                    <a:pt x="3508879" y="8352076"/>
                  </a:cubicBezTo>
                  <a:cubicBezTo>
                    <a:pt x="3508879" y="8357024"/>
                    <a:pt x="3504867" y="8361036"/>
                    <a:pt x="3499921" y="8361036"/>
                  </a:cubicBezTo>
                  <a:cubicBezTo>
                    <a:pt x="3495010" y="8361036"/>
                    <a:pt x="3490998" y="8357024"/>
                    <a:pt x="3490998" y="8352076"/>
                  </a:cubicBezTo>
                  <a:cubicBezTo>
                    <a:pt x="3490998" y="8347127"/>
                    <a:pt x="3495010" y="8343115"/>
                    <a:pt x="3499921" y="8343115"/>
                  </a:cubicBezTo>
                  <a:close/>
                  <a:moveTo>
                    <a:pt x="3196690" y="8343115"/>
                  </a:moveTo>
                  <a:cubicBezTo>
                    <a:pt x="3201637" y="8343115"/>
                    <a:pt x="3205652" y="8347127"/>
                    <a:pt x="3205652" y="8352076"/>
                  </a:cubicBezTo>
                  <a:cubicBezTo>
                    <a:pt x="3205652" y="8357024"/>
                    <a:pt x="3201637" y="8361036"/>
                    <a:pt x="3196690" y="8361036"/>
                  </a:cubicBezTo>
                  <a:cubicBezTo>
                    <a:pt x="3191743" y="8361036"/>
                    <a:pt x="3187729" y="8357024"/>
                    <a:pt x="3187729" y="8352076"/>
                  </a:cubicBezTo>
                  <a:cubicBezTo>
                    <a:pt x="3187729" y="8347127"/>
                    <a:pt x="3191743" y="8343115"/>
                    <a:pt x="3196690" y="8343115"/>
                  </a:cubicBezTo>
                  <a:close/>
                  <a:moveTo>
                    <a:pt x="2893436" y="8343115"/>
                  </a:moveTo>
                  <a:cubicBezTo>
                    <a:pt x="2898388" y="8343115"/>
                    <a:pt x="2902396" y="8347127"/>
                    <a:pt x="2902396" y="8352076"/>
                  </a:cubicBezTo>
                  <a:cubicBezTo>
                    <a:pt x="2902396" y="8357024"/>
                    <a:pt x="2898388" y="8361036"/>
                    <a:pt x="2893436" y="8361036"/>
                  </a:cubicBezTo>
                  <a:cubicBezTo>
                    <a:pt x="2888486" y="8361036"/>
                    <a:pt x="2884478" y="8357024"/>
                    <a:pt x="2884478" y="8352076"/>
                  </a:cubicBezTo>
                  <a:cubicBezTo>
                    <a:pt x="2884478" y="8347127"/>
                    <a:pt x="2888486" y="8343115"/>
                    <a:pt x="2893436" y="8343115"/>
                  </a:cubicBezTo>
                  <a:close/>
                  <a:moveTo>
                    <a:pt x="2590159" y="8343115"/>
                  </a:moveTo>
                  <a:cubicBezTo>
                    <a:pt x="2595102" y="8343115"/>
                    <a:pt x="2599113" y="8347127"/>
                    <a:pt x="2599113" y="8352076"/>
                  </a:cubicBezTo>
                  <a:cubicBezTo>
                    <a:pt x="2599113" y="8357024"/>
                    <a:pt x="2595102" y="8361036"/>
                    <a:pt x="2590159" y="8361036"/>
                  </a:cubicBezTo>
                  <a:cubicBezTo>
                    <a:pt x="2585210" y="8361036"/>
                    <a:pt x="2581197" y="8357024"/>
                    <a:pt x="2581197" y="8352076"/>
                  </a:cubicBezTo>
                  <a:cubicBezTo>
                    <a:pt x="2581197" y="8347127"/>
                    <a:pt x="2585210" y="8343115"/>
                    <a:pt x="2590159" y="8343115"/>
                  </a:cubicBezTo>
                  <a:close/>
                  <a:moveTo>
                    <a:pt x="2286875" y="8343115"/>
                  </a:moveTo>
                  <a:cubicBezTo>
                    <a:pt x="2291823" y="8343115"/>
                    <a:pt x="2295835" y="8347127"/>
                    <a:pt x="2295835" y="8352076"/>
                  </a:cubicBezTo>
                  <a:cubicBezTo>
                    <a:pt x="2295835" y="8357024"/>
                    <a:pt x="2291823" y="8361036"/>
                    <a:pt x="2286875" y="8361036"/>
                  </a:cubicBezTo>
                  <a:cubicBezTo>
                    <a:pt x="2281925" y="8361036"/>
                    <a:pt x="2277920" y="8357024"/>
                    <a:pt x="2277920" y="8352076"/>
                  </a:cubicBezTo>
                  <a:cubicBezTo>
                    <a:pt x="2277920" y="8347127"/>
                    <a:pt x="2281925" y="8343115"/>
                    <a:pt x="2286875" y="8343115"/>
                  </a:cubicBezTo>
                  <a:close/>
                  <a:moveTo>
                    <a:pt x="1983594" y="8343115"/>
                  </a:moveTo>
                  <a:cubicBezTo>
                    <a:pt x="1988546" y="8343115"/>
                    <a:pt x="1992557" y="8347127"/>
                    <a:pt x="1992557" y="8352076"/>
                  </a:cubicBezTo>
                  <a:cubicBezTo>
                    <a:pt x="1992557" y="8357024"/>
                    <a:pt x="1988546" y="8361036"/>
                    <a:pt x="1983594" y="8361036"/>
                  </a:cubicBezTo>
                  <a:cubicBezTo>
                    <a:pt x="1978647" y="8361036"/>
                    <a:pt x="1974636" y="8357024"/>
                    <a:pt x="1974636" y="8352076"/>
                  </a:cubicBezTo>
                  <a:cubicBezTo>
                    <a:pt x="1974636" y="8347127"/>
                    <a:pt x="1978647" y="8343115"/>
                    <a:pt x="1983594" y="8343115"/>
                  </a:cubicBezTo>
                  <a:close/>
                  <a:moveTo>
                    <a:pt x="1680321" y="8343115"/>
                  </a:moveTo>
                  <a:cubicBezTo>
                    <a:pt x="1685270" y="8343115"/>
                    <a:pt x="1689283" y="8347127"/>
                    <a:pt x="1689283" y="8352076"/>
                  </a:cubicBezTo>
                  <a:cubicBezTo>
                    <a:pt x="1689283" y="8357024"/>
                    <a:pt x="1685270" y="8361036"/>
                    <a:pt x="1680321" y="8361036"/>
                  </a:cubicBezTo>
                  <a:cubicBezTo>
                    <a:pt x="1675372" y="8361036"/>
                    <a:pt x="1671360" y="8357024"/>
                    <a:pt x="1671360" y="8352076"/>
                  </a:cubicBezTo>
                  <a:cubicBezTo>
                    <a:pt x="1671360" y="8347127"/>
                    <a:pt x="1675372" y="8343115"/>
                    <a:pt x="1680321" y="8343115"/>
                  </a:cubicBezTo>
                  <a:close/>
                  <a:moveTo>
                    <a:pt x="1377032" y="8343115"/>
                  </a:moveTo>
                  <a:cubicBezTo>
                    <a:pt x="1381982" y="8343115"/>
                    <a:pt x="1385994" y="8347127"/>
                    <a:pt x="1385994" y="8352076"/>
                  </a:cubicBezTo>
                  <a:cubicBezTo>
                    <a:pt x="1385994" y="8357024"/>
                    <a:pt x="1381982" y="8361036"/>
                    <a:pt x="1377032" y="8361036"/>
                  </a:cubicBezTo>
                  <a:cubicBezTo>
                    <a:pt x="1372081" y="8361036"/>
                    <a:pt x="1368070" y="8357024"/>
                    <a:pt x="1368070" y="8352076"/>
                  </a:cubicBezTo>
                  <a:cubicBezTo>
                    <a:pt x="1368070" y="8347127"/>
                    <a:pt x="1372081" y="8343115"/>
                    <a:pt x="1377032" y="8343115"/>
                  </a:cubicBezTo>
                  <a:close/>
                  <a:moveTo>
                    <a:pt x="1073751" y="8343115"/>
                  </a:moveTo>
                  <a:cubicBezTo>
                    <a:pt x="1078698" y="8343115"/>
                    <a:pt x="1082711" y="8347127"/>
                    <a:pt x="1082711" y="8352076"/>
                  </a:cubicBezTo>
                  <a:cubicBezTo>
                    <a:pt x="1082711" y="8357024"/>
                    <a:pt x="1078698" y="8361036"/>
                    <a:pt x="1073751" y="8361036"/>
                  </a:cubicBezTo>
                  <a:cubicBezTo>
                    <a:pt x="1068802" y="8361036"/>
                    <a:pt x="1064790" y="8357024"/>
                    <a:pt x="1064790" y="8352076"/>
                  </a:cubicBezTo>
                  <a:cubicBezTo>
                    <a:pt x="1064790" y="8347127"/>
                    <a:pt x="1068802" y="8343115"/>
                    <a:pt x="1073751" y="8343115"/>
                  </a:cubicBezTo>
                  <a:close/>
                  <a:moveTo>
                    <a:pt x="770471" y="8343115"/>
                  </a:moveTo>
                  <a:cubicBezTo>
                    <a:pt x="775420" y="8343115"/>
                    <a:pt x="779431" y="8347127"/>
                    <a:pt x="779431" y="8352076"/>
                  </a:cubicBezTo>
                  <a:cubicBezTo>
                    <a:pt x="779431" y="8357024"/>
                    <a:pt x="775420" y="8361036"/>
                    <a:pt x="770471" y="8361036"/>
                  </a:cubicBezTo>
                  <a:cubicBezTo>
                    <a:pt x="765522" y="8361036"/>
                    <a:pt x="761510" y="8357024"/>
                    <a:pt x="761510" y="8352076"/>
                  </a:cubicBezTo>
                  <a:cubicBezTo>
                    <a:pt x="761510" y="8347127"/>
                    <a:pt x="765522" y="8343115"/>
                    <a:pt x="770471" y="8343115"/>
                  </a:cubicBezTo>
                  <a:close/>
                  <a:moveTo>
                    <a:pt x="467172" y="8343115"/>
                  </a:moveTo>
                  <a:cubicBezTo>
                    <a:pt x="472121" y="8343115"/>
                    <a:pt x="476132" y="8347127"/>
                    <a:pt x="476132" y="8352076"/>
                  </a:cubicBezTo>
                  <a:cubicBezTo>
                    <a:pt x="476132" y="8357024"/>
                    <a:pt x="472121" y="8361036"/>
                    <a:pt x="467172" y="8361036"/>
                  </a:cubicBezTo>
                  <a:cubicBezTo>
                    <a:pt x="462223" y="8361036"/>
                    <a:pt x="458212" y="8357024"/>
                    <a:pt x="458212" y="8352076"/>
                  </a:cubicBezTo>
                  <a:cubicBezTo>
                    <a:pt x="458212" y="8347127"/>
                    <a:pt x="462223" y="8343115"/>
                    <a:pt x="467172" y="8343115"/>
                  </a:cubicBezTo>
                  <a:close/>
                  <a:moveTo>
                    <a:pt x="163891" y="8343115"/>
                  </a:moveTo>
                  <a:cubicBezTo>
                    <a:pt x="168839" y="8343115"/>
                    <a:pt x="172851" y="8347127"/>
                    <a:pt x="172851" y="8352076"/>
                  </a:cubicBezTo>
                  <a:cubicBezTo>
                    <a:pt x="172851" y="8357024"/>
                    <a:pt x="168839" y="8361036"/>
                    <a:pt x="163891" y="8361036"/>
                  </a:cubicBezTo>
                  <a:cubicBezTo>
                    <a:pt x="158942" y="8361036"/>
                    <a:pt x="154930" y="8357024"/>
                    <a:pt x="154930" y="8352076"/>
                  </a:cubicBezTo>
                  <a:cubicBezTo>
                    <a:pt x="154930" y="8347127"/>
                    <a:pt x="158942" y="8343115"/>
                    <a:pt x="163891" y="8343115"/>
                  </a:cubicBezTo>
                  <a:close/>
                  <a:moveTo>
                    <a:pt x="6990880" y="8266201"/>
                  </a:moveTo>
                  <a:cubicBezTo>
                    <a:pt x="6995829" y="8266201"/>
                    <a:pt x="6999840" y="8270213"/>
                    <a:pt x="6999840" y="8275162"/>
                  </a:cubicBezTo>
                  <a:cubicBezTo>
                    <a:pt x="6999840" y="8280110"/>
                    <a:pt x="6995829" y="8284122"/>
                    <a:pt x="6990880" y="8284122"/>
                  </a:cubicBezTo>
                  <a:cubicBezTo>
                    <a:pt x="6985931" y="8284122"/>
                    <a:pt x="6981919" y="8280110"/>
                    <a:pt x="6981919" y="8275162"/>
                  </a:cubicBezTo>
                  <a:cubicBezTo>
                    <a:pt x="6981919" y="8270213"/>
                    <a:pt x="6985931" y="8266201"/>
                    <a:pt x="6990880" y="8266201"/>
                  </a:cubicBezTo>
                  <a:close/>
                  <a:moveTo>
                    <a:pt x="6687318" y="8266201"/>
                  </a:moveTo>
                  <a:cubicBezTo>
                    <a:pt x="6692267" y="8266201"/>
                    <a:pt x="6696278" y="8270213"/>
                    <a:pt x="6696278" y="8275162"/>
                  </a:cubicBezTo>
                  <a:cubicBezTo>
                    <a:pt x="6696278" y="8280110"/>
                    <a:pt x="6692267" y="8284122"/>
                    <a:pt x="6687318" y="8284122"/>
                  </a:cubicBezTo>
                  <a:cubicBezTo>
                    <a:pt x="6682369" y="8284122"/>
                    <a:pt x="6678357" y="8280110"/>
                    <a:pt x="6678357" y="8275162"/>
                  </a:cubicBezTo>
                  <a:cubicBezTo>
                    <a:pt x="6678357" y="8270213"/>
                    <a:pt x="6682369" y="8266201"/>
                    <a:pt x="6687318" y="8266201"/>
                  </a:cubicBezTo>
                  <a:close/>
                  <a:moveTo>
                    <a:pt x="6383755" y="8266201"/>
                  </a:moveTo>
                  <a:cubicBezTo>
                    <a:pt x="6388704" y="8266201"/>
                    <a:pt x="6392716" y="8270213"/>
                    <a:pt x="6392716" y="8275162"/>
                  </a:cubicBezTo>
                  <a:cubicBezTo>
                    <a:pt x="6392716" y="8280110"/>
                    <a:pt x="6388704" y="8284122"/>
                    <a:pt x="6383755" y="8284122"/>
                  </a:cubicBezTo>
                  <a:cubicBezTo>
                    <a:pt x="6378806" y="8284122"/>
                    <a:pt x="6374795" y="8280110"/>
                    <a:pt x="6374795" y="8275162"/>
                  </a:cubicBezTo>
                  <a:cubicBezTo>
                    <a:pt x="6374795" y="8270213"/>
                    <a:pt x="6378806" y="8266201"/>
                    <a:pt x="6383755" y="8266201"/>
                  </a:cubicBezTo>
                  <a:close/>
                  <a:moveTo>
                    <a:pt x="6080194" y="8266201"/>
                  </a:moveTo>
                  <a:cubicBezTo>
                    <a:pt x="6085143" y="8266201"/>
                    <a:pt x="6089155" y="8270213"/>
                    <a:pt x="6089155" y="8275162"/>
                  </a:cubicBezTo>
                  <a:cubicBezTo>
                    <a:pt x="6089155" y="8280110"/>
                    <a:pt x="6085143" y="8284122"/>
                    <a:pt x="6080194" y="8284122"/>
                  </a:cubicBezTo>
                  <a:cubicBezTo>
                    <a:pt x="6075245" y="8284122"/>
                    <a:pt x="6071234" y="8280110"/>
                    <a:pt x="6071234" y="8275162"/>
                  </a:cubicBezTo>
                  <a:cubicBezTo>
                    <a:pt x="6071234" y="8270213"/>
                    <a:pt x="6075245" y="8266201"/>
                    <a:pt x="6080194" y="8266201"/>
                  </a:cubicBezTo>
                  <a:close/>
                  <a:moveTo>
                    <a:pt x="5776632" y="8266201"/>
                  </a:moveTo>
                  <a:cubicBezTo>
                    <a:pt x="5781581" y="8266201"/>
                    <a:pt x="5785593" y="8270213"/>
                    <a:pt x="5785593" y="8275162"/>
                  </a:cubicBezTo>
                  <a:cubicBezTo>
                    <a:pt x="5785593" y="8280110"/>
                    <a:pt x="5781581" y="8284122"/>
                    <a:pt x="5776632" y="8284122"/>
                  </a:cubicBezTo>
                  <a:cubicBezTo>
                    <a:pt x="5771683" y="8284122"/>
                    <a:pt x="5767672" y="8280110"/>
                    <a:pt x="5767672" y="8275162"/>
                  </a:cubicBezTo>
                  <a:cubicBezTo>
                    <a:pt x="5767672" y="8270213"/>
                    <a:pt x="5771683" y="8266201"/>
                    <a:pt x="5776632" y="8266201"/>
                  </a:cubicBezTo>
                  <a:close/>
                  <a:moveTo>
                    <a:pt x="5473070" y="8266201"/>
                  </a:moveTo>
                  <a:cubicBezTo>
                    <a:pt x="5478019" y="8266201"/>
                    <a:pt x="5482031" y="8270213"/>
                    <a:pt x="5482031" y="8275162"/>
                  </a:cubicBezTo>
                  <a:cubicBezTo>
                    <a:pt x="5482031" y="8280110"/>
                    <a:pt x="5478019" y="8284122"/>
                    <a:pt x="5473070" y="8284122"/>
                  </a:cubicBezTo>
                  <a:cubicBezTo>
                    <a:pt x="5468121" y="8284122"/>
                    <a:pt x="5464110" y="8280110"/>
                    <a:pt x="5464110" y="8275162"/>
                  </a:cubicBezTo>
                  <a:cubicBezTo>
                    <a:pt x="5464110" y="8270213"/>
                    <a:pt x="5468121" y="8266201"/>
                    <a:pt x="5473070" y="8266201"/>
                  </a:cubicBezTo>
                  <a:close/>
                  <a:moveTo>
                    <a:pt x="5169508" y="8266201"/>
                  </a:moveTo>
                  <a:cubicBezTo>
                    <a:pt x="5174457" y="8266201"/>
                    <a:pt x="5178469" y="8270213"/>
                    <a:pt x="5178469" y="8275162"/>
                  </a:cubicBezTo>
                  <a:cubicBezTo>
                    <a:pt x="5178469" y="8280110"/>
                    <a:pt x="5174457" y="8284122"/>
                    <a:pt x="5169508" y="8284122"/>
                  </a:cubicBezTo>
                  <a:cubicBezTo>
                    <a:pt x="5164559" y="8284122"/>
                    <a:pt x="5160548" y="8280110"/>
                    <a:pt x="5160548" y="8275162"/>
                  </a:cubicBezTo>
                  <a:cubicBezTo>
                    <a:pt x="5160548" y="8270213"/>
                    <a:pt x="5164559" y="8266201"/>
                    <a:pt x="5169508" y="8266201"/>
                  </a:cubicBezTo>
                  <a:close/>
                  <a:moveTo>
                    <a:pt x="4865947" y="8266201"/>
                  </a:moveTo>
                  <a:cubicBezTo>
                    <a:pt x="4870896" y="8266201"/>
                    <a:pt x="4874908" y="8270213"/>
                    <a:pt x="4874908" y="8275162"/>
                  </a:cubicBezTo>
                  <a:cubicBezTo>
                    <a:pt x="4874908" y="8280110"/>
                    <a:pt x="4870896" y="8284122"/>
                    <a:pt x="4865947" y="8284122"/>
                  </a:cubicBezTo>
                  <a:cubicBezTo>
                    <a:pt x="4860998" y="8284122"/>
                    <a:pt x="4856987" y="8280110"/>
                    <a:pt x="4856987" y="8275162"/>
                  </a:cubicBezTo>
                  <a:cubicBezTo>
                    <a:pt x="4856987" y="8270213"/>
                    <a:pt x="4860998" y="8266201"/>
                    <a:pt x="4865947" y="8266201"/>
                  </a:cubicBezTo>
                  <a:close/>
                  <a:moveTo>
                    <a:pt x="4562385" y="8266201"/>
                  </a:moveTo>
                  <a:cubicBezTo>
                    <a:pt x="4567334" y="8266201"/>
                    <a:pt x="4571346" y="8270213"/>
                    <a:pt x="4571346" y="8275162"/>
                  </a:cubicBezTo>
                  <a:cubicBezTo>
                    <a:pt x="4571346" y="8280110"/>
                    <a:pt x="4567334" y="8284122"/>
                    <a:pt x="4562385" y="8284122"/>
                  </a:cubicBezTo>
                  <a:cubicBezTo>
                    <a:pt x="4557436" y="8284122"/>
                    <a:pt x="4553425" y="8280110"/>
                    <a:pt x="4553425" y="8275162"/>
                  </a:cubicBezTo>
                  <a:cubicBezTo>
                    <a:pt x="4553425" y="8270213"/>
                    <a:pt x="4557436" y="8266201"/>
                    <a:pt x="4562385" y="8266201"/>
                  </a:cubicBezTo>
                  <a:close/>
                  <a:moveTo>
                    <a:pt x="4258823" y="8266201"/>
                  </a:moveTo>
                  <a:cubicBezTo>
                    <a:pt x="4263772" y="8266201"/>
                    <a:pt x="4267784" y="8270213"/>
                    <a:pt x="4267784" y="8275162"/>
                  </a:cubicBezTo>
                  <a:cubicBezTo>
                    <a:pt x="4267784" y="8280110"/>
                    <a:pt x="4263772" y="8284122"/>
                    <a:pt x="4258823" y="8284122"/>
                  </a:cubicBezTo>
                  <a:cubicBezTo>
                    <a:pt x="4253874" y="8284122"/>
                    <a:pt x="4249863" y="8280110"/>
                    <a:pt x="4249863" y="8275162"/>
                  </a:cubicBezTo>
                  <a:cubicBezTo>
                    <a:pt x="4249863" y="8270213"/>
                    <a:pt x="4253874" y="8266201"/>
                    <a:pt x="4258823" y="8266201"/>
                  </a:cubicBezTo>
                  <a:close/>
                  <a:moveTo>
                    <a:pt x="3955261" y="8266201"/>
                  </a:moveTo>
                  <a:cubicBezTo>
                    <a:pt x="3960210" y="8266201"/>
                    <a:pt x="3964222" y="8270213"/>
                    <a:pt x="3964222" y="8275162"/>
                  </a:cubicBezTo>
                  <a:cubicBezTo>
                    <a:pt x="3964222" y="8280110"/>
                    <a:pt x="3960210" y="8284122"/>
                    <a:pt x="3955261" y="8284122"/>
                  </a:cubicBezTo>
                  <a:cubicBezTo>
                    <a:pt x="3950312" y="8284122"/>
                    <a:pt x="3946301" y="8280110"/>
                    <a:pt x="3946301" y="8275162"/>
                  </a:cubicBezTo>
                  <a:cubicBezTo>
                    <a:pt x="3946301" y="8270213"/>
                    <a:pt x="3950312" y="8266201"/>
                    <a:pt x="3955261" y="8266201"/>
                  </a:cubicBezTo>
                  <a:close/>
                  <a:moveTo>
                    <a:pt x="3651699" y="8266201"/>
                  </a:moveTo>
                  <a:cubicBezTo>
                    <a:pt x="3656648" y="8266201"/>
                    <a:pt x="3660660" y="8270213"/>
                    <a:pt x="3660660" y="8275162"/>
                  </a:cubicBezTo>
                  <a:cubicBezTo>
                    <a:pt x="3660660" y="8280110"/>
                    <a:pt x="3656648" y="8284122"/>
                    <a:pt x="3651699" y="8284122"/>
                  </a:cubicBezTo>
                  <a:cubicBezTo>
                    <a:pt x="3646751" y="8284122"/>
                    <a:pt x="3642739" y="8280110"/>
                    <a:pt x="3642739" y="8275162"/>
                  </a:cubicBezTo>
                  <a:cubicBezTo>
                    <a:pt x="3642739" y="8270213"/>
                    <a:pt x="3646751" y="8266201"/>
                    <a:pt x="3651699" y="8266201"/>
                  </a:cubicBezTo>
                  <a:close/>
                  <a:moveTo>
                    <a:pt x="3348139" y="8266201"/>
                  </a:moveTo>
                  <a:cubicBezTo>
                    <a:pt x="3353088" y="8266201"/>
                    <a:pt x="3357099" y="8270213"/>
                    <a:pt x="3357099" y="8275162"/>
                  </a:cubicBezTo>
                  <a:cubicBezTo>
                    <a:pt x="3357099" y="8280110"/>
                    <a:pt x="3353088" y="8284122"/>
                    <a:pt x="3348139" y="8284122"/>
                  </a:cubicBezTo>
                  <a:cubicBezTo>
                    <a:pt x="3343191" y="8284122"/>
                    <a:pt x="3339179" y="8280110"/>
                    <a:pt x="3339179" y="8275162"/>
                  </a:cubicBezTo>
                  <a:cubicBezTo>
                    <a:pt x="3339179" y="8270213"/>
                    <a:pt x="3343191" y="8266201"/>
                    <a:pt x="3348139" y="8266201"/>
                  </a:cubicBezTo>
                  <a:close/>
                  <a:moveTo>
                    <a:pt x="3044579" y="8266201"/>
                  </a:moveTo>
                  <a:cubicBezTo>
                    <a:pt x="3049527" y="8266201"/>
                    <a:pt x="3053539" y="8270213"/>
                    <a:pt x="3053539" y="8275162"/>
                  </a:cubicBezTo>
                  <a:cubicBezTo>
                    <a:pt x="3053539" y="8280110"/>
                    <a:pt x="3049527" y="8284122"/>
                    <a:pt x="3044579" y="8284122"/>
                  </a:cubicBezTo>
                  <a:cubicBezTo>
                    <a:pt x="3039630" y="8284122"/>
                    <a:pt x="3035618" y="8280110"/>
                    <a:pt x="3035618" y="8275162"/>
                  </a:cubicBezTo>
                  <a:cubicBezTo>
                    <a:pt x="3035618" y="8270213"/>
                    <a:pt x="3039630" y="8266201"/>
                    <a:pt x="3044579" y="8266201"/>
                  </a:cubicBezTo>
                  <a:close/>
                  <a:moveTo>
                    <a:pt x="2741019" y="8266201"/>
                  </a:moveTo>
                  <a:cubicBezTo>
                    <a:pt x="2745967" y="8266201"/>
                    <a:pt x="2749978" y="8270213"/>
                    <a:pt x="2749978" y="8275162"/>
                  </a:cubicBezTo>
                  <a:cubicBezTo>
                    <a:pt x="2749978" y="8280110"/>
                    <a:pt x="2745967" y="8284122"/>
                    <a:pt x="2741019" y="8284122"/>
                  </a:cubicBezTo>
                  <a:cubicBezTo>
                    <a:pt x="2736070" y="8284122"/>
                    <a:pt x="2732058" y="8280110"/>
                    <a:pt x="2732058" y="8275162"/>
                  </a:cubicBezTo>
                  <a:cubicBezTo>
                    <a:pt x="2732058" y="8270213"/>
                    <a:pt x="2736070" y="8266201"/>
                    <a:pt x="2741019" y="8266201"/>
                  </a:cubicBezTo>
                  <a:close/>
                  <a:moveTo>
                    <a:pt x="2437458" y="8266201"/>
                  </a:moveTo>
                  <a:cubicBezTo>
                    <a:pt x="2442406" y="8266201"/>
                    <a:pt x="2446417" y="8270213"/>
                    <a:pt x="2446417" y="8275162"/>
                  </a:cubicBezTo>
                  <a:cubicBezTo>
                    <a:pt x="2446417" y="8280110"/>
                    <a:pt x="2442406" y="8284122"/>
                    <a:pt x="2437458" y="8284122"/>
                  </a:cubicBezTo>
                  <a:cubicBezTo>
                    <a:pt x="2432508" y="8284122"/>
                    <a:pt x="2428497" y="8280110"/>
                    <a:pt x="2428497" y="8275162"/>
                  </a:cubicBezTo>
                  <a:cubicBezTo>
                    <a:pt x="2428497" y="8270213"/>
                    <a:pt x="2432508" y="8266201"/>
                    <a:pt x="2437458" y="8266201"/>
                  </a:cubicBezTo>
                  <a:close/>
                  <a:moveTo>
                    <a:pt x="2133894" y="8266201"/>
                  </a:moveTo>
                  <a:cubicBezTo>
                    <a:pt x="2138844" y="8266201"/>
                    <a:pt x="2142855" y="8270213"/>
                    <a:pt x="2142855" y="8275162"/>
                  </a:cubicBezTo>
                  <a:cubicBezTo>
                    <a:pt x="2142855" y="8280110"/>
                    <a:pt x="2138844" y="8284122"/>
                    <a:pt x="2133894" y="8284122"/>
                  </a:cubicBezTo>
                  <a:cubicBezTo>
                    <a:pt x="2128946" y="8284122"/>
                    <a:pt x="2124934" y="8280110"/>
                    <a:pt x="2124934" y="8275162"/>
                  </a:cubicBezTo>
                  <a:cubicBezTo>
                    <a:pt x="2124934" y="8270213"/>
                    <a:pt x="2128946" y="8266201"/>
                    <a:pt x="2133894" y="8266201"/>
                  </a:cubicBezTo>
                  <a:close/>
                  <a:moveTo>
                    <a:pt x="1830333" y="8266201"/>
                  </a:moveTo>
                  <a:cubicBezTo>
                    <a:pt x="1835282" y="8266201"/>
                    <a:pt x="1839293" y="8270213"/>
                    <a:pt x="1839293" y="8275162"/>
                  </a:cubicBezTo>
                  <a:cubicBezTo>
                    <a:pt x="1839293" y="8280110"/>
                    <a:pt x="1835282" y="8284122"/>
                    <a:pt x="1830333" y="8284122"/>
                  </a:cubicBezTo>
                  <a:cubicBezTo>
                    <a:pt x="1825384" y="8284122"/>
                    <a:pt x="1821372" y="8280110"/>
                    <a:pt x="1821372" y="8275162"/>
                  </a:cubicBezTo>
                  <a:cubicBezTo>
                    <a:pt x="1821372" y="8270213"/>
                    <a:pt x="1825384" y="8266201"/>
                    <a:pt x="1830333" y="8266201"/>
                  </a:cubicBezTo>
                  <a:close/>
                  <a:moveTo>
                    <a:pt x="1526772" y="8266201"/>
                  </a:moveTo>
                  <a:cubicBezTo>
                    <a:pt x="1531721" y="8266201"/>
                    <a:pt x="1535733" y="8270213"/>
                    <a:pt x="1535733" y="8275162"/>
                  </a:cubicBezTo>
                  <a:cubicBezTo>
                    <a:pt x="1535733" y="8280110"/>
                    <a:pt x="1531721" y="8284122"/>
                    <a:pt x="1526772" y="8284122"/>
                  </a:cubicBezTo>
                  <a:cubicBezTo>
                    <a:pt x="1521823" y="8284122"/>
                    <a:pt x="1517812" y="8280110"/>
                    <a:pt x="1517812" y="8275162"/>
                  </a:cubicBezTo>
                  <a:cubicBezTo>
                    <a:pt x="1517812" y="8270213"/>
                    <a:pt x="1521823" y="8266201"/>
                    <a:pt x="1526772" y="8266201"/>
                  </a:cubicBezTo>
                  <a:close/>
                  <a:moveTo>
                    <a:pt x="1223210" y="8266201"/>
                  </a:moveTo>
                  <a:cubicBezTo>
                    <a:pt x="1228159" y="8266201"/>
                    <a:pt x="1232171" y="8270213"/>
                    <a:pt x="1232171" y="8275162"/>
                  </a:cubicBezTo>
                  <a:cubicBezTo>
                    <a:pt x="1232171" y="8280110"/>
                    <a:pt x="1228159" y="8284122"/>
                    <a:pt x="1223210" y="8284122"/>
                  </a:cubicBezTo>
                  <a:cubicBezTo>
                    <a:pt x="1218261" y="8284122"/>
                    <a:pt x="1214250" y="8280110"/>
                    <a:pt x="1214250" y="8275162"/>
                  </a:cubicBezTo>
                  <a:cubicBezTo>
                    <a:pt x="1214250" y="8270213"/>
                    <a:pt x="1218261" y="8266201"/>
                    <a:pt x="1223210" y="8266201"/>
                  </a:cubicBezTo>
                  <a:close/>
                  <a:moveTo>
                    <a:pt x="919648" y="8266201"/>
                  </a:moveTo>
                  <a:cubicBezTo>
                    <a:pt x="924597" y="8266201"/>
                    <a:pt x="928608" y="8270213"/>
                    <a:pt x="928608" y="8275162"/>
                  </a:cubicBezTo>
                  <a:cubicBezTo>
                    <a:pt x="928608" y="8280110"/>
                    <a:pt x="924597" y="8284122"/>
                    <a:pt x="919648" y="8284122"/>
                  </a:cubicBezTo>
                  <a:cubicBezTo>
                    <a:pt x="914699" y="8284122"/>
                    <a:pt x="910688" y="8280110"/>
                    <a:pt x="910688" y="8275162"/>
                  </a:cubicBezTo>
                  <a:cubicBezTo>
                    <a:pt x="910688" y="8270213"/>
                    <a:pt x="914699" y="8266201"/>
                    <a:pt x="919648" y="8266201"/>
                  </a:cubicBezTo>
                  <a:close/>
                  <a:moveTo>
                    <a:pt x="616085" y="8266201"/>
                  </a:moveTo>
                  <a:cubicBezTo>
                    <a:pt x="621034" y="8266201"/>
                    <a:pt x="625046" y="8270213"/>
                    <a:pt x="625046" y="8275162"/>
                  </a:cubicBezTo>
                  <a:cubicBezTo>
                    <a:pt x="625046" y="8280110"/>
                    <a:pt x="621034" y="8284122"/>
                    <a:pt x="616085" y="8284122"/>
                  </a:cubicBezTo>
                  <a:cubicBezTo>
                    <a:pt x="611137" y="8284122"/>
                    <a:pt x="607125" y="8280110"/>
                    <a:pt x="607125" y="8275162"/>
                  </a:cubicBezTo>
                  <a:cubicBezTo>
                    <a:pt x="607125" y="8270213"/>
                    <a:pt x="611137" y="8266201"/>
                    <a:pt x="616085" y="8266201"/>
                  </a:cubicBezTo>
                  <a:close/>
                  <a:moveTo>
                    <a:pt x="312525" y="8266201"/>
                  </a:moveTo>
                  <a:cubicBezTo>
                    <a:pt x="317473" y="8266201"/>
                    <a:pt x="321485" y="8270213"/>
                    <a:pt x="321485" y="8275162"/>
                  </a:cubicBezTo>
                  <a:cubicBezTo>
                    <a:pt x="321485" y="8280110"/>
                    <a:pt x="317473" y="8284122"/>
                    <a:pt x="312525" y="8284122"/>
                  </a:cubicBezTo>
                  <a:cubicBezTo>
                    <a:pt x="307576" y="8284122"/>
                    <a:pt x="303564" y="8280110"/>
                    <a:pt x="303564" y="8275162"/>
                  </a:cubicBezTo>
                  <a:cubicBezTo>
                    <a:pt x="303564" y="8270213"/>
                    <a:pt x="307576" y="8266201"/>
                    <a:pt x="312525" y="8266201"/>
                  </a:cubicBezTo>
                  <a:close/>
                  <a:moveTo>
                    <a:pt x="8963" y="8266201"/>
                  </a:moveTo>
                  <a:cubicBezTo>
                    <a:pt x="13912" y="8266201"/>
                    <a:pt x="17924" y="8270213"/>
                    <a:pt x="17924" y="8275162"/>
                  </a:cubicBezTo>
                  <a:cubicBezTo>
                    <a:pt x="17924" y="8280110"/>
                    <a:pt x="13912" y="8284122"/>
                    <a:pt x="8963" y="8284122"/>
                  </a:cubicBezTo>
                  <a:cubicBezTo>
                    <a:pt x="4014" y="8284122"/>
                    <a:pt x="3" y="8280110"/>
                    <a:pt x="3" y="8275162"/>
                  </a:cubicBezTo>
                  <a:cubicBezTo>
                    <a:pt x="3" y="8270213"/>
                    <a:pt x="4014" y="8266201"/>
                    <a:pt x="8963" y="8266201"/>
                  </a:cubicBezTo>
                  <a:close/>
                  <a:moveTo>
                    <a:pt x="6990880" y="8076373"/>
                  </a:moveTo>
                  <a:cubicBezTo>
                    <a:pt x="6995829" y="8076373"/>
                    <a:pt x="6999840" y="8080385"/>
                    <a:pt x="6999840" y="8085334"/>
                  </a:cubicBezTo>
                  <a:cubicBezTo>
                    <a:pt x="6999840" y="8090282"/>
                    <a:pt x="6995829" y="8094294"/>
                    <a:pt x="6990880" y="8094294"/>
                  </a:cubicBezTo>
                  <a:cubicBezTo>
                    <a:pt x="6985931" y="8094294"/>
                    <a:pt x="6981919" y="8090282"/>
                    <a:pt x="6981919" y="8085334"/>
                  </a:cubicBezTo>
                  <a:cubicBezTo>
                    <a:pt x="6981919" y="8080385"/>
                    <a:pt x="6985931" y="8076373"/>
                    <a:pt x="6990880" y="8076373"/>
                  </a:cubicBezTo>
                  <a:close/>
                  <a:moveTo>
                    <a:pt x="6687318" y="8076373"/>
                  </a:moveTo>
                  <a:cubicBezTo>
                    <a:pt x="6692267" y="8076373"/>
                    <a:pt x="6696278" y="8080385"/>
                    <a:pt x="6696278" y="8085334"/>
                  </a:cubicBezTo>
                  <a:cubicBezTo>
                    <a:pt x="6696278" y="8090282"/>
                    <a:pt x="6692267" y="8094294"/>
                    <a:pt x="6687318" y="8094294"/>
                  </a:cubicBezTo>
                  <a:cubicBezTo>
                    <a:pt x="6682369" y="8094294"/>
                    <a:pt x="6678357" y="8090282"/>
                    <a:pt x="6678357" y="8085334"/>
                  </a:cubicBezTo>
                  <a:cubicBezTo>
                    <a:pt x="6678357" y="8080385"/>
                    <a:pt x="6682369" y="8076373"/>
                    <a:pt x="6687318" y="8076373"/>
                  </a:cubicBezTo>
                  <a:close/>
                  <a:moveTo>
                    <a:pt x="6383755" y="8076373"/>
                  </a:moveTo>
                  <a:cubicBezTo>
                    <a:pt x="6388704" y="8076373"/>
                    <a:pt x="6392716" y="8080385"/>
                    <a:pt x="6392716" y="8085334"/>
                  </a:cubicBezTo>
                  <a:cubicBezTo>
                    <a:pt x="6392716" y="8090282"/>
                    <a:pt x="6388704" y="8094294"/>
                    <a:pt x="6383755" y="8094294"/>
                  </a:cubicBezTo>
                  <a:cubicBezTo>
                    <a:pt x="6378806" y="8094294"/>
                    <a:pt x="6374795" y="8090282"/>
                    <a:pt x="6374795" y="8085334"/>
                  </a:cubicBezTo>
                  <a:cubicBezTo>
                    <a:pt x="6374795" y="8080385"/>
                    <a:pt x="6378806" y="8076373"/>
                    <a:pt x="6383755" y="8076373"/>
                  </a:cubicBezTo>
                  <a:close/>
                  <a:moveTo>
                    <a:pt x="6080194" y="8076373"/>
                  </a:moveTo>
                  <a:cubicBezTo>
                    <a:pt x="6085143" y="8076373"/>
                    <a:pt x="6089155" y="8080385"/>
                    <a:pt x="6089155" y="8085334"/>
                  </a:cubicBezTo>
                  <a:cubicBezTo>
                    <a:pt x="6089155" y="8090282"/>
                    <a:pt x="6085143" y="8094294"/>
                    <a:pt x="6080194" y="8094294"/>
                  </a:cubicBezTo>
                  <a:cubicBezTo>
                    <a:pt x="6075245" y="8094294"/>
                    <a:pt x="6071234" y="8090282"/>
                    <a:pt x="6071234" y="8085334"/>
                  </a:cubicBezTo>
                  <a:cubicBezTo>
                    <a:pt x="6071234" y="8080385"/>
                    <a:pt x="6075245" y="8076373"/>
                    <a:pt x="6080194" y="8076373"/>
                  </a:cubicBezTo>
                  <a:close/>
                  <a:moveTo>
                    <a:pt x="5776632" y="8076373"/>
                  </a:moveTo>
                  <a:cubicBezTo>
                    <a:pt x="5781581" y="8076373"/>
                    <a:pt x="5785593" y="8080385"/>
                    <a:pt x="5785593" y="8085334"/>
                  </a:cubicBezTo>
                  <a:cubicBezTo>
                    <a:pt x="5785593" y="8090282"/>
                    <a:pt x="5781581" y="8094294"/>
                    <a:pt x="5776632" y="8094294"/>
                  </a:cubicBezTo>
                  <a:cubicBezTo>
                    <a:pt x="5771683" y="8094294"/>
                    <a:pt x="5767672" y="8090282"/>
                    <a:pt x="5767672" y="8085334"/>
                  </a:cubicBezTo>
                  <a:cubicBezTo>
                    <a:pt x="5767672" y="8080385"/>
                    <a:pt x="5771683" y="8076373"/>
                    <a:pt x="5776632" y="8076373"/>
                  </a:cubicBezTo>
                  <a:close/>
                  <a:moveTo>
                    <a:pt x="5473070" y="8076373"/>
                  </a:moveTo>
                  <a:cubicBezTo>
                    <a:pt x="5478019" y="8076373"/>
                    <a:pt x="5482031" y="8080385"/>
                    <a:pt x="5482031" y="8085334"/>
                  </a:cubicBezTo>
                  <a:cubicBezTo>
                    <a:pt x="5482031" y="8090282"/>
                    <a:pt x="5478019" y="8094294"/>
                    <a:pt x="5473070" y="8094294"/>
                  </a:cubicBezTo>
                  <a:cubicBezTo>
                    <a:pt x="5468121" y="8094294"/>
                    <a:pt x="5464110" y="8090282"/>
                    <a:pt x="5464110" y="8085334"/>
                  </a:cubicBezTo>
                  <a:cubicBezTo>
                    <a:pt x="5464110" y="8080385"/>
                    <a:pt x="5468121" y="8076373"/>
                    <a:pt x="5473070" y="8076373"/>
                  </a:cubicBezTo>
                  <a:close/>
                  <a:moveTo>
                    <a:pt x="5169508" y="8076373"/>
                  </a:moveTo>
                  <a:cubicBezTo>
                    <a:pt x="5174457" y="8076373"/>
                    <a:pt x="5178469" y="8080385"/>
                    <a:pt x="5178469" y="8085334"/>
                  </a:cubicBezTo>
                  <a:cubicBezTo>
                    <a:pt x="5178469" y="8090282"/>
                    <a:pt x="5174457" y="8094294"/>
                    <a:pt x="5169508" y="8094294"/>
                  </a:cubicBezTo>
                  <a:cubicBezTo>
                    <a:pt x="5164559" y="8094294"/>
                    <a:pt x="5160548" y="8090282"/>
                    <a:pt x="5160548" y="8085334"/>
                  </a:cubicBezTo>
                  <a:cubicBezTo>
                    <a:pt x="5160548" y="8080385"/>
                    <a:pt x="5164559" y="8076373"/>
                    <a:pt x="5169508" y="8076373"/>
                  </a:cubicBezTo>
                  <a:close/>
                  <a:moveTo>
                    <a:pt x="4865947" y="8076373"/>
                  </a:moveTo>
                  <a:cubicBezTo>
                    <a:pt x="4870896" y="8076373"/>
                    <a:pt x="4874908" y="8080385"/>
                    <a:pt x="4874908" y="8085334"/>
                  </a:cubicBezTo>
                  <a:cubicBezTo>
                    <a:pt x="4874908" y="8090282"/>
                    <a:pt x="4870896" y="8094294"/>
                    <a:pt x="4865947" y="8094294"/>
                  </a:cubicBezTo>
                  <a:cubicBezTo>
                    <a:pt x="4860998" y="8094294"/>
                    <a:pt x="4856987" y="8090282"/>
                    <a:pt x="4856987" y="8085334"/>
                  </a:cubicBezTo>
                  <a:cubicBezTo>
                    <a:pt x="4856987" y="8080385"/>
                    <a:pt x="4860998" y="8076373"/>
                    <a:pt x="4865947" y="8076373"/>
                  </a:cubicBezTo>
                  <a:close/>
                  <a:moveTo>
                    <a:pt x="4562385" y="8076373"/>
                  </a:moveTo>
                  <a:cubicBezTo>
                    <a:pt x="4567334" y="8076373"/>
                    <a:pt x="4571346" y="8080385"/>
                    <a:pt x="4571346" y="8085334"/>
                  </a:cubicBezTo>
                  <a:cubicBezTo>
                    <a:pt x="4571346" y="8090282"/>
                    <a:pt x="4567334" y="8094294"/>
                    <a:pt x="4562385" y="8094294"/>
                  </a:cubicBezTo>
                  <a:cubicBezTo>
                    <a:pt x="4557436" y="8094294"/>
                    <a:pt x="4553425" y="8090282"/>
                    <a:pt x="4553425" y="8085334"/>
                  </a:cubicBezTo>
                  <a:cubicBezTo>
                    <a:pt x="4553425" y="8080385"/>
                    <a:pt x="4557436" y="8076373"/>
                    <a:pt x="4562385" y="8076373"/>
                  </a:cubicBezTo>
                  <a:close/>
                  <a:moveTo>
                    <a:pt x="4258823" y="8076373"/>
                  </a:moveTo>
                  <a:cubicBezTo>
                    <a:pt x="4263772" y="8076373"/>
                    <a:pt x="4267784" y="8080385"/>
                    <a:pt x="4267784" y="8085334"/>
                  </a:cubicBezTo>
                  <a:cubicBezTo>
                    <a:pt x="4267784" y="8090282"/>
                    <a:pt x="4263772" y="8094294"/>
                    <a:pt x="4258823" y="8094294"/>
                  </a:cubicBezTo>
                  <a:cubicBezTo>
                    <a:pt x="4253874" y="8094294"/>
                    <a:pt x="4249863" y="8090282"/>
                    <a:pt x="4249863" y="8085334"/>
                  </a:cubicBezTo>
                  <a:cubicBezTo>
                    <a:pt x="4249863" y="8080385"/>
                    <a:pt x="4253874" y="8076373"/>
                    <a:pt x="4258823" y="8076373"/>
                  </a:cubicBezTo>
                  <a:close/>
                  <a:moveTo>
                    <a:pt x="3955261" y="8076373"/>
                  </a:moveTo>
                  <a:cubicBezTo>
                    <a:pt x="3960210" y="8076373"/>
                    <a:pt x="3964222" y="8080385"/>
                    <a:pt x="3964222" y="8085334"/>
                  </a:cubicBezTo>
                  <a:cubicBezTo>
                    <a:pt x="3964222" y="8090282"/>
                    <a:pt x="3960210" y="8094294"/>
                    <a:pt x="3955261" y="8094294"/>
                  </a:cubicBezTo>
                  <a:cubicBezTo>
                    <a:pt x="3950312" y="8094294"/>
                    <a:pt x="3946301" y="8090282"/>
                    <a:pt x="3946301" y="8085334"/>
                  </a:cubicBezTo>
                  <a:cubicBezTo>
                    <a:pt x="3946301" y="8080385"/>
                    <a:pt x="3950312" y="8076373"/>
                    <a:pt x="3955261" y="8076373"/>
                  </a:cubicBezTo>
                  <a:close/>
                  <a:moveTo>
                    <a:pt x="3651699" y="8076373"/>
                  </a:moveTo>
                  <a:cubicBezTo>
                    <a:pt x="3656648" y="8076373"/>
                    <a:pt x="3660660" y="8080385"/>
                    <a:pt x="3660660" y="8085334"/>
                  </a:cubicBezTo>
                  <a:cubicBezTo>
                    <a:pt x="3660660" y="8090282"/>
                    <a:pt x="3656648" y="8094294"/>
                    <a:pt x="3651699" y="8094294"/>
                  </a:cubicBezTo>
                  <a:cubicBezTo>
                    <a:pt x="3646751" y="8094294"/>
                    <a:pt x="3642739" y="8090282"/>
                    <a:pt x="3642739" y="8085334"/>
                  </a:cubicBezTo>
                  <a:cubicBezTo>
                    <a:pt x="3642739" y="8080385"/>
                    <a:pt x="3646751" y="8076373"/>
                    <a:pt x="3651699" y="8076373"/>
                  </a:cubicBezTo>
                  <a:close/>
                  <a:moveTo>
                    <a:pt x="3348140" y="8076373"/>
                  </a:moveTo>
                  <a:cubicBezTo>
                    <a:pt x="3353089" y="8076373"/>
                    <a:pt x="3357101" y="8080385"/>
                    <a:pt x="3357101" y="8085334"/>
                  </a:cubicBezTo>
                  <a:cubicBezTo>
                    <a:pt x="3357101" y="8090282"/>
                    <a:pt x="3353089" y="8094294"/>
                    <a:pt x="3348140" y="8094294"/>
                  </a:cubicBezTo>
                  <a:cubicBezTo>
                    <a:pt x="3343192" y="8094294"/>
                    <a:pt x="3339180" y="8090282"/>
                    <a:pt x="3339180" y="8085334"/>
                  </a:cubicBezTo>
                  <a:cubicBezTo>
                    <a:pt x="3339180" y="8080385"/>
                    <a:pt x="3343192" y="8076373"/>
                    <a:pt x="3348140" y="8076373"/>
                  </a:cubicBezTo>
                  <a:close/>
                  <a:moveTo>
                    <a:pt x="3044582" y="8076373"/>
                  </a:moveTo>
                  <a:cubicBezTo>
                    <a:pt x="3049530" y="8076373"/>
                    <a:pt x="3053541" y="8080385"/>
                    <a:pt x="3053541" y="8085334"/>
                  </a:cubicBezTo>
                  <a:cubicBezTo>
                    <a:pt x="3053541" y="8090282"/>
                    <a:pt x="3049530" y="8094294"/>
                    <a:pt x="3044582" y="8094294"/>
                  </a:cubicBezTo>
                  <a:cubicBezTo>
                    <a:pt x="3039632" y="8094294"/>
                    <a:pt x="3035620" y="8090282"/>
                    <a:pt x="3035620" y="8085334"/>
                  </a:cubicBezTo>
                  <a:cubicBezTo>
                    <a:pt x="3035620" y="8080385"/>
                    <a:pt x="3039632" y="8076373"/>
                    <a:pt x="3044582" y="8076373"/>
                  </a:cubicBezTo>
                  <a:close/>
                  <a:moveTo>
                    <a:pt x="2741021" y="8076373"/>
                  </a:moveTo>
                  <a:cubicBezTo>
                    <a:pt x="2745969" y="8076373"/>
                    <a:pt x="2749981" y="8080385"/>
                    <a:pt x="2749981" y="8085334"/>
                  </a:cubicBezTo>
                  <a:cubicBezTo>
                    <a:pt x="2749981" y="8090282"/>
                    <a:pt x="2745969" y="8094294"/>
                    <a:pt x="2741021" y="8094294"/>
                  </a:cubicBezTo>
                  <a:cubicBezTo>
                    <a:pt x="2736072" y="8094294"/>
                    <a:pt x="2732061" y="8090282"/>
                    <a:pt x="2732061" y="8085334"/>
                  </a:cubicBezTo>
                  <a:cubicBezTo>
                    <a:pt x="2732061" y="8080385"/>
                    <a:pt x="2736072" y="8076373"/>
                    <a:pt x="2741021" y="8076373"/>
                  </a:cubicBezTo>
                  <a:close/>
                  <a:moveTo>
                    <a:pt x="2437461" y="8076373"/>
                  </a:moveTo>
                  <a:cubicBezTo>
                    <a:pt x="2442409" y="8076373"/>
                    <a:pt x="2446420" y="8080385"/>
                    <a:pt x="2446420" y="8085334"/>
                  </a:cubicBezTo>
                  <a:cubicBezTo>
                    <a:pt x="2446420" y="8090282"/>
                    <a:pt x="2442409" y="8094294"/>
                    <a:pt x="2437461" y="8094294"/>
                  </a:cubicBezTo>
                  <a:cubicBezTo>
                    <a:pt x="2432512" y="8094294"/>
                    <a:pt x="2428500" y="8090282"/>
                    <a:pt x="2428500" y="8085334"/>
                  </a:cubicBezTo>
                  <a:cubicBezTo>
                    <a:pt x="2428500" y="8080385"/>
                    <a:pt x="2432512" y="8076373"/>
                    <a:pt x="2437461" y="8076373"/>
                  </a:cubicBezTo>
                  <a:close/>
                  <a:moveTo>
                    <a:pt x="2133897" y="8076373"/>
                  </a:moveTo>
                  <a:cubicBezTo>
                    <a:pt x="2138847" y="8076373"/>
                    <a:pt x="2142857" y="8080385"/>
                    <a:pt x="2142857" y="8085334"/>
                  </a:cubicBezTo>
                  <a:cubicBezTo>
                    <a:pt x="2142857" y="8090282"/>
                    <a:pt x="2138847" y="8094294"/>
                    <a:pt x="2133897" y="8094294"/>
                  </a:cubicBezTo>
                  <a:cubicBezTo>
                    <a:pt x="2128948" y="8094294"/>
                    <a:pt x="2124936" y="8090282"/>
                    <a:pt x="2124936" y="8085334"/>
                  </a:cubicBezTo>
                  <a:cubicBezTo>
                    <a:pt x="2124936" y="8080385"/>
                    <a:pt x="2128948" y="8076373"/>
                    <a:pt x="2133897" y="8076373"/>
                  </a:cubicBezTo>
                  <a:close/>
                  <a:moveTo>
                    <a:pt x="1830336" y="8076373"/>
                  </a:moveTo>
                  <a:cubicBezTo>
                    <a:pt x="1835285" y="8076373"/>
                    <a:pt x="1839296" y="8080385"/>
                    <a:pt x="1839296" y="8085334"/>
                  </a:cubicBezTo>
                  <a:cubicBezTo>
                    <a:pt x="1839296" y="8090282"/>
                    <a:pt x="1835285" y="8094294"/>
                    <a:pt x="1830336" y="8094294"/>
                  </a:cubicBezTo>
                  <a:cubicBezTo>
                    <a:pt x="1825387" y="8094294"/>
                    <a:pt x="1821374" y="8090282"/>
                    <a:pt x="1821374" y="8085334"/>
                  </a:cubicBezTo>
                  <a:cubicBezTo>
                    <a:pt x="1821374" y="8080385"/>
                    <a:pt x="1825387" y="8076373"/>
                    <a:pt x="1830336" y="8076373"/>
                  </a:cubicBezTo>
                  <a:close/>
                  <a:moveTo>
                    <a:pt x="1526774" y="8076373"/>
                  </a:moveTo>
                  <a:cubicBezTo>
                    <a:pt x="1531724" y="8076373"/>
                    <a:pt x="1535735" y="8080385"/>
                    <a:pt x="1535735" y="8085334"/>
                  </a:cubicBezTo>
                  <a:cubicBezTo>
                    <a:pt x="1535735" y="8090282"/>
                    <a:pt x="1531724" y="8094294"/>
                    <a:pt x="1526774" y="8094294"/>
                  </a:cubicBezTo>
                  <a:cubicBezTo>
                    <a:pt x="1521826" y="8094294"/>
                    <a:pt x="1517814" y="8090282"/>
                    <a:pt x="1517814" y="8085334"/>
                  </a:cubicBezTo>
                  <a:cubicBezTo>
                    <a:pt x="1517814" y="8080385"/>
                    <a:pt x="1521826" y="8076373"/>
                    <a:pt x="1526774" y="8076373"/>
                  </a:cubicBezTo>
                  <a:close/>
                  <a:moveTo>
                    <a:pt x="1223213" y="8076373"/>
                  </a:moveTo>
                  <a:cubicBezTo>
                    <a:pt x="1228162" y="8076373"/>
                    <a:pt x="1232173" y="8080385"/>
                    <a:pt x="1232173" y="8085334"/>
                  </a:cubicBezTo>
                  <a:cubicBezTo>
                    <a:pt x="1232173" y="8090282"/>
                    <a:pt x="1228162" y="8094294"/>
                    <a:pt x="1223213" y="8094294"/>
                  </a:cubicBezTo>
                  <a:cubicBezTo>
                    <a:pt x="1218264" y="8094294"/>
                    <a:pt x="1214252" y="8090282"/>
                    <a:pt x="1214252" y="8085334"/>
                  </a:cubicBezTo>
                  <a:cubicBezTo>
                    <a:pt x="1214252" y="8080385"/>
                    <a:pt x="1218264" y="8076373"/>
                    <a:pt x="1223213" y="8076373"/>
                  </a:cubicBezTo>
                  <a:close/>
                  <a:moveTo>
                    <a:pt x="919651" y="8076373"/>
                  </a:moveTo>
                  <a:cubicBezTo>
                    <a:pt x="924600" y="8076373"/>
                    <a:pt x="928611" y="8080385"/>
                    <a:pt x="928611" y="8085334"/>
                  </a:cubicBezTo>
                  <a:cubicBezTo>
                    <a:pt x="928611" y="8090282"/>
                    <a:pt x="924600" y="8094294"/>
                    <a:pt x="919651" y="8094294"/>
                  </a:cubicBezTo>
                  <a:cubicBezTo>
                    <a:pt x="914702" y="8094294"/>
                    <a:pt x="910690" y="8090282"/>
                    <a:pt x="910690" y="8085334"/>
                  </a:cubicBezTo>
                  <a:cubicBezTo>
                    <a:pt x="910690" y="8080385"/>
                    <a:pt x="914702" y="8076373"/>
                    <a:pt x="919651" y="8076373"/>
                  </a:cubicBezTo>
                  <a:close/>
                  <a:moveTo>
                    <a:pt x="616088" y="8076373"/>
                  </a:moveTo>
                  <a:cubicBezTo>
                    <a:pt x="621036" y="8076373"/>
                    <a:pt x="625048" y="8080385"/>
                    <a:pt x="625048" y="8085334"/>
                  </a:cubicBezTo>
                  <a:cubicBezTo>
                    <a:pt x="625048" y="8090282"/>
                    <a:pt x="621036" y="8094294"/>
                    <a:pt x="616088" y="8094294"/>
                  </a:cubicBezTo>
                  <a:cubicBezTo>
                    <a:pt x="611139" y="8094294"/>
                    <a:pt x="607127" y="8090282"/>
                    <a:pt x="607127" y="8085334"/>
                  </a:cubicBezTo>
                  <a:cubicBezTo>
                    <a:pt x="607127" y="8080385"/>
                    <a:pt x="611139" y="8076373"/>
                    <a:pt x="616088" y="8076373"/>
                  </a:cubicBezTo>
                  <a:close/>
                  <a:moveTo>
                    <a:pt x="312527" y="8076373"/>
                  </a:moveTo>
                  <a:cubicBezTo>
                    <a:pt x="317476" y="8076373"/>
                    <a:pt x="321488" y="8080385"/>
                    <a:pt x="321488" y="8085334"/>
                  </a:cubicBezTo>
                  <a:cubicBezTo>
                    <a:pt x="321488" y="8090282"/>
                    <a:pt x="317476" y="8094294"/>
                    <a:pt x="312527" y="8094294"/>
                  </a:cubicBezTo>
                  <a:cubicBezTo>
                    <a:pt x="307578" y="8094294"/>
                    <a:pt x="303567" y="8090282"/>
                    <a:pt x="303567" y="8085334"/>
                  </a:cubicBezTo>
                  <a:cubicBezTo>
                    <a:pt x="303567" y="8080385"/>
                    <a:pt x="307578" y="8076373"/>
                    <a:pt x="312527" y="8076373"/>
                  </a:cubicBezTo>
                  <a:close/>
                  <a:moveTo>
                    <a:pt x="8966" y="8076373"/>
                  </a:moveTo>
                  <a:cubicBezTo>
                    <a:pt x="13914" y="8076373"/>
                    <a:pt x="17926" y="8080385"/>
                    <a:pt x="17926" y="8085334"/>
                  </a:cubicBezTo>
                  <a:cubicBezTo>
                    <a:pt x="17926" y="8090282"/>
                    <a:pt x="13914" y="8094294"/>
                    <a:pt x="8966" y="8094294"/>
                  </a:cubicBezTo>
                  <a:cubicBezTo>
                    <a:pt x="4017" y="8094294"/>
                    <a:pt x="5" y="8090282"/>
                    <a:pt x="5" y="8085334"/>
                  </a:cubicBezTo>
                  <a:cubicBezTo>
                    <a:pt x="5" y="8080385"/>
                    <a:pt x="4017" y="8076373"/>
                    <a:pt x="8966" y="8076373"/>
                  </a:cubicBezTo>
                  <a:close/>
                  <a:moveTo>
                    <a:pt x="6836025" y="7999459"/>
                  </a:moveTo>
                  <a:cubicBezTo>
                    <a:pt x="6840974" y="7999459"/>
                    <a:pt x="6844985" y="8003471"/>
                    <a:pt x="6844985" y="8008420"/>
                  </a:cubicBezTo>
                  <a:cubicBezTo>
                    <a:pt x="6844985" y="8013368"/>
                    <a:pt x="6840974" y="8017380"/>
                    <a:pt x="6836025" y="8017380"/>
                  </a:cubicBezTo>
                  <a:cubicBezTo>
                    <a:pt x="6831076" y="8017380"/>
                    <a:pt x="6827064" y="8013368"/>
                    <a:pt x="6827064" y="8008420"/>
                  </a:cubicBezTo>
                  <a:cubicBezTo>
                    <a:pt x="6827064" y="8003471"/>
                    <a:pt x="6831076" y="7999459"/>
                    <a:pt x="6836025" y="7999459"/>
                  </a:cubicBezTo>
                  <a:close/>
                  <a:moveTo>
                    <a:pt x="6532742" y="7999459"/>
                  </a:moveTo>
                  <a:cubicBezTo>
                    <a:pt x="6537691" y="7999459"/>
                    <a:pt x="6541703" y="8003471"/>
                    <a:pt x="6541703" y="8008420"/>
                  </a:cubicBezTo>
                  <a:cubicBezTo>
                    <a:pt x="6541703" y="8013368"/>
                    <a:pt x="6537691" y="8017380"/>
                    <a:pt x="6532742" y="8017380"/>
                  </a:cubicBezTo>
                  <a:cubicBezTo>
                    <a:pt x="6527793" y="8017380"/>
                    <a:pt x="6523782" y="8013368"/>
                    <a:pt x="6523782" y="8008420"/>
                  </a:cubicBezTo>
                  <a:cubicBezTo>
                    <a:pt x="6523782" y="8003471"/>
                    <a:pt x="6527793" y="7999459"/>
                    <a:pt x="6532742" y="7999459"/>
                  </a:cubicBezTo>
                  <a:close/>
                  <a:moveTo>
                    <a:pt x="6229459" y="7999459"/>
                  </a:moveTo>
                  <a:cubicBezTo>
                    <a:pt x="6234408" y="7999459"/>
                    <a:pt x="6238420" y="8003471"/>
                    <a:pt x="6238420" y="8008420"/>
                  </a:cubicBezTo>
                  <a:cubicBezTo>
                    <a:pt x="6238420" y="8013368"/>
                    <a:pt x="6234408" y="8017380"/>
                    <a:pt x="6229459" y="8017380"/>
                  </a:cubicBezTo>
                  <a:cubicBezTo>
                    <a:pt x="6224510" y="8017380"/>
                    <a:pt x="6220499" y="8013368"/>
                    <a:pt x="6220499" y="8008420"/>
                  </a:cubicBezTo>
                  <a:cubicBezTo>
                    <a:pt x="6220499" y="8003471"/>
                    <a:pt x="6224510" y="7999459"/>
                    <a:pt x="6229459" y="7999459"/>
                  </a:cubicBezTo>
                  <a:close/>
                  <a:moveTo>
                    <a:pt x="5926177" y="7999459"/>
                  </a:moveTo>
                  <a:cubicBezTo>
                    <a:pt x="5931126" y="7999459"/>
                    <a:pt x="5935138" y="8003471"/>
                    <a:pt x="5935138" y="8008420"/>
                  </a:cubicBezTo>
                  <a:cubicBezTo>
                    <a:pt x="5935138" y="8013368"/>
                    <a:pt x="5931126" y="8017380"/>
                    <a:pt x="5926177" y="8017380"/>
                  </a:cubicBezTo>
                  <a:cubicBezTo>
                    <a:pt x="5921228" y="8017380"/>
                    <a:pt x="5917217" y="8013368"/>
                    <a:pt x="5917217" y="8008420"/>
                  </a:cubicBezTo>
                  <a:cubicBezTo>
                    <a:pt x="5917217" y="8003471"/>
                    <a:pt x="5921228" y="7999459"/>
                    <a:pt x="5926177" y="7999459"/>
                  </a:cubicBezTo>
                  <a:close/>
                  <a:moveTo>
                    <a:pt x="5622895" y="7999459"/>
                  </a:moveTo>
                  <a:cubicBezTo>
                    <a:pt x="5627844" y="7999459"/>
                    <a:pt x="5631856" y="8003471"/>
                    <a:pt x="5631856" y="8008420"/>
                  </a:cubicBezTo>
                  <a:cubicBezTo>
                    <a:pt x="5631856" y="8013368"/>
                    <a:pt x="5627844" y="8017380"/>
                    <a:pt x="5622895" y="8017380"/>
                  </a:cubicBezTo>
                  <a:cubicBezTo>
                    <a:pt x="5617946" y="8017380"/>
                    <a:pt x="5613935" y="8013368"/>
                    <a:pt x="5613935" y="8008420"/>
                  </a:cubicBezTo>
                  <a:cubicBezTo>
                    <a:pt x="5613935" y="8003471"/>
                    <a:pt x="5617946" y="7999459"/>
                    <a:pt x="5622895" y="7999459"/>
                  </a:cubicBezTo>
                  <a:close/>
                  <a:moveTo>
                    <a:pt x="5319613" y="7999459"/>
                  </a:moveTo>
                  <a:cubicBezTo>
                    <a:pt x="5324562" y="7999459"/>
                    <a:pt x="5328574" y="8003471"/>
                    <a:pt x="5328574" y="8008420"/>
                  </a:cubicBezTo>
                  <a:cubicBezTo>
                    <a:pt x="5328574" y="8013368"/>
                    <a:pt x="5324562" y="8017380"/>
                    <a:pt x="5319613" y="8017380"/>
                  </a:cubicBezTo>
                  <a:cubicBezTo>
                    <a:pt x="5314664" y="8017380"/>
                    <a:pt x="5310653" y="8013368"/>
                    <a:pt x="5310653" y="8008420"/>
                  </a:cubicBezTo>
                  <a:cubicBezTo>
                    <a:pt x="5310653" y="8003471"/>
                    <a:pt x="5314664" y="7999459"/>
                    <a:pt x="5319613" y="7999459"/>
                  </a:cubicBezTo>
                  <a:close/>
                  <a:moveTo>
                    <a:pt x="5016330" y="7999459"/>
                  </a:moveTo>
                  <a:cubicBezTo>
                    <a:pt x="5021279" y="7999459"/>
                    <a:pt x="5025291" y="8003471"/>
                    <a:pt x="5025291" y="8008420"/>
                  </a:cubicBezTo>
                  <a:cubicBezTo>
                    <a:pt x="5025291" y="8013368"/>
                    <a:pt x="5021279" y="8017380"/>
                    <a:pt x="5016330" y="8017380"/>
                  </a:cubicBezTo>
                  <a:cubicBezTo>
                    <a:pt x="5011381" y="8017380"/>
                    <a:pt x="5007370" y="8013368"/>
                    <a:pt x="5007370" y="8008420"/>
                  </a:cubicBezTo>
                  <a:cubicBezTo>
                    <a:pt x="5007370" y="8003471"/>
                    <a:pt x="5011381" y="7999459"/>
                    <a:pt x="5016330" y="7999459"/>
                  </a:cubicBezTo>
                  <a:close/>
                  <a:moveTo>
                    <a:pt x="4713048" y="7999459"/>
                  </a:moveTo>
                  <a:cubicBezTo>
                    <a:pt x="4717997" y="7999459"/>
                    <a:pt x="4722009" y="8003471"/>
                    <a:pt x="4722009" y="8008420"/>
                  </a:cubicBezTo>
                  <a:cubicBezTo>
                    <a:pt x="4722009" y="8013368"/>
                    <a:pt x="4717997" y="8017380"/>
                    <a:pt x="4713048" y="8017380"/>
                  </a:cubicBezTo>
                  <a:cubicBezTo>
                    <a:pt x="4708099" y="8017380"/>
                    <a:pt x="4704088" y="8013368"/>
                    <a:pt x="4704088" y="8008420"/>
                  </a:cubicBezTo>
                  <a:cubicBezTo>
                    <a:pt x="4704088" y="8003471"/>
                    <a:pt x="4708099" y="7999459"/>
                    <a:pt x="4713048" y="7999459"/>
                  </a:cubicBezTo>
                  <a:close/>
                  <a:moveTo>
                    <a:pt x="4409765" y="7999459"/>
                  </a:moveTo>
                  <a:cubicBezTo>
                    <a:pt x="4414714" y="7999459"/>
                    <a:pt x="4418726" y="8003471"/>
                    <a:pt x="4418726" y="8008420"/>
                  </a:cubicBezTo>
                  <a:cubicBezTo>
                    <a:pt x="4418726" y="8013368"/>
                    <a:pt x="4414714" y="8017380"/>
                    <a:pt x="4409765" y="8017380"/>
                  </a:cubicBezTo>
                  <a:cubicBezTo>
                    <a:pt x="4404816" y="8017380"/>
                    <a:pt x="4400805" y="8013368"/>
                    <a:pt x="4400805" y="8008420"/>
                  </a:cubicBezTo>
                  <a:cubicBezTo>
                    <a:pt x="4400805" y="8003471"/>
                    <a:pt x="4404816" y="7999459"/>
                    <a:pt x="4409765" y="7999459"/>
                  </a:cubicBezTo>
                  <a:close/>
                  <a:moveTo>
                    <a:pt x="4106483" y="7999459"/>
                  </a:moveTo>
                  <a:cubicBezTo>
                    <a:pt x="4111432" y="7999459"/>
                    <a:pt x="4115444" y="8003471"/>
                    <a:pt x="4115444" y="8008420"/>
                  </a:cubicBezTo>
                  <a:cubicBezTo>
                    <a:pt x="4115444" y="8013368"/>
                    <a:pt x="4111432" y="8017380"/>
                    <a:pt x="4106483" y="8017380"/>
                  </a:cubicBezTo>
                  <a:cubicBezTo>
                    <a:pt x="4101534" y="8017380"/>
                    <a:pt x="4097523" y="8013368"/>
                    <a:pt x="4097523" y="8008420"/>
                  </a:cubicBezTo>
                  <a:cubicBezTo>
                    <a:pt x="4097523" y="8003471"/>
                    <a:pt x="4101534" y="7999459"/>
                    <a:pt x="4106483" y="7999459"/>
                  </a:cubicBezTo>
                  <a:close/>
                  <a:moveTo>
                    <a:pt x="3803200" y="7999459"/>
                  </a:moveTo>
                  <a:cubicBezTo>
                    <a:pt x="3808149" y="7999459"/>
                    <a:pt x="3812161" y="8003471"/>
                    <a:pt x="3812161" y="8008420"/>
                  </a:cubicBezTo>
                  <a:cubicBezTo>
                    <a:pt x="3812161" y="8013368"/>
                    <a:pt x="3808149" y="8017380"/>
                    <a:pt x="3803200" y="8017380"/>
                  </a:cubicBezTo>
                  <a:cubicBezTo>
                    <a:pt x="3798252" y="8017380"/>
                    <a:pt x="3794240" y="8013368"/>
                    <a:pt x="3794240" y="8008420"/>
                  </a:cubicBezTo>
                  <a:cubicBezTo>
                    <a:pt x="3794240" y="8003471"/>
                    <a:pt x="3798252" y="7999459"/>
                    <a:pt x="3803200" y="7999459"/>
                  </a:cubicBezTo>
                  <a:close/>
                  <a:moveTo>
                    <a:pt x="3499921" y="7999459"/>
                  </a:moveTo>
                  <a:cubicBezTo>
                    <a:pt x="3504867" y="7999459"/>
                    <a:pt x="3508879" y="8003471"/>
                    <a:pt x="3508879" y="8008420"/>
                  </a:cubicBezTo>
                  <a:cubicBezTo>
                    <a:pt x="3508879" y="8013368"/>
                    <a:pt x="3504867" y="8017380"/>
                    <a:pt x="3499921" y="8017380"/>
                  </a:cubicBezTo>
                  <a:cubicBezTo>
                    <a:pt x="3495010" y="8017380"/>
                    <a:pt x="3491001" y="8013368"/>
                    <a:pt x="3491001" y="8008420"/>
                  </a:cubicBezTo>
                  <a:cubicBezTo>
                    <a:pt x="3491001" y="8003471"/>
                    <a:pt x="3495010" y="7999459"/>
                    <a:pt x="3499921" y="7999459"/>
                  </a:cubicBezTo>
                  <a:close/>
                  <a:moveTo>
                    <a:pt x="3196690" y="7999459"/>
                  </a:moveTo>
                  <a:cubicBezTo>
                    <a:pt x="3201637" y="7999459"/>
                    <a:pt x="3205652" y="8003471"/>
                    <a:pt x="3205652" y="8008420"/>
                  </a:cubicBezTo>
                  <a:cubicBezTo>
                    <a:pt x="3205652" y="8013368"/>
                    <a:pt x="3201637" y="8017380"/>
                    <a:pt x="3196690" y="8017380"/>
                  </a:cubicBezTo>
                  <a:cubicBezTo>
                    <a:pt x="3191743" y="8017380"/>
                    <a:pt x="3187729" y="8013368"/>
                    <a:pt x="3187729" y="8008420"/>
                  </a:cubicBezTo>
                  <a:cubicBezTo>
                    <a:pt x="3187729" y="8003471"/>
                    <a:pt x="3191743" y="7999459"/>
                    <a:pt x="3196690" y="7999459"/>
                  </a:cubicBezTo>
                  <a:close/>
                  <a:moveTo>
                    <a:pt x="2893438" y="7999459"/>
                  </a:moveTo>
                  <a:cubicBezTo>
                    <a:pt x="2898388" y="7999459"/>
                    <a:pt x="2902399" y="8003471"/>
                    <a:pt x="2902399" y="8008420"/>
                  </a:cubicBezTo>
                  <a:cubicBezTo>
                    <a:pt x="2902399" y="8013368"/>
                    <a:pt x="2898388" y="8017380"/>
                    <a:pt x="2893438" y="8017380"/>
                  </a:cubicBezTo>
                  <a:cubicBezTo>
                    <a:pt x="2888490" y="8017380"/>
                    <a:pt x="2884478" y="8013368"/>
                    <a:pt x="2884478" y="8008420"/>
                  </a:cubicBezTo>
                  <a:cubicBezTo>
                    <a:pt x="2884478" y="8003471"/>
                    <a:pt x="2888490" y="7999459"/>
                    <a:pt x="2893438" y="7999459"/>
                  </a:cubicBezTo>
                  <a:close/>
                  <a:moveTo>
                    <a:pt x="2590160" y="7999459"/>
                  </a:moveTo>
                  <a:cubicBezTo>
                    <a:pt x="2595105" y="7999459"/>
                    <a:pt x="2599115" y="8003471"/>
                    <a:pt x="2599115" y="8008420"/>
                  </a:cubicBezTo>
                  <a:cubicBezTo>
                    <a:pt x="2599115" y="8013368"/>
                    <a:pt x="2595105" y="8017380"/>
                    <a:pt x="2590160" y="8017380"/>
                  </a:cubicBezTo>
                  <a:cubicBezTo>
                    <a:pt x="2585210" y="8017380"/>
                    <a:pt x="2581200" y="8013368"/>
                    <a:pt x="2581200" y="8008420"/>
                  </a:cubicBezTo>
                  <a:cubicBezTo>
                    <a:pt x="2581200" y="8003471"/>
                    <a:pt x="2585210" y="7999459"/>
                    <a:pt x="2590160" y="7999459"/>
                  </a:cubicBezTo>
                  <a:close/>
                  <a:moveTo>
                    <a:pt x="2286875" y="7999459"/>
                  </a:moveTo>
                  <a:cubicBezTo>
                    <a:pt x="2291823" y="7999459"/>
                    <a:pt x="2295835" y="8003471"/>
                    <a:pt x="2295835" y="8008420"/>
                  </a:cubicBezTo>
                  <a:cubicBezTo>
                    <a:pt x="2295835" y="8013368"/>
                    <a:pt x="2291823" y="8017380"/>
                    <a:pt x="2286875" y="8017380"/>
                  </a:cubicBezTo>
                  <a:cubicBezTo>
                    <a:pt x="2281925" y="8017380"/>
                    <a:pt x="2277923" y="8013368"/>
                    <a:pt x="2277923" y="8008420"/>
                  </a:cubicBezTo>
                  <a:cubicBezTo>
                    <a:pt x="2277923" y="8003471"/>
                    <a:pt x="2281925" y="7999459"/>
                    <a:pt x="2286875" y="7999459"/>
                  </a:cubicBezTo>
                  <a:close/>
                  <a:moveTo>
                    <a:pt x="1983596" y="7999459"/>
                  </a:moveTo>
                  <a:cubicBezTo>
                    <a:pt x="1988546" y="7999459"/>
                    <a:pt x="1992560" y="8003471"/>
                    <a:pt x="1992560" y="8008420"/>
                  </a:cubicBezTo>
                  <a:cubicBezTo>
                    <a:pt x="1992560" y="8013368"/>
                    <a:pt x="1988546" y="8017380"/>
                    <a:pt x="1983596" y="8017380"/>
                  </a:cubicBezTo>
                  <a:cubicBezTo>
                    <a:pt x="1978647" y="8017380"/>
                    <a:pt x="1974637" y="8013368"/>
                    <a:pt x="1974637" y="8008420"/>
                  </a:cubicBezTo>
                  <a:cubicBezTo>
                    <a:pt x="1974637" y="8003471"/>
                    <a:pt x="1978647" y="7999459"/>
                    <a:pt x="1983596" y="7999459"/>
                  </a:cubicBezTo>
                  <a:close/>
                  <a:moveTo>
                    <a:pt x="1680324" y="7999459"/>
                  </a:moveTo>
                  <a:cubicBezTo>
                    <a:pt x="1685273" y="7999459"/>
                    <a:pt x="1689285" y="8003471"/>
                    <a:pt x="1689285" y="8008420"/>
                  </a:cubicBezTo>
                  <a:cubicBezTo>
                    <a:pt x="1689285" y="8013368"/>
                    <a:pt x="1685273" y="8017380"/>
                    <a:pt x="1680324" y="8017380"/>
                  </a:cubicBezTo>
                  <a:cubicBezTo>
                    <a:pt x="1675375" y="8017380"/>
                    <a:pt x="1671363" y="8013368"/>
                    <a:pt x="1671363" y="8008420"/>
                  </a:cubicBezTo>
                  <a:cubicBezTo>
                    <a:pt x="1671363" y="8003471"/>
                    <a:pt x="1675375" y="7999459"/>
                    <a:pt x="1680324" y="7999459"/>
                  </a:cubicBezTo>
                  <a:close/>
                  <a:moveTo>
                    <a:pt x="1377034" y="7999459"/>
                  </a:moveTo>
                  <a:cubicBezTo>
                    <a:pt x="1381984" y="7999459"/>
                    <a:pt x="1385997" y="8003471"/>
                    <a:pt x="1385997" y="8008420"/>
                  </a:cubicBezTo>
                  <a:cubicBezTo>
                    <a:pt x="1385997" y="8013368"/>
                    <a:pt x="1381984" y="8017380"/>
                    <a:pt x="1377034" y="8017380"/>
                  </a:cubicBezTo>
                  <a:cubicBezTo>
                    <a:pt x="1372084" y="8017380"/>
                    <a:pt x="1368072" y="8013368"/>
                    <a:pt x="1368072" y="8008420"/>
                  </a:cubicBezTo>
                  <a:cubicBezTo>
                    <a:pt x="1368072" y="8003471"/>
                    <a:pt x="1372084" y="7999459"/>
                    <a:pt x="1377034" y="7999459"/>
                  </a:cubicBezTo>
                  <a:close/>
                  <a:moveTo>
                    <a:pt x="1073753" y="7999459"/>
                  </a:moveTo>
                  <a:cubicBezTo>
                    <a:pt x="1078702" y="7999459"/>
                    <a:pt x="1082712" y="8003471"/>
                    <a:pt x="1082712" y="8008420"/>
                  </a:cubicBezTo>
                  <a:cubicBezTo>
                    <a:pt x="1082712" y="8013368"/>
                    <a:pt x="1078702" y="8017380"/>
                    <a:pt x="1073753" y="8017380"/>
                  </a:cubicBezTo>
                  <a:cubicBezTo>
                    <a:pt x="1068804" y="8017380"/>
                    <a:pt x="1064792" y="8013368"/>
                    <a:pt x="1064792" y="8008420"/>
                  </a:cubicBezTo>
                  <a:cubicBezTo>
                    <a:pt x="1064792" y="8003471"/>
                    <a:pt x="1068804" y="7999459"/>
                    <a:pt x="1073753" y="7999459"/>
                  </a:cubicBezTo>
                  <a:close/>
                  <a:moveTo>
                    <a:pt x="770474" y="7999459"/>
                  </a:moveTo>
                  <a:cubicBezTo>
                    <a:pt x="775422" y="7999459"/>
                    <a:pt x="779433" y="8003471"/>
                    <a:pt x="779433" y="8008420"/>
                  </a:cubicBezTo>
                  <a:cubicBezTo>
                    <a:pt x="779433" y="8013368"/>
                    <a:pt x="775422" y="8017380"/>
                    <a:pt x="770474" y="8017380"/>
                  </a:cubicBezTo>
                  <a:cubicBezTo>
                    <a:pt x="765524" y="8017380"/>
                    <a:pt x="761514" y="8013368"/>
                    <a:pt x="761514" y="8008420"/>
                  </a:cubicBezTo>
                  <a:cubicBezTo>
                    <a:pt x="761514" y="8003471"/>
                    <a:pt x="765524" y="7999459"/>
                    <a:pt x="770474" y="7999459"/>
                  </a:cubicBezTo>
                  <a:close/>
                  <a:moveTo>
                    <a:pt x="467174" y="7999459"/>
                  </a:moveTo>
                  <a:cubicBezTo>
                    <a:pt x="472123" y="7999459"/>
                    <a:pt x="476135" y="8003471"/>
                    <a:pt x="476135" y="8008420"/>
                  </a:cubicBezTo>
                  <a:cubicBezTo>
                    <a:pt x="476135" y="8013368"/>
                    <a:pt x="472123" y="8017380"/>
                    <a:pt x="467174" y="8017380"/>
                  </a:cubicBezTo>
                  <a:cubicBezTo>
                    <a:pt x="462225" y="8017380"/>
                    <a:pt x="458214" y="8013368"/>
                    <a:pt x="458214" y="8008420"/>
                  </a:cubicBezTo>
                  <a:cubicBezTo>
                    <a:pt x="458214" y="8003471"/>
                    <a:pt x="462225" y="7999459"/>
                    <a:pt x="467174" y="7999459"/>
                  </a:cubicBezTo>
                  <a:close/>
                  <a:moveTo>
                    <a:pt x="163893" y="7999459"/>
                  </a:moveTo>
                  <a:cubicBezTo>
                    <a:pt x="168842" y="7999459"/>
                    <a:pt x="172853" y="8003471"/>
                    <a:pt x="172853" y="8008420"/>
                  </a:cubicBezTo>
                  <a:cubicBezTo>
                    <a:pt x="172853" y="8013368"/>
                    <a:pt x="168842" y="8017380"/>
                    <a:pt x="163893" y="8017380"/>
                  </a:cubicBezTo>
                  <a:cubicBezTo>
                    <a:pt x="158944" y="8017380"/>
                    <a:pt x="154933" y="8013368"/>
                    <a:pt x="154933" y="8008420"/>
                  </a:cubicBezTo>
                  <a:cubicBezTo>
                    <a:pt x="154933" y="8003471"/>
                    <a:pt x="158944" y="7999459"/>
                    <a:pt x="163893" y="7999459"/>
                  </a:cubicBezTo>
                  <a:close/>
                  <a:moveTo>
                    <a:pt x="6836025" y="7809630"/>
                  </a:moveTo>
                  <a:cubicBezTo>
                    <a:pt x="6840974" y="7809630"/>
                    <a:pt x="6844985" y="7813642"/>
                    <a:pt x="6844985" y="7818590"/>
                  </a:cubicBezTo>
                  <a:cubicBezTo>
                    <a:pt x="6844985" y="7823539"/>
                    <a:pt x="6840974" y="7827551"/>
                    <a:pt x="6836025" y="7827551"/>
                  </a:cubicBezTo>
                  <a:cubicBezTo>
                    <a:pt x="6831076" y="7827551"/>
                    <a:pt x="6827064" y="7823539"/>
                    <a:pt x="6827064" y="7818590"/>
                  </a:cubicBezTo>
                  <a:cubicBezTo>
                    <a:pt x="6827064" y="7813642"/>
                    <a:pt x="6831076" y="7809630"/>
                    <a:pt x="6836025" y="7809630"/>
                  </a:cubicBezTo>
                  <a:close/>
                  <a:moveTo>
                    <a:pt x="6532742" y="7809630"/>
                  </a:moveTo>
                  <a:cubicBezTo>
                    <a:pt x="6537691" y="7809630"/>
                    <a:pt x="6541703" y="7813642"/>
                    <a:pt x="6541703" y="7818590"/>
                  </a:cubicBezTo>
                  <a:cubicBezTo>
                    <a:pt x="6541703" y="7823539"/>
                    <a:pt x="6537691" y="7827551"/>
                    <a:pt x="6532742" y="7827551"/>
                  </a:cubicBezTo>
                  <a:cubicBezTo>
                    <a:pt x="6527793" y="7827551"/>
                    <a:pt x="6523782" y="7823539"/>
                    <a:pt x="6523782" y="7818590"/>
                  </a:cubicBezTo>
                  <a:cubicBezTo>
                    <a:pt x="6523782" y="7813642"/>
                    <a:pt x="6527793" y="7809630"/>
                    <a:pt x="6532742" y="7809630"/>
                  </a:cubicBezTo>
                  <a:close/>
                  <a:moveTo>
                    <a:pt x="6229459" y="7809630"/>
                  </a:moveTo>
                  <a:cubicBezTo>
                    <a:pt x="6234408" y="7809630"/>
                    <a:pt x="6238420" y="7813642"/>
                    <a:pt x="6238420" y="7818590"/>
                  </a:cubicBezTo>
                  <a:cubicBezTo>
                    <a:pt x="6238420" y="7823539"/>
                    <a:pt x="6234408" y="7827551"/>
                    <a:pt x="6229459" y="7827551"/>
                  </a:cubicBezTo>
                  <a:cubicBezTo>
                    <a:pt x="6224510" y="7827551"/>
                    <a:pt x="6220499" y="7823539"/>
                    <a:pt x="6220499" y="7818590"/>
                  </a:cubicBezTo>
                  <a:cubicBezTo>
                    <a:pt x="6220499" y="7813642"/>
                    <a:pt x="6224510" y="7809630"/>
                    <a:pt x="6229459" y="7809630"/>
                  </a:cubicBezTo>
                  <a:close/>
                  <a:moveTo>
                    <a:pt x="5926177" y="7809630"/>
                  </a:moveTo>
                  <a:cubicBezTo>
                    <a:pt x="5931126" y="7809630"/>
                    <a:pt x="5935138" y="7813642"/>
                    <a:pt x="5935138" y="7818590"/>
                  </a:cubicBezTo>
                  <a:cubicBezTo>
                    <a:pt x="5935138" y="7823539"/>
                    <a:pt x="5931126" y="7827551"/>
                    <a:pt x="5926177" y="7827551"/>
                  </a:cubicBezTo>
                  <a:cubicBezTo>
                    <a:pt x="5921228" y="7827551"/>
                    <a:pt x="5917217" y="7823539"/>
                    <a:pt x="5917217" y="7818590"/>
                  </a:cubicBezTo>
                  <a:cubicBezTo>
                    <a:pt x="5917217" y="7813642"/>
                    <a:pt x="5921228" y="7809630"/>
                    <a:pt x="5926177" y="7809630"/>
                  </a:cubicBezTo>
                  <a:close/>
                  <a:moveTo>
                    <a:pt x="5622895" y="7809630"/>
                  </a:moveTo>
                  <a:cubicBezTo>
                    <a:pt x="5627844" y="7809630"/>
                    <a:pt x="5631856" y="7813642"/>
                    <a:pt x="5631856" y="7818590"/>
                  </a:cubicBezTo>
                  <a:cubicBezTo>
                    <a:pt x="5631856" y="7823539"/>
                    <a:pt x="5627844" y="7827551"/>
                    <a:pt x="5622895" y="7827551"/>
                  </a:cubicBezTo>
                  <a:cubicBezTo>
                    <a:pt x="5617946" y="7827551"/>
                    <a:pt x="5613935" y="7823539"/>
                    <a:pt x="5613935" y="7818590"/>
                  </a:cubicBezTo>
                  <a:cubicBezTo>
                    <a:pt x="5613935" y="7813642"/>
                    <a:pt x="5617946" y="7809630"/>
                    <a:pt x="5622895" y="7809630"/>
                  </a:cubicBezTo>
                  <a:close/>
                  <a:moveTo>
                    <a:pt x="5319613" y="7809630"/>
                  </a:moveTo>
                  <a:cubicBezTo>
                    <a:pt x="5324562" y="7809630"/>
                    <a:pt x="5328574" y="7813642"/>
                    <a:pt x="5328574" y="7818590"/>
                  </a:cubicBezTo>
                  <a:cubicBezTo>
                    <a:pt x="5328574" y="7823539"/>
                    <a:pt x="5324562" y="7827551"/>
                    <a:pt x="5319613" y="7827551"/>
                  </a:cubicBezTo>
                  <a:cubicBezTo>
                    <a:pt x="5314664" y="7827551"/>
                    <a:pt x="5310653" y="7823539"/>
                    <a:pt x="5310653" y="7818590"/>
                  </a:cubicBezTo>
                  <a:cubicBezTo>
                    <a:pt x="5310653" y="7813642"/>
                    <a:pt x="5314664" y="7809630"/>
                    <a:pt x="5319613" y="7809630"/>
                  </a:cubicBezTo>
                  <a:close/>
                  <a:moveTo>
                    <a:pt x="5016330" y="7809630"/>
                  </a:moveTo>
                  <a:cubicBezTo>
                    <a:pt x="5021279" y="7809630"/>
                    <a:pt x="5025291" y="7813642"/>
                    <a:pt x="5025291" y="7818590"/>
                  </a:cubicBezTo>
                  <a:cubicBezTo>
                    <a:pt x="5025291" y="7823539"/>
                    <a:pt x="5021279" y="7827551"/>
                    <a:pt x="5016330" y="7827551"/>
                  </a:cubicBezTo>
                  <a:cubicBezTo>
                    <a:pt x="5011381" y="7827551"/>
                    <a:pt x="5007370" y="7823539"/>
                    <a:pt x="5007370" y="7818590"/>
                  </a:cubicBezTo>
                  <a:cubicBezTo>
                    <a:pt x="5007370" y="7813642"/>
                    <a:pt x="5011381" y="7809630"/>
                    <a:pt x="5016330" y="7809630"/>
                  </a:cubicBezTo>
                  <a:close/>
                  <a:moveTo>
                    <a:pt x="4713048" y="7809630"/>
                  </a:moveTo>
                  <a:cubicBezTo>
                    <a:pt x="4717997" y="7809630"/>
                    <a:pt x="4722009" y="7813642"/>
                    <a:pt x="4722009" y="7818590"/>
                  </a:cubicBezTo>
                  <a:cubicBezTo>
                    <a:pt x="4722009" y="7823539"/>
                    <a:pt x="4717997" y="7827551"/>
                    <a:pt x="4713048" y="7827551"/>
                  </a:cubicBezTo>
                  <a:cubicBezTo>
                    <a:pt x="4708099" y="7827551"/>
                    <a:pt x="4704088" y="7823539"/>
                    <a:pt x="4704088" y="7818590"/>
                  </a:cubicBezTo>
                  <a:cubicBezTo>
                    <a:pt x="4704088" y="7813642"/>
                    <a:pt x="4708099" y="7809630"/>
                    <a:pt x="4713048" y="7809630"/>
                  </a:cubicBezTo>
                  <a:close/>
                  <a:moveTo>
                    <a:pt x="4409765" y="7809630"/>
                  </a:moveTo>
                  <a:cubicBezTo>
                    <a:pt x="4414714" y="7809630"/>
                    <a:pt x="4418726" y="7813642"/>
                    <a:pt x="4418726" y="7818590"/>
                  </a:cubicBezTo>
                  <a:cubicBezTo>
                    <a:pt x="4418726" y="7823539"/>
                    <a:pt x="4414714" y="7827551"/>
                    <a:pt x="4409765" y="7827551"/>
                  </a:cubicBezTo>
                  <a:cubicBezTo>
                    <a:pt x="4404816" y="7827551"/>
                    <a:pt x="4400805" y="7823539"/>
                    <a:pt x="4400805" y="7818590"/>
                  </a:cubicBezTo>
                  <a:cubicBezTo>
                    <a:pt x="4400805" y="7813642"/>
                    <a:pt x="4404816" y="7809630"/>
                    <a:pt x="4409765" y="7809630"/>
                  </a:cubicBezTo>
                  <a:close/>
                  <a:moveTo>
                    <a:pt x="4106483" y="7809630"/>
                  </a:moveTo>
                  <a:cubicBezTo>
                    <a:pt x="4111432" y="7809630"/>
                    <a:pt x="4115444" y="7813642"/>
                    <a:pt x="4115444" y="7818590"/>
                  </a:cubicBezTo>
                  <a:cubicBezTo>
                    <a:pt x="4115444" y="7823539"/>
                    <a:pt x="4111432" y="7827551"/>
                    <a:pt x="4106483" y="7827551"/>
                  </a:cubicBezTo>
                  <a:cubicBezTo>
                    <a:pt x="4101534" y="7827551"/>
                    <a:pt x="4097523" y="7823539"/>
                    <a:pt x="4097523" y="7818590"/>
                  </a:cubicBezTo>
                  <a:cubicBezTo>
                    <a:pt x="4097523" y="7813642"/>
                    <a:pt x="4101534" y="7809630"/>
                    <a:pt x="4106483" y="7809630"/>
                  </a:cubicBezTo>
                  <a:close/>
                  <a:moveTo>
                    <a:pt x="3803200" y="7809630"/>
                  </a:moveTo>
                  <a:cubicBezTo>
                    <a:pt x="3808149" y="7809630"/>
                    <a:pt x="3812161" y="7813642"/>
                    <a:pt x="3812161" y="7818590"/>
                  </a:cubicBezTo>
                  <a:cubicBezTo>
                    <a:pt x="3812161" y="7823539"/>
                    <a:pt x="3808149" y="7827551"/>
                    <a:pt x="3803200" y="7827551"/>
                  </a:cubicBezTo>
                  <a:cubicBezTo>
                    <a:pt x="3798252" y="7827551"/>
                    <a:pt x="3794240" y="7823539"/>
                    <a:pt x="3794240" y="7818590"/>
                  </a:cubicBezTo>
                  <a:cubicBezTo>
                    <a:pt x="3794240" y="7813642"/>
                    <a:pt x="3798252" y="7809630"/>
                    <a:pt x="3803200" y="7809630"/>
                  </a:cubicBezTo>
                  <a:close/>
                  <a:moveTo>
                    <a:pt x="3499921" y="7809630"/>
                  </a:moveTo>
                  <a:cubicBezTo>
                    <a:pt x="3504867" y="7809630"/>
                    <a:pt x="3508879" y="7813642"/>
                    <a:pt x="3508879" y="7818590"/>
                  </a:cubicBezTo>
                  <a:cubicBezTo>
                    <a:pt x="3508879" y="7823539"/>
                    <a:pt x="3504867" y="7827551"/>
                    <a:pt x="3499921" y="7827551"/>
                  </a:cubicBezTo>
                  <a:cubicBezTo>
                    <a:pt x="3495011" y="7827551"/>
                    <a:pt x="3491002" y="7823539"/>
                    <a:pt x="3491002" y="7818590"/>
                  </a:cubicBezTo>
                  <a:cubicBezTo>
                    <a:pt x="3491002" y="7813642"/>
                    <a:pt x="3495011" y="7809630"/>
                    <a:pt x="3499921" y="7809630"/>
                  </a:cubicBezTo>
                  <a:close/>
                  <a:moveTo>
                    <a:pt x="3196690" y="7809630"/>
                  </a:moveTo>
                  <a:cubicBezTo>
                    <a:pt x="3201642" y="7809630"/>
                    <a:pt x="3205652" y="7813642"/>
                    <a:pt x="3205652" y="7818590"/>
                  </a:cubicBezTo>
                  <a:cubicBezTo>
                    <a:pt x="3205652" y="7823539"/>
                    <a:pt x="3201642" y="7827551"/>
                    <a:pt x="3196690" y="7827551"/>
                  </a:cubicBezTo>
                  <a:cubicBezTo>
                    <a:pt x="3191743" y="7827551"/>
                    <a:pt x="3187729" y="7823539"/>
                    <a:pt x="3187729" y="7818590"/>
                  </a:cubicBezTo>
                  <a:cubicBezTo>
                    <a:pt x="3187729" y="7813642"/>
                    <a:pt x="3191743" y="7809630"/>
                    <a:pt x="3196690" y="7809630"/>
                  </a:cubicBezTo>
                  <a:close/>
                  <a:moveTo>
                    <a:pt x="2893440" y="7809630"/>
                  </a:moveTo>
                  <a:cubicBezTo>
                    <a:pt x="2898390" y="7809630"/>
                    <a:pt x="2902399" y="7813642"/>
                    <a:pt x="2902399" y="7818590"/>
                  </a:cubicBezTo>
                  <a:cubicBezTo>
                    <a:pt x="2902399" y="7823539"/>
                    <a:pt x="2898390" y="7827551"/>
                    <a:pt x="2893440" y="7827551"/>
                  </a:cubicBezTo>
                  <a:cubicBezTo>
                    <a:pt x="2888490" y="7827551"/>
                    <a:pt x="2884481" y="7823539"/>
                    <a:pt x="2884481" y="7818590"/>
                  </a:cubicBezTo>
                  <a:cubicBezTo>
                    <a:pt x="2884481" y="7813642"/>
                    <a:pt x="2888490" y="7809630"/>
                    <a:pt x="2893440" y="7809630"/>
                  </a:cubicBezTo>
                  <a:close/>
                  <a:moveTo>
                    <a:pt x="2590162" y="7809630"/>
                  </a:moveTo>
                  <a:cubicBezTo>
                    <a:pt x="2595107" y="7809630"/>
                    <a:pt x="2599115" y="7813642"/>
                    <a:pt x="2599115" y="7818590"/>
                  </a:cubicBezTo>
                  <a:cubicBezTo>
                    <a:pt x="2599115" y="7823539"/>
                    <a:pt x="2595107" y="7827551"/>
                    <a:pt x="2590162" y="7827551"/>
                  </a:cubicBezTo>
                  <a:cubicBezTo>
                    <a:pt x="2585212" y="7827551"/>
                    <a:pt x="2581200" y="7823539"/>
                    <a:pt x="2581200" y="7818590"/>
                  </a:cubicBezTo>
                  <a:cubicBezTo>
                    <a:pt x="2581200" y="7813642"/>
                    <a:pt x="2585212" y="7809630"/>
                    <a:pt x="2590162" y="7809630"/>
                  </a:cubicBezTo>
                  <a:close/>
                  <a:moveTo>
                    <a:pt x="2286878" y="7809630"/>
                  </a:moveTo>
                  <a:cubicBezTo>
                    <a:pt x="2291823" y="7809630"/>
                    <a:pt x="2295838" y="7813642"/>
                    <a:pt x="2295838" y="7818590"/>
                  </a:cubicBezTo>
                  <a:cubicBezTo>
                    <a:pt x="2295838" y="7823539"/>
                    <a:pt x="2291823" y="7827551"/>
                    <a:pt x="2286878" y="7827551"/>
                  </a:cubicBezTo>
                  <a:cubicBezTo>
                    <a:pt x="2281930" y="7827551"/>
                    <a:pt x="2277923" y="7823539"/>
                    <a:pt x="2277923" y="7818590"/>
                  </a:cubicBezTo>
                  <a:cubicBezTo>
                    <a:pt x="2277923" y="7813642"/>
                    <a:pt x="2281930" y="7809630"/>
                    <a:pt x="2286878" y="7809630"/>
                  </a:cubicBezTo>
                  <a:close/>
                  <a:moveTo>
                    <a:pt x="1983596" y="7809630"/>
                  </a:moveTo>
                  <a:cubicBezTo>
                    <a:pt x="1988548" y="7809630"/>
                    <a:pt x="1992562" y="7813642"/>
                    <a:pt x="1992562" y="7818590"/>
                  </a:cubicBezTo>
                  <a:cubicBezTo>
                    <a:pt x="1992562" y="7823539"/>
                    <a:pt x="1988548" y="7827551"/>
                    <a:pt x="1983596" y="7827551"/>
                  </a:cubicBezTo>
                  <a:cubicBezTo>
                    <a:pt x="1978650" y="7827551"/>
                    <a:pt x="1974638" y="7823539"/>
                    <a:pt x="1974638" y="7818590"/>
                  </a:cubicBezTo>
                  <a:cubicBezTo>
                    <a:pt x="1974638" y="7813642"/>
                    <a:pt x="1978650" y="7809630"/>
                    <a:pt x="1983596" y="7809630"/>
                  </a:cubicBezTo>
                  <a:close/>
                  <a:moveTo>
                    <a:pt x="1680326" y="7809630"/>
                  </a:moveTo>
                  <a:cubicBezTo>
                    <a:pt x="1685275" y="7809630"/>
                    <a:pt x="1689288" y="7813642"/>
                    <a:pt x="1689288" y="7818590"/>
                  </a:cubicBezTo>
                  <a:cubicBezTo>
                    <a:pt x="1689288" y="7823539"/>
                    <a:pt x="1685275" y="7827551"/>
                    <a:pt x="1680326" y="7827551"/>
                  </a:cubicBezTo>
                  <a:cubicBezTo>
                    <a:pt x="1675377" y="7827551"/>
                    <a:pt x="1671365" y="7823539"/>
                    <a:pt x="1671365" y="7818590"/>
                  </a:cubicBezTo>
                  <a:cubicBezTo>
                    <a:pt x="1671365" y="7813642"/>
                    <a:pt x="1675377" y="7809630"/>
                    <a:pt x="1680326" y="7809630"/>
                  </a:cubicBezTo>
                  <a:close/>
                  <a:moveTo>
                    <a:pt x="1377037" y="7809630"/>
                  </a:moveTo>
                  <a:cubicBezTo>
                    <a:pt x="1381987" y="7809630"/>
                    <a:pt x="1386000" y="7813642"/>
                    <a:pt x="1386000" y="7818590"/>
                  </a:cubicBezTo>
                  <a:cubicBezTo>
                    <a:pt x="1386000" y="7823539"/>
                    <a:pt x="1381987" y="7827551"/>
                    <a:pt x="1377037" y="7827551"/>
                  </a:cubicBezTo>
                  <a:cubicBezTo>
                    <a:pt x="1372086" y="7827551"/>
                    <a:pt x="1368075" y="7823539"/>
                    <a:pt x="1368075" y="7818590"/>
                  </a:cubicBezTo>
                  <a:cubicBezTo>
                    <a:pt x="1368075" y="7813642"/>
                    <a:pt x="1372086" y="7809630"/>
                    <a:pt x="1377037" y="7809630"/>
                  </a:cubicBezTo>
                  <a:close/>
                  <a:moveTo>
                    <a:pt x="1073756" y="7809630"/>
                  </a:moveTo>
                  <a:cubicBezTo>
                    <a:pt x="1078705" y="7809630"/>
                    <a:pt x="1082715" y="7813642"/>
                    <a:pt x="1082715" y="7818590"/>
                  </a:cubicBezTo>
                  <a:cubicBezTo>
                    <a:pt x="1082715" y="7823539"/>
                    <a:pt x="1078705" y="7827551"/>
                    <a:pt x="1073756" y="7827551"/>
                  </a:cubicBezTo>
                  <a:cubicBezTo>
                    <a:pt x="1068806" y="7827551"/>
                    <a:pt x="1064794" y="7823539"/>
                    <a:pt x="1064794" y="7818590"/>
                  </a:cubicBezTo>
                  <a:cubicBezTo>
                    <a:pt x="1064794" y="7813642"/>
                    <a:pt x="1068806" y="7809630"/>
                    <a:pt x="1073756" y="7809630"/>
                  </a:cubicBezTo>
                  <a:close/>
                  <a:moveTo>
                    <a:pt x="770477" y="7809630"/>
                  </a:moveTo>
                  <a:cubicBezTo>
                    <a:pt x="775425" y="7809630"/>
                    <a:pt x="779435" y="7813642"/>
                    <a:pt x="779435" y="7818590"/>
                  </a:cubicBezTo>
                  <a:cubicBezTo>
                    <a:pt x="779435" y="7823539"/>
                    <a:pt x="775425" y="7827551"/>
                    <a:pt x="770477" y="7827551"/>
                  </a:cubicBezTo>
                  <a:cubicBezTo>
                    <a:pt x="765527" y="7827551"/>
                    <a:pt x="761516" y="7823539"/>
                    <a:pt x="761516" y="7818590"/>
                  </a:cubicBezTo>
                  <a:cubicBezTo>
                    <a:pt x="761516" y="7813642"/>
                    <a:pt x="765527" y="7809630"/>
                    <a:pt x="770477" y="7809630"/>
                  </a:cubicBezTo>
                  <a:close/>
                  <a:moveTo>
                    <a:pt x="467176" y="7809630"/>
                  </a:moveTo>
                  <a:cubicBezTo>
                    <a:pt x="472125" y="7809630"/>
                    <a:pt x="476136" y="7813642"/>
                    <a:pt x="476136" y="7818590"/>
                  </a:cubicBezTo>
                  <a:cubicBezTo>
                    <a:pt x="476136" y="7823539"/>
                    <a:pt x="472125" y="7827551"/>
                    <a:pt x="467176" y="7827551"/>
                  </a:cubicBezTo>
                  <a:cubicBezTo>
                    <a:pt x="462227" y="7827551"/>
                    <a:pt x="458216" y="7823539"/>
                    <a:pt x="458216" y="7818590"/>
                  </a:cubicBezTo>
                  <a:cubicBezTo>
                    <a:pt x="458216" y="7813642"/>
                    <a:pt x="462227" y="7809630"/>
                    <a:pt x="467176" y="7809630"/>
                  </a:cubicBezTo>
                  <a:close/>
                  <a:moveTo>
                    <a:pt x="163895" y="7809630"/>
                  </a:moveTo>
                  <a:cubicBezTo>
                    <a:pt x="168844" y="7809630"/>
                    <a:pt x="172855" y="7813642"/>
                    <a:pt x="172855" y="7818590"/>
                  </a:cubicBezTo>
                  <a:cubicBezTo>
                    <a:pt x="172855" y="7823539"/>
                    <a:pt x="168844" y="7827551"/>
                    <a:pt x="163895" y="7827551"/>
                  </a:cubicBezTo>
                  <a:cubicBezTo>
                    <a:pt x="158946" y="7827551"/>
                    <a:pt x="154935" y="7823539"/>
                    <a:pt x="154935" y="7818590"/>
                  </a:cubicBezTo>
                  <a:cubicBezTo>
                    <a:pt x="154935" y="7813642"/>
                    <a:pt x="158946" y="7809630"/>
                    <a:pt x="163895" y="7809630"/>
                  </a:cubicBezTo>
                  <a:close/>
                  <a:moveTo>
                    <a:pt x="6990880" y="7732716"/>
                  </a:moveTo>
                  <a:cubicBezTo>
                    <a:pt x="6995829" y="7732716"/>
                    <a:pt x="6999840" y="7736728"/>
                    <a:pt x="6999840" y="7741676"/>
                  </a:cubicBezTo>
                  <a:cubicBezTo>
                    <a:pt x="6999840" y="7746625"/>
                    <a:pt x="6995829" y="7750637"/>
                    <a:pt x="6990880" y="7750637"/>
                  </a:cubicBezTo>
                  <a:cubicBezTo>
                    <a:pt x="6985931" y="7750637"/>
                    <a:pt x="6981919" y="7746625"/>
                    <a:pt x="6981919" y="7741676"/>
                  </a:cubicBezTo>
                  <a:cubicBezTo>
                    <a:pt x="6981919" y="7736728"/>
                    <a:pt x="6985931" y="7732716"/>
                    <a:pt x="6990880" y="7732716"/>
                  </a:cubicBezTo>
                  <a:close/>
                  <a:moveTo>
                    <a:pt x="6687318" y="7732716"/>
                  </a:moveTo>
                  <a:cubicBezTo>
                    <a:pt x="6692267" y="7732716"/>
                    <a:pt x="6696278" y="7736728"/>
                    <a:pt x="6696278" y="7741676"/>
                  </a:cubicBezTo>
                  <a:cubicBezTo>
                    <a:pt x="6696278" y="7746625"/>
                    <a:pt x="6692267" y="7750637"/>
                    <a:pt x="6687318" y="7750637"/>
                  </a:cubicBezTo>
                  <a:cubicBezTo>
                    <a:pt x="6682369" y="7750637"/>
                    <a:pt x="6678357" y="7746625"/>
                    <a:pt x="6678357" y="7741676"/>
                  </a:cubicBezTo>
                  <a:cubicBezTo>
                    <a:pt x="6678357" y="7736728"/>
                    <a:pt x="6682369" y="7732716"/>
                    <a:pt x="6687318" y="7732716"/>
                  </a:cubicBezTo>
                  <a:close/>
                  <a:moveTo>
                    <a:pt x="6383755" y="7732716"/>
                  </a:moveTo>
                  <a:cubicBezTo>
                    <a:pt x="6388704" y="7732716"/>
                    <a:pt x="6392716" y="7736728"/>
                    <a:pt x="6392716" y="7741676"/>
                  </a:cubicBezTo>
                  <a:cubicBezTo>
                    <a:pt x="6392716" y="7746625"/>
                    <a:pt x="6388704" y="7750637"/>
                    <a:pt x="6383755" y="7750637"/>
                  </a:cubicBezTo>
                  <a:cubicBezTo>
                    <a:pt x="6378806" y="7750637"/>
                    <a:pt x="6374795" y="7746625"/>
                    <a:pt x="6374795" y="7741676"/>
                  </a:cubicBezTo>
                  <a:cubicBezTo>
                    <a:pt x="6374795" y="7736728"/>
                    <a:pt x="6378806" y="7732716"/>
                    <a:pt x="6383755" y="7732716"/>
                  </a:cubicBezTo>
                  <a:close/>
                  <a:moveTo>
                    <a:pt x="6080194" y="7732716"/>
                  </a:moveTo>
                  <a:cubicBezTo>
                    <a:pt x="6085143" y="7732716"/>
                    <a:pt x="6089155" y="7736728"/>
                    <a:pt x="6089155" y="7741676"/>
                  </a:cubicBezTo>
                  <a:cubicBezTo>
                    <a:pt x="6089155" y="7746625"/>
                    <a:pt x="6085143" y="7750637"/>
                    <a:pt x="6080194" y="7750637"/>
                  </a:cubicBezTo>
                  <a:cubicBezTo>
                    <a:pt x="6075245" y="7750637"/>
                    <a:pt x="6071234" y="7746625"/>
                    <a:pt x="6071234" y="7741676"/>
                  </a:cubicBezTo>
                  <a:cubicBezTo>
                    <a:pt x="6071234" y="7736728"/>
                    <a:pt x="6075245" y="7732716"/>
                    <a:pt x="6080194" y="7732716"/>
                  </a:cubicBezTo>
                  <a:close/>
                  <a:moveTo>
                    <a:pt x="5776632" y="7732716"/>
                  </a:moveTo>
                  <a:cubicBezTo>
                    <a:pt x="5781581" y="7732716"/>
                    <a:pt x="5785593" y="7736728"/>
                    <a:pt x="5785593" y="7741676"/>
                  </a:cubicBezTo>
                  <a:cubicBezTo>
                    <a:pt x="5785593" y="7746625"/>
                    <a:pt x="5781581" y="7750637"/>
                    <a:pt x="5776632" y="7750637"/>
                  </a:cubicBezTo>
                  <a:cubicBezTo>
                    <a:pt x="5771683" y="7750637"/>
                    <a:pt x="5767672" y="7746625"/>
                    <a:pt x="5767672" y="7741676"/>
                  </a:cubicBezTo>
                  <a:cubicBezTo>
                    <a:pt x="5767672" y="7736728"/>
                    <a:pt x="5771683" y="7732716"/>
                    <a:pt x="5776632" y="7732716"/>
                  </a:cubicBezTo>
                  <a:close/>
                  <a:moveTo>
                    <a:pt x="5473070" y="7732716"/>
                  </a:moveTo>
                  <a:cubicBezTo>
                    <a:pt x="5478019" y="7732716"/>
                    <a:pt x="5482031" y="7736728"/>
                    <a:pt x="5482031" y="7741676"/>
                  </a:cubicBezTo>
                  <a:cubicBezTo>
                    <a:pt x="5482031" y="7746625"/>
                    <a:pt x="5478019" y="7750637"/>
                    <a:pt x="5473070" y="7750637"/>
                  </a:cubicBezTo>
                  <a:cubicBezTo>
                    <a:pt x="5468121" y="7750637"/>
                    <a:pt x="5464110" y="7746625"/>
                    <a:pt x="5464110" y="7741676"/>
                  </a:cubicBezTo>
                  <a:cubicBezTo>
                    <a:pt x="5464110" y="7736728"/>
                    <a:pt x="5468121" y="7732716"/>
                    <a:pt x="5473070" y="7732716"/>
                  </a:cubicBezTo>
                  <a:close/>
                  <a:moveTo>
                    <a:pt x="5169508" y="7732716"/>
                  </a:moveTo>
                  <a:cubicBezTo>
                    <a:pt x="5174457" y="7732716"/>
                    <a:pt x="5178469" y="7736728"/>
                    <a:pt x="5178469" y="7741676"/>
                  </a:cubicBezTo>
                  <a:cubicBezTo>
                    <a:pt x="5178469" y="7746625"/>
                    <a:pt x="5174457" y="7750637"/>
                    <a:pt x="5169508" y="7750637"/>
                  </a:cubicBezTo>
                  <a:cubicBezTo>
                    <a:pt x="5164559" y="7750637"/>
                    <a:pt x="5160548" y="7746625"/>
                    <a:pt x="5160548" y="7741676"/>
                  </a:cubicBezTo>
                  <a:cubicBezTo>
                    <a:pt x="5160548" y="7736728"/>
                    <a:pt x="5164559" y="7732716"/>
                    <a:pt x="5169508" y="7732716"/>
                  </a:cubicBezTo>
                  <a:close/>
                  <a:moveTo>
                    <a:pt x="4865947" y="7732716"/>
                  </a:moveTo>
                  <a:cubicBezTo>
                    <a:pt x="4870896" y="7732716"/>
                    <a:pt x="4874908" y="7736728"/>
                    <a:pt x="4874908" y="7741676"/>
                  </a:cubicBezTo>
                  <a:cubicBezTo>
                    <a:pt x="4874908" y="7746625"/>
                    <a:pt x="4870896" y="7750637"/>
                    <a:pt x="4865947" y="7750637"/>
                  </a:cubicBezTo>
                  <a:cubicBezTo>
                    <a:pt x="4860998" y="7750637"/>
                    <a:pt x="4856987" y="7746625"/>
                    <a:pt x="4856987" y="7741676"/>
                  </a:cubicBezTo>
                  <a:cubicBezTo>
                    <a:pt x="4856987" y="7736728"/>
                    <a:pt x="4860998" y="7732716"/>
                    <a:pt x="4865947" y="7732716"/>
                  </a:cubicBezTo>
                  <a:close/>
                  <a:moveTo>
                    <a:pt x="4562385" y="7732716"/>
                  </a:moveTo>
                  <a:cubicBezTo>
                    <a:pt x="4567334" y="7732716"/>
                    <a:pt x="4571346" y="7736728"/>
                    <a:pt x="4571346" y="7741676"/>
                  </a:cubicBezTo>
                  <a:cubicBezTo>
                    <a:pt x="4571346" y="7746625"/>
                    <a:pt x="4567334" y="7750637"/>
                    <a:pt x="4562385" y="7750637"/>
                  </a:cubicBezTo>
                  <a:cubicBezTo>
                    <a:pt x="4557436" y="7750637"/>
                    <a:pt x="4553425" y="7746625"/>
                    <a:pt x="4553425" y="7741676"/>
                  </a:cubicBezTo>
                  <a:cubicBezTo>
                    <a:pt x="4553425" y="7736728"/>
                    <a:pt x="4557436" y="7732716"/>
                    <a:pt x="4562385" y="7732716"/>
                  </a:cubicBezTo>
                  <a:close/>
                  <a:moveTo>
                    <a:pt x="4258823" y="7732716"/>
                  </a:moveTo>
                  <a:cubicBezTo>
                    <a:pt x="4263772" y="7732716"/>
                    <a:pt x="4267784" y="7736728"/>
                    <a:pt x="4267784" y="7741676"/>
                  </a:cubicBezTo>
                  <a:cubicBezTo>
                    <a:pt x="4267784" y="7746625"/>
                    <a:pt x="4263772" y="7750637"/>
                    <a:pt x="4258823" y="7750637"/>
                  </a:cubicBezTo>
                  <a:cubicBezTo>
                    <a:pt x="4253874" y="7750637"/>
                    <a:pt x="4249863" y="7746625"/>
                    <a:pt x="4249863" y="7741676"/>
                  </a:cubicBezTo>
                  <a:cubicBezTo>
                    <a:pt x="4249863" y="7736728"/>
                    <a:pt x="4253874" y="7732716"/>
                    <a:pt x="4258823" y="7732716"/>
                  </a:cubicBezTo>
                  <a:close/>
                  <a:moveTo>
                    <a:pt x="3955261" y="7732716"/>
                  </a:moveTo>
                  <a:cubicBezTo>
                    <a:pt x="3960210" y="7732716"/>
                    <a:pt x="3964222" y="7736728"/>
                    <a:pt x="3964222" y="7741676"/>
                  </a:cubicBezTo>
                  <a:cubicBezTo>
                    <a:pt x="3964222" y="7746625"/>
                    <a:pt x="3960210" y="7750637"/>
                    <a:pt x="3955261" y="7750637"/>
                  </a:cubicBezTo>
                  <a:cubicBezTo>
                    <a:pt x="3950312" y="7750637"/>
                    <a:pt x="3946301" y="7746625"/>
                    <a:pt x="3946301" y="7741676"/>
                  </a:cubicBezTo>
                  <a:cubicBezTo>
                    <a:pt x="3946301" y="7736728"/>
                    <a:pt x="3950312" y="7732716"/>
                    <a:pt x="3955261" y="7732716"/>
                  </a:cubicBezTo>
                  <a:close/>
                  <a:moveTo>
                    <a:pt x="3651699" y="7732716"/>
                  </a:moveTo>
                  <a:cubicBezTo>
                    <a:pt x="3656648" y="7732716"/>
                    <a:pt x="3660660" y="7736728"/>
                    <a:pt x="3660660" y="7741676"/>
                  </a:cubicBezTo>
                  <a:cubicBezTo>
                    <a:pt x="3660660" y="7746625"/>
                    <a:pt x="3656648" y="7750637"/>
                    <a:pt x="3651699" y="7750637"/>
                  </a:cubicBezTo>
                  <a:cubicBezTo>
                    <a:pt x="3646751" y="7750637"/>
                    <a:pt x="3642739" y="7746625"/>
                    <a:pt x="3642739" y="7741676"/>
                  </a:cubicBezTo>
                  <a:cubicBezTo>
                    <a:pt x="3642739" y="7736728"/>
                    <a:pt x="3646751" y="7732716"/>
                    <a:pt x="3651699" y="7732716"/>
                  </a:cubicBezTo>
                  <a:close/>
                  <a:moveTo>
                    <a:pt x="3348141" y="7732716"/>
                  </a:moveTo>
                  <a:cubicBezTo>
                    <a:pt x="3353090" y="7732716"/>
                    <a:pt x="3357102" y="7736728"/>
                    <a:pt x="3357102" y="7741676"/>
                  </a:cubicBezTo>
                  <a:cubicBezTo>
                    <a:pt x="3357102" y="7746625"/>
                    <a:pt x="3353090" y="7750637"/>
                    <a:pt x="3348141" y="7750637"/>
                  </a:cubicBezTo>
                  <a:cubicBezTo>
                    <a:pt x="3343193" y="7750637"/>
                    <a:pt x="3339182" y="7746625"/>
                    <a:pt x="3339182" y="7741676"/>
                  </a:cubicBezTo>
                  <a:cubicBezTo>
                    <a:pt x="3339182" y="7736728"/>
                    <a:pt x="3343193" y="7732716"/>
                    <a:pt x="3348141" y="7732716"/>
                  </a:cubicBezTo>
                  <a:close/>
                  <a:moveTo>
                    <a:pt x="3044584" y="7732716"/>
                  </a:moveTo>
                  <a:cubicBezTo>
                    <a:pt x="3049533" y="7732716"/>
                    <a:pt x="3053544" y="7736728"/>
                    <a:pt x="3053544" y="7741676"/>
                  </a:cubicBezTo>
                  <a:cubicBezTo>
                    <a:pt x="3053544" y="7746625"/>
                    <a:pt x="3049533" y="7750637"/>
                    <a:pt x="3044584" y="7750637"/>
                  </a:cubicBezTo>
                  <a:cubicBezTo>
                    <a:pt x="3039634" y="7750637"/>
                    <a:pt x="3035622" y="7746625"/>
                    <a:pt x="3035622" y="7741676"/>
                  </a:cubicBezTo>
                  <a:cubicBezTo>
                    <a:pt x="3035622" y="7736728"/>
                    <a:pt x="3039634" y="7732716"/>
                    <a:pt x="3044584" y="7732716"/>
                  </a:cubicBezTo>
                  <a:close/>
                  <a:moveTo>
                    <a:pt x="2741024" y="7732716"/>
                  </a:moveTo>
                  <a:cubicBezTo>
                    <a:pt x="2745972" y="7732716"/>
                    <a:pt x="2749983" y="7736728"/>
                    <a:pt x="2749983" y="7741676"/>
                  </a:cubicBezTo>
                  <a:cubicBezTo>
                    <a:pt x="2749983" y="7746625"/>
                    <a:pt x="2745972" y="7750637"/>
                    <a:pt x="2741024" y="7750637"/>
                  </a:cubicBezTo>
                  <a:cubicBezTo>
                    <a:pt x="2736075" y="7750637"/>
                    <a:pt x="2732063" y="7746625"/>
                    <a:pt x="2732063" y="7741676"/>
                  </a:cubicBezTo>
                  <a:cubicBezTo>
                    <a:pt x="2732063" y="7736728"/>
                    <a:pt x="2736075" y="7732716"/>
                    <a:pt x="2741024" y="7732716"/>
                  </a:cubicBezTo>
                  <a:close/>
                  <a:moveTo>
                    <a:pt x="2437463" y="7732716"/>
                  </a:moveTo>
                  <a:cubicBezTo>
                    <a:pt x="2442412" y="7732716"/>
                    <a:pt x="2446423" y="7736728"/>
                    <a:pt x="2446423" y="7741676"/>
                  </a:cubicBezTo>
                  <a:cubicBezTo>
                    <a:pt x="2446423" y="7746625"/>
                    <a:pt x="2442412" y="7750637"/>
                    <a:pt x="2437463" y="7750637"/>
                  </a:cubicBezTo>
                  <a:cubicBezTo>
                    <a:pt x="2432515" y="7750637"/>
                    <a:pt x="2428503" y="7746625"/>
                    <a:pt x="2428503" y="7741676"/>
                  </a:cubicBezTo>
                  <a:cubicBezTo>
                    <a:pt x="2428503" y="7736728"/>
                    <a:pt x="2432515" y="7732716"/>
                    <a:pt x="2437463" y="7732716"/>
                  </a:cubicBezTo>
                  <a:close/>
                  <a:moveTo>
                    <a:pt x="2133900" y="7732716"/>
                  </a:moveTo>
                  <a:cubicBezTo>
                    <a:pt x="2138850" y="7732716"/>
                    <a:pt x="2142860" y="7736728"/>
                    <a:pt x="2142860" y="7741676"/>
                  </a:cubicBezTo>
                  <a:cubicBezTo>
                    <a:pt x="2142860" y="7746625"/>
                    <a:pt x="2138850" y="7750637"/>
                    <a:pt x="2133900" y="7750637"/>
                  </a:cubicBezTo>
                  <a:cubicBezTo>
                    <a:pt x="2128950" y="7750637"/>
                    <a:pt x="2124939" y="7746625"/>
                    <a:pt x="2124939" y="7741676"/>
                  </a:cubicBezTo>
                  <a:cubicBezTo>
                    <a:pt x="2124939" y="7736728"/>
                    <a:pt x="2128950" y="7732716"/>
                    <a:pt x="2133900" y="7732716"/>
                  </a:cubicBezTo>
                  <a:close/>
                  <a:moveTo>
                    <a:pt x="1830338" y="7732716"/>
                  </a:moveTo>
                  <a:cubicBezTo>
                    <a:pt x="1835287" y="7732716"/>
                    <a:pt x="1839299" y="7736728"/>
                    <a:pt x="1839299" y="7741676"/>
                  </a:cubicBezTo>
                  <a:cubicBezTo>
                    <a:pt x="1839299" y="7746625"/>
                    <a:pt x="1835287" y="7750637"/>
                    <a:pt x="1830338" y="7750637"/>
                  </a:cubicBezTo>
                  <a:cubicBezTo>
                    <a:pt x="1825389" y="7750637"/>
                    <a:pt x="1821377" y="7746625"/>
                    <a:pt x="1821377" y="7741676"/>
                  </a:cubicBezTo>
                  <a:cubicBezTo>
                    <a:pt x="1821377" y="7736728"/>
                    <a:pt x="1825389" y="7732716"/>
                    <a:pt x="1830338" y="7732716"/>
                  </a:cubicBezTo>
                  <a:close/>
                  <a:moveTo>
                    <a:pt x="1526777" y="7732716"/>
                  </a:moveTo>
                  <a:cubicBezTo>
                    <a:pt x="1531726" y="7732716"/>
                    <a:pt x="1535738" y="7736728"/>
                    <a:pt x="1535738" y="7741676"/>
                  </a:cubicBezTo>
                  <a:cubicBezTo>
                    <a:pt x="1535738" y="7746625"/>
                    <a:pt x="1531726" y="7750637"/>
                    <a:pt x="1526777" y="7750637"/>
                  </a:cubicBezTo>
                  <a:cubicBezTo>
                    <a:pt x="1521828" y="7750637"/>
                    <a:pt x="1517817" y="7746625"/>
                    <a:pt x="1517817" y="7741676"/>
                  </a:cubicBezTo>
                  <a:cubicBezTo>
                    <a:pt x="1517817" y="7736728"/>
                    <a:pt x="1521828" y="7732716"/>
                    <a:pt x="1526777" y="7732716"/>
                  </a:cubicBezTo>
                  <a:close/>
                  <a:moveTo>
                    <a:pt x="1223215" y="7732716"/>
                  </a:moveTo>
                  <a:cubicBezTo>
                    <a:pt x="1228164" y="7732716"/>
                    <a:pt x="1232176" y="7736728"/>
                    <a:pt x="1232176" y="7741676"/>
                  </a:cubicBezTo>
                  <a:cubicBezTo>
                    <a:pt x="1232176" y="7746625"/>
                    <a:pt x="1228164" y="7750637"/>
                    <a:pt x="1223215" y="7750637"/>
                  </a:cubicBezTo>
                  <a:cubicBezTo>
                    <a:pt x="1218266" y="7750637"/>
                    <a:pt x="1214255" y="7746625"/>
                    <a:pt x="1214255" y="7741676"/>
                  </a:cubicBezTo>
                  <a:cubicBezTo>
                    <a:pt x="1214255" y="7736728"/>
                    <a:pt x="1218266" y="7732716"/>
                    <a:pt x="1223215" y="7732716"/>
                  </a:cubicBezTo>
                  <a:close/>
                  <a:moveTo>
                    <a:pt x="919654" y="7732716"/>
                  </a:moveTo>
                  <a:cubicBezTo>
                    <a:pt x="924603" y="7732716"/>
                    <a:pt x="928614" y="7736728"/>
                    <a:pt x="928614" y="7741676"/>
                  </a:cubicBezTo>
                  <a:cubicBezTo>
                    <a:pt x="928614" y="7746625"/>
                    <a:pt x="924603" y="7750637"/>
                    <a:pt x="919654" y="7750637"/>
                  </a:cubicBezTo>
                  <a:cubicBezTo>
                    <a:pt x="914705" y="7750637"/>
                    <a:pt x="910693" y="7746625"/>
                    <a:pt x="910693" y="7741676"/>
                  </a:cubicBezTo>
                  <a:cubicBezTo>
                    <a:pt x="910693" y="7736728"/>
                    <a:pt x="914705" y="7732716"/>
                    <a:pt x="919654" y="7732716"/>
                  </a:cubicBezTo>
                  <a:close/>
                  <a:moveTo>
                    <a:pt x="616090" y="7732716"/>
                  </a:moveTo>
                  <a:cubicBezTo>
                    <a:pt x="621039" y="7732716"/>
                    <a:pt x="625050" y="7736728"/>
                    <a:pt x="625050" y="7741676"/>
                  </a:cubicBezTo>
                  <a:cubicBezTo>
                    <a:pt x="625050" y="7746625"/>
                    <a:pt x="621039" y="7750637"/>
                    <a:pt x="616090" y="7750637"/>
                  </a:cubicBezTo>
                  <a:cubicBezTo>
                    <a:pt x="611141" y="7750637"/>
                    <a:pt x="607129" y="7746625"/>
                    <a:pt x="607129" y="7741676"/>
                  </a:cubicBezTo>
                  <a:cubicBezTo>
                    <a:pt x="607129" y="7736728"/>
                    <a:pt x="611141" y="7732716"/>
                    <a:pt x="616090" y="7732716"/>
                  </a:cubicBezTo>
                  <a:close/>
                  <a:moveTo>
                    <a:pt x="312529" y="7732716"/>
                  </a:moveTo>
                  <a:cubicBezTo>
                    <a:pt x="317478" y="7732716"/>
                    <a:pt x="321490" y="7736728"/>
                    <a:pt x="321490" y="7741676"/>
                  </a:cubicBezTo>
                  <a:cubicBezTo>
                    <a:pt x="321490" y="7746625"/>
                    <a:pt x="317478" y="7750637"/>
                    <a:pt x="312529" y="7750637"/>
                  </a:cubicBezTo>
                  <a:cubicBezTo>
                    <a:pt x="307581" y="7750637"/>
                    <a:pt x="303569" y="7746625"/>
                    <a:pt x="303569" y="7741676"/>
                  </a:cubicBezTo>
                  <a:cubicBezTo>
                    <a:pt x="303569" y="7736728"/>
                    <a:pt x="307581" y="7732716"/>
                    <a:pt x="312529" y="7732716"/>
                  </a:cubicBezTo>
                  <a:close/>
                  <a:moveTo>
                    <a:pt x="8968" y="7732716"/>
                  </a:moveTo>
                  <a:cubicBezTo>
                    <a:pt x="13917" y="7732716"/>
                    <a:pt x="17928" y="7736728"/>
                    <a:pt x="17928" y="7741676"/>
                  </a:cubicBezTo>
                  <a:cubicBezTo>
                    <a:pt x="17928" y="7746625"/>
                    <a:pt x="13917" y="7750637"/>
                    <a:pt x="8968" y="7750637"/>
                  </a:cubicBezTo>
                  <a:cubicBezTo>
                    <a:pt x="4019" y="7750637"/>
                    <a:pt x="7" y="7746625"/>
                    <a:pt x="7" y="7741676"/>
                  </a:cubicBezTo>
                  <a:cubicBezTo>
                    <a:pt x="7" y="7736728"/>
                    <a:pt x="4019" y="7732716"/>
                    <a:pt x="8968" y="7732716"/>
                  </a:cubicBezTo>
                  <a:close/>
                  <a:moveTo>
                    <a:pt x="6990880" y="7542887"/>
                  </a:moveTo>
                  <a:cubicBezTo>
                    <a:pt x="6995829" y="7542887"/>
                    <a:pt x="6999840" y="7546899"/>
                    <a:pt x="6999840" y="7551848"/>
                  </a:cubicBezTo>
                  <a:cubicBezTo>
                    <a:pt x="6999840" y="7556796"/>
                    <a:pt x="6995829" y="7560808"/>
                    <a:pt x="6990880" y="7560808"/>
                  </a:cubicBezTo>
                  <a:cubicBezTo>
                    <a:pt x="6985931" y="7560808"/>
                    <a:pt x="6981919" y="7556796"/>
                    <a:pt x="6981919" y="7551848"/>
                  </a:cubicBezTo>
                  <a:cubicBezTo>
                    <a:pt x="6981919" y="7546899"/>
                    <a:pt x="6985931" y="7542887"/>
                    <a:pt x="6990880" y="7542887"/>
                  </a:cubicBezTo>
                  <a:close/>
                  <a:moveTo>
                    <a:pt x="6687318" y="7542887"/>
                  </a:moveTo>
                  <a:cubicBezTo>
                    <a:pt x="6692267" y="7542887"/>
                    <a:pt x="6696278" y="7546899"/>
                    <a:pt x="6696278" y="7551848"/>
                  </a:cubicBezTo>
                  <a:cubicBezTo>
                    <a:pt x="6696278" y="7556796"/>
                    <a:pt x="6692267" y="7560808"/>
                    <a:pt x="6687318" y="7560808"/>
                  </a:cubicBezTo>
                  <a:cubicBezTo>
                    <a:pt x="6682369" y="7560808"/>
                    <a:pt x="6678357" y="7556796"/>
                    <a:pt x="6678357" y="7551848"/>
                  </a:cubicBezTo>
                  <a:cubicBezTo>
                    <a:pt x="6678357" y="7546899"/>
                    <a:pt x="6682369" y="7542887"/>
                    <a:pt x="6687318" y="7542887"/>
                  </a:cubicBezTo>
                  <a:close/>
                  <a:moveTo>
                    <a:pt x="6383755" y="7542887"/>
                  </a:moveTo>
                  <a:cubicBezTo>
                    <a:pt x="6388704" y="7542887"/>
                    <a:pt x="6392716" y="7546899"/>
                    <a:pt x="6392716" y="7551848"/>
                  </a:cubicBezTo>
                  <a:cubicBezTo>
                    <a:pt x="6392716" y="7556796"/>
                    <a:pt x="6388704" y="7560808"/>
                    <a:pt x="6383755" y="7560808"/>
                  </a:cubicBezTo>
                  <a:cubicBezTo>
                    <a:pt x="6378806" y="7560808"/>
                    <a:pt x="6374795" y="7556796"/>
                    <a:pt x="6374795" y="7551848"/>
                  </a:cubicBezTo>
                  <a:cubicBezTo>
                    <a:pt x="6374795" y="7546899"/>
                    <a:pt x="6378806" y="7542887"/>
                    <a:pt x="6383755" y="7542887"/>
                  </a:cubicBezTo>
                  <a:close/>
                  <a:moveTo>
                    <a:pt x="6080194" y="7542887"/>
                  </a:moveTo>
                  <a:cubicBezTo>
                    <a:pt x="6085143" y="7542887"/>
                    <a:pt x="6089155" y="7546899"/>
                    <a:pt x="6089155" y="7551848"/>
                  </a:cubicBezTo>
                  <a:cubicBezTo>
                    <a:pt x="6089155" y="7556796"/>
                    <a:pt x="6085143" y="7560808"/>
                    <a:pt x="6080194" y="7560808"/>
                  </a:cubicBezTo>
                  <a:cubicBezTo>
                    <a:pt x="6075245" y="7560808"/>
                    <a:pt x="6071234" y="7556796"/>
                    <a:pt x="6071234" y="7551848"/>
                  </a:cubicBezTo>
                  <a:cubicBezTo>
                    <a:pt x="6071234" y="7546899"/>
                    <a:pt x="6075245" y="7542887"/>
                    <a:pt x="6080194" y="7542887"/>
                  </a:cubicBezTo>
                  <a:close/>
                  <a:moveTo>
                    <a:pt x="5776632" y="7542887"/>
                  </a:moveTo>
                  <a:cubicBezTo>
                    <a:pt x="5781581" y="7542887"/>
                    <a:pt x="5785593" y="7546899"/>
                    <a:pt x="5785593" y="7551848"/>
                  </a:cubicBezTo>
                  <a:cubicBezTo>
                    <a:pt x="5785593" y="7556796"/>
                    <a:pt x="5781581" y="7560808"/>
                    <a:pt x="5776632" y="7560808"/>
                  </a:cubicBezTo>
                  <a:cubicBezTo>
                    <a:pt x="5771683" y="7560808"/>
                    <a:pt x="5767672" y="7556796"/>
                    <a:pt x="5767672" y="7551848"/>
                  </a:cubicBezTo>
                  <a:cubicBezTo>
                    <a:pt x="5767672" y="7546899"/>
                    <a:pt x="5771683" y="7542887"/>
                    <a:pt x="5776632" y="7542887"/>
                  </a:cubicBezTo>
                  <a:close/>
                  <a:moveTo>
                    <a:pt x="5473070" y="7542887"/>
                  </a:moveTo>
                  <a:cubicBezTo>
                    <a:pt x="5478019" y="7542887"/>
                    <a:pt x="5482031" y="7546899"/>
                    <a:pt x="5482031" y="7551848"/>
                  </a:cubicBezTo>
                  <a:cubicBezTo>
                    <a:pt x="5482031" y="7556796"/>
                    <a:pt x="5478019" y="7560808"/>
                    <a:pt x="5473070" y="7560808"/>
                  </a:cubicBezTo>
                  <a:cubicBezTo>
                    <a:pt x="5468121" y="7560808"/>
                    <a:pt x="5464110" y="7556796"/>
                    <a:pt x="5464110" y="7551848"/>
                  </a:cubicBezTo>
                  <a:cubicBezTo>
                    <a:pt x="5464110" y="7546899"/>
                    <a:pt x="5468121" y="7542887"/>
                    <a:pt x="5473070" y="7542887"/>
                  </a:cubicBezTo>
                  <a:close/>
                  <a:moveTo>
                    <a:pt x="5169508" y="7542887"/>
                  </a:moveTo>
                  <a:cubicBezTo>
                    <a:pt x="5174457" y="7542887"/>
                    <a:pt x="5178469" y="7546899"/>
                    <a:pt x="5178469" y="7551848"/>
                  </a:cubicBezTo>
                  <a:cubicBezTo>
                    <a:pt x="5178469" y="7556796"/>
                    <a:pt x="5174457" y="7560808"/>
                    <a:pt x="5169508" y="7560808"/>
                  </a:cubicBezTo>
                  <a:cubicBezTo>
                    <a:pt x="5164559" y="7560808"/>
                    <a:pt x="5160548" y="7556796"/>
                    <a:pt x="5160548" y="7551848"/>
                  </a:cubicBezTo>
                  <a:cubicBezTo>
                    <a:pt x="5160548" y="7546899"/>
                    <a:pt x="5164559" y="7542887"/>
                    <a:pt x="5169508" y="7542887"/>
                  </a:cubicBezTo>
                  <a:close/>
                  <a:moveTo>
                    <a:pt x="4865947" y="7542887"/>
                  </a:moveTo>
                  <a:cubicBezTo>
                    <a:pt x="4870896" y="7542887"/>
                    <a:pt x="4874908" y="7546899"/>
                    <a:pt x="4874908" y="7551848"/>
                  </a:cubicBezTo>
                  <a:cubicBezTo>
                    <a:pt x="4874908" y="7556796"/>
                    <a:pt x="4870896" y="7560808"/>
                    <a:pt x="4865947" y="7560808"/>
                  </a:cubicBezTo>
                  <a:cubicBezTo>
                    <a:pt x="4860998" y="7560808"/>
                    <a:pt x="4856987" y="7556796"/>
                    <a:pt x="4856987" y="7551848"/>
                  </a:cubicBezTo>
                  <a:cubicBezTo>
                    <a:pt x="4856987" y="7546899"/>
                    <a:pt x="4860998" y="7542887"/>
                    <a:pt x="4865947" y="7542887"/>
                  </a:cubicBezTo>
                  <a:close/>
                  <a:moveTo>
                    <a:pt x="4562385" y="7542887"/>
                  </a:moveTo>
                  <a:cubicBezTo>
                    <a:pt x="4567334" y="7542887"/>
                    <a:pt x="4571346" y="7546899"/>
                    <a:pt x="4571346" y="7551848"/>
                  </a:cubicBezTo>
                  <a:cubicBezTo>
                    <a:pt x="4571346" y="7556796"/>
                    <a:pt x="4567334" y="7560808"/>
                    <a:pt x="4562385" y="7560808"/>
                  </a:cubicBezTo>
                  <a:cubicBezTo>
                    <a:pt x="4557436" y="7560808"/>
                    <a:pt x="4553425" y="7556796"/>
                    <a:pt x="4553425" y="7551848"/>
                  </a:cubicBezTo>
                  <a:cubicBezTo>
                    <a:pt x="4553425" y="7546899"/>
                    <a:pt x="4557436" y="7542887"/>
                    <a:pt x="4562385" y="7542887"/>
                  </a:cubicBezTo>
                  <a:close/>
                  <a:moveTo>
                    <a:pt x="4258823" y="7542887"/>
                  </a:moveTo>
                  <a:cubicBezTo>
                    <a:pt x="4263772" y="7542887"/>
                    <a:pt x="4267784" y="7546899"/>
                    <a:pt x="4267784" y="7551848"/>
                  </a:cubicBezTo>
                  <a:cubicBezTo>
                    <a:pt x="4267784" y="7556796"/>
                    <a:pt x="4263772" y="7560808"/>
                    <a:pt x="4258823" y="7560808"/>
                  </a:cubicBezTo>
                  <a:cubicBezTo>
                    <a:pt x="4253874" y="7560808"/>
                    <a:pt x="4249863" y="7556796"/>
                    <a:pt x="4249863" y="7551848"/>
                  </a:cubicBezTo>
                  <a:cubicBezTo>
                    <a:pt x="4249863" y="7546899"/>
                    <a:pt x="4253874" y="7542887"/>
                    <a:pt x="4258823" y="7542887"/>
                  </a:cubicBezTo>
                  <a:close/>
                  <a:moveTo>
                    <a:pt x="3955261" y="7542887"/>
                  </a:moveTo>
                  <a:cubicBezTo>
                    <a:pt x="3960210" y="7542887"/>
                    <a:pt x="3964222" y="7546899"/>
                    <a:pt x="3964222" y="7551848"/>
                  </a:cubicBezTo>
                  <a:cubicBezTo>
                    <a:pt x="3964222" y="7556796"/>
                    <a:pt x="3960210" y="7560808"/>
                    <a:pt x="3955261" y="7560808"/>
                  </a:cubicBezTo>
                  <a:cubicBezTo>
                    <a:pt x="3950312" y="7560808"/>
                    <a:pt x="3946301" y="7556796"/>
                    <a:pt x="3946301" y="7551848"/>
                  </a:cubicBezTo>
                  <a:cubicBezTo>
                    <a:pt x="3946301" y="7546899"/>
                    <a:pt x="3950312" y="7542887"/>
                    <a:pt x="3955261" y="7542887"/>
                  </a:cubicBezTo>
                  <a:close/>
                  <a:moveTo>
                    <a:pt x="3651699" y="7542887"/>
                  </a:moveTo>
                  <a:cubicBezTo>
                    <a:pt x="3656648" y="7542887"/>
                    <a:pt x="3660660" y="7546899"/>
                    <a:pt x="3660660" y="7551848"/>
                  </a:cubicBezTo>
                  <a:cubicBezTo>
                    <a:pt x="3660660" y="7556796"/>
                    <a:pt x="3656648" y="7560808"/>
                    <a:pt x="3651699" y="7560808"/>
                  </a:cubicBezTo>
                  <a:cubicBezTo>
                    <a:pt x="3646751" y="7560808"/>
                    <a:pt x="3642739" y="7556796"/>
                    <a:pt x="3642739" y="7551848"/>
                  </a:cubicBezTo>
                  <a:cubicBezTo>
                    <a:pt x="3642739" y="7546899"/>
                    <a:pt x="3646751" y="7542887"/>
                    <a:pt x="3651699" y="7542887"/>
                  </a:cubicBezTo>
                  <a:close/>
                  <a:moveTo>
                    <a:pt x="3348142" y="7542887"/>
                  </a:moveTo>
                  <a:cubicBezTo>
                    <a:pt x="3353091" y="7542887"/>
                    <a:pt x="3357103" y="7546899"/>
                    <a:pt x="3357103" y="7551848"/>
                  </a:cubicBezTo>
                  <a:cubicBezTo>
                    <a:pt x="3357103" y="7556796"/>
                    <a:pt x="3353091" y="7560808"/>
                    <a:pt x="3348142" y="7560808"/>
                  </a:cubicBezTo>
                  <a:cubicBezTo>
                    <a:pt x="3343194" y="7560808"/>
                    <a:pt x="3339183" y="7556796"/>
                    <a:pt x="3339183" y="7551848"/>
                  </a:cubicBezTo>
                  <a:cubicBezTo>
                    <a:pt x="3339183" y="7546899"/>
                    <a:pt x="3343194" y="7542887"/>
                    <a:pt x="3348142" y="7542887"/>
                  </a:cubicBezTo>
                  <a:close/>
                  <a:moveTo>
                    <a:pt x="3044586" y="7542887"/>
                  </a:moveTo>
                  <a:cubicBezTo>
                    <a:pt x="3049535" y="7542887"/>
                    <a:pt x="3053546" y="7546899"/>
                    <a:pt x="3053546" y="7551848"/>
                  </a:cubicBezTo>
                  <a:cubicBezTo>
                    <a:pt x="3053546" y="7556796"/>
                    <a:pt x="3049535" y="7560808"/>
                    <a:pt x="3044586" y="7560808"/>
                  </a:cubicBezTo>
                  <a:cubicBezTo>
                    <a:pt x="3039636" y="7560808"/>
                    <a:pt x="3035625" y="7556796"/>
                    <a:pt x="3035625" y="7551848"/>
                  </a:cubicBezTo>
                  <a:cubicBezTo>
                    <a:pt x="3035625" y="7546899"/>
                    <a:pt x="3039636" y="7542887"/>
                    <a:pt x="3044586" y="7542887"/>
                  </a:cubicBezTo>
                  <a:close/>
                  <a:moveTo>
                    <a:pt x="2741026" y="7542887"/>
                  </a:moveTo>
                  <a:cubicBezTo>
                    <a:pt x="2745974" y="7542887"/>
                    <a:pt x="2749986" y="7546899"/>
                    <a:pt x="2749986" y="7551848"/>
                  </a:cubicBezTo>
                  <a:cubicBezTo>
                    <a:pt x="2749986" y="7556796"/>
                    <a:pt x="2745974" y="7560808"/>
                    <a:pt x="2741026" y="7560808"/>
                  </a:cubicBezTo>
                  <a:cubicBezTo>
                    <a:pt x="2736077" y="7560808"/>
                    <a:pt x="2732065" y="7556796"/>
                    <a:pt x="2732065" y="7551848"/>
                  </a:cubicBezTo>
                  <a:cubicBezTo>
                    <a:pt x="2732065" y="7546899"/>
                    <a:pt x="2736077" y="7542887"/>
                    <a:pt x="2741026" y="7542887"/>
                  </a:cubicBezTo>
                  <a:close/>
                  <a:moveTo>
                    <a:pt x="2437466" y="7542887"/>
                  </a:moveTo>
                  <a:cubicBezTo>
                    <a:pt x="2442415" y="7542887"/>
                    <a:pt x="2446426" y="7546899"/>
                    <a:pt x="2446426" y="7551848"/>
                  </a:cubicBezTo>
                  <a:cubicBezTo>
                    <a:pt x="2446426" y="7556796"/>
                    <a:pt x="2442415" y="7560808"/>
                    <a:pt x="2437466" y="7560808"/>
                  </a:cubicBezTo>
                  <a:cubicBezTo>
                    <a:pt x="2432518" y="7560808"/>
                    <a:pt x="2428506" y="7556796"/>
                    <a:pt x="2428506" y="7551848"/>
                  </a:cubicBezTo>
                  <a:cubicBezTo>
                    <a:pt x="2428506" y="7546899"/>
                    <a:pt x="2432518" y="7542887"/>
                    <a:pt x="2437466" y="7542887"/>
                  </a:cubicBezTo>
                  <a:close/>
                  <a:moveTo>
                    <a:pt x="2133903" y="7542887"/>
                  </a:moveTo>
                  <a:cubicBezTo>
                    <a:pt x="2138853" y="7542887"/>
                    <a:pt x="2142862" y="7546899"/>
                    <a:pt x="2142862" y="7551848"/>
                  </a:cubicBezTo>
                  <a:cubicBezTo>
                    <a:pt x="2142862" y="7556796"/>
                    <a:pt x="2138853" y="7560808"/>
                    <a:pt x="2133903" y="7560808"/>
                  </a:cubicBezTo>
                  <a:cubicBezTo>
                    <a:pt x="2128952" y="7560808"/>
                    <a:pt x="2124941" y="7556796"/>
                    <a:pt x="2124941" y="7551848"/>
                  </a:cubicBezTo>
                  <a:cubicBezTo>
                    <a:pt x="2124941" y="7546899"/>
                    <a:pt x="2128952" y="7542887"/>
                    <a:pt x="2133903" y="7542887"/>
                  </a:cubicBezTo>
                  <a:close/>
                  <a:moveTo>
                    <a:pt x="1830341" y="7542887"/>
                  </a:moveTo>
                  <a:cubicBezTo>
                    <a:pt x="1835290" y="7542887"/>
                    <a:pt x="1839301" y="7546899"/>
                    <a:pt x="1839301" y="7551848"/>
                  </a:cubicBezTo>
                  <a:cubicBezTo>
                    <a:pt x="1839301" y="7556796"/>
                    <a:pt x="1835290" y="7560808"/>
                    <a:pt x="1830341" y="7560808"/>
                  </a:cubicBezTo>
                  <a:cubicBezTo>
                    <a:pt x="1825392" y="7560808"/>
                    <a:pt x="1821380" y="7556796"/>
                    <a:pt x="1821380" y="7551848"/>
                  </a:cubicBezTo>
                  <a:cubicBezTo>
                    <a:pt x="1821380" y="7546899"/>
                    <a:pt x="1825392" y="7542887"/>
                    <a:pt x="1830341" y="7542887"/>
                  </a:cubicBezTo>
                  <a:close/>
                  <a:moveTo>
                    <a:pt x="1526780" y="7542887"/>
                  </a:moveTo>
                  <a:cubicBezTo>
                    <a:pt x="1531729" y="7542887"/>
                    <a:pt x="1535740" y="7546899"/>
                    <a:pt x="1535740" y="7551848"/>
                  </a:cubicBezTo>
                  <a:cubicBezTo>
                    <a:pt x="1535740" y="7556796"/>
                    <a:pt x="1531729" y="7560808"/>
                    <a:pt x="1526780" y="7560808"/>
                  </a:cubicBezTo>
                  <a:cubicBezTo>
                    <a:pt x="1521831" y="7560808"/>
                    <a:pt x="1517820" y="7556796"/>
                    <a:pt x="1517820" y="7551848"/>
                  </a:cubicBezTo>
                  <a:cubicBezTo>
                    <a:pt x="1517820" y="7546899"/>
                    <a:pt x="1521831" y="7542887"/>
                    <a:pt x="1526780" y="7542887"/>
                  </a:cubicBezTo>
                  <a:close/>
                  <a:moveTo>
                    <a:pt x="1223218" y="7542887"/>
                  </a:moveTo>
                  <a:cubicBezTo>
                    <a:pt x="1228167" y="7542887"/>
                    <a:pt x="1232179" y="7546899"/>
                    <a:pt x="1232179" y="7551848"/>
                  </a:cubicBezTo>
                  <a:cubicBezTo>
                    <a:pt x="1232179" y="7556796"/>
                    <a:pt x="1228167" y="7560808"/>
                    <a:pt x="1223218" y="7560808"/>
                  </a:cubicBezTo>
                  <a:cubicBezTo>
                    <a:pt x="1218269" y="7560808"/>
                    <a:pt x="1214257" y="7556796"/>
                    <a:pt x="1214257" y="7551848"/>
                  </a:cubicBezTo>
                  <a:cubicBezTo>
                    <a:pt x="1214257" y="7546899"/>
                    <a:pt x="1218269" y="7542887"/>
                    <a:pt x="1223218" y="7542887"/>
                  </a:cubicBezTo>
                  <a:close/>
                  <a:moveTo>
                    <a:pt x="919656" y="7542887"/>
                  </a:moveTo>
                  <a:cubicBezTo>
                    <a:pt x="924606" y="7542887"/>
                    <a:pt x="928617" y="7546899"/>
                    <a:pt x="928617" y="7551848"/>
                  </a:cubicBezTo>
                  <a:cubicBezTo>
                    <a:pt x="928617" y="7556796"/>
                    <a:pt x="924606" y="7560808"/>
                    <a:pt x="919656" y="7560808"/>
                  </a:cubicBezTo>
                  <a:cubicBezTo>
                    <a:pt x="914708" y="7560808"/>
                    <a:pt x="910696" y="7556796"/>
                    <a:pt x="910696" y="7551848"/>
                  </a:cubicBezTo>
                  <a:cubicBezTo>
                    <a:pt x="910696" y="7546899"/>
                    <a:pt x="914708" y="7542887"/>
                    <a:pt x="919656" y="7542887"/>
                  </a:cubicBezTo>
                  <a:close/>
                  <a:moveTo>
                    <a:pt x="616092" y="7542887"/>
                  </a:moveTo>
                  <a:cubicBezTo>
                    <a:pt x="621041" y="7542887"/>
                    <a:pt x="625053" y="7546899"/>
                    <a:pt x="625053" y="7551848"/>
                  </a:cubicBezTo>
                  <a:cubicBezTo>
                    <a:pt x="625053" y="7556796"/>
                    <a:pt x="621041" y="7560808"/>
                    <a:pt x="616092" y="7560808"/>
                  </a:cubicBezTo>
                  <a:cubicBezTo>
                    <a:pt x="611143" y="7560808"/>
                    <a:pt x="607132" y="7556796"/>
                    <a:pt x="607132" y="7551848"/>
                  </a:cubicBezTo>
                  <a:cubicBezTo>
                    <a:pt x="607132" y="7546899"/>
                    <a:pt x="611143" y="7542887"/>
                    <a:pt x="616092" y="7542887"/>
                  </a:cubicBezTo>
                  <a:close/>
                  <a:moveTo>
                    <a:pt x="312532" y="7542887"/>
                  </a:moveTo>
                  <a:cubicBezTo>
                    <a:pt x="317480" y="7542887"/>
                    <a:pt x="321492" y="7546899"/>
                    <a:pt x="321492" y="7551848"/>
                  </a:cubicBezTo>
                  <a:cubicBezTo>
                    <a:pt x="321492" y="7556796"/>
                    <a:pt x="317480" y="7560808"/>
                    <a:pt x="312532" y="7560808"/>
                  </a:cubicBezTo>
                  <a:cubicBezTo>
                    <a:pt x="307583" y="7560808"/>
                    <a:pt x="303571" y="7556796"/>
                    <a:pt x="303571" y="7551848"/>
                  </a:cubicBezTo>
                  <a:cubicBezTo>
                    <a:pt x="303571" y="7546899"/>
                    <a:pt x="307583" y="7542887"/>
                    <a:pt x="312532" y="7542887"/>
                  </a:cubicBezTo>
                  <a:close/>
                  <a:moveTo>
                    <a:pt x="8970" y="7542887"/>
                  </a:moveTo>
                  <a:cubicBezTo>
                    <a:pt x="13919" y="7542887"/>
                    <a:pt x="17931" y="7546899"/>
                    <a:pt x="17931" y="7551848"/>
                  </a:cubicBezTo>
                  <a:cubicBezTo>
                    <a:pt x="17931" y="7556796"/>
                    <a:pt x="13919" y="7560808"/>
                    <a:pt x="8970" y="7560808"/>
                  </a:cubicBezTo>
                  <a:cubicBezTo>
                    <a:pt x="4022" y="7560808"/>
                    <a:pt x="10" y="7556796"/>
                    <a:pt x="10" y="7551848"/>
                  </a:cubicBezTo>
                  <a:cubicBezTo>
                    <a:pt x="10" y="7546899"/>
                    <a:pt x="4022" y="7542887"/>
                    <a:pt x="8970" y="7542887"/>
                  </a:cubicBezTo>
                  <a:close/>
                  <a:moveTo>
                    <a:pt x="6836025" y="7465973"/>
                  </a:moveTo>
                  <a:cubicBezTo>
                    <a:pt x="6840974" y="7465973"/>
                    <a:pt x="6844985" y="7469985"/>
                    <a:pt x="6844985" y="7474934"/>
                  </a:cubicBezTo>
                  <a:cubicBezTo>
                    <a:pt x="6844985" y="7479882"/>
                    <a:pt x="6840974" y="7483894"/>
                    <a:pt x="6836025" y="7483894"/>
                  </a:cubicBezTo>
                  <a:cubicBezTo>
                    <a:pt x="6831076" y="7483894"/>
                    <a:pt x="6827064" y="7479882"/>
                    <a:pt x="6827064" y="7474934"/>
                  </a:cubicBezTo>
                  <a:cubicBezTo>
                    <a:pt x="6827064" y="7469985"/>
                    <a:pt x="6831076" y="7465973"/>
                    <a:pt x="6836025" y="7465973"/>
                  </a:cubicBezTo>
                  <a:close/>
                  <a:moveTo>
                    <a:pt x="6532742" y="7465973"/>
                  </a:moveTo>
                  <a:cubicBezTo>
                    <a:pt x="6537691" y="7465973"/>
                    <a:pt x="6541703" y="7469985"/>
                    <a:pt x="6541703" y="7474934"/>
                  </a:cubicBezTo>
                  <a:cubicBezTo>
                    <a:pt x="6541703" y="7479882"/>
                    <a:pt x="6537691" y="7483894"/>
                    <a:pt x="6532742" y="7483894"/>
                  </a:cubicBezTo>
                  <a:cubicBezTo>
                    <a:pt x="6527793" y="7483894"/>
                    <a:pt x="6523782" y="7479882"/>
                    <a:pt x="6523782" y="7474934"/>
                  </a:cubicBezTo>
                  <a:cubicBezTo>
                    <a:pt x="6523782" y="7469985"/>
                    <a:pt x="6527793" y="7465973"/>
                    <a:pt x="6532742" y="7465973"/>
                  </a:cubicBezTo>
                  <a:close/>
                  <a:moveTo>
                    <a:pt x="6229459" y="7465973"/>
                  </a:moveTo>
                  <a:cubicBezTo>
                    <a:pt x="6234408" y="7465973"/>
                    <a:pt x="6238420" y="7469985"/>
                    <a:pt x="6238420" y="7474934"/>
                  </a:cubicBezTo>
                  <a:cubicBezTo>
                    <a:pt x="6238420" y="7479882"/>
                    <a:pt x="6234408" y="7483894"/>
                    <a:pt x="6229459" y="7483894"/>
                  </a:cubicBezTo>
                  <a:cubicBezTo>
                    <a:pt x="6224510" y="7483894"/>
                    <a:pt x="6220499" y="7479882"/>
                    <a:pt x="6220499" y="7474934"/>
                  </a:cubicBezTo>
                  <a:cubicBezTo>
                    <a:pt x="6220499" y="7469985"/>
                    <a:pt x="6224510" y="7465973"/>
                    <a:pt x="6229459" y="7465973"/>
                  </a:cubicBezTo>
                  <a:close/>
                  <a:moveTo>
                    <a:pt x="5926177" y="7465973"/>
                  </a:moveTo>
                  <a:cubicBezTo>
                    <a:pt x="5931126" y="7465973"/>
                    <a:pt x="5935138" y="7469985"/>
                    <a:pt x="5935138" y="7474934"/>
                  </a:cubicBezTo>
                  <a:cubicBezTo>
                    <a:pt x="5935138" y="7479882"/>
                    <a:pt x="5931126" y="7483894"/>
                    <a:pt x="5926177" y="7483894"/>
                  </a:cubicBezTo>
                  <a:cubicBezTo>
                    <a:pt x="5921228" y="7483894"/>
                    <a:pt x="5917217" y="7479882"/>
                    <a:pt x="5917217" y="7474934"/>
                  </a:cubicBezTo>
                  <a:cubicBezTo>
                    <a:pt x="5917217" y="7469985"/>
                    <a:pt x="5921228" y="7465973"/>
                    <a:pt x="5926177" y="7465973"/>
                  </a:cubicBezTo>
                  <a:close/>
                  <a:moveTo>
                    <a:pt x="5622895" y="7465973"/>
                  </a:moveTo>
                  <a:cubicBezTo>
                    <a:pt x="5627844" y="7465973"/>
                    <a:pt x="5631856" y="7469985"/>
                    <a:pt x="5631856" y="7474934"/>
                  </a:cubicBezTo>
                  <a:cubicBezTo>
                    <a:pt x="5631856" y="7479882"/>
                    <a:pt x="5627844" y="7483894"/>
                    <a:pt x="5622895" y="7483894"/>
                  </a:cubicBezTo>
                  <a:cubicBezTo>
                    <a:pt x="5617946" y="7483894"/>
                    <a:pt x="5613935" y="7479882"/>
                    <a:pt x="5613935" y="7474934"/>
                  </a:cubicBezTo>
                  <a:cubicBezTo>
                    <a:pt x="5613935" y="7469985"/>
                    <a:pt x="5617946" y="7465973"/>
                    <a:pt x="5622895" y="7465973"/>
                  </a:cubicBezTo>
                  <a:close/>
                  <a:moveTo>
                    <a:pt x="5319613" y="7465973"/>
                  </a:moveTo>
                  <a:cubicBezTo>
                    <a:pt x="5324562" y="7465973"/>
                    <a:pt x="5328574" y="7469985"/>
                    <a:pt x="5328574" y="7474934"/>
                  </a:cubicBezTo>
                  <a:cubicBezTo>
                    <a:pt x="5328574" y="7479882"/>
                    <a:pt x="5324562" y="7483894"/>
                    <a:pt x="5319613" y="7483894"/>
                  </a:cubicBezTo>
                  <a:cubicBezTo>
                    <a:pt x="5314664" y="7483894"/>
                    <a:pt x="5310653" y="7479882"/>
                    <a:pt x="5310653" y="7474934"/>
                  </a:cubicBezTo>
                  <a:cubicBezTo>
                    <a:pt x="5310653" y="7469985"/>
                    <a:pt x="5314664" y="7465973"/>
                    <a:pt x="5319613" y="7465973"/>
                  </a:cubicBezTo>
                  <a:close/>
                  <a:moveTo>
                    <a:pt x="5016330" y="7465973"/>
                  </a:moveTo>
                  <a:cubicBezTo>
                    <a:pt x="5021279" y="7465973"/>
                    <a:pt x="5025291" y="7469985"/>
                    <a:pt x="5025291" y="7474934"/>
                  </a:cubicBezTo>
                  <a:cubicBezTo>
                    <a:pt x="5025291" y="7479882"/>
                    <a:pt x="5021279" y="7483894"/>
                    <a:pt x="5016330" y="7483894"/>
                  </a:cubicBezTo>
                  <a:cubicBezTo>
                    <a:pt x="5011381" y="7483894"/>
                    <a:pt x="5007370" y="7479882"/>
                    <a:pt x="5007370" y="7474934"/>
                  </a:cubicBezTo>
                  <a:cubicBezTo>
                    <a:pt x="5007370" y="7469985"/>
                    <a:pt x="5011381" y="7465973"/>
                    <a:pt x="5016330" y="7465973"/>
                  </a:cubicBezTo>
                  <a:close/>
                  <a:moveTo>
                    <a:pt x="4713048" y="7465973"/>
                  </a:moveTo>
                  <a:cubicBezTo>
                    <a:pt x="4717997" y="7465973"/>
                    <a:pt x="4722009" y="7469985"/>
                    <a:pt x="4722009" y="7474934"/>
                  </a:cubicBezTo>
                  <a:cubicBezTo>
                    <a:pt x="4722009" y="7479882"/>
                    <a:pt x="4717997" y="7483894"/>
                    <a:pt x="4713048" y="7483894"/>
                  </a:cubicBezTo>
                  <a:cubicBezTo>
                    <a:pt x="4708099" y="7483894"/>
                    <a:pt x="4704088" y="7479882"/>
                    <a:pt x="4704088" y="7474934"/>
                  </a:cubicBezTo>
                  <a:cubicBezTo>
                    <a:pt x="4704088" y="7469985"/>
                    <a:pt x="4708099" y="7465973"/>
                    <a:pt x="4713048" y="7465973"/>
                  </a:cubicBezTo>
                  <a:close/>
                  <a:moveTo>
                    <a:pt x="4409765" y="7465973"/>
                  </a:moveTo>
                  <a:cubicBezTo>
                    <a:pt x="4414714" y="7465973"/>
                    <a:pt x="4418726" y="7469985"/>
                    <a:pt x="4418726" y="7474934"/>
                  </a:cubicBezTo>
                  <a:cubicBezTo>
                    <a:pt x="4418726" y="7479882"/>
                    <a:pt x="4414714" y="7483894"/>
                    <a:pt x="4409765" y="7483894"/>
                  </a:cubicBezTo>
                  <a:cubicBezTo>
                    <a:pt x="4404816" y="7483894"/>
                    <a:pt x="4400805" y="7479882"/>
                    <a:pt x="4400805" y="7474934"/>
                  </a:cubicBezTo>
                  <a:cubicBezTo>
                    <a:pt x="4400805" y="7469985"/>
                    <a:pt x="4404816" y="7465973"/>
                    <a:pt x="4409765" y="7465973"/>
                  </a:cubicBezTo>
                  <a:close/>
                  <a:moveTo>
                    <a:pt x="4106483" y="7465973"/>
                  </a:moveTo>
                  <a:cubicBezTo>
                    <a:pt x="4111432" y="7465973"/>
                    <a:pt x="4115444" y="7469985"/>
                    <a:pt x="4115444" y="7474934"/>
                  </a:cubicBezTo>
                  <a:cubicBezTo>
                    <a:pt x="4115444" y="7479882"/>
                    <a:pt x="4111432" y="7483894"/>
                    <a:pt x="4106483" y="7483894"/>
                  </a:cubicBezTo>
                  <a:cubicBezTo>
                    <a:pt x="4101534" y="7483894"/>
                    <a:pt x="4097523" y="7479882"/>
                    <a:pt x="4097523" y="7474934"/>
                  </a:cubicBezTo>
                  <a:cubicBezTo>
                    <a:pt x="4097523" y="7469985"/>
                    <a:pt x="4101534" y="7465973"/>
                    <a:pt x="4106483" y="7465973"/>
                  </a:cubicBezTo>
                  <a:close/>
                  <a:moveTo>
                    <a:pt x="3803200" y="7465973"/>
                  </a:moveTo>
                  <a:cubicBezTo>
                    <a:pt x="3808149" y="7465973"/>
                    <a:pt x="3812161" y="7469985"/>
                    <a:pt x="3812161" y="7474934"/>
                  </a:cubicBezTo>
                  <a:cubicBezTo>
                    <a:pt x="3812161" y="7479882"/>
                    <a:pt x="3808149" y="7483894"/>
                    <a:pt x="3803200" y="7483894"/>
                  </a:cubicBezTo>
                  <a:cubicBezTo>
                    <a:pt x="3798252" y="7483894"/>
                    <a:pt x="3794240" y="7479882"/>
                    <a:pt x="3794240" y="7474934"/>
                  </a:cubicBezTo>
                  <a:cubicBezTo>
                    <a:pt x="3794240" y="7469985"/>
                    <a:pt x="3798252" y="7465973"/>
                    <a:pt x="3803200" y="7465973"/>
                  </a:cubicBezTo>
                  <a:close/>
                  <a:moveTo>
                    <a:pt x="3499921" y="7465973"/>
                  </a:moveTo>
                  <a:cubicBezTo>
                    <a:pt x="3504867" y="7465973"/>
                    <a:pt x="3508879" y="7469985"/>
                    <a:pt x="3508879" y="7474934"/>
                  </a:cubicBezTo>
                  <a:cubicBezTo>
                    <a:pt x="3508879" y="7479882"/>
                    <a:pt x="3504867" y="7483894"/>
                    <a:pt x="3499921" y="7483894"/>
                  </a:cubicBezTo>
                  <a:cubicBezTo>
                    <a:pt x="3495011" y="7483894"/>
                    <a:pt x="3491003" y="7479882"/>
                    <a:pt x="3491003" y="7474934"/>
                  </a:cubicBezTo>
                  <a:cubicBezTo>
                    <a:pt x="3491003" y="7469985"/>
                    <a:pt x="3495011" y="7465973"/>
                    <a:pt x="3499921" y="7465973"/>
                  </a:cubicBezTo>
                  <a:close/>
                  <a:moveTo>
                    <a:pt x="3196690" y="7465973"/>
                  </a:moveTo>
                  <a:cubicBezTo>
                    <a:pt x="3201642" y="7465973"/>
                    <a:pt x="3205652" y="7469985"/>
                    <a:pt x="3205652" y="7474934"/>
                  </a:cubicBezTo>
                  <a:cubicBezTo>
                    <a:pt x="3205652" y="7479882"/>
                    <a:pt x="3201642" y="7483894"/>
                    <a:pt x="3196690" y="7483894"/>
                  </a:cubicBezTo>
                  <a:cubicBezTo>
                    <a:pt x="3191743" y="7483894"/>
                    <a:pt x="3187729" y="7479882"/>
                    <a:pt x="3187729" y="7474934"/>
                  </a:cubicBezTo>
                  <a:cubicBezTo>
                    <a:pt x="3187729" y="7469985"/>
                    <a:pt x="3191743" y="7465973"/>
                    <a:pt x="3196690" y="7465973"/>
                  </a:cubicBezTo>
                  <a:close/>
                  <a:moveTo>
                    <a:pt x="2893441" y="7465973"/>
                  </a:moveTo>
                  <a:cubicBezTo>
                    <a:pt x="2898393" y="7465973"/>
                    <a:pt x="2902402" y="7469985"/>
                    <a:pt x="2902402" y="7474934"/>
                  </a:cubicBezTo>
                  <a:cubicBezTo>
                    <a:pt x="2902402" y="7479882"/>
                    <a:pt x="2898393" y="7483894"/>
                    <a:pt x="2893441" y="7483894"/>
                  </a:cubicBezTo>
                  <a:cubicBezTo>
                    <a:pt x="2888492" y="7483894"/>
                    <a:pt x="2884481" y="7479882"/>
                    <a:pt x="2884481" y="7474934"/>
                  </a:cubicBezTo>
                  <a:cubicBezTo>
                    <a:pt x="2884481" y="7469985"/>
                    <a:pt x="2888492" y="7465973"/>
                    <a:pt x="2893441" y="7465973"/>
                  </a:cubicBezTo>
                  <a:close/>
                  <a:moveTo>
                    <a:pt x="2590162" y="7465973"/>
                  </a:moveTo>
                  <a:cubicBezTo>
                    <a:pt x="2595107" y="7465973"/>
                    <a:pt x="2599117" y="7469985"/>
                    <a:pt x="2599117" y="7474934"/>
                  </a:cubicBezTo>
                  <a:cubicBezTo>
                    <a:pt x="2599117" y="7479882"/>
                    <a:pt x="2595107" y="7483894"/>
                    <a:pt x="2590162" y="7483894"/>
                  </a:cubicBezTo>
                  <a:cubicBezTo>
                    <a:pt x="2585212" y="7483894"/>
                    <a:pt x="2581200" y="7479882"/>
                    <a:pt x="2581200" y="7474934"/>
                  </a:cubicBezTo>
                  <a:cubicBezTo>
                    <a:pt x="2581200" y="7469985"/>
                    <a:pt x="2585212" y="7465973"/>
                    <a:pt x="2590162" y="7465973"/>
                  </a:cubicBezTo>
                  <a:close/>
                  <a:moveTo>
                    <a:pt x="2286878" y="7465973"/>
                  </a:moveTo>
                  <a:cubicBezTo>
                    <a:pt x="2291826" y="7465973"/>
                    <a:pt x="2295840" y="7469985"/>
                    <a:pt x="2295840" y="7474934"/>
                  </a:cubicBezTo>
                  <a:cubicBezTo>
                    <a:pt x="2295840" y="7479882"/>
                    <a:pt x="2291826" y="7483894"/>
                    <a:pt x="2286878" y="7483894"/>
                  </a:cubicBezTo>
                  <a:cubicBezTo>
                    <a:pt x="2281930" y="7483894"/>
                    <a:pt x="2277923" y="7479882"/>
                    <a:pt x="2277923" y="7474934"/>
                  </a:cubicBezTo>
                  <a:cubicBezTo>
                    <a:pt x="2277923" y="7469985"/>
                    <a:pt x="2281930" y="7465973"/>
                    <a:pt x="2286878" y="7465973"/>
                  </a:cubicBezTo>
                  <a:close/>
                  <a:moveTo>
                    <a:pt x="1983600" y="7465973"/>
                  </a:moveTo>
                  <a:cubicBezTo>
                    <a:pt x="1988550" y="7465973"/>
                    <a:pt x="1992565" y="7469985"/>
                    <a:pt x="1992565" y="7474934"/>
                  </a:cubicBezTo>
                  <a:cubicBezTo>
                    <a:pt x="1992565" y="7479882"/>
                    <a:pt x="1988550" y="7483894"/>
                    <a:pt x="1983600" y="7483894"/>
                  </a:cubicBezTo>
                  <a:cubicBezTo>
                    <a:pt x="1978652" y="7483894"/>
                    <a:pt x="1974641" y="7479882"/>
                    <a:pt x="1974641" y="7474934"/>
                  </a:cubicBezTo>
                  <a:cubicBezTo>
                    <a:pt x="1974641" y="7469985"/>
                    <a:pt x="1978652" y="7465973"/>
                    <a:pt x="1983600" y="7465973"/>
                  </a:cubicBezTo>
                  <a:close/>
                  <a:moveTo>
                    <a:pt x="1680329" y="7465973"/>
                  </a:moveTo>
                  <a:cubicBezTo>
                    <a:pt x="1685279" y="7465973"/>
                    <a:pt x="1689290" y="7469985"/>
                    <a:pt x="1689290" y="7474934"/>
                  </a:cubicBezTo>
                  <a:cubicBezTo>
                    <a:pt x="1689290" y="7479882"/>
                    <a:pt x="1685279" y="7483894"/>
                    <a:pt x="1680329" y="7483894"/>
                  </a:cubicBezTo>
                  <a:cubicBezTo>
                    <a:pt x="1675380" y="7483894"/>
                    <a:pt x="1671367" y="7479882"/>
                    <a:pt x="1671367" y="7474934"/>
                  </a:cubicBezTo>
                  <a:cubicBezTo>
                    <a:pt x="1671367" y="7469985"/>
                    <a:pt x="1675380" y="7465973"/>
                    <a:pt x="1680329" y="7465973"/>
                  </a:cubicBezTo>
                  <a:close/>
                  <a:moveTo>
                    <a:pt x="1377039" y="7465973"/>
                  </a:moveTo>
                  <a:cubicBezTo>
                    <a:pt x="1381989" y="7465973"/>
                    <a:pt x="1386002" y="7469985"/>
                    <a:pt x="1386002" y="7474934"/>
                  </a:cubicBezTo>
                  <a:cubicBezTo>
                    <a:pt x="1386002" y="7479882"/>
                    <a:pt x="1381989" y="7483894"/>
                    <a:pt x="1377039" y="7483894"/>
                  </a:cubicBezTo>
                  <a:cubicBezTo>
                    <a:pt x="1372089" y="7483894"/>
                    <a:pt x="1368077" y="7479882"/>
                    <a:pt x="1368077" y="7474934"/>
                  </a:cubicBezTo>
                  <a:cubicBezTo>
                    <a:pt x="1368077" y="7469985"/>
                    <a:pt x="1372089" y="7465973"/>
                    <a:pt x="1377039" y="7465973"/>
                  </a:cubicBezTo>
                  <a:close/>
                  <a:moveTo>
                    <a:pt x="1073758" y="7465973"/>
                  </a:moveTo>
                  <a:cubicBezTo>
                    <a:pt x="1078707" y="7465973"/>
                    <a:pt x="1082718" y="7469985"/>
                    <a:pt x="1082718" y="7474934"/>
                  </a:cubicBezTo>
                  <a:cubicBezTo>
                    <a:pt x="1082718" y="7479882"/>
                    <a:pt x="1078707" y="7483894"/>
                    <a:pt x="1073758" y="7483894"/>
                  </a:cubicBezTo>
                  <a:cubicBezTo>
                    <a:pt x="1068809" y="7483894"/>
                    <a:pt x="1064796" y="7479882"/>
                    <a:pt x="1064796" y="7474934"/>
                  </a:cubicBezTo>
                  <a:cubicBezTo>
                    <a:pt x="1064796" y="7469985"/>
                    <a:pt x="1068809" y="7465973"/>
                    <a:pt x="1073758" y="7465973"/>
                  </a:cubicBezTo>
                  <a:close/>
                  <a:moveTo>
                    <a:pt x="770480" y="7465973"/>
                  </a:moveTo>
                  <a:cubicBezTo>
                    <a:pt x="775428" y="7465973"/>
                    <a:pt x="779438" y="7469985"/>
                    <a:pt x="779438" y="7474934"/>
                  </a:cubicBezTo>
                  <a:cubicBezTo>
                    <a:pt x="779438" y="7479882"/>
                    <a:pt x="775428" y="7483894"/>
                    <a:pt x="770480" y="7483894"/>
                  </a:cubicBezTo>
                  <a:cubicBezTo>
                    <a:pt x="765529" y="7483894"/>
                    <a:pt x="761518" y="7479882"/>
                    <a:pt x="761518" y="7474934"/>
                  </a:cubicBezTo>
                  <a:cubicBezTo>
                    <a:pt x="761518" y="7469985"/>
                    <a:pt x="765529" y="7465973"/>
                    <a:pt x="770480" y="7465973"/>
                  </a:cubicBezTo>
                  <a:close/>
                  <a:moveTo>
                    <a:pt x="467178" y="7465973"/>
                  </a:moveTo>
                  <a:cubicBezTo>
                    <a:pt x="472127" y="7465973"/>
                    <a:pt x="476138" y="7469985"/>
                    <a:pt x="476138" y="7474934"/>
                  </a:cubicBezTo>
                  <a:cubicBezTo>
                    <a:pt x="476138" y="7479882"/>
                    <a:pt x="472127" y="7483894"/>
                    <a:pt x="467178" y="7483894"/>
                  </a:cubicBezTo>
                  <a:cubicBezTo>
                    <a:pt x="462229" y="7483894"/>
                    <a:pt x="458218" y="7479882"/>
                    <a:pt x="458218" y="7474934"/>
                  </a:cubicBezTo>
                  <a:cubicBezTo>
                    <a:pt x="458218" y="7469985"/>
                    <a:pt x="462229" y="7465973"/>
                    <a:pt x="467178" y="7465973"/>
                  </a:cubicBezTo>
                  <a:close/>
                  <a:moveTo>
                    <a:pt x="163897" y="7465973"/>
                  </a:moveTo>
                  <a:cubicBezTo>
                    <a:pt x="168845" y="7465973"/>
                    <a:pt x="172857" y="7469985"/>
                    <a:pt x="172857" y="7474934"/>
                  </a:cubicBezTo>
                  <a:cubicBezTo>
                    <a:pt x="172857" y="7479882"/>
                    <a:pt x="168845" y="7483894"/>
                    <a:pt x="163897" y="7483894"/>
                  </a:cubicBezTo>
                  <a:cubicBezTo>
                    <a:pt x="158948" y="7483894"/>
                    <a:pt x="154937" y="7479882"/>
                    <a:pt x="154937" y="7474934"/>
                  </a:cubicBezTo>
                  <a:cubicBezTo>
                    <a:pt x="154937" y="7469985"/>
                    <a:pt x="158948" y="7465973"/>
                    <a:pt x="163897" y="7465973"/>
                  </a:cubicBezTo>
                  <a:close/>
                  <a:moveTo>
                    <a:pt x="6836025" y="7276144"/>
                  </a:moveTo>
                  <a:cubicBezTo>
                    <a:pt x="6840974" y="7276144"/>
                    <a:pt x="6844985" y="7280156"/>
                    <a:pt x="6844985" y="7285104"/>
                  </a:cubicBezTo>
                  <a:cubicBezTo>
                    <a:pt x="6844985" y="7290053"/>
                    <a:pt x="6840974" y="7294065"/>
                    <a:pt x="6836025" y="7294065"/>
                  </a:cubicBezTo>
                  <a:cubicBezTo>
                    <a:pt x="6831076" y="7294065"/>
                    <a:pt x="6827064" y="7290053"/>
                    <a:pt x="6827064" y="7285104"/>
                  </a:cubicBezTo>
                  <a:cubicBezTo>
                    <a:pt x="6827064" y="7280156"/>
                    <a:pt x="6831076" y="7276144"/>
                    <a:pt x="6836025" y="7276144"/>
                  </a:cubicBezTo>
                  <a:close/>
                  <a:moveTo>
                    <a:pt x="6532742" y="7276144"/>
                  </a:moveTo>
                  <a:cubicBezTo>
                    <a:pt x="6537691" y="7276144"/>
                    <a:pt x="6541703" y="7280156"/>
                    <a:pt x="6541703" y="7285104"/>
                  </a:cubicBezTo>
                  <a:cubicBezTo>
                    <a:pt x="6541703" y="7290053"/>
                    <a:pt x="6537691" y="7294065"/>
                    <a:pt x="6532742" y="7294065"/>
                  </a:cubicBezTo>
                  <a:cubicBezTo>
                    <a:pt x="6527793" y="7294065"/>
                    <a:pt x="6523782" y="7290053"/>
                    <a:pt x="6523782" y="7285104"/>
                  </a:cubicBezTo>
                  <a:cubicBezTo>
                    <a:pt x="6523782" y="7280156"/>
                    <a:pt x="6527793" y="7276144"/>
                    <a:pt x="6532742" y="7276144"/>
                  </a:cubicBezTo>
                  <a:close/>
                  <a:moveTo>
                    <a:pt x="6229459" y="7276144"/>
                  </a:moveTo>
                  <a:cubicBezTo>
                    <a:pt x="6234408" y="7276144"/>
                    <a:pt x="6238420" y="7280156"/>
                    <a:pt x="6238420" y="7285104"/>
                  </a:cubicBezTo>
                  <a:cubicBezTo>
                    <a:pt x="6238420" y="7290053"/>
                    <a:pt x="6234408" y="7294065"/>
                    <a:pt x="6229459" y="7294065"/>
                  </a:cubicBezTo>
                  <a:cubicBezTo>
                    <a:pt x="6224510" y="7294065"/>
                    <a:pt x="6220499" y="7290053"/>
                    <a:pt x="6220499" y="7285104"/>
                  </a:cubicBezTo>
                  <a:cubicBezTo>
                    <a:pt x="6220499" y="7280156"/>
                    <a:pt x="6224510" y="7276144"/>
                    <a:pt x="6229459" y="7276144"/>
                  </a:cubicBezTo>
                  <a:close/>
                  <a:moveTo>
                    <a:pt x="5926177" y="7276144"/>
                  </a:moveTo>
                  <a:cubicBezTo>
                    <a:pt x="5931126" y="7276144"/>
                    <a:pt x="5935138" y="7280156"/>
                    <a:pt x="5935138" y="7285104"/>
                  </a:cubicBezTo>
                  <a:cubicBezTo>
                    <a:pt x="5935138" y="7290053"/>
                    <a:pt x="5931126" y="7294065"/>
                    <a:pt x="5926177" y="7294065"/>
                  </a:cubicBezTo>
                  <a:cubicBezTo>
                    <a:pt x="5921228" y="7294065"/>
                    <a:pt x="5917217" y="7290053"/>
                    <a:pt x="5917217" y="7285104"/>
                  </a:cubicBezTo>
                  <a:cubicBezTo>
                    <a:pt x="5917217" y="7280156"/>
                    <a:pt x="5921228" y="7276144"/>
                    <a:pt x="5926177" y="7276144"/>
                  </a:cubicBezTo>
                  <a:close/>
                  <a:moveTo>
                    <a:pt x="5622895" y="7276144"/>
                  </a:moveTo>
                  <a:cubicBezTo>
                    <a:pt x="5627844" y="7276144"/>
                    <a:pt x="5631856" y="7280156"/>
                    <a:pt x="5631856" y="7285104"/>
                  </a:cubicBezTo>
                  <a:cubicBezTo>
                    <a:pt x="5631856" y="7290053"/>
                    <a:pt x="5627844" y="7294065"/>
                    <a:pt x="5622895" y="7294065"/>
                  </a:cubicBezTo>
                  <a:cubicBezTo>
                    <a:pt x="5617946" y="7294065"/>
                    <a:pt x="5613935" y="7290053"/>
                    <a:pt x="5613935" y="7285104"/>
                  </a:cubicBezTo>
                  <a:cubicBezTo>
                    <a:pt x="5613935" y="7280156"/>
                    <a:pt x="5617946" y="7276144"/>
                    <a:pt x="5622895" y="7276144"/>
                  </a:cubicBezTo>
                  <a:close/>
                  <a:moveTo>
                    <a:pt x="5319613" y="7276144"/>
                  </a:moveTo>
                  <a:cubicBezTo>
                    <a:pt x="5324562" y="7276144"/>
                    <a:pt x="5328574" y="7280156"/>
                    <a:pt x="5328574" y="7285104"/>
                  </a:cubicBezTo>
                  <a:cubicBezTo>
                    <a:pt x="5328574" y="7290053"/>
                    <a:pt x="5324562" y="7294065"/>
                    <a:pt x="5319613" y="7294065"/>
                  </a:cubicBezTo>
                  <a:cubicBezTo>
                    <a:pt x="5314664" y="7294065"/>
                    <a:pt x="5310653" y="7290053"/>
                    <a:pt x="5310653" y="7285104"/>
                  </a:cubicBezTo>
                  <a:cubicBezTo>
                    <a:pt x="5310653" y="7280156"/>
                    <a:pt x="5314664" y="7276144"/>
                    <a:pt x="5319613" y="7276144"/>
                  </a:cubicBezTo>
                  <a:close/>
                  <a:moveTo>
                    <a:pt x="5016330" y="7276144"/>
                  </a:moveTo>
                  <a:cubicBezTo>
                    <a:pt x="5021279" y="7276144"/>
                    <a:pt x="5025291" y="7280156"/>
                    <a:pt x="5025291" y="7285104"/>
                  </a:cubicBezTo>
                  <a:cubicBezTo>
                    <a:pt x="5025291" y="7290053"/>
                    <a:pt x="5021279" y="7294065"/>
                    <a:pt x="5016330" y="7294065"/>
                  </a:cubicBezTo>
                  <a:cubicBezTo>
                    <a:pt x="5011381" y="7294065"/>
                    <a:pt x="5007370" y="7290053"/>
                    <a:pt x="5007370" y="7285104"/>
                  </a:cubicBezTo>
                  <a:cubicBezTo>
                    <a:pt x="5007370" y="7280156"/>
                    <a:pt x="5011381" y="7276144"/>
                    <a:pt x="5016330" y="7276144"/>
                  </a:cubicBezTo>
                  <a:close/>
                  <a:moveTo>
                    <a:pt x="4713048" y="7276144"/>
                  </a:moveTo>
                  <a:cubicBezTo>
                    <a:pt x="4717997" y="7276144"/>
                    <a:pt x="4722009" y="7280156"/>
                    <a:pt x="4722009" y="7285104"/>
                  </a:cubicBezTo>
                  <a:cubicBezTo>
                    <a:pt x="4722009" y="7290053"/>
                    <a:pt x="4717997" y="7294065"/>
                    <a:pt x="4713048" y="7294065"/>
                  </a:cubicBezTo>
                  <a:cubicBezTo>
                    <a:pt x="4708099" y="7294065"/>
                    <a:pt x="4704088" y="7290053"/>
                    <a:pt x="4704088" y="7285104"/>
                  </a:cubicBezTo>
                  <a:cubicBezTo>
                    <a:pt x="4704088" y="7280156"/>
                    <a:pt x="4708099" y="7276144"/>
                    <a:pt x="4713048" y="7276144"/>
                  </a:cubicBezTo>
                  <a:close/>
                  <a:moveTo>
                    <a:pt x="4409765" y="7276144"/>
                  </a:moveTo>
                  <a:cubicBezTo>
                    <a:pt x="4414714" y="7276144"/>
                    <a:pt x="4418726" y="7280156"/>
                    <a:pt x="4418726" y="7285104"/>
                  </a:cubicBezTo>
                  <a:cubicBezTo>
                    <a:pt x="4418726" y="7290053"/>
                    <a:pt x="4414714" y="7294065"/>
                    <a:pt x="4409765" y="7294065"/>
                  </a:cubicBezTo>
                  <a:cubicBezTo>
                    <a:pt x="4404816" y="7294065"/>
                    <a:pt x="4400805" y="7290053"/>
                    <a:pt x="4400805" y="7285104"/>
                  </a:cubicBezTo>
                  <a:cubicBezTo>
                    <a:pt x="4400805" y="7280156"/>
                    <a:pt x="4404816" y="7276144"/>
                    <a:pt x="4409765" y="7276144"/>
                  </a:cubicBezTo>
                  <a:close/>
                  <a:moveTo>
                    <a:pt x="4106483" y="7276144"/>
                  </a:moveTo>
                  <a:cubicBezTo>
                    <a:pt x="4111432" y="7276144"/>
                    <a:pt x="4115444" y="7280156"/>
                    <a:pt x="4115444" y="7285104"/>
                  </a:cubicBezTo>
                  <a:cubicBezTo>
                    <a:pt x="4115444" y="7290053"/>
                    <a:pt x="4111432" y="7294065"/>
                    <a:pt x="4106483" y="7294065"/>
                  </a:cubicBezTo>
                  <a:cubicBezTo>
                    <a:pt x="4101534" y="7294065"/>
                    <a:pt x="4097523" y="7290053"/>
                    <a:pt x="4097523" y="7285104"/>
                  </a:cubicBezTo>
                  <a:cubicBezTo>
                    <a:pt x="4097523" y="7280156"/>
                    <a:pt x="4101534" y="7276144"/>
                    <a:pt x="4106483" y="7276144"/>
                  </a:cubicBezTo>
                  <a:close/>
                  <a:moveTo>
                    <a:pt x="3803200" y="7276144"/>
                  </a:moveTo>
                  <a:cubicBezTo>
                    <a:pt x="3808149" y="7276144"/>
                    <a:pt x="3812161" y="7280156"/>
                    <a:pt x="3812161" y="7285104"/>
                  </a:cubicBezTo>
                  <a:cubicBezTo>
                    <a:pt x="3812161" y="7290053"/>
                    <a:pt x="3808149" y="7294065"/>
                    <a:pt x="3803200" y="7294065"/>
                  </a:cubicBezTo>
                  <a:cubicBezTo>
                    <a:pt x="3798252" y="7294065"/>
                    <a:pt x="3794240" y="7290053"/>
                    <a:pt x="3794240" y="7285104"/>
                  </a:cubicBezTo>
                  <a:cubicBezTo>
                    <a:pt x="3794240" y="7280156"/>
                    <a:pt x="3798252" y="7276144"/>
                    <a:pt x="3803200" y="7276144"/>
                  </a:cubicBezTo>
                  <a:close/>
                  <a:moveTo>
                    <a:pt x="3499921" y="7276144"/>
                  </a:moveTo>
                  <a:cubicBezTo>
                    <a:pt x="3504867" y="7276144"/>
                    <a:pt x="3508879" y="7280156"/>
                    <a:pt x="3508879" y="7285104"/>
                  </a:cubicBezTo>
                  <a:cubicBezTo>
                    <a:pt x="3508879" y="7290053"/>
                    <a:pt x="3504867" y="7294065"/>
                    <a:pt x="3499921" y="7294065"/>
                  </a:cubicBezTo>
                  <a:cubicBezTo>
                    <a:pt x="3495012" y="7294065"/>
                    <a:pt x="3491006" y="7290053"/>
                    <a:pt x="3491006" y="7285104"/>
                  </a:cubicBezTo>
                  <a:cubicBezTo>
                    <a:pt x="3491006" y="7280156"/>
                    <a:pt x="3495012" y="7276144"/>
                    <a:pt x="3499921" y="7276144"/>
                  </a:cubicBezTo>
                  <a:close/>
                  <a:moveTo>
                    <a:pt x="3196690" y="7276144"/>
                  </a:moveTo>
                  <a:cubicBezTo>
                    <a:pt x="3201642" y="7276144"/>
                    <a:pt x="3205652" y="7280156"/>
                    <a:pt x="3205652" y="7285104"/>
                  </a:cubicBezTo>
                  <a:cubicBezTo>
                    <a:pt x="3205652" y="7290053"/>
                    <a:pt x="3201642" y="7294065"/>
                    <a:pt x="3196690" y="7294065"/>
                  </a:cubicBezTo>
                  <a:cubicBezTo>
                    <a:pt x="3191743" y="7294065"/>
                    <a:pt x="3187729" y="7290053"/>
                    <a:pt x="3187729" y="7285104"/>
                  </a:cubicBezTo>
                  <a:cubicBezTo>
                    <a:pt x="3187729" y="7280156"/>
                    <a:pt x="3191743" y="7276144"/>
                    <a:pt x="3196690" y="7276144"/>
                  </a:cubicBezTo>
                  <a:close/>
                  <a:moveTo>
                    <a:pt x="2893444" y="7276144"/>
                  </a:moveTo>
                  <a:cubicBezTo>
                    <a:pt x="2898393" y="7276144"/>
                    <a:pt x="2902402" y="7280156"/>
                    <a:pt x="2902402" y="7285104"/>
                  </a:cubicBezTo>
                  <a:cubicBezTo>
                    <a:pt x="2902402" y="7290053"/>
                    <a:pt x="2898393" y="7294065"/>
                    <a:pt x="2893444" y="7294065"/>
                  </a:cubicBezTo>
                  <a:cubicBezTo>
                    <a:pt x="2888495" y="7294065"/>
                    <a:pt x="2884483" y="7290053"/>
                    <a:pt x="2884483" y="7285104"/>
                  </a:cubicBezTo>
                  <a:cubicBezTo>
                    <a:pt x="2884483" y="7280156"/>
                    <a:pt x="2888495" y="7276144"/>
                    <a:pt x="2893444" y="7276144"/>
                  </a:cubicBezTo>
                  <a:close/>
                  <a:moveTo>
                    <a:pt x="2590165" y="7276144"/>
                  </a:moveTo>
                  <a:cubicBezTo>
                    <a:pt x="2595107" y="7276144"/>
                    <a:pt x="2599117" y="7280156"/>
                    <a:pt x="2599117" y="7285104"/>
                  </a:cubicBezTo>
                  <a:cubicBezTo>
                    <a:pt x="2599117" y="7290053"/>
                    <a:pt x="2595107" y="7294065"/>
                    <a:pt x="2590165" y="7294065"/>
                  </a:cubicBezTo>
                  <a:cubicBezTo>
                    <a:pt x="2585215" y="7294065"/>
                    <a:pt x="2581203" y="7290053"/>
                    <a:pt x="2581203" y="7285104"/>
                  </a:cubicBezTo>
                  <a:cubicBezTo>
                    <a:pt x="2581203" y="7280156"/>
                    <a:pt x="2585215" y="7276144"/>
                    <a:pt x="2590165" y="7276144"/>
                  </a:cubicBezTo>
                  <a:close/>
                  <a:moveTo>
                    <a:pt x="2286881" y="7276144"/>
                  </a:moveTo>
                  <a:cubicBezTo>
                    <a:pt x="2291826" y="7276144"/>
                    <a:pt x="2295840" y="7280156"/>
                    <a:pt x="2295840" y="7285104"/>
                  </a:cubicBezTo>
                  <a:cubicBezTo>
                    <a:pt x="2295840" y="7290053"/>
                    <a:pt x="2291826" y="7294065"/>
                    <a:pt x="2286881" y="7294065"/>
                  </a:cubicBezTo>
                  <a:cubicBezTo>
                    <a:pt x="2281933" y="7294065"/>
                    <a:pt x="2277923" y="7290053"/>
                    <a:pt x="2277923" y="7285104"/>
                  </a:cubicBezTo>
                  <a:cubicBezTo>
                    <a:pt x="2277923" y="7280156"/>
                    <a:pt x="2281933" y="7276144"/>
                    <a:pt x="2286881" y="7276144"/>
                  </a:cubicBezTo>
                  <a:close/>
                  <a:moveTo>
                    <a:pt x="1983602" y="7276144"/>
                  </a:moveTo>
                  <a:cubicBezTo>
                    <a:pt x="1988553" y="7276144"/>
                    <a:pt x="1992565" y="7280156"/>
                    <a:pt x="1992565" y="7285104"/>
                  </a:cubicBezTo>
                  <a:cubicBezTo>
                    <a:pt x="1992565" y="7290053"/>
                    <a:pt x="1988553" y="7294065"/>
                    <a:pt x="1983602" y="7294065"/>
                  </a:cubicBezTo>
                  <a:cubicBezTo>
                    <a:pt x="1978655" y="7294065"/>
                    <a:pt x="1974642" y="7290053"/>
                    <a:pt x="1974642" y="7285104"/>
                  </a:cubicBezTo>
                  <a:cubicBezTo>
                    <a:pt x="1974642" y="7280156"/>
                    <a:pt x="1978655" y="7276144"/>
                    <a:pt x="1983602" y="7276144"/>
                  </a:cubicBezTo>
                  <a:close/>
                  <a:moveTo>
                    <a:pt x="1680331" y="7276144"/>
                  </a:moveTo>
                  <a:cubicBezTo>
                    <a:pt x="1685280" y="7276144"/>
                    <a:pt x="1689293" y="7280156"/>
                    <a:pt x="1689293" y="7285104"/>
                  </a:cubicBezTo>
                  <a:cubicBezTo>
                    <a:pt x="1689293" y="7290053"/>
                    <a:pt x="1685280" y="7294065"/>
                    <a:pt x="1680331" y="7294065"/>
                  </a:cubicBezTo>
                  <a:cubicBezTo>
                    <a:pt x="1675382" y="7294065"/>
                    <a:pt x="1671370" y="7290053"/>
                    <a:pt x="1671370" y="7285104"/>
                  </a:cubicBezTo>
                  <a:cubicBezTo>
                    <a:pt x="1671370" y="7280156"/>
                    <a:pt x="1675382" y="7276144"/>
                    <a:pt x="1680331" y="7276144"/>
                  </a:cubicBezTo>
                  <a:close/>
                  <a:moveTo>
                    <a:pt x="1377042" y="7276144"/>
                  </a:moveTo>
                  <a:cubicBezTo>
                    <a:pt x="1381992" y="7276144"/>
                    <a:pt x="1386005" y="7280156"/>
                    <a:pt x="1386005" y="7285104"/>
                  </a:cubicBezTo>
                  <a:cubicBezTo>
                    <a:pt x="1386005" y="7290053"/>
                    <a:pt x="1381992" y="7294065"/>
                    <a:pt x="1377042" y="7294065"/>
                  </a:cubicBezTo>
                  <a:cubicBezTo>
                    <a:pt x="1372092" y="7294065"/>
                    <a:pt x="1368082" y="7290053"/>
                    <a:pt x="1368082" y="7285104"/>
                  </a:cubicBezTo>
                  <a:cubicBezTo>
                    <a:pt x="1368082" y="7280156"/>
                    <a:pt x="1372092" y="7276144"/>
                    <a:pt x="1377042" y="7276144"/>
                  </a:cubicBezTo>
                  <a:close/>
                  <a:moveTo>
                    <a:pt x="1073760" y="7276144"/>
                  </a:moveTo>
                  <a:cubicBezTo>
                    <a:pt x="1078710" y="7276144"/>
                    <a:pt x="1082722" y="7280156"/>
                    <a:pt x="1082722" y="7285104"/>
                  </a:cubicBezTo>
                  <a:cubicBezTo>
                    <a:pt x="1082722" y="7290053"/>
                    <a:pt x="1078710" y="7294065"/>
                    <a:pt x="1073760" y="7294065"/>
                  </a:cubicBezTo>
                  <a:cubicBezTo>
                    <a:pt x="1068810" y="7294065"/>
                    <a:pt x="1064800" y="7290053"/>
                    <a:pt x="1064800" y="7285104"/>
                  </a:cubicBezTo>
                  <a:cubicBezTo>
                    <a:pt x="1064800" y="7280156"/>
                    <a:pt x="1068810" y="7276144"/>
                    <a:pt x="1073760" y="7276144"/>
                  </a:cubicBezTo>
                  <a:close/>
                  <a:moveTo>
                    <a:pt x="770483" y="7276144"/>
                  </a:moveTo>
                  <a:cubicBezTo>
                    <a:pt x="775430" y="7276144"/>
                    <a:pt x="779440" y="7280156"/>
                    <a:pt x="779440" y="7285104"/>
                  </a:cubicBezTo>
                  <a:cubicBezTo>
                    <a:pt x="779440" y="7290053"/>
                    <a:pt x="775430" y="7294065"/>
                    <a:pt x="770483" y="7294065"/>
                  </a:cubicBezTo>
                  <a:cubicBezTo>
                    <a:pt x="765532" y="7294065"/>
                    <a:pt x="761521" y="7290053"/>
                    <a:pt x="761521" y="7285104"/>
                  </a:cubicBezTo>
                  <a:cubicBezTo>
                    <a:pt x="761521" y="7280156"/>
                    <a:pt x="765532" y="7276144"/>
                    <a:pt x="770483" y="7276144"/>
                  </a:cubicBezTo>
                  <a:close/>
                  <a:moveTo>
                    <a:pt x="467180" y="7276144"/>
                  </a:moveTo>
                  <a:cubicBezTo>
                    <a:pt x="472129" y="7276144"/>
                    <a:pt x="476141" y="7280156"/>
                    <a:pt x="476141" y="7285104"/>
                  </a:cubicBezTo>
                  <a:cubicBezTo>
                    <a:pt x="476141" y="7290053"/>
                    <a:pt x="472129" y="7294065"/>
                    <a:pt x="467180" y="7294065"/>
                  </a:cubicBezTo>
                  <a:cubicBezTo>
                    <a:pt x="462231" y="7294065"/>
                    <a:pt x="458219" y="7290053"/>
                    <a:pt x="458219" y="7285104"/>
                  </a:cubicBezTo>
                  <a:cubicBezTo>
                    <a:pt x="458219" y="7280156"/>
                    <a:pt x="462231" y="7276144"/>
                    <a:pt x="467180" y="7276144"/>
                  </a:cubicBezTo>
                  <a:close/>
                  <a:moveTo>
                    <a:pt x="163899" y="7276144"/>
                  </a:moveTo>
                  <a:cubicBezTo>
                    <a:pt x="168848" y="7276144"/>
                    <a:pt x="172859" y="7280156"/>
                    <a:pt x="172859" y="7285104"/>
                  </a:cubicBezTo>
                  <a:cubicBezTo>
                    <a:pt x="172859" y="7290053"/>
                    <a:pt x="168848" y="7294065"/>
                    <a:pt x="163899" y="7294065"/>
                  </a:cubicBezTo>
                  <a:cubicBezTo>
                    <a:pt x="158951" y="7294065"/>
                    <a:pt x="154939" y="7290053"/>
                    <a:pt x="154939" y="7285104"/>
                  </a:cubicBezTo>
                  <a:cubicBezTo>
                    <a:pt x="154939" y="7280156"/>
                    <a:pt x="158951" y="7276144"/>
                    <a:pt x="163899" y="7276144"/>
                  </a:cubicBezTo>
                  <a:close/>
                  <a:moveTo>
                    <a:pt x="6990880" y="7199231"/>
                  </a:moveTo>
                  <a:cubicBezTo>
                    <a:pt x="6995829" y="7199231"/>
                    <a:pt x="6999840" y="7203243"/>
                    <a:pt x="6999840" y="7208192"/>
                  </a:cubicBezTo>
                  <a:cubicBezTo>
                    <a:pt x="6999840" y="7213140"/>
                    <a:pt x="6995829" y="7217152"/>
                    <a:pt x="6990880" y="7217152"/>
                  </a:cubicBezTo>
                  <a:cubicBezTo>
                    <a:pt x="6985931" y="7217152"/>
                    <a:pt x="6981919" y="7213140"/>
                    <a:pt x="6981919" y="7208192"/>
                  </a:cubicBezTo>
                  <a:cubicBezTo>
                    <a:pt x="6981919" y="7203243"/>
                    <a:pt x="6985931" y="7199231"/>
                    <a:pt x="6990880" y="7199231"/>
                  </a:cubicBezTo>
                  <a:close/>
                  <a:moveTo>
                    <a:pt x="6687318" y="7199231"/>
                  </a:moveTo>
                  <a:cubicBezTo>
                    <a:pt x="6692267" y="7199231"/>
                    <a:pt x="6696278" y="7203243"/>
                    <a:pt x="6696278" y="7208192"/>
                  </a:cubicBezTo>
                  <a:cubicBezTo>
                    <a:pt x="6696278" y="7213140"/>
                    <a:pt x="6692267" y="7217152"/>
                    <a:pt x="6687318" y="7217152"/>
                  </a:cubicBezTo>
                  <a:cubicBezTo>
                    <a:pt x="6682369" y="7217152"/>
                    <a:pt x="6678357" y="7213140"/>
                    <a:pt x="6678357" y="7208192"/>
                  </a:cubicBezTo>
                  <a:cubicBezTo>
                    <a:pt x="6678357" y="7203243"/>
                    <a:pt x="6682369" y="7199231"/>
                    <a:pt x="6687318" y="7199231"/>
                  </a:cubicBezTo>
                  <a:close/>
                  <a:moveTo>
                    <a:pt x="6383755" y="7199231"/>
                  </a:moveTo>
                  <a:cubicBezTo>
                    <a:pt x="6388704" y="7199231"/>
                    <a:pt x="6392716" y="7203243"/>
                    <a:pt x="6392716" y="7208192"/>
                  </a:cubicBezTo>
                  <a:cubicBezTo>
                    <a:pt x="6392716" y="7213140"/>
                    <a:pt x="6388704" y="7217152"/>
                    <a:pt x="6383755" y="7217152"/>
                  </a:cubicBezTo>
                  <a:cubicBezTo>
                    <a:pt x="6378806" y="7217152"/>
                    <a:pt x="6374795" y="7213140"/>
                    <a:pt x="6374795" y="7208192"/>
                  </a:cubicBezTo>
                  <a:cubicBezTo>
                    <a:pt x="6374795" y="7203243"/>
                    <a:pt x="6378806" y="7199231"/>
                    <a:pt x="6383755" y="7199231"/>
                  </a:cubicBezTo>
                  <a:close/>
                  <a:moveTo>
                    <a:pt x="6080194" y="7199231"/>
                  </a:moveTo>
                  <a:cubicBezTo>
                    <a:pt x="6085143" y="7199231"/>
                    <a:pt x="6089155" y="7203243"/>
                    <a:pt x="6089155" y="7208192"/>
                  </a:cubicBezTo>
                  <a:cubicBezTo>
                    <a:pt x="6089155" y="7213140"/>
                    <a:pt x="6085143" y="7217152"/>
                    <a:pt x="6080194" y="7217152"/>
                  </a:cubicBezTo>
                  <a:cubicBezTo>
                    <a:pt x="6075245" y="7217152"/>
                    <a:pt x="6071234" y="7213140"/>
                    <a:pt x="6071234" y="7208192"/>
                  </a:cubicBezTo>
                  <a:cubicBezTo>
                    <a:pt x="6071234" y="7203243"/>
                    <a:pt x="6075245" y="7199231"/>
                    <a:pt x="6080194" y="7199231"/>
                  </a:cubicBezTo>
                  <a:close/>
                  <a:moveTo>
                    <a:pt x="5776632" y="7199231"/>
                  </a:moveTo>
                  <a:cubicBezTo>
                    <a:pt x="5781581" y="7199231"/>
                    <a:pt x="5785593" y="7203243"/>
                    <a:pt x="5785593" y="7208192"/>
                  </a:cubicBezTo>
                  <a:cubicBezTo>
                    <a:pt x="5785593" y="7213140"/>
                    <a:pt x="5781581" y="7217152"/>
                    <a:pt x="5776632" y="7217152"/>
                  </a:cubicBezTo>
                  <a:cubicBezTo>
                    <a:pt x="5771683" y="7217152"/>
                    <a:pt x="5767672" y="7213140"/>
                    <a:pt x="5767672" y="7208192"/>
                  </a:cubicBezTo>
                  <a:cubicBezTo>
                    <a:pt x="5767672" y="7203243"/>
                    <a:pt x="5771683" y="7199231"/>
                    <a:pt x="5776632" y="7199231"/>
                  </a:cubicBezTo>
                  <a:close/>
                  <a:moveTo>
                    <a:pt x="5473070" y="7199231"/>
                  </a:moveTo>
                  <a:cubicBezTo>
                    <a:pt x="5478019" y="7199231"/>
                    <a:pt x="5482031" y="7203243"/>
                    <a:pt x="5482031" y="7208192"/>
                  </a:cubicBezTo>
                  <a:cubicBezTo>
                    <a:pt x="5482031" y="7213140"/>
                    <a:pt x="5478019" y="7217152"/>
                    <a:pt x="5473070" y="7217152"/>
                  </a:cubicBezTo>
                  <a:cubicBezTo>
                    <a:pt x="5468121" y="7217152"/>
                    <a:pt x="5464110" y="7213140"/>
                    <a:pt x="5464110" y="7208192"/>
                  </a:cubicBezTo>
                  <a:cubicBezTo>
                    <a:pt x="5464110" y="7203243"/>
                    <a:pt x="5468121" y="7199231"/>
                    <a:pt x="5473070" y="7199231"/>
                  </a:cubicBezTo>
                  <a:close/>
                  <a:moveTo>
                    <a:pt x="5169508" y="7199231"/>
                  </a:moveTo>
                  <a:cubicBezTo>
                    <a:pt x="5174457" y="7199231"/>
                    <a:pt x="5178469" y="7203243"/>
                    <a:pt x="5178469" y="7208192"/>
                  </a:cubicBezTo>
                  <a:cubicBezTo>
                    <a:pt x="5178469" y="7213140"/>
                    <a:pt x="5174457" y="7217152"/>
                    <a:pt x="5169508" y="7217152"/>
                  </a:cubicBezTo>
                  <a:cubicBezTo>
                    <a:pt x="5164559" y="7217152"/>
                    <a:pt x="5160548" y="7213140"/>
                    <a:pt x="5160548" y="7208192"/>
                  </a:cubicBezTo>
                  <a:cubicBezTo>
                    <a:pt x="5160548" y="7203243"/>
                    <a:pt x="5164559" y="7199231"/>
                    <a:pt x="5169508" y="7199231"/>
                  </a:cubicBezTo>
                  <a:close/>
                  <a:moveTo>
                    <a:pt x="4865947" y="7199231"/>
                  </a:moveTo>
                  <a:cubicBezTo>
                    <a:pt x="4870896" y="7199231"/>
                    <a:pt x="4874908" y="7203243"/>
                    <a:pt x="4874908" y="7208192"/>
                  </a:cubicBezTo>
                  <a:cubicBezTo>
                    <a:pt x="4874908" y="7213140"/>
                    <a:pt x="4870896" y="7217152"/>
                    <a:pt x="4865947" y="7217152"/>
                  </a:cubicBezTo>
                  <a:cubicBezTo>
                    <a:pt x="4860998" y="7217152"/>
                    <a:pt x="4856987" y="7213140"/>
                    <a:pt x="4856987" y="7208192"/>
                  </a:cubicBezTo>
                  <a:cubicBezTo>
                    <a:pt x="4856987" y="7203243"/>
                    <a:pt x="4860998" y="7199231"/>
                    <a:pt x="4865947" y="7199231"/>
                  </a:cubicBezTo>
                  <a:close/>
                  <a:moveTo>
                    <a:pt x="4562385" y="7199231"/>
                  </a:moveTo>
                  <a:cubicBezTo>
                    <a:pt x="4567334" y="7199231"/>
                    <a:pt x="4571346" y="7203243"/>
                    <a:pt x="4571346" y="7208192"/>
                  </a:cubicBezTo>
                  <a:cubicBezTo>
                    <a:pt x="4571346" y="7213140"/>
                    <a:pt x="4567334" y="7217152"/>
                    <a:pt x="4562385" y="7217152"/>
                  </a:cubicBezTo>
                  <a:cubicBezTo>
                    <a:pt x="4557436" y="7217152"/>
                    <a:pt x="4553425" y="7213140"/>
                    <a:pt x="4553425" y="7208192"/>
                  </a:cubicBezTo>
                  <a:cubicBezTo>
                    <a:pt x="4553425" y="7203243"/>
                    <a:pt x="4557436" y="7199231"/>
                    <a:pt x="4562385" y="7199231"/>
                  </a:cubicBezTo>
                  <a:close/>
                  <a:moveTo>
                    <a:pt x="4258823" y="7199231"/>
                  </a:moveTo>
                  <a:cubicBezTo>
                    <a:pt x="4263772" y="7199231"/>
                    <a:pt x="4267784" y="7203243"/>
                    <a:pt x="4267784" y="7208192"/>
                  </a:cubicBezTo>
                  <a:cubicBezTo>
                    <a:pt x="4267784" y="7213140"/>
                    <a:pt x="4263772" y="7217152"/>
                    <a:pt x="4258823" y="7217152"/>
                  </a:cubicBezTo>
                  <a:cubicBezTo>
                    <a:pt x="4253874" y="7217152"/>
                    <a:pt x="4249863" y="7213140"/>
                    <a:pt x="4249863" y="7208192"/>
                  </a:cubicBezTo>
                  <a:cubicBezTo>
                    <a:pt x="4249863" y="7203243"/>
                    <a:pt x="4253874" y="7199231"/>
                    <a:pt x="4258823" y="7199231"/>
                  </a:cubicBezTo>
                  <a:close/>
                  <a:moveTo>
                    <a:pt x="3955261" y="7199231"/>
                  </a:moveTo>
                  <a:cubicBezTo>
                    <a:pt x="3960210" y="7199231"/>
                    <a:pt x="3964222" y="7203243"/>
                    <a:pt x="3964222" y="7208192"/>
                  </a:cubicBezTo>
                  <a:cubicBezTo>
                    <a:pt x="3964222" y="7213140"/>
                    <a:pt x="3960210" y="7217152"/>
                    <a:pt x="3955261" y="7217152"/>
                  </a:cubicBezTo>
                  <a:cubicBezTo>
                    <a:pt x="3950312" y="7217152"/>
                    <a:pt x="3946301" y="7213140"/>
                    <a:pt x="3946301" y="7208192"/>
                  </a:cubicBezTo>
                  <a:cubicBezTo>
                    <a:pt x="3946301" y="7203243"/>
                    <a:pt x="3950312" y="7199231"/>
                    <a:pt x="3955261" y="7199231"/>
                  </a:cubicBezTo>
                  <a:close/>
                  <a:moveTo>
                    <a:pt x="3651699" y="7199231"/>
                  </a:moveTo>
                  <a:cubicBezTo>
                    <a:pt x="3656648" y="7199231"/>
                    <a:pt x="3660660" y="7203243"/>
                    <a:pt x="3660660" y="7208192"/>
                  </a:cubicBezTo>
                  <a:cubicBezTo>
                    <a:pt x="3660660" y="7213140"/>
                    <a:pt x="3656648" y="7217152"/>
                    <a:pt x="3651699" y="7217152"/>
                  </a:cubicBezTo>
                  <a:cubicBezTo>
                    <a:pt x="3646751" y="7217152"/>
                    <a:pt x="3642739" y="7213140"/>
                    <a:pt x="3642739" y="7208192"/>
                  </a:cubicBezTo>
                  <a:cubicBezTo>
                    <a:pt x="3642739" y="7203243"/>
                    <a:pt x="3646751" y="7199231"/>
                    <a:pt x="3651699" y="7199231"/>
                  </a:cubicBezTo>
                  <a:close/>
                  <a:moveTo>
                    <a:pt x="3348144" y="7199231"/>
                  </a:moveTo>
                  <a:cubicBezTo>
                    <a:pt x="3353093" y="7199231"/>
                    <a:pt x="3357104" y="7203243"/>
                    <a:pt x="3357104" y="7208192"/>
                  </a:cubicBezTo>
                  <a:cubicBezTo>
                    <a:pt x="3357104" y="7213140"/>
                    <a:pt x="3353093" y="7217152"/>
                    <a:pt x="3348144" y="7217152"/>
                  </a:cubicBezTo>
                  <a:cubicBezTo>
                    <a:pt x="3343196" y="7217152"/>
                    <a:pt x="3339184" y="7213140"/>
                    <a:pt x="3339184" y="7208192"/>
                  </a:cubicBezTo>
                  <a:cubicBezTo>
                    <a:pt x="3339184" y="7203243"/>
                    <a:pt x="3343196" y="7199231"/>
                    <a:pt x="3348144" y="7199231"/>
                  </a:cubicBezTo>
                  <a:close/>
                  <a:moveTo>
                    <a:pt x="3044589" y="7199231"/>
                  </a:moveTo>
                  <a:cubicBezTo>
                    <a:pt x="3049537" y="7199231"/>
                    <a:pt x="3053548" y="7203243"/>
                    <a:pt x="3053548" y="7208192"/>
                  </a:cubicBezTo>
                  <a:cubicBezTo>
                    <a:pt x="3053548" y="7213140"/>
                    <a:pt x="3049537" y="7217152"/>
                    <a:pt x="3044589" y="7217152"/>
                  </a:cubicBezTo>
                  <a:cubicBezTo>
                    <a:pt x="3039639" y="7217152"/>
                    <a:pt x="3035627" y="7213140"/>
                    <a:pt x="3035627" y="7208192"/>
                  </a:cubicBezTo>
                  <a:cubicBezTo>
                    <a:pt x="3035627" y="7203243"/>
                    <a:pt x="3039639" y="7199231"/>
                    <a:pt x="3044589" y="7199231"/>
                  </a:cubicBezTo>
                  <a:close/>
                  <a:moveTo>
                    <a:pt x="2741029" y="7199231"/>
                  </a:moveTo>
                  <a:cubicBezTo>
                    <a:pt x="2745977" y="7199231"/>
                    <a:pt x="2749988" y="7203243"/>
                    <a:pt x="2749988" y="7208192"/>
                  </a:cubicBezTo>
                  <a:cubicBezTo>
                    <a:pt x="2749988" y="7213140"/>
                    <a:pt x="2745977" y="7217152"/>
                    <a:pt x="2741029" y="7217152"/>
                  </a:cubicBezTo>
                  <a:cubicBezTo>
                    <a:pt x="2736079" y="7217152"/>
                    <a:pt x="2732068" y="7213140"/>
                    <a:pt x="2732068" y="7208192"/>
                  </a:cubicBezTo>
                  <a:cubicBezTo>
                    <a:pt x="2732068" y="7203243"/>
                    <a:pt x="2736079" y="7199231"/>
                    <a:pt x="2741029" y="7199231"/>
                  </a:cubicBezTo>
                  <a:close/>
                  <a:moveTo>
                    <a:pt x="2437469" y="7199231"/>
                  </a:moveTo>
                  <a:cubicBezTo>
                    <a:pt x="2442417" y="7199231"/>
                    <a:pt x="2446429" y="7203243"/>
                    <a:pt x="2446429" y="7208192"/>
                  </a:cubicBezTo>
                  <a:cubicBezTo>
                    <a:pt x="2446429" y="7213140"/>
                    <a:pt x="2442417" y="7217152"/>
                    <a:pt x="2437469" y="7217152"/>
                  </a:cubicBezTo>
                  <a:cubicBezTo>
                    <a:pt x="2432522" y="7217152"/>
                    <a:pt x="2428510" y="7213140"/>
                    <a:pt x="2428510" y="7208192"/>
                  </a:cubicBezTo>
                  <a:cubicBezTo>
                    <a:pt x="2428510" y="7203243"/>
                    <a:pt x="2432522" y="7199231"/>
                    <a:pt x="2437469" y="7199231"/>
                  </a:cubicBezTo>
                  <a:close/>
                  <a:moveTo>
                    <a:pt x="2133905" y="7199231"/>
                  </a:moveTo>
                  <a:cubicBezTo>
                    <a:pt x="2138856" y="7199231"/>
                    <a:pt x="2142865" y="7203243"/>
                    <a:pt x="2142865" y="7208192"/>
                  </a:cubicBezTo>
                  <a:cubicBezTo>
                    <a:pt x="2142865" y="7213140"/>
                    <a:pt x="2138856" y="7217152"/>
                    <a:pt x="2133905" y="7217152"/>
                  </a:cubicBezTo>
                  <a:cubicBezTo>
                    <a:pt x="2128955" y="7217152"/>
                    <a:pt x="2124943" y="7213140"/>
                    <a:pt x="2124943" y="7208192"/>
                  </a:cubicBezTo>
                  <a:cubicBezTo>
                    <a:pt x="2124943" y="7203243"/>
                    <a:pt x="2128955" y="7199231"/>
                    <a:pt x="2133905" y="7199231"/>
                  </a:cubicBezTo>
                  <a:close/>
                  <a:moveTo>
                    <a:pt x="1830343" y="7199231"/>
                  </a:moveTo>
                  <a:cubicBezTo>
                    <a:pt x="1835292" y="7199231"/>
                    <a:pt x="1839304" y="7203243"/>
                    <a:pt x="1839304" y="7208192"/>
                  </a:cubicBezTo>
                  <a:cubicBezTo>
                    <a:pt x="1839304" y="7213140"/>
                    <a:pt x="1835292" y="7217152"/>
                    <a:pt x="1830343" y="7217152"/>
                  </a:cubicBezTo>
                  <a:cubicBezTo>
                    <a:pt x="1825395" y="7217152"/>
                    <a:pt x="1821382" y="7213140"/>
                    <a:pt x="1821382" y="7208192"/>
                  </a:cubicBezTo>
                  <a:cubicBezTo>
                    <a:pt x="1821382" y="7203243"/>
                    <a:pt x="1825395" y="7199231"/>
                    <a:pt x="1830343" y="7199231"/>
                  </a:cubicBezTo>
                  <a:close/>
                  <a:moveTo>
                    <a:pt x="1526782" y="7199231"/>
                  </a:moveTo>
                  <a:cubicBezTo>
                    <a:pt x="1531732" y="7199231"/>
                    <a:pt x="1535743" y="7203243"/>
                    <a:pt x="1535743" y="7208192"/>
                  </a:cubicBezTo>
                  <a:cubicBezTo>
                    <a:pt x="1535743" y="7213140"/>
                    <a:pt x="1531732" y="7217152"/>
                    <a:pt x="1526782" y="7217152"/>
                  </a:cubicBezTo>
                  <a:cubicBezTo>
                    <a:pt x="1521834" y="7217152"/>
                    <a:pt x="1517823" y="7213140"/>
                    <a:pt x="1517823" y="7208192"/>
                  </a:cubicBezTo>
                  <a:cubicBezTo>
                    <a:pt x="1517823" y="7203243"/>
                    <a:pt x="1521834" y="7199231"/>
                    <a:pt x="1526782" y="7199231"/>
                  </a:cubicBezTo>
                  <a:close/>
                  <a:moveTo>
                    <a:pt x="1223220" y="7199231"/>
                  </a:moveTo>
                  <a:cubicBezTo>
                    <a:pt x="1228169" y="7199231"/>
                    <a:pt x="1232181" y="7203243"/>
                    <a:pt x="1232181" y="7208192"/>
                  </a:cubicBezTo>
                  <a:cubicBezTo>
                    <a:pt x="1232181" y="7213140"/>
                    <a:pt x="1228169" y="7217152"/>
                    <a:pt x="1223220" y="7217152"/>
                  </a:cubicBezTo>
                  <a:cubicBezTo>
                    <a:pt x="1218272" y="7217152"/>
                    <a:pt x="1214260" y="7213140"/>
                    <a:pt x="1214260" y="7208192"/>
                  </a:cubicBezTo>
                  <a:cubicBezTo>
                    <a:pt x="1214260" y="7203243"/>
                    <a:pt x="1218272" y="7199231"/>
                    <a:pt x="1223220" y="7199231"/>
                  </a:cubicBezTo>
                  <a:close/>
                  <a:moveTo>
                    <a:pt x="919659" y="7199231"/>
                  </a:moveTo>
                  <a:cubicBezTo>
                    <a:pt x="924608" y="7199231"/>
                    <a:pt x="928619" y="7203243"/>
                    <a:pt x="928619" y="7208192"/>
                  </a:cubicBezTo>
                  <a:cubicBezTo>
                    <a:pt x="928619" y="7213140"/>
                    <a:pt x="924608" y="7217152"/>
                    <a:pt x="919659" y="7217152"/>
                  </a:cubicBezTo>
                  <a:cubicBezTo>
                    <a:pt x="914711" y="7217152"/>
                    <a:pt x="910699" y="7213140"/>
                    <a:pt x="910699" y="7208192"/>
                  </a:cubicBezTo>
                  <a:cubicBezTo>
                    <a:pt x="910699" y="7203243"/>
                    <a:pt x="914711" y="7199231"/>
                    <a:pt x="919659" y="7199231"/>
                  </a:cubicBezTo>
                  <a:close/>
                  <a:moveTo>
                    <a:pt x="616094" y="7199231"/>
                  </a:moveTo>
                  <a:cubicBezTo>
                    <a:pt x="621043" y="7199231"/>
                    <a:pt x="625055" y="7203243"/>
                    <a:pt x="625055" y="7208192"/>
                  </a:cubicBezTo>
                  <a:cubicBezTo>
                    <a:pt x="625055" y="7213140"/>
                    <a:pt x="621043" y="7217152"/>
                    <a:pt x="616094" y="7217152"/>
                  </a:cubicBezTo>
                  <a:cubicBezTo>
                    <a:pt x="611146" y="7217152"/>
                    <a:pt x="607134" y="7213140"/>
                    <a:pt x="607134" y="7208192"/>
                  </a:cubicBezTo>
                  <a:cubicBezTo>
                    <a:pt x="607134" y="7203243"/>
                    <a:pt x="611146" y="7199231"/>
                    <a:pt x="616094" y="7199231"/>
                  </a:cubicBezTo>
                  <a:close/>
                  <a:moveTo>
                    <a:pt x="312534" y="7199231"/>
                  </a:moveTo>
                  <a:cubicBezTo>
                    <a:pt x="317483" y="7199231"/>
                    <a:pt x="321494" y="7203243"/>
                    <a:pt x="321494" y="7208192"/>
                  </a:cubicBezTo>
                  <a:cubicBezTo>
                    <a:pt x="321494" y="7213140"/>
                    <a:pt x="317483" y="7217152"/>
                    <a:pt x="312534" y="7217152"/>
                  </a:cubicBezTo>
                  <a:cubicBezTo>
                    <a:pt x="307585" y="7217152"/>
                    <a:pt x="303573" y="7213140"/>
                    <a:pt x="303573" y="7208192"/>
                  </a:cubicBezTo>
                  <a:cubicBezTo>
                    <a:pt x="303573" y="7203243"/>
                    <a:pt x="307585" y="7199231"/>
                    <a:pt x="312534" y="7199231"/>
                  </a:cubicBezTo>
                  <a:close/>
                  <a:moveTo>
                    <a:pt x="8973" y="7199231"/>
                  </a:moveTo>
                  <a:cubicBezTo>
                    <a:pt x="13922" y="7199231"/>
                    <a:pt x="17933" y="7203243"/>
                    <a:pt x="17933" y="7208192"/>
                  </a:cubicBezTo>
                  <a:cubicBezTo>
                    <a:pt x="17933" y="7213140"/>
                    <a:pt x="13922" y="7217152"/>
                    <a:pt x="8973" y="7217152"/>
                  </a:cubicBezTo>
                  <a:cubicBezTo>
                    <a:pt x="4024" y="7217152"/>
                    <a:pt x="12" y="7213140"/>
                    <a:pt x="12" y="7208192"/>
                  </a:cubicBezTo>
                  <a:cubicBezTo>
                    <a:pt x="12" y="7203243"/>
                    <a:pt x="4024" y="7199231"/>
                    <a:pt x="8973" y="7199231"/>
                  </a:cubicBezTo>
                  <a:close/>
                  <a:moveTo>
                    <a:pt x="6990880" y="7009402"/>
                  </a:moveTo>
                  <a:cubicBezTo>
                    <a:pt x="6995829" y="7009402"/>
                    <a:pt x="6999840" y="7013414"/>
                    <a:pt x="6999840" y="7018363"/>
                  </a:cubicBezTo>
                  <a:cubicBezTo>
                    <a:pt x="6999840" y="7023312"/>
                    <a:pt x="6995829" y="7027323"/>
                    <a:pt x="6990880" y="7027323"/>
                  </a:cubicBezTo>
                  <a:cubicBezTo>
                    <a:pt x="6985931" y="7027323"/>
                    <a:pt x="6981919" y="7023312"/>
                    <a:pt x="6981919" y="7018363"/>
                  </a:cubicBezTo>
                  <a:cubicBezTo>
                    <a:pt x="6981919" y="7013414"/>
                    <a:pt x="6985931" y="7009402"/>
                    <a:pt x="6990880" y="7009402"/>
                  </a:cubicBezTo>
                  <a:close/>
                  <a:moveTo>
                    <a:pt x="6687318" y="7009402"/>
                  </a:moveTo>
                  <a:cubicBezTo>
                    <a:pt x="6692267" y="7009402"/>
                    <a:pt x="6696278" y="7013414"/>
                    <a:pt x="6696278" y="7018363"/>
                  </a:cubicBezTo>
                  <a:cubicBezTo>
                    <a:pt x="6696278" y="7023312"/>
                    <a:pt x="6692267" y="7027323"/>
                    <a:pt x="6687318" y="7027323"/>
                  </a:cubicBezTo>
                  <a:cubicBezTo>
                    <a:pt x="6682369" y="7027323"/>
                    <a:pt x="6678357" y="7023312"/>
                    <a:pt x="6678357" y="7018363"/>
                  </a:cubicBezTo>
                  <a:cubicBezTo>
                    <a:pt x="6678357" y="7013414"/>
                    <a:pt x="6682369" y="7009402"/>
                    <a:pt x="6687318" y="7009402"/>
                  </a:cubicBezTo>
                  <a:close/>
                  <a:moveTo>
                    <a:pt x="6383755" y="7009402"/>
                  </a:moveTo>
                  <a:cubicBezTo>
                    <a:pt x="6388704" y="7009402"/>
                    <a:pt x="6392716" y="7013414"/>
                    <a:pt x="6392716" y="7018363"/>
                  </a:cubicBezTo>
                  <a:cubicBezTo>
                    <a:pt x="6392716" y="7023312"/>
                    <a:pt x="6388704" y="7027323"/>
                    <a:pt x="6383755" y="7027323"/>
                  </a:cubicBezTo>
                  <a:cubicBezTo>
                    <a:pt x="6378806" y="7027323"/>
                    <a:pt x="6374795" y="7023312"/>
                    <a:pt x="6374795" y="7018363"/>
                  </a:cubicBezTo>
                  <a:cubicBezTo>
                    <a:pt x="6374795" y="7013414"/>
                    <a:pt x="6378806" y="7009402"/>
                    <a:pt x="6383755" y="7009402"/>
                  </a:cubicBezTo>
                  <a:close/>
                  <a:moveTo>
                    <a:pt x="6080194" y="7009402"/>
                  </a:moveTo>
                  <a:cubicBezTo>
                    <a:pt x="6085143" y="7009402"/>
                    <a:pt x="6089155" y="7013414"/>
                    <a:pt x="6089155" y="7018363"/>
                  </a:cubicBezTo>
                  <a:cubicBezTo>
                    <a:pt x="6089155" y="7023312"/>
                    <a:pt x="6085143" y="7027323"/>
                    <a:pt x="6080194" y="7027323"/>
                  </a:cubicBezTo>
                  <a:cubicBezTo>
                    <a:pt x="6075245" y="7027323"/>
                    <a:pt x="6071234" y="7023312"/>
                    <a:pt x="6071234" y="7018363"/>
                  </a:cubicBezTo>
                  <a:cubicBezTo>
                    <a:pt x="6071234" y="7013414"/>
                    <a:pt x="6075245" y="7009402"/>
                    <a:pt x="6080194" y="7009402"/>
                  </a:cubicBezTo>
                  <a:close/>
                  <a:moveTo>
                    <a:pt x="5776632" y="7009402"/>
                  </a:moveTo>
                  <a:cubicBezTo>
                    <a:pt x="5781581" y="7009402"/>
                    <a:pt x="5785593" y="7013414"/>
                    <a:pt x="5785593" y="7018363"/>
                  </a:cubicBezTo>
                  <a:cubicBezTo>
                    <a:pt x="5785593" y="7023312"/>
                    <a:pt x="5781581" y="7027323"/>
                    <a:pt x="5776632" y="7027323"/>
                  </a:cubicBezTo>
                  <a:cubicBezTo>
                    <a:pt x="5771683" y="7027323"/>
                    <a:pt x="5767672" y="7023312"/>
                    <a:pt x="5767672" y="7018363"/>
                  </a:cubicBezTo>
                  <a:cubicBezTo>
                    <a:pt x="5767672" y="7013414"/>
                    <a:pt x="5771683" y="7009402"/>
                    <a:pt x="5776632" y="7009402"/>
                  </a:cubicBezTo>
                  <a:close/>
                  <a:moveTo>
                    <a:pt x="5473070" y="7009402"/>
                  </a:moveTo>
                  <a:cubicBezTo>
                    <a:pt x="5478019" y="7009402"/>
                    <a:pt x="5482031" y="7013414"/>
                    <a:pt x="5482031" y="7018363"/>
                  </a:cubicBezTo>
                  <a:cubicBezTo>
                    <a:pt x="5482031" y="7023312"/>
                    <a:pt x="5478019" y="7027323"/>
                    <a:pt x="5473070" y="7027323"/>
                  </a:cubicBezTo>
                  <a:cubicBezTo>
                    <a:pt x="5468121" y="7027323"/>
                    <a:pt x="5464110" y="7023312"/>
                    <a:pt x="5464110" y="7018363"/>
                  </a:cubicBezTo>
                  <a:cubicBezTo>
                    <a:pt x="5464110" y="7013414"/>
                    <a:pt x="5468121" y="7009402"/>
                    <a:pt x="5473070" y="7009402"/>
                  </a:cubicBezTo>
                  <a:close/>
                  <a:moveTo>
                    <a:pt x="5169508" y="7009402"/>
                  </a:moveTo>
                  <a:cubicBezTo>
                    <a:pt x="5174457" y="7009402"/>
                    <a:pt x="5178469" y="7013414"/>
                    <a:pt x="5178469" y="7018363"/>
                  </a:cubicBezTo>
                  <a:cubicBezTo>
                    <a:pt x="5178469" y="7023312"/>
                    <a:pt x="5174457" y="7027323"/>
                    <a:pt x="5169508" y="7027323"/>
                  </a:cubicBezTo>
                  <a:cubicBezTo>
                    <a:pt x="5164559" y="7027323"/>
                    <a:pt x="5160548" y="7023312"/>
                    <a:pt x="5160548" y="7018363"/>
                  </a:cubicBezTo>
                  <a:cubicBezTo>
                    <a:pt x="5160548" y="7013414"/>
                    <a:pt x="5164559" y="7009402"/>
                    <a:pt x="5169508" y="7009402"/>
                  </a:cubicBezTo>
                  <a:close/>
                  <a:moveTo>
                    <a:pt x="4865947" y="7009402"/>
                  </a:moveTo>
                  <a:cubicBezTo>
                    <a:pt x="4870896" y="7009402"/>
                    <a:pt x="4874908" y="7013414"/>
                    <a:pt x="4874908" y="7018363"/>
                  </a:cubicBezTo>
                  <a:cubicBezTo>
                    <a:pt x="4874908" y="7023312"/>
                    <a:pt x="4870896" y="7027323"/>
                    <a:pt x="4865947" y="7027323"/>
                  </a:cubicBezTo>
                  <a:cubicBezTo>
                    <a:pt x="4860998" y="7027323"/>
                    <a:pt x="4856987" y="7023312"/>
                    <a:pt x="4856987" y="7018363"/>
                  </a:cubicBezTo>
                  <a:cubicBezTo>
                    <a:pt x="4856987" y="7013414"/>
                    <a:pt x="4860998" y="7009402"/>
                    <a:pt x="4865947" y="7009402"/>
                  </a:cubicBezTo>
                  <a:close/>
                  <a:moveTo>
                    <a:pt x="4562385" y="7009402"/>
                  </a:moveTo>
                  <a:cubicBezTo>
                    <a:pt x="4567334" y="7009402"/>
                    <a:pt x="4571346" y="7013414"/>
                    <a:pt x="4571346" y="7018363"/>
                  </a:cubicBezTo>
                  <a:cubicBezTo>
                    <a:pt x="4571346" y="7023312"/>
                    <a:pt x="4567334" y="7027323"/>
                    <a:pt x="4562385" y="7027323"/>
                  </a:cubicBezTo>
                  <a:cubicBezTo>
                    <a:pt x="4557436" y="7027323"/>
                    <a:pt x="4553425" y="7023312"/>
                    <a:pt x="4553425" y="7018363"/>
                  </a:cubicBezTo>
                  <a:cubicBezTo>
                    <a:pt x="4553425" y="7013414"/>
                    <a:pt x="4557436" y="7009402"/>
                    <a:pt x="4562385" y="7009402"/>
                  </a:cubicBezTo>
                  <a:close/>
                  <a:moveTo>
                    <a:pt x="4258823" y="7009402"/>
                  </a:moveTo>
                  <a:cubicBezTo>
                    <a:pt x="4263772" y="7009402"/>
                    <a:pt x="4267784" y="7013414"/>
                    <a:pt x="4267784" y="7018363"/>
                  </a:cubicBezTo>
                  <a:cubicBezTo>
                    <a:pt x="4267784" y="7023312"/>
                    <a:pt x="4263772" y="7027323"/>
                    <a:pt x="4258823" y="7027323"/>
                  </a:cubicBezTo>
                  <a:cubicBezTo>
                    <a:pt x="4253874" y="7027323"/>
                    <a:pt x="4249863" y="7023312"/>
                    <a:pt x="4249863" y="7018363"/>
                  </a:cubicBezTo>
                  <a:cubicBezTo>
                    <a:pt x="4249863" y="7013414"/>
                    <a:pt x="4253874" y="7009402"/>
                    <a:pt x="4258823" y="7009402"/>
                  </a:cubicBezTo>
                  <a:close/>
                  <a:moveTo>
                    <a:pt x="3955261" y="7009402"/>
                  </a:moveTo>
                  <a:cubicBezTo>
                    <a:pt x="3960210" y="7009402"/>
                    <a:pt x="3964222" y="7013414"/>
                    <a:pt x="3964222" y="7018363"/>
                  </a:cubicBezTo>
                  <a:cubicBezTo>
                    <a:pt x="3964222" y="7023312"/>
                    <a:pt x="3960210" y="7027323"/>
                    <a:pt x="3955261" y="7027323"/>
                  </a:cubicBezTo>
                  <a:cubicBezTo>
                    <a:pt x="3950312" y="7027323"/>
                    <a:pt x="3946301" y="7023312"/>
                    <a:pt x="3946301" y="7018363"/>
                  </a:cubicBezTo>
                  <a:cubicBezTo>
                    <a:pt x="3946301" y="7013414"/>
                    <a:pt x="3950312" y="7009402"/>
                    <a:pt x="3955261" y="7009402"/>
                  </a:cubicBezTo>
                  <a:close/>
                  <a:moveTo>
                    <a:pt x="3651699" y="7009402"/>
                  </a:moveTo>
                  <a:cubicBezTo>
                    <a:pt x="3656648" y="7009402"/>
                    <a:pt x="3660660" y="7013414"/>
                    <a:pt x="3660660" y="7018363"/>
                  </a:cubicBezTo>
                  <a:cubicBezTo>
                    <a:pt x="3660660" y="7023312"/>
                    <a:pt x="3656648" y="7027323"/>
                    <a:pt x="3651699" y="7027323"/>
                  </a:cubicBezTo>
                  <a:cubicBezTo>
                    <a:pt x="3646751" y="7027323"/>
                    <a:pt x="3642739" y="7023312"/>
                    <a:pt x="3642739" y="7018363"/>
                  </a:cubicBezTo>
                  <a:cubicBezTo>
                    <a:pt x="3642739" y="7013414"/>
                    <a:pt x="3646751" y="7009402"/>
                    <a:pt x="3651699" y="7009402"/>
                  </a:cubicBezTo>
                  <a:close/>
                  <a:moveTo>
                    <a:pt x="3348145" y="7009402"/>
                  </a:moveTo>
                  <a:cubicBezTo>
                    <a:pt x="3353094" y="7009402"/>
                    <a:pt x="3357105" y="7013414"/>
                    <a:pt x="3357105" y="7018363"/>
                  </a:cubicBezTo>
                  <a:cubicBezTo>
                    <a:pt x="3357105" y="7023312"/>
                    <a:pt x="3353094" y="7027323"/>
                    <a:pt x="3348145" y="7027323"/>
                  </a:cubicBezTo>
                  <a:cubicBezTo>
                    <a:pt x="3343197" y="7027323"/>
                    <a:pt x="3339185" y="7023312"/>
                    <a:pt x="3339185" y="7018363"/>
                  </a:cubicBezTo>
                  <a:cubicBezTo>
                    <a:pt x="3339185" y="7013414"/>
                    <a:pt x="3343197" y="7009402"/>
                    <a:pt x="3348145" y="7009402"/>
                  </a:cubicBezTo>
                  <a:close/>
                  <a:moveTo>
                    <a:pt x="3044592" y="7009402"/>
                  </a:moveTo>
                  <a:cubicBezTo>
                    <a:pt x="3049539" y="7009402"/>
                    <a:pt x="3053551" y="7013414"/>
                    <a:pt x="3053551" y="7018363"/>
                  </a:cubicBezTo>
                  <a:cubicBezTo>
                    <a:pt x="3053551" y="7023312"/>
                    <a:pt x="3049539" y="7027323"/>
                    <a:pt x="3044592" y="7027323"/>
                  </a:cubicBezTo>
                  <a:cubicBezTo>
                    <a:pt x="3039642" y="7027323"/>
                    <a:pt x="3035630" y="7023312"/>
                    <a:pt x="3035630" y="7018363"/>
                  </a:cubicBezTo>
                  <a:cubicBezTo>
                    <a:pt x="3035630" y="7013414"/>
                    <a:pt x="3039642" y="7009402"/>
                    <a:pt x="3044592" y="7009402"/>
                  </a:cubicBezTo>
                  <a:close/>
                  <a:moveTo>
                    <a:pt x="2741031" y="7009402"/>
                  </a:moveTo>
                  <a:cubicBezTo>
                    <a:pt x="2745979" y="7009402"/>
                    <a:pt x="2749990" y="7013414"/>
                    <a:pt x="2749990" y="7018363"/>
                  </a:cubicBezTo>
                  <a:cubicBezTo>
                    <a:pt x="2749990" y="7023312"/>
                    <a:pt x="2745979" y="7027323"/>
                    <a:pt x="2741031" y="7027323"/>
                  </a:cubicBezTo>
                  <a:cubicBezTo>
                    <a:pt x="2736082" y="7027323"/>
                    <a:pt x="2732070" y="7023312"/>
                    <a:pt x="2732070" y="7018363"/>
                  </a:cubicBezTo>
                  <a:cubicBezTo>
                    <a:pt x="2732070" y="7013414"/>
                    <a:pt x="2736082" y="7009402"/>
                    <a:pt x="2741031" y="7009402"/>
                  </a:cubicBezTo>
                  <a:close/>
                  <a:moveTo>
                    <a:pt x="2437472" y="7009402"/>
                  </a:moveTo>
                  <a:cubicBezTo>
                    <a:pt x="2442421" y="7009402"/>
                    <a:pt x="2446431" y="7013414"/>
                    <a:pt x="2446431" y="7018363"/>
                  </a:cubicBezTo>
                  <a:cubicBezTo>
                    <a:pt x="2446431" y="7023312"/>
                    <a:pt x="2442421" y="7027323"/>
                    <a:pt x="2437472" y="7027323"/>
                  </a:cubicBezTo>
                  <a:cubicBezTo>
                    <a:pt x="2432525" y="7027323"/>
                    <a:pt x="2428512" y="7023312"/>
                    <a:pt x="2428512" y="7018363"/>
                  </a:cubicBezTo>
                  <a:cubicBezTo>
                    <a:pt x="2428512" y="7013414"/>
                    <a:pt x="2432525" y="7009402"/>
                    <a:pt x="2437472" y="7009402"/>
                  </a:cubicBezTo>
                  <a:close/>
                  <a:moveTo>
                    <a:pt x="2133907" y="7009402"/>
                  </a:moveTo>
                  <a:cubicBezTo>
                    <a:pt x="2138858" y="7009402"/>
                    <a:pt x="2142868" y="7013414"/>
                    <a:pt x="2142868" y="7018363"/>
                  </a:cubicBezTo>
                  <a:cubicBezTo>
                    <a:pt x="2142868" y="7023312"/>
                    <a:pt x="2138858" y="7027323"/>
                    <a:pt x="2133907" y="7027323"/>
                  </a:cubicBezTo>
                  <a:cubicBezTo>
                    <a:pt x="2128957" y="7027323"/>
                    <a:pt x="2124946" y="7023312"/>
                    <a:pt x="2124946" y="7018363"/>
                  </a:cubicBezTo>
                  <a:cubicBezTo>
                    <a:pt x="2124946" y="7013414"/>
                    <a:pt x="2128957" y="7009402"/>
                    <a:pt x="2133907" y="7009402"/>
                  </a:cubicBezTo>
                  <a:close/>
                  <a:moveTo>
                    <a:pt x="1830346" y="7009402"/>
                  </a:moveTo>
                  <a:cubicBezTo>
                    <a:pt x="1835295" y="7009402"/>
                    <a:pt x="1839306" y="7013414"/>
                    <a:pt x="1839306" y="7018363"/>
                  </a:cubicBezTo>
                  <a:cubicBezTo>
                    <a:pt x="1839306" y="7023312"/>
                    <a:pt x="1835295" y="7027323"/>
                    <a:pt x="1830346" y="7027323"/>
                  </a:cubicBezTo>
                  <a:cubicBezTo>
                    <a:pt x="1825397" y="7027323"/>
                    <a:pt x="1821385" y="7023312"/>
                    <a:pt x="1821385" y="7018363"/>
                  </a:cubicBezTo>
                  <a:cubicBezTo>
                    <a:pt x="1821385" y="7013414"/>
                    <a:pt x="1825397" y="7009402"/>
                    <a:pt x="1830346" y="7009402"/>
                  </a:cubicBezTo>
                  <a:close/>
                  <a:moveTo>
                    <a:pt x="1526785" y="7009402"/>
                  </a:moveTo>
                  <a:cubicBezTo>
                    <a:pt x="1531734" y="7009402"/>
                    <a:pt x="1535746" y="7013414"/>
                    <a:pt x="1535746" y="7018363"/>
                  </a:cubicBezTo>
                  <a:cubicBezTo>
                    <a:pt x="1535746" y="7023312"/>
                    <a:pt x="1531734" y="7027323"/>
                    <a:pt x="1526785" y="7027323"/>
                  </a:cubicBezTo>
                  <a:cubicBezTo>
                    <a:pt x="1521837" y="7027323"/>
                    <a:pt x="1517825" y="7023312"/>
                    <a:pt x="1517825" y="7018363"/>
                  </a:cubicBezTo>
                  <a:cubicBezTo>
                    <a:pt x="1517825" y="7013414"/>
                    <a:pt x="1521837" y="7009402"/>
                    <a:pt x="1526785" y="7009402"/>
                  </a:cubicBezTo>
                  <a:close/>
                  <a:moveTo>
                    <a:pt x="1223223" y="7009402"/>
                  </a:moveTo>
                  <a:cubicBezTo>
                    <a:pt x="1228172" y="7009402"/>
                    <a:pt x="1232184" y="7013414"/>
                    <a:pt x="1232184" y="7018363"/>
                  </a:cubicBezTo>
                  <a:cubicBezTo>
                    <a:pt x="1232184" y="7023312"/>
                    <a:pt x="1228172" y="7027323"/>
                    <a:pt x="1223223" y="7027323"/>
                  </a:cubicBezTo>
                  <a:cubicBezTo>
                    <a:pt x="1218274" y="7027323"/>
                    <a:pt x="1214262" y="7023312"/>
                    <a:pt x="1214262" y="7018363"/>
                  </a:cubicBezTo>
                  <a:cubicBezTo>
                    <a:pt x="1214262" y="7013414"/>
                    <a:pt x="1218274" y="7009402"/>
                    <a:pt x="1223223" y="7009402"/>
                  </a:cubicBezTo>
                  <a:close/>
                  <a:moveTo>
                    <a:pt x="919662" y="7009402"/>
                  </a:moveTo>
                  <a:cubicBezTo>
                    <a:pt x="924610" y="7009402"/>
                    <a:pt x="928622" y="7013414"/>
                    <a:pt x="928622" y="7018363"/>
                  </a:cubicBezTo>
                  <a:cubicBezTo>
                    <a:pt x="928622" y="7023312"/>
                    <a:pt x="924610" y="7027323"/>
                    <a:pt x="919662" y="7027323"/>
                  </a:cubicBezTo>
                  <a:cubicBezTo>
                    <a:pt x="914713" y="7027323"/>
                    <a:pt x="910701" y="7023312"/>
                    <a:pt x="910701" y="7018363"/>
                  </a:cubicBezTo>
                  <a:cubicBezTo>
                    <a:pt x="910701" y="7013414"/>
                    <a:pt x="914713" y="7009402"/>
                    <a:pt x="919662" y="7009402"/>
                  </a:cubicBezTo>
                  <a:close/>
                  <a:moveTo>
                    <a:pt x="616096" y="7009402"/>
                  </a:moveTo>
                  <a:cubicBezTo>
                    <a:pt x="621045" y="7009402"/>
                    <a:pt x="625057" y="7013414"/>
                    <a:pt x="625057" y="7018363"/>
                  </a:cubicBezTo>
                  <a:cubicBezTo>
                    <a:pt x="625057" y="7023312"/>
                    <a:pt x="621045" y="7027323"/>
                    <a:pt x="616096" y="7027323"/>
                  </a:cubicBezTo>
                  <a:cubicBezTo>
                    <a:pt x="611148" y="7027323"/>
                    <a:pt x="607136" y="7023312"/>
                    <a:pt x="607136" y="7018363"/>
                  </a:cubicBezTo>
                  <a:cubicBezTo>
                    <a:pt x="607136" y="7013414"/>
                    <a:pt x="611148" y="7009402"/>
                    <a:pt x="616096" y="7009402"/>
                  </a:cubicBezTo>
                  <a:close/>
                  <a:moveTo>
                    <a:pt x="312536" y="7009402"/>
                  </a:moveTo>
                  <a:cubicBezTo>
                    <a:pt x="317485" y="7009402"/>
                    <a:pt x="321497" y="7013414"/>
                    <a:pt x="321497" y="7018363"/>
                  </a:cubicBezTo>
                  <a:cubicBezTo>
                    <a:pt x="321497" y="7023312"/>
                    <a:pt x="317485" y="7027323"/>
                    <a:pt x="312536" y="7027323"/>
                  </a:cubicBezTo>
                  <a:cubicBezTo>
                    <a:pt x="307587" y="7027323"/>
                    <a:pt x="303576" y="7023312"/>
                    <a:pt x="303576" y="7018363"/>
                  </a:cubicBezTo>
                  <a:cubicBezTo>
                    <a:pt x="303576" y="7013414"/>
                    <a:pt x="307587" y="7009402"/>
                    <a:pt x="312536" y="7009402"/>
                  </a:cubicBezTo>
                  <a:close/>
                  <a:moveTo>
                    <a:pt x="8975" y="7009402"/>
                  </a:moveTo>
                  <a:cubicBezTo>
                    <a:pt x="13924" y="7009402"/>
                    <a:pt x="17936" y="7013414"/>
                    <a:pt x="17936" y="7018363"/>
                  </a:cubicBezTo>
                  <a:cubicBezTo>
                    <a:pt x="17936" y="7023312"/>
                    <a:pt x="13924" y="7027323"/>
                    <a:pt x="8975" y="7027323"/>
                  </a:cubicBezTo>
                  <a:cubicBezTo>
                    <a:pt x="4026" y="7027323"/>
                    <a:pt x="15" y="7023312"/>
                    <a:pt x="15" y="7018363"/>
                  </a:cubicBezTo>
                  <a:cubicBezTo>
                    <a:pt x="15" y="7013414"/>
                    <a:pt x="4026" y="7009402"/>
                    <a:pt x="8975" y="7009402"/>
                  </a:cubicBezTo>
                  <a:close/>
                  <a:moveTo>
                    <a:pt x="6836025" y="6932488"/>
                  </a:moveTo>
                  <a:cubicBezTo>
                    <a:pt x="6840974" y="6932488"/>
                    <a:pt x="6844985" y="6936500"/>
                    <a:pt x="6844985" y="6941449"/>
                  </a:cubicBezTo>
                  <a:cubicBezTo>
                    <a:pt x="6844985" y="6946398"/>
                    <a:pt x="6840974" y="6950409"/>
                    <a:pt x="6836025" y="6950409"/>
                  </a:cubicBezTo>
                  <a:cubicBezTo>
                    <a:pt x="6831076" y="6950409"/>
                    <a:pt x="6827064" y="6946398"/>
                    <a:pt x="6827064" y="6941449"/>
                  </a:cubicBezTo>
                  <a:cubicBezTo>
                    <a:pt x="6827064" y="6936500"/>
                    <a:pt x="6831076" y="6932488"/>
                    <a:pt x="6836025" y="6932488"/>
                  </a:cubicBezTo>
                  <a:close/>
                  <a:moveTo>
                    <a:pt x="6532742" y="6932488"/>
                  </a:moveTo>
                  <a:cubicBezTo>
                    <a:pt x="6537691" y="6932488"/>
                    <a:pt x="6541703" y="6936500"/>
                    <a:pt x="6541703" y="6941449"/>
                  </a:cubicBezTo>
                  <a:cubicBezTo>
                    <a:pt x="6541703" y="6946398"/>
                    <a:pt x="6537691" y="6950409"/>
                    <a:pt x="6532742" y="6950409"/>
                  </a:cubicBezTo>
                  <a:cubicBezTo>
                    <a:pt x="6527793" y="6950409"/>
                    <a:pt x="6523782" y="6946398"/>
                    <a:pt x="6523782" y="6941449"/>
                  </a:cubicBezTo>
                  <a:cubicBezTo>
                    <a:pt x="6523782" y="6936500"/>
                    <a:pt x="6527793" y="6932488"/>
                    <a:pt x="6532742" y="6932488"/>
                  </a:cubicBezTo>
                  <a:close/>
                  <a:moveTo>
                    <a:pt x="6229459" y="6932488"/>
                  </a:moveTo>
                  <a:cubicBezTo>
                    <a:pt x="6234408" y="6932488"/>
                    <a:pt x="6238420" y="6936500"/>
                    <a:pt x="6238420" y="6941449"/>
                  </a:cubicBezTo>
                  <a:cubicBezTo>
                    <a:pt x="6238420" y="6946398"/>
                    <a:pt x="6234408" y="6950409"/>
                    <a:pt x="6229459" y="6950409"/>
                  </a:cubicBezTo>
                  <a:cubicBezTo>
                    <a:pt x="6224510" y="6950409"/>
                    <a:pt x="6220499" y="6946398"/>
                    <a:pt x="6220499" y="6941449"/>
                  </a:cubicBezTo>
                  <a:cubicBezTo>
                    <a:pt x="6220499" y="6936500"/>
                    <a:pt x="6224510" y="6932488"/>
                    <a:pt x="6229459" y="6932488"/>
                  </a:cubicBezTo>
                  <a:close/>
                  <a:moveTo>
                    <a:pt x="5926177" y="6932488"/>
                  </a:moveTo>
                  <a:cubicBezTo>
                    <a:pt x="5931126" y="6932488"/>
                    <a:pt x="5935138" y="6936500"/>
                    <a:pt x="5935138" y="6941449"/>
                  </a:cubicBezTo>
                  <a:cubicBezTo>
                    <a:pt x="5935138" y="6946398"/>
                    <a:pt x="5931126" y="6950409"/>
                    <a:pt x="5926177" y="6950409"/>
                  </a:cubicBezTo>
                  <a:cubicBezTo>
                    <a:pt x="5921228" y="6950409"/>
                    <a:pt x="5917217" y="6946398"/>
                    <a:pt x="5917217" y="6941449"/>
                  </a:cubicBezTo>
                  <a:cubicBezTo>
                    <a:pt x="5917217" y="6936500"/>
                    <a:pt x="5921228" y="6932488"/>
                    <a:pt x="5926177" y="6932488"/>
                  </a:cubicBezTo>
                  <a:close/>
                  <a:moveTo>
                    <a:pt x="5622895" y="6932488"/>
                  </a:moveTo>
                  <a:cubicBezTo>
                    <a:pt x="5627844" y="6932488"/>
                    <a:pt x="5631856" y="6936500"/>
                    <a:pt x="5631856" y="6941449"/>
                  </a:cubicBezTo>
                  <a:cubicBezTo>
                    <a:pt x="5631856" y="6946398"/>
                    <a:pt x="5627844" y="6950409"/>
                    <a:pt x="5622895" y="6950409"/>
                  </a:cubicBezTo>
                  <a:cubicBezTo>
                    <a:pt x="5617946" y="6950409"/>
                    <a:pt x="5613935" y="6946398"/>
                    <a:pt x="5613935" y="6941449"/>
                  </a:cubicBezTo>
                  <a:cubicBezTo>
                    <a:pt x="5613935" y="6936500"/>
                    <a:pt x="5617946" y="6932488"/>
                    <a:pt x="5622895" y="6932488"/>
                  </a:cubicBezTo>
                  <a:close/>
                  <a:moveTo>
                    <a:pt x="5319613" y="6932488"/>
                  </a:moveTo>
                  <a:cubicBezTo>
                    <a:pt x="5324562" y="6932488"/>
                    <a:pt x="5328574" y="6936500"/>
                    <a:pt x="5328574" y="6941449"/>
                  </a:cubicBezTo>
                  <a:cubicBezTo>
                    <a:pt x="5328574" y="6946398"/>
                    <a:pt x="5324562" y="6950409"/>
                    <a:pt x="5319613" y="6950409"/>
                  </a:cubicBezTo>
                  <a:cubicBezTo>
                    <a:pt x="5314664" y="6950409"/>
                    <a:pt x="5310653" y="6946398"/>
                    <a:pt x="5310653" y="6941449"/>
                  </a:cubicBezTo>
                  <a:cubicBezTo>
                    <a:pt x="5310653" y="6936500"/>
                    <a:pt x="5314664" y="6932488"/>
                    <a:pt x="5319613" y="6932488"/>
                  </a:cubicBezTo>
                  <a:close/>
                  <a:moveTo>
                    <a:pt x="5016330" y="6932488"/>
                  </a:moveTo>
                  <a:cubicBezTo>
                    <a:pt x="5021279" y="6932488"/>
                    <a:pt x="5025291" y="6936500"/>
                    <a:pt x="5025291" y="6941449"/>
                  </a:cubicBezTo>
                  <a:cubicBezTo>
                    <a:pt x="5025291" y="6946398"/>
                    <a:pt x="5021279" y="6950409"/>
                    <a:pt x="5016330" y="6950409"/>
                  </a:cubicBezTo>
                  <a:cubicBezTo>
                    <a:pt x="5011381" y="6950409"/>
                    <a:pt x="5007370" y="6946398"/>
                    <a:pt x="5007370" y="6941449"/>
                  </a:cubicBezTo>
                  <a:cubicBezTo>
                    <a:pt x="5007370" y="6936500"/>
                    <a:pt x="5011381" y="6932488"/>
                    <a:pt x="5016330" y="6932488"/>
                  </a:cubicBezTo>
                  <a:close/>
                  <a:moveTo>
                    <a:pt x="4713048" y="6932488"/>
                  </a:moveTo>
                  <a:cubicBezTo>
                    <a:pt x="4717997" y="6932488"/>
                    <a:pt x="4722009" y="6936500"/>
                    <a:pt x="4722009" y="6941449"/>
                  </a:cubicBezTo>
                  <a:cubicBezTo>
                    <a:pt x="4722009" y="6946398"/>
                    <a:pt x="4717997" y="6950409"/>
                    <a:pt x="4713048" y="6950409"/>
                  </a:cubicBezTo>
                  <a:cubicBezTo>
                    <a:pt x="4708099" y="6950409"/>
                    <a:pt x="4704088" y="6946398"/>
                    <a:pt x="4704088" y="6941449"/>
                  </a:cubicBezTo>
                  <a:cubicBezTo>
                    <a:pt x="4704088" y="6936500"/>
                    <a:pt x="4708099" y="6932488"/>
                    <a:pt x="4713048" y="6932488"/>
                  </a:cubicBezTo>
                  <a:close/>
                  <a:moveTo>
                    <a:pt x="4409765" y="6932488"/>
                  </a:moveTo>
                  <a:cubicBezTo>
                    <a:pt x="4414714" y="6932488"/>
                    <a:pt x="4418726" y="6936500"/>
                    <a:pt x="4418726" y="6941449"/>
                  </a:cubicBezTo>
                  <a:cubicBezTo>
                    <a:pt x="4418726" y="6946398"/>
                    <a:pt x="4414714" y="6950409"/>
                    <a:pt x="4409765" y="6950409"/>
                  </a:cubicBezTo>
                  <a:cubicBezTo>
                    <a:pt x="4404816" y="6950409"/>
                    <a:pt x="4400805" y="6946398"/>
                    <a:pt x="4400805" y="6941449"/>
                  </a:cubicBezTo>
                  <a:cubicBezTo>
                    <a:pt x="4400805" y="6936500"/>
                    <a:pt x="4404816" y="6932488"/>
                    <a:pt x="4409765" y="6932488"/>
                  </a:cubicBezTo>
                  <a:close/>
                  <a:moveTo>
                    <a:pt x="4106483" y="6932488"/>
                  </a:moveTo>
                  <a:cubicBezTo>
                    <a:pt x="4111432" y="6932488"/>
                    <a:pt x="4115444" y="6936500"/>
                    <a:pt x="4115444" y="6941449"/>
                  </a:cubicBezTo>
                  <a:cubicBezTo>
                    <a:pt x="4115444" y="6946398"/>
                    <a:pt x="4111432" y="6950409"/>
                    <a:pt x="4106483" y="6950409"/>
                  </a:cubicBezTo>
                  <a:cubicBezTo>
                    <a:pt x="4101534" y="6950409"/>
                    <a:pt x="4097523" y="6946398"/>
                    <a:pt x="4097523" y="6941449"/>
                  </a:cubicBezTo>
                  <a:cubicBezTo>
                    <a:pt x="4097523" y="6936500"/>
                    <a:pt x="4101534" y="6932488"/>
                    <a:pt x="4106483" y="6932488"/>
                  </a:cubicBezTo>
                  <a:close/>
                  <a:moveTo>
                    <a:pt x="3803200" y="6932488"/>
                  </a:moveTo>
                  <a:cubicBezTo>
                    <a:pt x="3808149" y="6932488"/>
                    <a:pt x="3812161" y="6936500"/>
                    <a:pt x="3812161" y="6941449"/>
                  </a:cubicBezTo>
                  <a:cubicBezTo>
                    <a:pt x="3812161" y="6946398"/>
                    <a:pt x="3808149" y="6950409"/>
                    <a:pt x="3803200" y="6950409"/>
                  </a:cubicBezTo>
                  <a:cubicBezTo>
                    <a:pt x="3798252" y="6950409"/>
                    <a:pt x="3794240" y="6946398"/>
                    <a:pt x="3794240" y="6941449"/>
                  </a:cubicBezTo>
                  <a:cubicBezTo>
                    <a:pt x="3794240" y="6936500"/>
                    <a:pt x="3798252" y="6932488"/>
                    <a:pt x="3803200" y="6932488"/>
                  </a:cubicBezTo>
                  <a:close/>
                  <a:moveTo>
                    <a:pt x="3499921" y="6932488"/>
                  </a:moveTo>
                  <a:cubicBezTo>
                    <a:pt x="3504867" y="6932488"/>
                    <a:pt x="3508879" y="6936500"/>
                    <a:pt x="3508879" y="6941449"/>
                  </a:cubicBezTo>
                  <a:cubicBezTo>
                    <a:pt x="3508879" y="6946398"/>
                    <a:pt x="3504867" y="6950409"/>
                    <a:pt x="3499921" y="6950409"/>
                  </a:cubicBezTo>
                  <a:cubicBezTo>
                    <a:pt x="3495015" y="6950409"/>
                    <a:pt x="3491006" y="6946398"/>
                    <a:pt x="3491006" y="6941449"/>
                  </a:cubicBezTo>
                  <a:cubicBezTo>
                    <a:pt x="3491006" y="6936500"/>
                    <a:pt x="3495015" y="6932488"/>
                    <a:pt x="3499921" y="6932488"/>
                  </a:cubicBezTo>
                  <a:close/>
                  <a:moveTo>
                    <a:pt x="3196690" y="6932488"/>
                  </a:moveTo>
                  <a:cubicBezTo>
                    <a:pt x="3201642" y="6932488"/>
                    <a:pt x="3205656" y="6936500"/>
                    <a:pt x="3205656" y="6941449"/>
                  </a:cubicBezTo>
                  <a:cubicBezTo>
                    <a:pt x="3205656" y="6946398"/>
                    <a:pt x="3201642" y="6950409"/>
                    <a:pt x="3196690" y="6950409"/>
                  </a:cubicBezTo>
                  <a:cubicBezTo>
                    <a:pt x="3191743" y="6950409"/>
                    <a:pt x="3187729" y="6946398"/>
                    <a:pt x="3187729" y="6941449"/>
                  </a:cubicBezTo>
                  <a:cubicBezTo>
                    <a:pt x="3187729" y="6936500"/>
                    <a:pt x="3191743" y="6932488"/>
                    <a:pt x="3196690" y="6932488"/>
                  </a:cubicBezTo>
                  <a:close/>
                  <a:moveTo>
                    <a:pt x="2893445" y="6932488"/>
                  </a:moveTo>
                  <a:cubicBezTo>
                    <a:pt x="2898393" y="6932488"/>
                    <a:pt x="2902403" y="6936500"/>
                    <a:pt x="2902403" y="6941449"/>
                  </a:cubicBezTo>
                  <a:cubicBezTo>
                    <a:pt x="2902403" y="6946398"/>
                    <a:pt x="2898393" y="6950409"/>
                    <a:pt x="2893445" y="6950409"/>
                  </a:cubicBezTo>
                  <a:cubicBezTo>
                    <a:pt x="2888495" y="6950409"/>
                    <a:pt x="2884483" y="6946398"/>
                    <a:pt x="2884483" y="6941449"/>
                  </a:cubicBezTo>
                  <a:cubicBezTo>
                    <a:pt x="2884483" y="6936500"/>
                    <a:pt x="2888495" y="6932488"/>
                    <a:pt x="2893445" y="6932488"/>
                  </a:cubicBezTo>
                  <a:close/>
                  <a:moveTo>
                    <a:pt x="2590165" y="6932488"/>
                  </a:moveTo>
                  <a:cubicBezTo>
                    <a:pt x="2595110" y="6932488"/>
                    <a:pt x="2599117" y="6936500"/>
                    <a:pt x="2599117" y="6941449"/>
                  </a:cubicBezTo>
                  <a:cubicBezTo>
                    <a:pt x="2599117" y="6946398"/>
                    <a:pt x="2595110" y="6950409"/>
                    <a:pt x="2590165" y="6950409"/>
                  </a:cubicBezTo>
                  <a:cubicBezTo>
                    <a:pt x="2585215" y="6950409"/>
                    <a:pt x="2581203" y="6946398"/>
                    <a:pt x="2581203" y="6941449"/>
                  </a:cubicBezTo>
                  <a:cubicBezTo>
                    <a:pt x="2581203" y="6936500"/>
                    <a:pt x="2585215" y="6932488"/>
                    <a:pt x="2590165" y="6932488"/>
                  </a:cubicBezTo>
                  <a:close/>
                  <a:moveTo>
                    <a:pt x="2286881" y="6932488"/>
                  </a:moveTo>
                  <a:cubicBezTo>
                    <a:pt x="2291828" y="6932488"/>
                    <a:pt x="2295843" y="6936500"/>
                    <a:pt x="2295843" y="6941449"/>
                  </a:cubicBezTo>
                  <a:cubicBezTo>
                    <a:pt x="2295843" y="6946398"/>
                    <a:pt x="2291828" y="6950409"/>
                    <a:pt x="2286881" y="6950409"/>
                  </a:cubicBezTo>
                  <a:cubicBezTo>
                    <a:pt x="2281933" y="6950409"/>
                    <a:pt x="2277925" y="6946398"/>
                    <a:pt x="2277925" y="6941449"/>
                  </a:cubicBezTo>
                  <a:cubicBezTo>
                    <a:pt x="2277925" y="6936500"/>
                    <a:pt x="2281933" y="6932488"/>
                    <a:pt x="2286881" y="6932488"/>
                  </a:cubicBezTo>
                  <a:close/>
                  <a:moveTo>
                    <a:pt x="1983605" y="6932488"/>
                  </a:moveTo>
                  <a:cubicBezTo>
                    <a:pt x="1988553" y="6932488"/>
                    <a:pt x="1992568" y="6936500"/>
                    <a:pt x="1992568" y="6941449"/>
                  </a:cubicBezTo>
                  <a:cubicBezTo>
                    <a:pt x="1992568" y="6946398"/>
                    <a:pt x="1988553" y="6950409"/>
                    <a:pt x="1983605" y="6950409"/>
                  </a:cubicBezTo>
                  <a:cubicBezTo>
                    <a:pt x="1978655" y="6950409"/>
                    <a:pt x="1974642" y="6946398"/>
                    <a:pt x="1974642" y="6941449"/>
                  </a:cubicBezTo>
                  <a:cubicBezTo>
                    <a:pt x="1974642" y="6936500"/>
                    <a:pt x="1978655" y="6932488"/>
                    <a:pt x="1983605" y="6932488"/>
                  </a:cubicBezTo>
                  <a:close/>
                  <a:moveTo>
                    <a:pt x="1680334" y="6932488"/>
                  </a:moveTo>
                  <a:cubicBezTo>
                    <a:pt x="1685283" y="6932488"/>
                    <a:pt x="1689295" y="6936500"/>
                    <a:pt x="1689295" y="6941449"/>
                  </a:cubicBezTo>
                  <a:cubicBezTo>
                    <a:pt x="1689295" y="6946398"/>
                    <a:pt x="1685283" y="6950409"/>
                    <a:pt x="1680334" y="6950409"/>
                  </a:cubicBezTo>
                  <a:cubicBezTo>
                    <a:pt x="1675385" y="6950409"/>
                    <a:pt x="1671373" y="6946398"/>
                    <a:pt x="1671373" y="6941449"/>
                  </a:cubicBezTo>
                  <a:cubicBezTo>
                    <a:pt x="1671373" y="6936500"/>
                    <a:pt x="1675385" y="6932488"/>
                    <a:pt x="1680334" y="6932488"/>
                  </a:cubicBezTo>
                  <a:close/>
                  <a:moveTo>
                    <a:pt x="1377045" y="6932488"/>
                  </a:moveTo>
                  <a:cubicBezTo>
                    <a:pt x="1381995" y="6932488"/>
                    <a:pt x="1386008" y="6936500"/>
                    <a:pt x="1386008" y="6941449"/>
                  </a:cubicBezTo>
                  <a:cubicBezTo>
                    <a:pt x="1386008" y="6946398"/>
                    <a:pt x="1381995" y="6950409"/>
                    <a:pt x="1377045" y="6950409"/>
                  </a:cubicBezTo>
                  <a:cubicBezTo>
                    <a:pt x="1372095" y="6950409"/>
                    <a:pt x="1368084" y="6946398"/>
                    <a:pt x="1368084" y="6941449"/>
                  </a:cubicBezTo>
                  <a:cubicBezTo>
                    <a:pt x="1368084" y="6936500"/>
                    <a:pt x="1372095" y="6932488"/>
                    <a:pt x="1377045" y="6932488"/>
                  </a:cubicBezTo>
                  <a:close/>
                  <a:moveTo>
                    <a:pt x="1073762" y="6932488"/>
                  </a:moveTo>
                  <a:cubicBezTo>
                    <a:pt x="1078712" y="6932488"/>
                    <a:pt x="1082724" y="6936500"/>
                    <a:pt x="1082724" y="6941449"/>
                  </a:cubicBezTo>
                  <a:cubicBezTo>
                    <a:pt x="1082724" y="6946398"/>
                    <a:pt x="1078712" y="6950409"/>
                    <a:pt x="1073762" y="6950409"/>
                  </a:cubicBezTo>
                  <a:cubicBezTo>
                    <a:pt x="1068814" y="6950409"/>
                    <a:pt x="1064800" y="6946398"/>
                    <a:pt x="1064800" y="6941449"/>
                  </a:cubicBezTo>
                  <a:cubicBezTo>
                    <a:pt x="1064800" y="6936500"/>
                    <a:pt x="1068814" y="6932488"/>
                    <a:pt x="1073762" y="6932488"/>
                  </a:cubicBezTo>
                  <a:close/>
                  <a:moveTo>
                    <a:pt x="770485" y="6932488"/>
                  </a:moveTo>
                  <a:cubicBezTo>
                    <a:pt x="775433" y="6932488"/>
                    <a:pt x="779443" y="6936500"/>
                    <a:pt x="779443" y="6941449"/>
                  </a:cubicBezTo>
                  <a:cubicBezTo>
                    <a:pt x="779443" y="6946398"/>
                    <a:pt x="775433" y="6950409"/>
                    <a:pt x="770485" y="6950409"/>
                  </a:cubicBezTo>
                  <a:cubicBezTo>
                    <a:pt x="765534" y="6950409"/>
                    <a:pt x="761523" y="6946398"/>
                    <a:pt x="761523" y="6941449"/>
                  </a:cubicBezTo>
                  <a:cubicBezTo>
                    <a:pt x="761523" y="6936500"/>
                    <a:pt x="765534" y="6932488"/>
                    <a:pt x="770485" y="6932488"/>
                  </a:cubicBezTo>
                  <a:close/>
                  <a:moveTo>
                    <a:pt x="467182" y="6932488"/>
                  </a:moveTo>
                  <a:cubicBezTo>
                    <a:pt x="472131" y="6932488"/>
                    <a:pt x="476143" y="6936500"/>
                    <a:pt x="476143" y="6941449"/>
                  </a:cubicBezTo>
                  <a:cubicBezTo>
                    <a:pt x="476143" y="6946398"/>
                    <a:pt x="472131" y="6950409"/>
                    <a:pt x="467182" y="6950409"/>
                  </a:cubicBezTo>
                  <a:cubicBezTo>
                    <a:pt x="462233" y="6950409"/>
                    <a:pt x="458222" y="6946398"/>
                    <a:pt x="458222" y="6941449"/>
                  </a:cubicBezTo>
                  <a:cubicBezTo>
                    <a:pt x="458222" y="6936500"/>
                    <a:pt x="462233" y="6932488"/>
                    <a:pt x="467182" y="6932488"/>
                  </a:cubicBezTo>
                  <a:close/>
                  <a:moveTo>
                    <a:pt x="163901" y="6932488"/>
                  </a:moveTo>
                  <a:cubicBezTo>
                    <a:pt x="168850" y="6932488"/>
                    <a:pt x="172861" y="6936500"/>
                    <a:pt x="172861" y="6941449"/>
                  </a:cubicBezTo>
                  <a:cubicBezTo>
                    <a:pt x="172861" y="6946398"/>
                    <a:pt x="168850" y="6950409"/>
                    <a:pt x="163901" y="6950409"/>
                  </a:cubicBezTo>
                  <a:cubicBezTo>
                    <a:pt x="158953" y="6950409"/>
                    <a:pt x="154941" y="6946398"/>
                    <a:pt x="154941" y="6941449"/>
                  </a:cubicBezTo>
                  <a:cubicBezTo>
                    <a:pt x="154941" y="6936500"/>
                    <a:pt x="158953" y="6932488"/>
                    <a:pt x="163901" y="6932488"/>
                  </a:cubicBezTo>
                  <a:close/>
                  <a:moveTo>
                    <a:pt x="6836025" y="6742660"/>
                  </a:moveTo>
                  <a:cubicBezTo>
                    <a:pt x="6840974" y="6742660"/>
                    <a:pt x="6844985" y="6746672"/>
                    <a:pt x="6844985" y="6751621"/>
                  </a:cubicBezTo>
                  <a:cubicBezTo>
                    <a:pt x="6844985" y="6756570"/>
                    <a:pt x="6840974" y="6760581"/>
                    <a:pt x="6836025" y="6760581"/>
                  </a:cubicBezTo>
                  <a:cubicBezTo>
                    <a:pt x="6831076" y="6760581"/>
                    <a:pt x="6827064" y="6756570"/>
                    <a:pt x="6827064" y="6751621"/>
                  </a:cubicBezTo>
                  <a:cubicBezTo>
                    <a:pt x="6827064" y="6746672"/>
                    <a:pt x="6831076" y="6742660"/>
                    <a:pt x="6836025" y="6742660"/>
                  </a:cubicBezTo>
                  <a:close/>
                  <a:moveTo>
                    <a:pt x="6532742" y="6742660"/>
                  </a:moveTo>
                  <a:cubicBezTo>
                    <a:pt x="6537691" y="6742660"/>
                    <a:pt x="6541703" y="6746672"/>
                    <a:pt x="6541703" y="6751621"/>
                  </a:cubicBezTo>
                  <a:cubicBezTo>
                    <a:pt x="6541703" y="6756570"/>
                    <a:pt x="6537691" y="6760581"/>
                    <a:pt x="6532742" y="6760581"/>
                  </a:cubicBezTo>
                  <a:cubicBezTo>
                    <a:pt x="6527793" y="6760581"/>
                    <a:pt x="6523782" y="6756570"/>
                    <a:pt x="6523782" y="6751621"/>
                  </a:cubicBezTo>
                  <a:cubicBezTo>
                    <a:pt x="6523782" y="6746672"/>
                    <a:pt x="6527793" y="6742660"/>
                    <a:pt x="6532742" y="6742660"/>
                  </a:cubicBezTo>
                  <a:close/>
                  <a:moveTo>
                    <a:pt x="6229459" y="6742660"/>
                  </a:moveTo>
                  <a:cubicBezTo>
                    <a:pt x="6234408" y="6742660"/>
                    <a:pt x="6238420" y="6746672"/>
                    <a:pt x="6238420" y="6751621"/>
                  </a:cubicBezTo>
                  <a:cubicBezTo>
                    <a:pt x="6238420" y="6756570"/>
                    <a:pt x="6234408" y="6760581"/>
                    <a:pt x="6229459" y="6760581"/>
                  </a:cubicBezTo>
                  <a:cubicBezTo>
                    <a:pt x="6224510" y="6760581"/>
                    <a:pt x="6220499" y="6756570"/>
                    <a:pt x="6220499" y="6751621"/>
                  </a:cubicBezTo>
                  <a:cubicBezTo>
                    <a:pt x="6220499" y="6746672"/>
                    <a:pt x="6224510" y="6742660"/>
                    <a:pt x="6229459" y="6742660"/>
                  </a:cubicBezTo>
                  <a:close/>
                  <a:moveTo>
                    <a:pt x="5926177" y="6742660"/>
                  </a:moveTo>
                  <a:cubicBezTo>
                    <a:pt x="5931126" y="6742660"/>
                    <a:pt x="5935138" y="6746672"/>
                    <a:pt x="5935138" y="6751621"/>
                  </a:cubicBezTo>
                  <a:cubicBezTo>
                    <a:pt x="5935138" y="6756570"/>
                    <a:pt x="5931126" y="6760581"/>
                    <a:pt x="5926177" y="6760581"/>
                  </a:cubicBezTo>
                  <a:cubicBezTo>
                    <a:pt x="5921228" y="6760581"/>
                    <a:pt x="5917217" y="6756570"/>
                    <a:pt x="5917217" y="6751621"/>
                  </a:cubicBezTo>
                  <a:cubicBezTo>
                    <a:pt x="5917217" y="6746672"/>
                    <a:pt x="5921228" y="6742660"/>
                    <a:pt x="5926177" y="6742660"/>
                  </a:cubicBezTo>
                  <a:close/>
                  <a:moveTo>
                    <a:pt x="5622895" y="6742660"/>
                  </a:moveTo>
                  <a:cubicBezTo>
                    <a:pt x="5627844" y="6742660"/>
                    <a:pt x="5631856" y="6746672"/>
                    <a:pt x="5631856" y="6751621"/>
                  </a:cubicBezTo>
                  <a:cubicBezTo>
                    <a:pt x="5631856" y="6756570"/>
                    <a:pt x="5627844" y="6760581"/>
                    <a:pt x="5622895" y="6760581"/>
                  </a:cubicBezTo>
                  <a:cubicBezTo>
                    <a:pt x="5617946" y="6760581"/>
                    <a:pt x="5613935" y="6756570"/>
                    <a:pt x="5613935" y="6751621"/>
                  </a:cubicBezTo>
                  <a:cubicBezTo>
                    <a:pt x="5613935" y="6746672"/>
                    <a:pt x="5617946" y="6742660"/>
                    <a:pt x="5622895" y="6742660"/>
                  </a:cubicBezTo>
                  <a:close/>
                  <a:moveTo>
                    <a:pt x="5319613" y="6742660"/>
                  </a:moveTo>
                  <a:cubicBezTo>
                    <a:pt x="5324562" y="6742660"/>
                    <a:pt x="5328574" y="6746672"/>
                    <a:pt x="5328574" y="6751621"/>
                  </a:cubicBezTo>
                  <a:cubicBezTo>
                    <a:pt x="5328574" y="6756570"/>
                    <a:pt x="5324562" y="6760581"/>
                    <a:pt x="5319613" y="6760581"/>
                  </a:cubicBezTo>
                  <a:cubicBezTo>
                    <a:pt x="5314664" y="6760581"/>
                    <a:pt x="5310653" y="6756570"/>
                    <a:pt x="5310653" y="6751621"/>
                  </a:cubicBezTo>
                  <a:cubicBezTo>
                    <a:pt x="5310653" y="6746672"/>
                    <a:pt x="5314664" y="6742660"/>
                    <a:pt x="5319613" y="6742660"/>
                  </a:cubicBezTo>
                  <a:close/>
                  <a:moveTo>
                    <a:pt x="5016330" y="6742660"/>
                  </a:moveTo>
                  <a:cubicBezTo>
                    <a:pt x="5021279" y="6742660"/>
                    <a:pt x="5025291" y="6746672"/>
                    <a:pt x="5025291" y="6751621"/>
                  </a:cubicBezTo>
                  <a:cubicBezTo>
                    <a:pt x="5025291" y="6756570"/>
                    <a:pt x="5021279" y="6760581"/>
                    <a:pt x="5016330" y="6760581"/>
                  </a:cubicBezTo>
                  <a:cubicBezTo>
                    <a:pt x="5011381" y="6760581"/>
                    <a:pt x="5007370" y="6756570"/>
                    <a:pt x="5007370" y="6751621"/>
                  </a:cubicBezTo>
                  <a:cubicBezTo>
                    <a:pt x="5007370" y="6746672"/>
                    <a:pt x="5011381" y="6742660"/>
                    <a:pt x="5016330" y="6742660"/>
                  </a:cubicBezTo>
                  <a:close/>
                  <a:moveTo>
                    <a:pt x="4713048" y="6742660"/>
                  </a:moveTo>
                  <a:cubicBezTo>
                    <a:pt x="4717997" y="6742660"/>
                    <a:pt x="4722009" y="6746672"/>
                    <a:pt x="4722009" y="6751621"/>
                  </a:cubicBezTo>
                  <a:cubicBezTo>
                    <a:pt x="4722009" y="6756570"/>
                    <a:pt x="4717997" y="6760581"/>
                    <a:pt x="4713048" y="6760581"/>
                  </a:cubicBezTo>
                  <a:cubicBezTo>
                    <a:pt x="4708099" y="6760581"/>
                    <a:pt x="4704088" y="6756570"/>
                    <a:pt x="4704088" y="6751621"/>
                  </a:cubicBezTo>
                  <a:cubicBezTo>
                    <a:pt x="4704088" y="6746672"/>
                    <a:pt x="4708099" y="6742660"/>
                    <a:pt x="4713048" y="6742660"/>
                  </a:cubicBezTo>
                  <a:close/>
                  <a:moveTo>
                    <a:pt x="4409765" y="6742660"/>
                  </a:moveTo>
                  <a:cubicBezTo>
                    <a:pt x="4414714" y="6742660"/>
                    <a:pt x="4418726" y="6746672"/>
                    <a:pt x="4418726" y="6751621"/>
                  </a:cubicBezTo>
                  <a:cubicBezTo>
                    <a:pt x="4418726" y="6756570"/>
                    <a:pt x="4414714" y="6760581"/>
                    <a:pt x="4409765" y="6760581"/>
                  </a:cubicBezTo>
                  <a:cubicBezTo>
                    <a:pt x="4404816" y="6760581"/>
                    <a:pt x="4400805" y="6756570"/>
                    <a:pt x="4400805" y="6751621"/>
                  </a:cubicBezTo>
                  <a:cubicBezTo>
                    <a:pt x="4400805" y="6746672"/>
                    <a:pt x="4404816" y="6742660"/>
                    <a:pt x="4409765" y="6742660"/>
                  </a:cubicBezTo>
                  <a:close/>
                  <a:moveTo>
                    <a:pt x="4106483" y="6742660"/>
                  </a:moveTo>
                  <a:cubicBezTo>
                    <a:pt x="4111432" y="6742660"/>
                    <a:pt x="4115444" y="6746672"/>
                    <a:pt x="4115444" y="6751621"/>
                  </a:cubicBezTo>
                  <a:cubicBezTo>
                    <a:pt x="4115444" y="6756570"/>
                    <a:pt x="4111432" y="6760581"/>
                    <a:pt x="4106483" y="6760581"/>
                  </a:cubicBezTo>
                  <a:cubicBezTo>
                    <a:pt x="4101534" y="6760581"/>
                    <a:pt x="4097523" y="6756570"/>
                    <a:pt x="4097523" y="6751621"/>
                  </a:cubicBezTo>
                  <a:cubicBezTo>
                    <a:pt x="4097523" y="6746672"/>
                    <a:pt x="4101534" y="6742660"/>
                    <a:pt x="4106483" y="6742660"/>
                  </a:cubicBezTo>
                  <a:close/>
                  <a:moveTo>
                    <a:pt x="3803200" y="6742660"/>
                  </a:moveTo>
                  <a:cubicBezTo>
                    <a:pt x="3808149" y="6742660"/>
                    <a:pt x="3812161" y="6746672"/>
                    <a:pt x="3812161" y="6751621"/>
                  </a:cubicBezTo>
                  <a:cubicBezTo>
                    <a:pt x="3812161" y="6756570"/>
                    <a:pt x="3808149" y="6760581"/>
                    <a:pt x="3803200" y="6760581"/>
                  </a:cubicBezTo>
                  <a:cubicBezTo>
                    <a:pt x="3798252" y="6760581"/>
                    <a:pt x="3794240" y="6756570"/>
                    <a:pt x="3794240" y="6751621"/>
                  </a:cubicBezTo>
                  <a:cubicBezTo>
                    <a:pt x="3794240" y="6746672"/>
                    <a:pt x="3798252" y="6742660"/>
                    <a:pt x="3803200" y="6742660"/>
                  </a:cubicBezTo>
                  <a:close/>
                  <a:moveTo>
                    <a:pt x="3499921" y="6742660"/>
                  </a:moveTo>
                  <a:cubicBezTo>
                    <a:pt x="3504867" y="6742660"/>
                    <a:pt x="3508879" y="6746672"/>
                    <a:pt x="3508879" y="6751621"/>
                  </a:cubicBezTo>
                  <a:cubicBezTo>
                    <a:pt x="3508879" y="6756570"/>
                    <a:pt x="3504867" y="6760581"/>
                    <a:pt x="3499921" y="6760581"/>
                  </a:cubicBezTo>
                  <a:cubicBezTo>
                    <a:pt x="3495017" y="6760581"/>
                    <a:pt x="3491007" y="6756570"/>
                    <a:pt x="3491007" y="6751621"/>
                  </a:cubicBezTo>
                  <a:cubicBezTo>
                    <a:pt x="3491007" y="6746672"/>
                    <a:pt x="3495017" y="6742660"/>
                    <a:pt x="3499921" y="6742660"/>
                  </a:cubicBezTo>
                  <a:close/>
                  <a:moveTo>
                    <a:pt x="3196690" y="6742660"/>
                  </a:moveTo>
                  <a:cubicBezTo>
                    <a:pt x="3201642" y="6742660"/>
                    <a:pt x="3205656" y="6746672"/>
                    <a:pt x="3205656" y="6751621"/>
                  </a:cubicBezTo>
                  <a:cubicBezTo>
                    <a:pt x="3205656" y="6756570"/>
                    <a:pt x="3201642" y="6760581"/>
                    <a:pt x="3196690" y="6760581"/>
                  </a:cubicBezTo>
                  <a:cubicBezTo>
                    <a:pt x="3191743" y="6760581"/>
                    <a:pt x="3187729" y="6756570"/>
                    <a:pt x="3187729" y="6751621"/>
                  </a:cubicBezTo>
                  <a:cubicBezTo>
                    <a:pt x="3187729" y="6746672"/>
                    <a:pt x="3191743" y="6742660"/>
                    <a:pt x="3196690" y="6742660"/>
                  </a:cubicBezTo>
                  <a:close/>
                  <a:moveTo>
                    <a:pt x="2893445" y="6742660"/>
                  </a:moveTo>
                  <a:cubicBezTo>
                    <a:pt x="2898395" y="6742660"/>
                    <a:pt x="2902406" y="6746672"/>
                    <a:pt x="2902406" y="6751621"/>
                  </a:cubicBezTo>
                  <a:cubicBezTo>
                    <a:pt x="2902406" y="6756570"/>
                    <a:pt x="2898395" y="6760581"/>
                    <a:pt x="2893445" y="6760581"/>
                  </a:cubicBezTo>
                  <a:cubicBezTo>
                    <a:pt x="2888497" y="6760581"/>
                    <a:pt x="2884485" y="6756570"/>
                    <a:pt x="2884485" y="6751621"/>
                  </a:cubicBezTo>
                  <a:cubicBezTo>
                    <a:pt x="2884485" y="6746672"/>
                    <a:pt x="2888497" y="6742660"/>
                    <a:pt x="2893445" y="6742660"/>
                  </a:cubicBezTo>
                  <a:close/>
                  <a:moveTo>
                    <a:pt x="2590168" y="6742660"/>
                  </a:moveTo>
                  <a:cubicBezTo>
                    <a:pt x="2595110" y="6742660"/>
                    <a:pt x="2599120" y="6746672"/>
                    <a:pt x="2599120" y="6751621"/>
                  </a:cubicBezTo>
                  <a:cubicBezTo>
                    <a:pt x="2599120" y="6756570"/>
                    <a:pt x="2595110" y="6760581"/>
                    <a:pt x="2590168" y="6760581"/>
                  </a:cubicBezTo>
                  <a:cubicBezTo>
                    <a:pt x="2585215" y="6760581"/>
                    <a:pt x="2581206" y="6756570"/>
                    <a:pt x="2581206" y="6751621"/>
                  </a:cubicBezTo>
                  <a:cubicBezTo>
                    <a:pt x="2581206" y="6746672"/>
                    <a:pt x="2585215" y="6742660"/>
                    <a:pt x="2590168" y="6742660"/>
                  </a:cubicBezTo>
                  <a:close/>
                  <a:moveTo>
                    <a:pt x="2286881" y="6742660"/>
                  </a:moveTo>
                  <a:cubicBezTo>
                    <a:pt x="2291828" y="6742660"/>
                    <a:pt x="2295843" y="6746672"/>
                    <a:pt x="2295843" y="6751621"/>
                  </a:cubicBezTo>
                  <a:cubicBezTo>
                    <a:pt x="2295843" y="6756570"/>
                    <a:pt x="2291828" y="6760581"/>
                    <a:pt x="2286881" y="6760581"/>
                  </a:cubicBezTo>
                  <a:cubicBezTo>
                    <a:pt x="2281933" y="6760581"/>
                    <a:pt x="2277925" y="6756570"/>
                    <a:pt x="2277925" y="6751621"/>
                  </a:cubicBezTo>
                  <a:cubicBezTo>
                    <a:pt x="2277925" y="6746672"/>
                    <a:pt x="2281933" y="6742660"/>
                    <a:pt x="2286881" y="6742660"/>
                  </a:cubicBezTo>
                  <a:close/>
                  <a:moveTo>
                    <a:pt x="1983605" y="6742660"/>
                  </a:moveTo>
                  <a:cubicBezTo>
                    <a:pt x="1988556" y="6742660"/>
                    <a:pt x="1992572" y="6746672"/>
                    <a:pt x="1992572" y="6751621"/>
                  </a:cubicBezTo>
                  <a:cubicBezTo>
                    <a:pt x="1992572" y="6756570"/>
                    <a:pt x="1988556" y="6760581"/>
                    <a:pt x="1983605" y="6760581"/>
                  </a:cubicBezTo>
                  <a:cubicBezTo>
                    <a:pt x="1978657" y="6760581"/>
                    <a:pt x="1974644" y="6756570"/>
                    <a:pt x="1974644" y="6751621"/>
                  </a:cubicBezTo>
                  <a:cubicBezTo>
                    <a:pt x="1974644" y="6746672"/>
                    <a:pt x="1978657" y="6742660"/>
                    <a:pt x="1983605" y="6742660"/>
                  </a:cubicBezTo>
                  <a:close/>
                  <a:moveTo>
                    <a:pt x="1680336" y="6742660"/>
                  </a:moveTo>
                  <a:cubicBezTo>
                    <a:pt x="1685285" y="6742660"/>
                    <a:pt x="1689297" y="6746672"/>
                    <a:pt x="1689297" y="6751621"/>
                  </a:cubicBezTo>
                  <a:cubicBezTo>
                    <a:pt x="1689297" y="6756570"/>
                    <a:pt x="1685285" y="6760581"/>
                    <a:pt x="1680336" y="6760581"/>
                  </a:cubicBezTo>
                  <a:cubicBezTo>
                    <a:pt x="1675388" y="6760581"/>
                    <a:pt x="1671375" y="6756570"/>
                    <a:pt x="1671375" y="6751621"/>
                  </a:cubicBezTo>
                  <a:cubicBezTo>
                    <a:pt x="1671375" y="6746672"/>
                    <a:pt x="1675388" y="6742660"/>
                    <a:pt x="1680336" y="6742660"/>
                  </a:cubicBezTo>
                  <a:close/>
                  <a:moveTo>
                    <a:pt x="1377050" y="6742660"/>
                  </a:moveTo>
                  <a:cubicBezTo>
                    <a:pt x="1381998" y="6742660"/>
                    <a:pt x="1386011" y="6746672"/>
                    <a:pt x="1386011" y="6751621"/>
                  </a:cubicBezTo>
                  <a:cubicBezTo>
                    <a:pt x="1386011" y="6756570"/>
                    <a:pt x="1381998" y="6760581"/>
                    <a:pt x="1377050" y="6760581"/>
                  </a:cubicBezTo>
                  <a:cubicBezTo>
                    <a:pt x="1372099" y="6760581"/>
                    <a:pt x="1368087" y="6756570"/>
                    <a:pt x="1368087" y="6751621"/>
                  </a:cubicBezTo>
                  <a:cubicBezTo>
                    <a:pt x="1368087" y="6746672"/>
                    <a:pt x="1372099" y="6742660"/>
                    <a:pt x="1377050" y="6742660"/>
                  </a:cubicBezTo>
                  <a:close/>
                  <a:moveTo>
                    <a:pt x="1073765" y="6742660"/>
                  </a:moveTo>
                  <a:cubicBezTo>
                    <a:pt x="1078713" y="6742660"/>
                    <a:pt x="1082726" y="6746672"/>
                    <a:pt x="1082726" y="6751621"/>
                  </a:cubicBezTo>
                  <a:cubicBezTo>
                    <a:pt x="1082726" y="6756570"/>
                    <a:pt x="1078713" y="6760581"/>
                    <a:pt x="1073765" y="6760581"/>
                  </a:cubicBezTo>
                  <a:cubicBezTo>
                    <a:pt x="1068817" y="6760581"/>
                    <a:pt x="1064803" y="6756570"/>
                    <a:pt x="1064803" y="6751621"/>
                  </a:cubicBezTo>
                  <a:cubicBezTo>
                    <a:pt x="1064803" y="6746672"/>
                    <a:pt x="1068817" y="6742660"/>
                    <a:pt x="1073765" y="6742660"/>
                  </a:cubicBezTo>
                  <a:close/>
                  <a:moveTo>
                    <a:pt x="770487" y="6742660"/>
                  </a:moveTo>
                  <a:cubicBezTo>
                    <a:pt x="775435" y="6742660"/>
                    <a:pt x="779446" y="6746672"/>
                    <a:pt x="779446" y="6751621"/>
                  </a:cubicBezTo>
                  <a:cubicBezTo>
                    <a:pt x="779446" y="6756570"/>
                    <a:pt x="775435" y="6760581"/>
                    <a:pt x="770487" y="6760581"/>
                  </a:cubicBezTo>
                  <a:cubicBezTo>
                    <a:pt x="765537" y="6760581"/>
                    <a:pt x="761525" y="6756570"/>
                    <a:pt x="761525" y="6751621"/>
                  </a:cubicBezTo>
                  <a:cubicBezTo>
                    <a:pt x="761525" y="6746672"/>
                    <a:pt x="765537" y="6742660"/>
                    <a:pt x="770487" y="6742660"/>
                  </a:cubicBezTo>
                  <a:close/>
                  <a:moveTo>
                    <a:pt x="467184" y="6742660"/>
                  </a:moveTo>
                  <a:cubicBezTo>
                    <a:pt x="472133" y="6742660"/>
                    <a:pt x="476145" y="6746672"/>
                    <a:pt x="476145" y="6751621"/>
                  </a:cubicBezTo>
                  <a:cubicBezTo>
                    <a:pt x="476145" y="6756570"/>
                    <a:pt x="472133" y="6760581"/>
                    <a:pt x="467184" y="6760581"/>
                  </a:cubicBezTo>
                  <a:cubicBezTo>
                    <a:pt x="462235" y="6760581"/>
                    <a:pt x="458224" y="6756570"/>
                    <a:pt x="458224" y="6751621"/>
                  </a:cubicBezTo>
                  <a:cubicBezTo>
                    <a:pt x="458224" y="6746672"/>
                    <a:pt x="462235" y="6742660"/>
                    <a:pt x="467184" y="6742660"/>
                  </a:cubicBezTo>
                  <a:close/>
                  <a:moveTo>
                    <a:pt x="163903" y="6742660"/>
                  </a:moveTo>
                  <a:cubicBezTo>
                    <a:pt x="168852" y="6742660"/>
                    <a:pt x="172864" y="6746672"/>
                    <a:pt x="172864" y="6751621"/>
                  </a:cubicBezTo>
                  <a:cubicBezTo>
                    <a:pt x="172864" y="6756570"/>
                    <a:pt x="168852" y="6760581"/>
                    <a:pt x="163903" y="6760581"/>
                  </a:cubicBezTo>
                  <a:cubicBezTo>
                    <a:pt x="158955" y="6760581"/>
                    <a:pt x="154943" y="6756570"/>
                    <a:pt x="154943" y="6751621"/>
                  </a:cubicBezTo>
                  <a:cubicBezTo>
                    <a:pt x="154943" y="6746672"/>
                    <a:pt x="158955" y="6742660"/>
                    <a:pt x="163903" y="6742660"/>
                  </a:cubicBezTo>
                  <a:close/>
                  <a:moveTo>
                    <a:pt x="6990880" y="6665746"/>
                  </a:moveTo>
                  <a:cubicBezTo>
                    <a:pt x="6995829" y="6665746"/>
                    <a:pt x="6999840" y="6669758"/>
                    <a:pt x="6999840" y="6674707"/>
                  </a:cubicBezTo>
                  <a:cubicBezTo>
                    <a:pt x="6999840" y="6679656"/>
                    <a:pt x="6995829" y="6683667"/>
                    <a:pt x="6990880" y="6683667"/>
                  </a:cubicBezTo>
                  <a:cubicBezTo>
                    <a:pt x="6985931" y="6683667"/>
                    <a:pt x="6981919" y="6679656"/>
                    <a:pt x="6981919" y="6674707"/>
                  </a:cubicBezTo>
                  <a:cubicBezTo>
                    <a:pt x="6981919" y="6669758"/>
                    <a:pt x="6985931" y="6665746"/>
                    <a:pt x="6990880" y="6665746"/>
                  </a:cubicBezTo>
                  <a:close/>
                  <a:moveTo>
                    <a:pt x="6687318" y="6665746"/>
                  </a:moveTo>
                  <a:cubicBezTo>
                    <a:pt x="6692267" y="6665746"/>
                    <a:pt x="6696278" y="6669758"/>
                    <a:pt x="6696278" y="6674707"/>
                  </a:cubicBezTo>
                  <a:cubicBezTo>
                    <a:pt x="6696278" y="6679656"/>
                    <a:pt x="6692267" y="6683667"/>
                    <a:pt x="6687318" y="6683667"/>
                  </a:cubicBezTo>
                  <a:cubicBezTo>
                    <a:pt x="6682369" y="6683667"/>
                    <a:pt x="6678357" y="6679656"/>
                    <a:pt x="6678357" y="6674707"/>
                  </a:cubicBezTo>
                  <a:cubicBezTo>
                    <a:pt x="6678357" y="6669758"/>
                    <a:pt x="6682369" y="6665746"/>
                    <a:pt x="6687318" y="6665746"/>
                  </a:cubicBezTo>
                  <a:close/>
                  <a:moveTo>
                    <a:pt x="6383755" y="6665746"/>
                  </a:moveTo>
                  <a:cubicBezTo>
                    <a:pt x="6388704" y="6665746"/>
                    <a:pt x="6392716" y="6669758"/>
                    <a:pt x="6392716" y="6674707"/>
                  </a:cubicBezTo>
                  <a:cubicBezTo>
                    <a:pt x="6392716" y="6679656"/>
                    <a:pt x="6388704" y="6683667"/>
                    <a:pt x="6383755" y="6683667"/>
                  </a:cubicBezTo>
                  <a:cubicBezTo>
                    <a:pt x="6378806" y="6683667"/>
                    <a:pt x="6374795" y="6679656"/>
                    <a:pt x="6374795" y="6674707"/>
                  </a:cubicBezTo>
                  <a:cubicBezTo>
                    <a:pt x="6374795" y="6669758"/>
                    <a:pt x="6378806" y="6665746"/>
                    <a:pt x="6383755" y="6665746"/>
                  </a:cubicBezTo>
                  <a:close/>
                  <a:moveTo>
                    <a:pt x="6080194" y="6665746"/>
                  </a:moveTo>
                  <a:cubicBezTo>
                    <a:pt x="6085143" y="6665746"/>
                    <a:pt x="6089155" y="6669758"/>
                    <a:pt x="6089155" y="6674707"/>
                  </a:cubicBezTo>
                  <a:cubicBezTo>
                    <a:pt x="6089155" y="6679656"/>
                    <a:pt x="6085143" y="6683667"/>
                    <a:pt x="6080194" y="6683667"/>
                  </a:cubicBezTo>
                  <a:cubicBezTo>
                    <a:pt x="6075245" y="6683667"/>
                    <a:pt x="6071234" y="6679656"/>
                    <a:pt x="6071234" y="6674707"/>
                  </a:cubicBezTo>
                  <a:cubicBezTo>
                    <a:pt x="6071234" y="6669758"/>
                    <a:pt x="6075245" y="6665746"/>
                    <a:pt x="6080194" y="6665746"/>
                  </a:cubicBezTo>
                  <a:close/>
                  <a:moveTo>
                    <a:pt x="5776632" y="6665746"/>
                  </a:moveTo>
                  <a:cubicBezTo>
                    <a:pt x="5781581" y="6665746"/>
                    <a:pt x="5785593" y="6669758"/>
                    <a:pt x="5785593" y="6674707"/>
                  </a:cubicBezTo>
                  <a:cubicBezTo>
                    <a:pt x="5785593" y="6679656"/>
                    <a:pt x="5781581" y="6683667"/>
                    <a:pt x="5776632" y="6683667"/>
                  </a:cubicBezTo>
                  <a:cubicBezTo>
                    <a:pt x="5771683" y="6683667"/>
                    <a:pt x="5767672" y="6679656"/>
                    <a:pt x="5767672" y="6674707"/>
                  </a:cubicBezTo>
                  <a:cubicBezTo>
                    <a:pt x="5767672" y="6669758"/>
                    <a:pt x="5771683" y="6665746"/>
                    <a:pt x="5776632" y="6665746"/>
                  </a:cubicBezTo>
                  <a:close/>
                  <a:moveTo>
                    <a:pt x="5473070" y="6665746"/>
                  </a:moveTo>
                  <a:cubicBezTo>
                    <a:pt x="5478019" y="6665746"/>
                    <a:pt x="5482031" y="6669758"/>
                    <a:pt x="5482031" y="6674707"/>
                  </a:cubicBezTo>
                  <a:cubicBezTo>
                    <a:pt x="5482031" y="6679656"/>
                    <a:pt x="5478019" y="6683667"/>
                    <a:pt x="5473070" y="6683667"/>
                  </a:cubicBezTo>
                  <a:cubicBezTo>
                    <a:pt x="5468121" y="6683667"/>
                    <a:pt x="5464110" y="6679656"/>
                    <a:pt x="5464110" y="6674707"/>
                  </a:cubicBezTo>
                  <a:cubicBezTo>
                    <a:pt x="5464110" y="6669758"/>
                    <a:pt x="5468121" y="6665746"/>
                    <a:pt x="5473070" y="6665746"/>
                  </a:cubicBezTo>
                  <a:close/>
                  <a:moveTo>
                    <a:pt x="5169508" y="6665746"/>
                  </a:moveTo>
                  <a:cubicBezTo>
                    <a:pt x="5174457" y="6665746"/>
                    <a:pt x="5178469" y="6669758"/>
                    <a:pt x="5178469" y="6674707"/>
                  </a:cubicBezTo>
                  <a:cubicBezTo>
                    <a:pt x="5178469" y="6679656"/>
                    <a:pt x="5174457" y="6683667"/>
                    <a:pt x="5169508" y="6683667"/>
                  </a:cubicBezTo>
                  <a:cubicBezTo>
                    <a:pt x="5164559" y="6683667"/>
                    <a:pt x="5160548" y="6679656"/>
                    <a:pt x="5160548" y="6674707"/>
                  </a:cubicBezTo>
                  <a:cubicBezTo>
                    <a:pt x="5160548" y="6669758"/>
                    <a:pt x="5164559" y="6665746"/>
                    <a:pt x="5169508" y="6665746"/>
                  </a:cubicBezTo>
                  <a:close/>
                  <a:moveTo>
                    <a:pt x="4865947" y="6665746"/>
                  </a:moveTo>
                  <a:cubicBezTo>
                    <a:pt x="4870896" y="6665746"/>
                    <a:pt x="4874908" y="6669758"/>
                    <a:pt x="4874908" y="6674707"/>
                  </a:cubicBezTo>
                  <a:cubicBezTo>
                    <a:pt x="4874908" y="6679656"/>
                    <a:pt x="4870896" y="6683667"/>
                    <a:pt x="4865947" y="6683667"/>
                  </a:cubicBezTo>
                  <a:cubicBezTo>
                    <a:pt x="4860998" y="6683667"/>
                    <a:pt x="4856987" y="6679656"/>
                    <a:pt x="4856987" y="6674707"/>
                  </a:cubicBezTo>
                  <a:cubicBezTo>
                    <a:pt x="4856987" y="6669758"/>
                    <a:pt x="4860998" y="6665746"/>
                    <a:pt x="4865947" y="6665746"/>
                  </a:cubicBezTo>
                  <a:close/>
                  <a:moveTo>
                    <a:pt x="4562385" y="6665746"/>
                  </a:moveTo>
                  <a:cubicBezTo>
                    <a:pt x="4567334" y="6665746"/>
                    <a:pt x="4571346" y="6669758"/>
                    <a:pt x="4571346" y="6674707"/>
                  </a:cubicBezTo>
                  <a:cubicBezTo>
                    <a:pt x="4571346" y="6679656"/>
                    <a:pt x="4567334" y="6683667"/>
                    <a:pt x="4562385" y="6683667"/>
                  </a:cubicBezTo>
                  <a:cubicBezTo>
                    <a:pt x="4557436" y="6683667"/>
                    <a:pt x="4553425" y="6679656"/>
                    <a:pt x="4553425" y="6674707"/>
                  </a:cubicBezTo>
                  <a:cubicBezTo>
                    <a:pt x="4553425" y="6669758"/>
                    <a:pt x="4557436" y="6665746"/>
                    <a:pt x="4562385" y="6665746"/>
                  </a:cubicBezTo>
                  <a:close/>
                  <a:moveTo>
                    <a:pt x="4258823" y="6665746"/>
                  </a:moveTo>
                  <a:cubicBezTo>
                    <a:pt x="4263772" y="6665746"/>
                    <a:pt x="4267784" y="6669758"/>
                    <a:pt x="4267784" y="6674707"/>
                  </a:cubicBezTo>
                  <a:cubicBezTo>
                    <a:pt x="4267784" y="6679656"/>
                    <a:pt x="4263772" y="6683667"/>
                    <a:pt x="4258823" y="6683667"/>
                  </a:cubicBezTo>
                  <a:cubicBezTo>
                    <a:pt x="4253874" y="6683667"/>
                    <a:pt x="4249863" y="6679656"/>
                    <a:pt x="4249863" y="6674707"/>
                  </a:cubicBezTo>
                  <a:cubicBezTo>
                    <a:pt x="4249863" y="6669758"/>
                    <a:pt x="4253874" y="6665746"/>
                    <a:pt x="4258823" y="6665746"/>
                  </a:cubicBezTo>
                  <a:close/>
                  <a:moveTo>
                    <a:pt x="3955261" y="6665746"/>
                  </a:moveTo>
                  <a:cubicBezTo>
                    <a:pt x="3960210" y="6665746"/>
                    <a:pt x="3964222" y="6669758"/>
                    <a:pt x="3964222" y="6674707"/>
                  </a:cubicBezTo>
                  <a:cubicBezTo>
                    <a:pt x="3964222" y="6679656"/>
                    <a:pt x="3960210" y="6683667"/>
                    <a:pt x="3955261" y="6683667"/>
                  </a:cubicBezTo>
                  <a:cubicBezTo>
                    <a:pt x="3950312" y="6683667"/>
                    <a:pt x="3946301" y="6679656"/>
                    <a:pt x="3946301" y="6674707"/>
                  </a:cubicBezTo>
                  <a:cubicBezTo>
                    <a:pt x="3946301" y="6669758"/>
                    <a:pt x="3950312" y="6665746"/>
                    <a:pt x="3955261" y="6665746"/>
                  </a:cubicBezTo>
                  <a:close/>
                  <a:moveTo>
                    <a:pt x="3651699" y="6665746"/>
                  </a:moveTo>
                  <a:cubicBezTo>
                    <a:pt x="3656648" y="6665746"/>
                    <a:pt x="3660660" y="6669758"/>
                    <a:pt x="3660660" y="6674707"/>
                  </a:cubicBezTo>
                  <a:cubicBezTo>
                    <a:pt x="3660660" y="6679656"/>
                    <a:pt x="3656648" y="6683667"/>
                    <a:pt x="3651699" y="6683667"/>
                  </a:cubicBezTo>
                  <a:cubicBezTo>
                    <a:pt x="3646751" y="6683667"/>
                    <a:pt x="3642739" y="6679656"/>
                    <a:pt x="3642739" y="6674707"/>
                  </a:cubicBezTo>
                  <a:cubicBezTo>
                    <a:pt x="3642739" y="6669758"/>
                    <a:pt x="3646751" y="6665746"/>
                    <a:pt x="3651699" y="6665746"/>
                  </a:cubicBezTo>
                  <a:close/>
                  <a:moveTo>
                    <a:pt x="3348146" y="6665746"/>
                  </a:moveTo>
                  <a:cubicBezTo>
                    <a:pt x="3353095" y="6665746"/>
                    <a:pt x="3357107" y="6669758"/>
                    <a:pt x="3357107" y="6674707"/>
                  </a:cubicBezTo>
                  <a:cubicBezTo>
                    <a:pt x="3357107" y="6679656"/>
                    <a:pt x="3353095" y="6683667"/>
                    <a:pt x="3348146" y="6683667"/>
                  </a:cubicBezTo>
                  <a:cubicBezTo>
                    <a:pt x="3343198" y="6683667"/>
                    <a:pt x="3339186" y="6679656"/>
                    <a:pt x="3339186" y="6674707"/>
                  </a:cubicBezTo>
                  <a:cubicBezTo>
                    <a:pt x="3339186" y="6669758"/>
                    <a:pt x="3343198" y="6665746"/>
                    <a:pt x="3348146" y="6665746"/>
                  </a:cubicBezTo>
                  <a:close/>
                  <a:moveTo>
                    <a:pt x="3044594" y="6665746"/>
                  </a:moveTo>
                  <a:cubicBezTo>
                    <a:pt x="3049542" y="6665746"/>
                    <a:pt x="3053553" y="6669758"/>
                    <a:pt x="3053553" y="6674707"/>
                  </a:cubicBezTo>
                  <a:cubicBezTo>
                    <a:pt x="3053553" y="6679656"/>
                    <a:pt x="3049542" y="6683667"/>
                    <a:pt x="3044594" y="6683667"/>
                  </a:cubicBezTo>
                  <a:cubicBezTo>
                    <a:pt x="3039643" y="6683667"/>
                    <a:pt x="3035632" y="6679656"/>
                    <a:pt x="3035632" y="6674707"/>
                  </a:cubicBezTo>
                  <a:cubicBezTo>
                    <a:pt x="3035632" y="6669758"/>
                    <a:pt x="3039643" y="6665746"/>
                    <a:pt x="3044594" y="6665746"/>
                  </a:cubicBezTo>
                  <a:close/>
                  <a:moveTo>
                    <a:pt x="2741034" y="6665746"/>
                  </a:moveTo>
                  <a:cubicBezTo>
                    <a:pt x="2745982" y="6665746"/>
                    <a:pt x="2749993" y="6669758"/>
                    <a:pt x="2749993" y="6674707"/>
                  </a:cubicBezTo>
                  <a:cubicBezTo>
                    <a:pt x="2749993" y="6679656"/>
                    <a:pt x="2745982" y="6683667"/>
                    <a:pt x="2741034" y="6683667"/>
                  </a:cubicBezTo>
                  <a:cubicBezTo>
                    <a:pt x="2736084" y="6683667"/>
                    <a:pt x="2732073" y="6679656"/>
                    <a:pt x="2732073" y="6674707"/>
                  </a:cubicBezTo>
                  <a:cubicBezTo>
                    <a:pt x="2732073" y="6669758"/>
                    <a:pt x="2736084" y="6665746"/>
                    <a:pt x="2741034" y="6665746"/>
                  </a:cubicBezTo>
                  <a:close/>
                  <a:moveTo>
                    <a:pt x="2437475" y="6665746"/>
                  </a:moveTo>
                  <a:cubicBezTo>
                    <a:pt x="2442424" y="6665746"/>
                    <a:pt x="2446434" y="6669758"/>
                    <a:pt x="2446434" y="6674707"/>
                  </a:cubicBezTo>
                  <a:cubicBezTo>
                    <a:pt x="2446434" y="6679656"/>
                    <a:pt x="2442424" y="6683667"/>
                    <a:pt x="2437475" y="6683667"/>
                  </a:cubicBezTo>
                  <a:cubicBezTo>
                    <a:pt x="2432528" y="6683667"/>
                    <a:pt x="2428516" y="6679656"/>
                    <a:pt x="2428516" y="6674707"/>
                  </a:cubicBezTo>
                  <a:cubicBezTo>
                    <a:pt x="2428516" y="6669758"/>
                    <a:pt x="2432528" y="6665746"/>
                    <a:pt x="2437475" y="6665746"/>
                  </a:cubicBezTo>
                  <a:close/>
                  <a:moveTo>
                    <a:pt x="2133910" y="6665746"/>
                  </a:moveTo>
                  <a:cubicBezTo>
                    <a:pt x="2138860" y="6665746"/>
                    <a:pt x="2142870" y="6669758"/>
                    <a:pt x="2142870" y="6674707"/>
                  </a:cubicBezTo>
                  <a:cubicBezTo>
                    <a:pt x="2142870" y="6679656"/>
                    <a:pt x="2138860" y="6683667"/>
                    <a:pt x="2133910" y="6683667"/>
                  </a:cubicBezTo>
                  <a:cubicBezTo>
                    <a:pt x="2128960" y="6683667"/>
                    <a:pt x="2124948" y="6679656"/>
                    <a:pt x="2124948" y="6674707"/>
                  </a:cubicBezTo>
                  <a:cubicBezTo>
                    <a:pt x="2124948" y="6669758"/>
                    <a:pt x="2128960" y="6665746"/>
                    <a:pt x="2133910" y="6665746"/>
                  </a:cubicBezTo>
                  <a:close/>
                  <a:moveTo>
                    <a:pt x="1830349" y="6665746"/>
                  </a:moveTo>
                  <a:cubicBezTo>
                    <a:pt x="1835298" y="6665746"/>
                    <a:pt x="1839309" y="6669758"/>
                    <a:pt x="1839309" y="6674707"/>
                  </a:cubicBezTo>
                  <a:cubicBezTo>
                    <a:pt x="1839309" y="6679656"/>
                    <a:pt x="1835298" y="6683667"/>
                    <a:pt x="1830349" y="6683667"/>
                  </a:cubicBezTo>
                  <a:cubicBezTo>
                    <a:pt x="1825400" y="6683667"/>
                    <a:pt x="1821387" y="6679656"/>
                    <a:pt x="1821387" y="6674707"/>
                  </a:cubicBezTo>
                  <a:cubicBezTo>
                    <a:pt x="1821387" y="6669758"/>
                    <a:pt x="1825400" y="6665746"/>
                    <a:pt x="1830349" y="6665746"/>
                  </a:cubicBezTo>
                  <a:close/>
                  <a:moveTo>
                    <a:pt x="1526788" y="6665746"/>
                  </a:moveTo>
                  <a:cubicBezTo>
                    <a:pt x="1531737" y="6665746"/>
                    <a:pt x="1535749" y="6669758"/>
                    <a:pt x="1535749" y="6674707"/>
                  </a:cubicBezTo>
                  <a:cubicBezTo>
                    <a:pt x="1535749" y="6679656"/>
                    <a:pt x="1531737" y="6683667"/>
                    <a:pt x="1526788" y="6683667"/>
                  </a:cubicBezTo>
                  <a:cubicBezTo>
                    <a:pt x="1521839" y="6683667"/>
                    <a:pt x="1517828" y="6679656"/>
                    <a:pt x="1517828" y="6674707"/>
                  </a:cubicBezTo>
                  <a:cubicBezTo>
                    <a:pt x="1517828" y="6669758"/>
                    <a:pt x="1521839" y="6665746"/>
                    <a:pt x="1526788" y="6665746"/>
                  </a:cubicBezTo>
                  <a:close/>
                  <a:moveTo>
                    <a:pt x="1223225" y="6665746"/>
                  </a:moveTo>
                  <a:cubicBezTo>
                    <a:pt x="1228174" y="6665746"/>
                    <a:pt x="1232186" y="6669758"/>
                    <a:pt x="1232186" y="6674707"/>
                  </a:cubicBezTo>
                  <a:cubicBezTo>
                    <a:pt x="1232186" y="6679656"/>
                    <a:pt x="1228174" y="6683667"/>
                    <a:pt x="1223225" y="6683667"/>
                  </a:cubicBezTo>
                  <a:cubicBezTo>
                    <a:pt x="1218277" y="6683667"/>
                    <a:pt x="1214265" y="6679656"/>
                    <a:pt x="1214265" y="6674707"/>
                  </a:cubicBezTo>
                  <a:cubicBezTo>
                    <a:pt x="1214265" y="6669758"/>
                    <a:pt x="1218277" y="6665746"/>
                    <a:pt x="1223225" y="6665746"/>
                  </a:cubicBezTo>
                  <a:close/>
                  <a:moveTo>
                    <a:pt x="919665" y="6665746"/>
                  </a:moveTo>
                  <a:cubicBezTo>
                    <a:pt x="924613" y="6665746"/>
                    <a:pt x="928624" y="6669758"/>
                    <a:pt x="928624" y="6674707"/>
                  </a:cubicBezTo>
                  <a:cubicBezTo>
                    <a:pt x="928624" y="6679656"/>
                    <a:pt x="924613" y="6683667"/>
                    <a:pt x="919665" y="6683667"/>
                  </a:cubicBezTo>
                  <a:cubicBezTo>
                    <a:pt x="914716" y="6683667"/>
                    <a:pt x="910704" y="6679656"/>
                    <a:pt x="910704" y="6674707"/>
                  </a:cubicBezTo>
                  <a:cubicBezTo>
                    <a:pt x="910704" y="6669758"/>
                    <a:pt x="914716" y="6665746"/>
                    <a:pt x="919665" y="6665746"/>
                  </a:cubicBezTo>
                  <a:close/>
                  <a:moveTo>
                    <a:pt x="616099" y="6665746"/>
                  </a:moveTo>
                  <a:cubicBezTo>
                    <a:pt x="621047" y="6665746"/>
                    <a:pt x="625059" y="6669758"/>
                    <a:pt x="625059" y="6674707"/>
                  </a:cubicBezTo>
                  <a:cubicBezTo>
                    <a:pt x="625059" y="6679656"/>
                    <a:pt x="621047" y="6683667"/>
                    <a:pt x="616099" y="6683667"/>
                  </a:cubicBezTo>
                  <a:cubicBezTo>
                    <a:pt x="611150" y="6683667"/>
                    <a:pt x="607138" y="6679656"/>
                    <a:pt x="607138" y="6674707"/>
                  </a:cubicBezTo>
                  <a:cubicBezTo>
                    <a:pt x="607138" y="6669758"/>
                    <a:pt x="611150" y="6665746"/>
                    <a:pt x="616099" y="6665746"/>
                  </a:cubicBezTo>
                  <a:close/>
                  <a:moveTo>
                    <a:pt x="312539" y="6665746"/>
                  </a:moveTo>
                  <a:cubicBezTo>
                    <a:pt x="317487" y="6665746"/>
                    <a:pt x="321499" y="6669758"/>
                    <a:pt x="321499" y="6674707"/>
                  </a:cubicBezTo>
                  <a:cubicBezTo>
                    <a:pt x="321499" y="6679656"/>
                    <a:pt x="317487" y="6683667"/>
                    <a:pt x="312539" y="6683667"/>
                  </a:cubicBezTo>
                  <a:cubicBezTo>
                    <a:pt x="307590" y="6683667"/>
                    <a:pt x="303578" y="6679656"/>
                    <a:pt x="303578" y="6674707"/>
                  </a:cubicBezTo>
                  <a:cubicBezTo>
                    <a:pt x="303578" y="6669758"/>
                    <a:pt x="307590" y="6665746"/>
                    <a:pt x="312539" y="6665746"/>
                  </a:cubicBezTo>
                  <a:close/>
                  <a:moveTo>
                    <a:pt x="8978" y="6665746"/>
                  </a:moveTo>
                  <a:cubicBezTo>
                    <a:pt x="13926" y="6665746"/>
                    <a:pt x="17938" y="6669758"/>
                    <a:pt x="17938" y="6674707"/>
                  </a:cubicBezTo>
                  <a:cubicBezTo>
                    <a:pt x="17938" y="6679656"/>
                    <a:pt x="13926" y="6683667"/>
                    <a:pt x="8978" y="6683667"/>
                  </a:cubicBezTo>
                  <a:cubicBezTo>
                    <a:pt x="4029" y="6683667"/>
                    <a:pt x="17" y="6679656"/>
                    <a:pt x="17" y="6674707"/>
                  </a:cubicBezTo>
                  <a:cubicBezTo>
                    <a:pt x="17" y="6669758"/>
                    <a:pt x="4029" y="6665746"/>
                    <a:pt x="8978" y="6665746"/>
                  </a:cubicBezTo>
                  <a:close/>
                  <a:moveTo>
                    <a:pt x="6990880" y="6475917"/>
                  </a:moveTo>
                  <a:cubicBezTo>
                    <a:pt x="6995829" y="6475917"/>
                    <a:pt x="6999840" y="6479929"/>
                    <a:pt x="6999840" y="6484878"/>
                  </a:cubicBezTo>
                  <a:cubicBezTo>
                    <a:pt x="6999840" y="6489827"/>
                    <a:pt x="6995829" y="6493838"/>
                    <a:pt x="6990880" y="6493838"/>
                  </a:cubicBezTo>
                  <a:cubicBezTo>
                    <a:pt x="6985931" y="6493838"/>
                    <a:pt x="6981919" y="6489827"/>
                    <a:pt x="6981919" y="6484878"/>
                  </a:cubicBezTo>
                  <a:cubicBezTo>
                    <a:pt x="6981919" y="6479929"/>
                    <a:pt x="6985931" y="6475917"/>
                    <a:pt x="6990880" y="6475917"/>
                  </a:cubicBezTo>
                  <a:close/>
                  <a:moveTo>
                    <a:pt x="6687318" y="6475917"/>
                  </a:moveTo>
                  <a:cubicBezTo>
                    <a:pt x="6692267" y="6475917"/>
                    <a:pt x="6696278" y="6479929"/>
                    <a:pt x="6696278" y="6484878"/>
                  </a:cubicBezTo>
                  <a:cubicBezTo>
                    <a:pt x="6696278" y="6489827"/>
                    <a:pt x="6692267" y="6493838"/>
                    <a:pt x="6687318" y="6493838"/>
                  </a:cubicBezTo>
                  <a:cubicBezTo>
                    <a:pt x="6682369" y="6493838"/>
                    <a:pt x="6678357" y="6489827"/>
                    <a:pt x="6678357" y="6484878"/>
                  </a:cubicBezTo>
                  <a:cubicBezTo>
                    <a:pt x="6678357" y="6479929"/>
                    <a:pt x="6682369" y="6475917"/>
                    <a:pt x="6687318" y="6475917"/>
                  </a:cubicBezTo>
                  <a:close/>
                  <a:moveTo>
                    <a:pt x="6383755" y="6475917"/>
                  </a:moveTo>
                  <a:cubicBezTo>
                    <a:pt x="6388704" y="6475917"/>
                    <a:pt x="6392716" y="6479929"/>
                    <a:pt x="6392716" y="6484878"/>
                  </a:cubicBezTo>
                  <a:cubicBezTo>
                    <a:pt x="6392716" y="6489827"/>
                    <a:pt x="6388704" y="6493838"/>
                    <a:pt x="6383755" y="6493838"/>
                  </a:cubicBezTo>
                  <a:cubicBezTo>
                    <a:pt x="6378806" y="6493838"/>
                    <a:pt x="6374795" y="6489827"/>
                    <a:pt x="6374795" y="6484878"/>
                  </a:cubicBezTo>
                  <a:cubicBezTo>
                    <a:pt x="6374795" y="6479929"/>
                    <a:pt x="6378806" y="6475917"/>
                    <a:pt x="6383755" y="6475917"/>
                  </a:cubicBezTo>
                  <a:close/>
                  <a:moveTo>
                    <a:pt x="6080194" y="6475917"/>
                  </a:moveTo>
                  <a:cubicBezTo>
                    <a:pt x="6085143" y="6475917"/>
                    <a:pt x="6089155" y="6479929"/>
                    <a:pt x="6089155" y="6484878"/>
                  </a:cubicBezTo>
                  <a:cubicBezTo>
                    <a:pt x="6089155" y="6489827"/>
                    <a:pt x="6085143" y="6493838"/>
                    <a:pt x="6080194" y="6493838"/>
                  </a:cubicBezTo>
                  <a:cubicBezTo>
                    <a:pt x="6075245" y="6493838"/>
                    <a:pt x="6071234" y="6489827"/>
                    <a:pt x="6071234" y="6484878"/>
                  </a:cubicBezTo>
                  <a:cubicBezTo>
                    <a:pt x="6071234" y="6479929"/>
                    <a:pt x="6075245" y="6475917"/>
                    <a:pt x="6080194" y="6475917"/>
                  </a:cubicBezTo>
                  <a:close/>
                  <a:moveTo>
                    <a:pt x="5776632" y="6475917"/>
                  </a:moveTo>
                  <a:cubicBezTo>
                    <a:pt x="5781581" y="6475917"/>
                    <a:pt x="5785593" y="6479929"/>
                    <a:pt x="5785593" y="6484878"/>
                  </a:cubicBezTo>
                  <a:cubicBezTo>
                    <a:pt x="5785593" y="6489827"/>
                    <a:pt x="5781581" y="6493838"/>
                    <a:pt x="5776632" y="6493838"/>
                  </a:cubicBezTo>
                  <a:cubicBezTo>
                    <a:pt x="5771683" y="6493838"/>
                    <a:pt x="5767672" y="6489827"/>
                    <a:pt x="5767672" y="6484878"/>
                  </a:cubicBezTo>
                  <a:cubicBezTo>
                    <a:pt x="5767672" y="6479929"/>
                    <a:pt x="5771683" y="6475917"/>
                    <a:pt x="5776632" y="6475917"/>
                  </a:cubicBezTo>
                  <a:close/>
                  <a:moveTo>
                    <a:pt x="5473070" y="6475917"/>
                  </a:moveTo>
                  <a:cubicBezTo>
                    <a:pt x="5478019" y="6475917"/>
                    <a:pt x="5482031" y="6479929"/>
                    <a:pt x="5482031" y="6484878"/>
                  </a:cubicBezTo>
                  <a:cubicBezTo>
                    <a:pt x="5482031" y="6489827"/>
                    <a:pt x="5478019" y="6493838"/>
                    <a:pt x="5473070" y="6493838"/>
                  </a:cubicBezTo>
                  <a:cubicBezTo>
                    <a:pt x="5468121" y="6493838"/>
                    <a:pt x="5464110" y="6489827"/>
                    <a:pt x="5464110" y="6484878"/>
                  </a:cubicBezTo>
                  <a:cubicBezTo>
                    <a:pt x="5464110" y="6479929"/>
                    <a:pt x="5468121" y="6475917"/>
                    <a:pt x="5473070" y="6475917"/>
                  </a:cubicBezTo>
                  <a:close/>
                  <a:moveTo>
                    <a:pt x="5169508" y="6475917"/>
                  </a:moveTo>
                  <a:cubicBezTo>
                    <a:pt x="5174457" y="6475917"/>
                    <a:pt x="5178469" y="6479929"/>
                    <a:pt x="5178469" y="6484878"/>
                  </a:cubicBezTo>
                  <a:cubicBezTo>
                    <a:pt x="5178469" y="6489827"/>
                    <a:pt x="5174457" y="6493838"/>
                    <a:pt x="5169508" y="6493838"/>
                  </a:cubicBezTo>
                  <a:cubicBezTo>
                    <a:pt x="5164559" y="6493838"/>
                    <a:pt x="5160548" y="6489827"/>
                    <a:pt x="5160548" y="6484878"/>
                  </a:cubicBezTo>
                  <a:cubicBezTo>
                    <a:pt x="5160548" y="6479929"/>
                    <a:pt x="5164559" y="6475917"/>
                    <a:pt x="5169508" y="6475917"/>
                  </a:cubicBezTo>
                  <a:close/>
                  <a:moveTo>
                    <a:pt x="4865947" y="6475917"/>
                  </a:moveTo>
                  <a:cubicBezTo>
                    <a:pt x="4870896" y="6475917"/>
                    <a:pt x="4874908" y="6479929"/>
                    <a:pt x="4874908" y="6484878"/>
                  </a:cubicBezTo>
                  <a:cubicBezTo>
                    <a:pt x="4874908" y="6489827"/>
                    <a:pt x="4870896" y="6493838"/>
                    <a:pt x="4865947" y="6493838"/>
                  </a:cubicBezTo>
                  <a:cubicBezTo>
                    <a:pt x="4860998" y="6493838"/>
                    <a:pt x="4856987" y="6489827"/>
                    <a:pt x="4856987" y="6484878"/>
                  </a:cubicBezTo>
                  <a:cubicBezTo>
                    <a:pt x="4856987" y="6479929"/>
                    <a:pt x="4860998" y="6475917"/>
                    <a:pt x="4865947" y="6475917"/>
                  </a:cubicBezTo>
                  <a:close/>
                  <a:moveTo>
                    <a:pt x="4562385" y="6475917"/>
                  </a:moveTo>
                  <a:cubicBezTo>
                    <a:pt x="4567334" y="6475917"/>
                    <a:pt x="4571346" y="6479929"/>
                    <a:pt x="4571346" y="6484878"/>
                  </a:cubicBezTo>
                  <a:cubicBezTo>
                    <a:pt x="4571346" y="6489827"/>
                    <a:pt x="4567334" y="6493838"/>
                    <a:pt x="4562385" y="6493838"/>
                  </a:cubicBezTo>
                  <a:cubicBezTo>
                    <a:pt x="4557436" y="6493838"/>
                    <a:pt x="4553425" y="6489827"/>
                    <a:pt x="4553425" y="6484878"/>
                  </a:cubicBezTo>
                  <a:cubicBezTo>
                    <a:pt x="4553425" y="6479929"/>
                    <a:pt x="4557436" y="6475917"/>
                    <a:pt x="4562385" y="6475917"/>
                  </a:cubicBezTo>
                  <a:close/>
                  <a:moveTo>
                    <a:pt x="4258823" y="6475917"/>
                  </a:moveTo>
                  <a:cubicBezTo>
                    <a:pt x="4263772" y="6475917"/>
                    <a:pt x="4267784" y="6479929"/>
                    <a:pt x="4267784" y="6484878"/>
                  </a:cubicBezTo>
                  <a:cubicBezTo>
                    <a:pt x="4267784" y="6489827"/>
                    <a:pt x="4263772" y="6493838"/>
                    <a:pt x="4258823" y="6493838"/>
                  </a:cubicBezTo>
                  <a:cubicBezTo>
                    <a:pt x="4253874" y="6493838"/>
                    <a:pt x="4249863" y="6489827"/>
                    <a:pt x="4249863" y="6484878"/>
                  </a:cubicBezTo>
                  <a:cubicBezTo>
                    <a:pt x="4249863" y="6479929"/>
                    <a:pt x="4253874" y="6475917"/>
                    <a:pt x="4258823" y="6475917"/>
                  </a:cubicBezTo>
                  <a:close/>
                  <a:moveTo>
                    <a:pt x="3955261" y="6475917"/>
                  </a:moveTo>
                  <a:cubicBezTo>
                    <a:pt x="3960210" y="6475917"/>
                    <a:pt x="3964222" y="6479929"/>
                    <a:pt x="3964222" y="6484878"/>
                  </a:cubicBezTo>
                  <a:cubicBezTo>
                    <a:pt x="3964222" y="6489827"/>
                    <a:pt x="3960210" y="6493838"/>
                    <a:pt x="3955261" y="6493838"/>
                  </a:cubicBezTo>
                  <a:cubicBezTo>
                    <a:pt x="3950312" y="6493838"/>
                    <a:pt x="3946301" y="6489827"/>
                    <a:pt x="3946301" y="6484878"/>
                  </a:cubicBezTo>
                  <a:cubicBezTo>
                    <a:pt x="3946301" y="6479929"/>
                    <a:pt x="3950312" y="6475917"/>
                    <a:pt x="3955261" y="6475917"/>
                  </a:cubicBezTo>
                  <a:close/>
                  <a:moveTo>
                    <a:pt x="3651699" y="6475917"/>
                  </a:moveTo>
                  <a:cubicBezTo>
                    <a:pt x="3656648" y="6475917"/>
                    <a:pt x="3660660" y="6479929"/>
                    <a:pt x="3660660" y="6484878"/>
                  </a:cubicBezTo>
                  <a:cubicBezTo>
                    <a:pt x="3660660" y="6489827"/>
                    <a:pt x="3656648" y="6493838"/>
                    <a:pt x="3651699" y="6493838"/>
                  </a:cubicBezTo>
                  <a:cubicBezTo>
                    <a:pt x="3646751" y="6493838"/>
                    <a:pt x="3642739" y="6489827"/>
                    <a:pt x="3642739" y="6484878"/>
                  </a:cubicBezTo>
                  <a:cubicBezTo>
                    <a:pt x="3642739" y="6479929"/>
                    <a:pt x="3646751" y="6475917"/>
                    <a:pt x="3651699" y="6475917"/>
                  </a:cubicBezTo>
                  <a:close/>
                  <a:moveTo>
                    <a:pt x="3348147" y="6475917"/>
                  </a:moveTo>
                  <a:cubicBezTo>
                    <a:pt x="3353096" y="6475917"/>
                    <a:pt x="3357108" y="6479929"/>
                    <a:pt x="3357108" y="6484878"/>
                  </a:cubicBezTo>
                  <a:cubicBezTo>
                    <a:pt x="3357108" y="6489827"/>
                    <a:pt x="3353096" y="6493838"/>
                    <a:pt x="3348147" y="6493838"/>
                  </a:cubicBezTo>
                  <a:cubicBezTo>
                    <a:pt x="3343199" y="6493838"/>
                    <a:pt x="3339188" y="6489827"/>
                    <a:pt x="3339188" y="6484878"/>
                  </a:cubicBezTo>
                  <a:cubicBezTo>
                    <a:pt x="3339188" y="6479929"/>
                    <a:pt x="3343199" y="6475917"/>
                    <a:pt x="3348147" y="6475917"/>
                  </a:cubicBezTo>
                  <a:close/>
                  <a:moveTo>
                    <a:pt x="3044596" y="6475917"/>
                  </a:moveTo>
                  <a:cubicBezTo>
                    <a:pt x="3049544" y="6475917"/>
                    <a:pt x="3053556" y="6479929"/>
                    <a:pt x="3053556" y="6484878"/>
                  </a:cubicBezTo>
                  <a:cubicBezTo>
                    <a:pt x="3053556" y="6489827"/>
                    <a:pt x="3049544" y="6493838"/>
                    <a:pt x="3044596" y="6493838"/>
                  </a:cubicBezTo>
                  <a:cubicBezTo>
                    <a:pt x="3039646" y="6493838"/>
                    <a:pt x="3035634" y="6489827"/>
                    <a:pt x="3035634" y="6484878"/>
                  </a:cubicBezTo>
                  <a:cubicBezTo>
                    <a:pt x="3035634" y="6479929"/>
                    <a:pt x="3039646" y="6475917"/>
                    <a:pt x="3044596" y="6475917"/>
                  </a:cubicBezTo>
                  <a:close/>
                  <a:moveTo>
                    <a:pt x="2741036" y="6475917"/>
                  </a:moveTo>
                  <a:cubicBezTo>
                    <a:pt x="2745984" y="6475917"/>
                    <a:pt x="2749995" y="6479929"/>
                    <a:pt x="2749995" y="6484878"/>
                  </a:cubicBezTo>
                  <a:cubicBezTo>
                    <a:pt x="2749995" y="6489827"/>
                    <a:pt x="2745984" y="6493838"/>
                    <a:pt x="2741036" y="6493838"/>
                  </a:cubicBezTo>
                  <a:cubicBezTo>
                    <a:pt x="2736087" y="6493838"/>
                    <a:pt x="2732075" y="6489827"/>
                    <a:pt x="2732075" y="6484878"/>
                  </a:cubicBezTo>
                  <a:cubicBezTo>
                    <a:pt x="2732075" y="6479929"/>
                    <a:pt x="2736087" y="6475917"/>
                    <a:pt x="2741036" y="6475917"/>
                  </a:cubicBezTo>
                  <a:close/>
                  <a:moveTo>
                    <a:pt x="2437478" y="6475917"/>
                  </a:moveTo>
                  <a:cubicBezTo>
                    <a:pt x="2442426" y="6475917"/>
                    <a:pt x="2446437" y="6479929"/>
                    <a:pt x="2446437" y="6484878"/>
                  </a:cubicBezTo>
                  <a:cubicBezTo>
                    <a:pt x="2446437" y="6489827"/>
                    <a:pt x="2442426" y="6493838"/>
                    <a:pt x="2437478" y="6493838"/>
                  </a:cubicBezTo>
                  <a:cubicBezTo>
                    <a:pt x="2432531" y="6493838"/>
                    <a:pt x="2428519" y="6489827"/>
                    <a:pt x="2428519" y="6484878"/>
                  </a:cubicBezTo>
                  <a:cubicBezTo>
                    <a:pt x="2428519" y="6479929"/>
                    <a:pt x="2432531" y="6475917"/>
                    <a:pt x="2437478" y="6475917"/>
                  </a:cubicBezTo>
                  <a:close/>
                  <a:moveTo>
                    <a:pt x="2133913" y="6475917"/>
                  </a:moveTo>
                  <a:cubicBezTo>
                    <a:pt x="2138863" y="6475917"/>
                    <a:pt x="2142872" y="6479929"/>
                    <a:pt x="2142872" y="6484878"/>
                  </a:cubicBezTo>
                  <a:cubicBezTo>
                    <a:pt x="2142872" y="6489827"/>
                    <a:pt x="2138863" y="6493838"/>
                    <a:pt x="2133913" y="6493838"/>
                  </a:cubicBezTo>
                  <a:cubicBezTo>
                    <a:pt x="2128963" y="6493838"/>
                    <a:pt x="2124951" y="6489827"/>
                    <a:pt x="2124951" y="6484878"/>
                  </a:cubicBezTo>
                  <a:cubicBezTo>
                    <a:pt x="2124951" y="6479929"/>
                    <a:pt x="2128963" y="6475917"/>
                    <a:pt x="2133913" y="6475917"/>
                  </a:cubicBezTo>
                  <a:close/>
                  <a:moveTo>
                    <a:pt x="1830352" y="6475917"/>
                  </a:moveTo>
                  <a:cubicBezTo>
                    <a:pt x="1835300" y="6475917"/>
                    <a:pt x="1839312" y="6479929"/>
                    <a:pt x="1839312" y="6484878"/>
                  </a:cubicBezTo>
                  <a:cubicBezTo>
                    <a:pt x="1839312" y="6489827"/>
                    <a:pt x="1835300" y="6493838"/>
                    <a:pt x="1830352" y="6493838"/>
                  </a:cubicBezTo>
                  <a:cubicBezTo>
                    <a:pt x="1825403" y="6493838"/>
                    <a:pt x="1821390" y="6489827"/>
                    <a:pt x="1821390" y="6484878"/>
                  </a:cubicBezTo>
                  <a:cubicBezTo>
                    <a:pt x="1821390" y="6479929"/>
                    <a:pt x="1825403" y="6475917"/>
                    <a:pt x="1830352" y="6475917"/>
                  </a:cubicBezTo>
                  <a:close/>
                  <a:moveTo>
                    <a:pt x="1526791" y="6475917"/>
                  </a:moveTo>
                  <a:cubicBezTo>
                    <a:pt x="1531740" y="6475917"/>
                    <a:pt x="1535751" y="6479929"/>
                    <a:pt x="1535751" y="6484878"/>
                  </a:cubicBezTo>
                  <a:cubicBezTo>
                    <a:pt x="1535751" y="6489827"/>
                    <a:pt x="1531740" y="6493838"/>
                    <a:pt x="1526791" y="6493838"/>
                  </a:cubicBezTo>
                  <a:cubicBezTo>
                    <a:pt x="1521842" y="6493838"/>
                    <a:pt x="1517830" y="6489827"/>
                    <a:pt x="1517830" y="6484878"/>
                  </a:cubicBezTo>
                  <a:cubicBezTo>
                    <a:pt x="1517830" y="6479929"/>
                    <a:pt x="1521842" y="6475917"/>
                    <a:pt x="1526791" y="6475917"/>
                  </a:cubicBezTo>
                  <a:close/>
                  <a:moveTo>
                    <a:pt x="1223228" y="6475917"/>
                  </a:moveTo>
                  <a:cubicBezTo>
                    <a:pt x="1228177" y="6475917"/>
                    <a:pt x="1232189" y="6479929"/>
                    <a:pt x="1232189" y="6484878"/>
                  </a:cubicBezTo>
                  <a:cubicBezTo>
                    <a:pt x="1232189" y="6489827"/>
                    <a:pt x="1228177" y="6493838"/>
                    <a:pt x="1223228" y="6493838"/>
                  </a:cubicBezTo>
                  <a:cubicBezTo>
                    <a:pt x="1218279" y="6493838"/>
                    <a:pt x="1214267" y="6489827"/>
                    <a:pt x="1214267" y="6484878"/>
                  </a:cubicBezTo>
                  <a:cubicBezTo>
                    <a:pt x="1214267" y="6479929"/>
                    <a:pt x="1218279" y="6475917"/>
                    <a:pt x="1223228" y="6475917"/>
                  </a:cubicBezTo>
                  <a:close/>
                  <a:moveTo>
                    <a:pt x="919668" y="6475917"/>
                  </a:moveTo>
                  <a:cubicBezTo>
                    <a:pt x="924616" y="6475917"/>
                    <a:pt x="928627" y="6479929"/>
                    <a:pt x="928627" y="6484878"/>
                  </a:cubicBezTo>
                  <a:cubicBezTo>
                    <a:pt x="928627" y="6489827"/>
                    <a:pt x="924616" y="6493838"/>
                    <a:pt x="919668" y="6493838"/>
                  </a:cubicBezTo>
                  <a:cubicBezTo>
                    <a:pt x="914718" y="6493838"/>
                    <a:pt x="910706" y="6489827"/>
                    <a:pt x="910706" y="6484878"/>
                  </a:cubicBezTo>
                  <a:cubicBezTo>
                    <a:pt x="910706" y="6479929"/>
                    <a:pt x="914718" y="6475917"/>
                    <a:pt x="919668" y="6475917"/>
                  </a:cubicBezTo>
                  <a:close/>
                  <a:moveTo>
                    <a:pt x="616101" y="6475917"/>
                  </a:moveTo>
                  <a:cubicBezTo>
                    <a:pt x="621050" y="6475917"/>
                    <a:pt x="625061" y="6479929"/>
                    <a:pt x="625061" y="6484878"/>
                  </a:cubicBezTo>
                  <a:cubicBezTo>
                    <a:pt x="625061" y="6489827"/>
                    <a:pt x="621050" y="6493838"/>
                    <a:pt x="616101" y="6493838"/>
                  </a:cubicBezTo>
                  <a:cubicBezTo>
                    <a:pt x="611152" y="6493838"/>
                    <a:pt x="607140" y="6489827"/>
                    <a:pt x="607140" y="6484878"/>
                  </a:cubicBezTo>
                  <a:cubicBezTo>
                    <a:pt x="607140" y="6479929"/>
                    <a:pt x="611152" y="6475917"/>
                    <a:pt x="616101" y="6475917"/>
                  </a:cubicBezTo>
                  <a:close/>
                  <a:moveTo>
                    <a:pt x="312541" y="6475917"/>
                  </a:moveTo>
                  <a:cubicBezTo>
                    <a:pt x="317490" y="6475917"/>
                    <a:pt x="321501" y="6479929"/>
                    <a:pt x="321501" y="6484878"/>
                  </a:cubicBezTo>
                  <a:cubicBezTo>
                    <a:pt x="321501" y="6489827"/>
                    <a:pt x="317490" y="6493838"/>
                    <a:pt x="312541" y="6493838"/>
                  </a:cubicBezTo>
                  <a:cubicBezTo>
                    <a:pt x="307592" y="6493838"/>
                    <a:pt x="303580" y="6489827"/>
                    <a:pt x="303580" y="6484878"/>
                  </a:cubicBezTo>
                  <a:cubicBezTo>
                    <a:pt x="303580" y="6479929"/>
                    <a:pt x="307592" y="6475917"/>
                    <a:pt x="312541" y="6475917"/>
                  </a:cubicBezTo>
                  <a:close/>
                  <a:moveTo>
                    <a:pt x="8980" y="6475917"/>
                  </a:moveTo>
                  <a:cubicBezTo>
                    <a:pt x="13929" y="6475917"/>
                    <a:pt x="17940" y="6479929"/>
                    <a:pt x="17940" y="6484878"/>
                  </a:cubicBezTo>
                  <a:cubicBezTo>
                    <a:pt x="17940" y="6489827"/>
                    <a:pt x="13929" y="6493838"/>
                    <a:pt x="8980" y="6493838"/>
                  </a:cubicBezTo>
                  <a:cubicBezTo>
                    <a:pt x="4031" y="6493838"/>
                    <a:pt x="19" y="6489827"/>
                    <a:pt x="19" y="6484878"/>
                  </a:cubicBezTo>
                  <a:cubicBezTo>
                    <a:pt x="19" y="6479929"/>
                    <a:pt x="4031" y="6475917"/>
                    <a:pt x="8980" y="6475917"/>
                  </a:cubicBezTo>
                  <a:close/>
                  <a:moveTo>
                    <a:pt x="6836025" y="6399003"/>
                  </a:moveTo>
                  <a:cubicBezTo>
                    <a:pt x="6840974" y="6399003"/>
                    <a:pt x="6844985" y="6403015"/>
                    <a:pt x="6844985" y="6407964"/>
                  </a:cubicBezTo>
                  <a:cubicBezTo>
                    <a:pt x="6844985" y="6412913"/>
                    <a:pt x="6840974" y="6416924"/>
                    <a:pt x="6836025" y="6416924"/>
                  </a:cubicBezTo>
                  <a:cubicBezTo>
                    <a:pt x="6831076" y="6416924"/>
                    <a:pt x="6827064" y="6412913"/>
                    <a:pt x="6827064" y="6407964"/>
                  </a:cubicBezTo>
                  <a:cubicBezTo>
                    <a:pt x="6827064" y="6403015"/>
                    <a:pt x="6831076" y="6399003"/>
                    <a:pt x="6836025" y="6399003"/>
                  </a:cubicBezTo>
                  <a:close/>
                  <a:moveTo>
                    <a:pt x="6532742" y="6399003"/>
                  </a:moveTo>
                  <a:cubicBezTo>
                    <a:pt x="6537691" y="6399003"/>
                    <a:pt x="6541703" y="6403015"/>
                    <a:pt x="6541703" y="6407964"/>
                  </a:cubicBezTo>
                  <a:cubicBezTo>
                    <a:pt x="6541703" y="6412913"/>
                    <a:pt x="6537691" y="6416924"/>
                    <a:pt x="6532742" y="6416924"/>
                  </a:cubicBezTo>
                  <a:cubicBezTo>
                    <a:pt x="6527793" y="6416924"/>
                    <a:pt x="6523782" y="6412913"/>
                    <a:pt x="6523782" y="6407964"/>
                  </a:cubicBezTo>
                  <a:cubicBezTo>
                    <a:pt x="6523782" y="6403015"/>
                    <a:pt x="6527793" y="6399003"/>
                    <a:pt x="6532742" y="6399003"/>
                  </a:cubicBezTo>
                  <a:close/>
                  <a:moveTo>
                    <a:pt x="6229459" y="6399003"/>
                  </a:moveTo>
                  <a:cubicBezTo>
                    <a:pt x="6234408" y="6399003"/>
                    <a:pt x="6238420" y="6403015"/>
                    <a:pt x="6238420" y="6407964"/>
                  </a:cubicBezTo>
                  <a:cubicBezTo>
                    <a:pt x="6238420" y="6412913"/>
                    <a:pt x="6234408" y="6416924"/>
                    <a:pt x="6229459" y="6416924"/>
                  </a:cubicBezTo>
                  <a:cubicBezTo>
                    <a:pt x="6224510" y="6416924"/>
                    <a:pt x="6220499" y="6412913"/>
                    <a:pt x="6220499" y="6407964"/>
                  </a:cubicBezTo>
                  <a:cubicBezTo>
                    <a:pt x="6220499" y="6403015"/>
                    <a:pt x="6224510" y="6399003"/>
                    <a:pt x="6229459" y="6399003"/>
                  </a:cubicBezTo>
                  <a:close/>
                  <a:moveTo>
                    <a:pt x="5926177" y="6399003"/>
                  </a:moveTo>
                  <a:cubicBezTo>
                    <a:pt x="5931126" y="6399003"/>
                    <a:pt x="5935138" y="6403015"/>
                    <a:pt x="5935138" y="6407964"/>
                  </a:cubicBezTo>
                  <a:cubicBezTo>
                    <a:pt x="5935138" y="6412913"/>
                    <a:pt x="5931126" y="6416924"/>
                    <a:pt x="5926177" y="6416924"/>
                  </a:cubicBezTo>
                  <a:cubicBezTo>
                    <a:pt x="5921228" y="6416924"/>
                    <a:pt x="5917217" y="6412913"/>
                    <a:pt x="5917217" y="6407964"/>
                  </a:cubicBezTo>
                  <a:cubicBezTo>
                    <a:pt x="5917217" y="6403015"/>
                    <a:pt x="5921228" y="6399003"/>
                    <a:pt x="5926177" y="6399003"/>
                  </a:cubicBezTo>
                  <a:close/>
                  <a:moveTo>
                    <a:pt x="5622895" y="6399003"/>
                  </a:moveTo>
                  <a:cubicBezTo>
                    <a:pt x="5627844" y="6399003"/>
                    <a:pt x="5631856" y="6403015"/>
                    <a:pt x="5631856" y="6407964"/>
                  </a:cubicBezTo>
                  <a:cubicBezTo>
                    <a:pt x="5631856" y="6412913"/>
                    <a:pt x="5627844" y="6416924"/>
                    <a:pt x="5622895" y="6416924"/>
                  </a:cubicBezTo>
                  <a:cubicBezTo>
                    <a:pt x="5617946" y="6416924"/>
                    <a:pt x="5613935" y="6412913"/>
                    <a:pt x="5613935" y="6407964"/>
                  </a:cubicBezTo>
                  <a:cubicBezTo>
                    <a:pt x="5613935" y="6403015"/>
                    <a:pt x="5617946" y="6399003"/>
                    <a:pt x="5622895" y="6399003"/>
                  </a:cubicBezTo>
                  <a:close/>
                  <a:moveTo>
                    <a:pt x="5319613" y="6399003"/>
                  </a:moveTo>
                  <a:cubicBezTo>
                    <a:pt x="5324562" y="6399003"/>
                    <a:pt x="5328574" y="6403015"/>
                    <a:pt x="5328574" y="6407964"/>
                  </a:cubicBezTo>
                  <a:cubicBezTo>
                    <a:pt x="5328574" y="6412913"/>
                    <a:pt x="5324562" y="6416924"/>
                    <a:pt x="5319613" y="6416924"/>
                  </a:cubicBezTo>
                  <a:cubicBezTo>
                    <a:pt x="5314664" y="6416924"/>
                    <a:pt x="5310653" y="6412913"/>
                    <a:pt x="5310653" y="6407964"/>
                  </a:cubicBezTo>
                  <a:cubicBezTo>
                    <a:pt x="5310653" y="6403015"/>
                    <a:pt x="5314664" y="6399003"/>
                    <a:pt x="5319613" y="6399003"/>
                  </a:cubicBezTo>
                  <a:close/>
                  <a:moveTo>
                    <a:pt x="5016330" y="6399003"/>
                  </a:moveTo>
                  <a:cubicBezTo>
                    <a:pt x="5021279" y="6399003"/>
                    <a:pt x="5025291" y="6403015"/>
                    <a:pt x="5025291" y="6407964"/>
                  </a:cubicBezTo>
                  <a:cubicBezTo>
                    <a:pt x="5025291" y="6412913"/>
                    <a:pt x="5021279" y="6416924"/>
                    <a:pt x="5016330" y="6416924"/>
                  </a:cubicBezTo>
                  <a:cubicBezTo>
                    <a:pt x="5011381" y="6416924"/>
                    <a:pt x="5007370" y="6412913"/>
                    <a:pt x="5007370" y="6407964"/>
                  </a:cubicBezTo>
                  <a:cubicBezTo>
                    <a:pt x="5007370" y="6403015"/>
                    <a:pt x="5011381" y="6399003"/>
                    <a:pt x="5016330" y="6399003"/>
                  </a:cubicBezTo>
                  <a:close/>
                  <a:moveTo>
                    <a:pt x="4713048" y="6399003"/>
                  </a:moveTo>
                  <a:cubicBezTo>
                    <a:pt x="4717997" y="6399003"/>
                    <a:pt x="4722009" y="6403015"/>
                    <a:pt x="4722009" y="6407964"/>
                  </a:cubicBezTo>
                  <a:cubicBezTo>
                    <a:pt x="4722009" y="6412913"/>
                    <a:pt x="4717997" y="6416924"/>
                    <a:pt x="4713048" y="6416924"/>
                  </a:cubicBezTo>
                  <a:cubicBezTo>
                    <a:pt x="4708099" y="6416924"/>
                    <a:pt x="4704088" y="6412913"/>
                    <a:pt x="4704088" y="6407964"/>
                  </a:cubicBezTo>
                  <a:cubicBezTo>
                    <a:pt x="4704088" y="6403015"/>
                    <a:pt x="4708099" y="6399003"/>
                    <a:pt x="4713048" y="6399003"/>
                  </a:cubicBezTo>
                  <a:close/>
                  <a:moveTo>
                    <a:pt x="4409765" y="6399003"/>
                  </a:moveTo>
                  <a:cubicBezTo>
                    <a:pt x="4414714" y="6399003"/>
                    <a:pt x="4418726" y="6403015"/>
                    <a:pt x="4418726" y="6407964"/>
                  </a:cubicBezTo>
                  <a:cubicBezTo>
                    <a:pt x="4418726" y="6412913"/>
                    <a:pt x="4414714" y="6416924"/>
                    <a:pt x="4409765" y="6416924"/>
                  </a:cubicBezTo>
                  <a:cubicBezTo>
                    <a:pt x="4404816" y="6416924"/>
                    <a:pt x="4400805" y="6412913"/>
                    <a:pt x="4400805" y="6407964"/>
                  </a:cubicBezTo>
                  <a:cubicBezTo>
                    <a:pt x="4400805" y="6403015"/>
                    <a:pt x="4404816" y="6399003"/>
                    <a:pt x="4409765" y="6399003"/>
                  </a:cubicBezTo>
                  <a:close/>
                  <a:moveTo>
                    <a:pt x="4106483" y="6399003"/>
                  </a:moveTo>
                  <a:cubicBezTo>
                    <a:pt x="4111432" y="6399003"/>
                    <a:pt x="4115444" y="6403015"/>
                    <a:pt x="4115444" y="6407964"/>
                  </a:cubicBezTo>
                  <a:cubicBezTo>
                    <a:pt x="4115444" y="6412913"/>
                    <a:pt x="4111432" y="6416924"/>
                    <a:pt x="4106483" y="6416924"/>
                  </a:cubicBezTo>
                  <a:cubicBezTo>
                    <a:pt x="4101534" y="6416924"/>
                    <a:pt x="4097523" y="6412913"/>
                    <a:pt x="4097523" y="6407964"/>
                  </a:cubicBezTo>
                  <a:cubicBezTo>
                    <a:pt x="4097523" y="6403015"/>
                    <a:pt x="4101534" y="6399003"/>
                    <a:pt x="4106483" y="6399003"/>
                  </a:cubicBezTo>
                  <a:close/>
                  <a:moveTo>
                    <a:pt x="3803200" y="6399003"/>
                  </a:moveTo>
                  <a:cubicBezTo>
                    <a:pt x="3808149" y="6399003"/>
                    <a:pt x="3812161" y="6403015"/>
                    <a:pt x="3812161" y="6407964"/>
                  </a:cubicBezTo>
                  <a:cubicBezTo>
                    <a:pt x="3812161" y="6412913"/>
                    <a:pt x="3808149" y="6416924"/>
                    <a:pt x="3803200" y="6416924"/>
                  </a:cubicBezTo>
                  <a:cubicBezTo>
                    <a:pt x="3798252" y="6416924"/>
                    <a:pt x="3794240" y="6412913"/>
                    <a:pt x="3794240" y="6407964"/>
                  </a:cubicBezTo>
                  <a:cubicBezTo>
                    <a:pt x="3794240" y="6403015"/>
                    <a:pt x="3798252" y="6399003"/>
                    <a:pt x="3803200" y="6399003"/>
                  </a:cubicBezTo>
                  <a:close/>
                  <a:moveTo>
                    <a:pt x="3499921" y="6399003"/>
                  </a:moveTo>
                  <a:cubicBezTo>
                    <a:pt x="3504867" y="6399003"/>
                    <a:pt x="3508879" y="6403015"/>
                    <a:pt x="3508879" y="6407964"/>
                  </a:cubicBezTo>
                  <a:cubicBezTo>
                    <a:pt x="3508879" y="6412913"/>
                    <a:pt x="3504867" y="6416924"/>
                    <a:pt x="3499921" y="6416924"/>
                  </a:cubicBezTo>
                  <a:cubicBezTo>
                    <a:pt x="3495018" y="6416924"/>
                    <a:pt x="3491007" y="6412913"/>
                    <a:pt x="3491007" y="6407964"/>
                  </a:cubicBezTo>
                  <a:cubicBezTo>
                    <a:pt x="3491007" y="6403015"/>
                    <a:pt x="3495018" y="6399003"/>
                    <a:pt x="3499921" y="6399003"/>
                  </a:cubicBezTo>
                  <a:close/>
                  <a:moveTo>
                    <a:pt x="3196690" y="6399003"/>
                  </a:moveTo>
                  <a:cubicBezTo>
                    <a:pt x="3201644" y="6399003"/>
                    <a:pt x="3205656" y="6403015"/>
                    <a:pt x="3205656" y="6407964"/>
                  </a:cubicBezTo>
                  <a:cubicBezTo>
                    <a:pt x="3205656" y="6412913"/>
                    <a:pt x="3201644" y="6416924"/>
                    <a:pt x="3196690" y="6416924"/>
                  </a:cubicBezTo>
                  <a:cubicBezTo>
                    <a:pt x="3191743" y="6416924"/>
                    <a:pt x="3187729" y="6412913"/>
                    <a:pt x="3187729" y="6407964"/>
                  </a:cubicBezTo>
                  <a:cubicBezTo>
                    <a:pt x="3187729" y="6403015"/>
                    <a:pt x="3191743" y="6399003"/>
                    <a:pt x="3196690" y="6399003"/>
                  </a:cubicBezTo>
                  <a:close/>
                  <a:moveTo>
                    <a:pt x="2893445" y="6399003"/>
                  </a:moveTo>
                  <a:cubicBezTo>
                    <a:pt x="2898395" y="6399003"/>
                    <a:pt x="2902406" y="6403015"/>
                    <a:pt x="2902406" y="6407964"/>
                  </a:cubicBezTo>
                  <a:cubicBezTo>
                    <a:pt x="2902406" y="6412913"/>
                    <a:pt x="2898395" y="6416924"/>
                    <a:pt x="2893445" y="6416924"/>
                  </a:cubicBezTo>
                  <a:cubicBezTo>
                    <a:pt x="2888497" y="6416924"/>
                    <a:pt x="2884485" y="6412913"/>
                    <a:pt x="2884485" y="6407964"/>
                  </a:cubicBezTo>
                  <a:cubicBezTo>
                    <a:pt x="2884485" y="6403015"/>
                    <a:pt x="2888497" y="6399003"/>
                    <a:pt x="2893445" y="6399003"/>
                  </a:cubicBezTo>
                  <a:close/>
                  <a:moveTo>
                    <a:pt x="2590168" y="6399003"/>
                  </a:moveTo>
                  <a:cubicBezTo>
                    <a:pt x="2595112" y="6399003"/>
                    <a:pt x="2599122" y="6403015"/>
                    <a:pt x="2599122" y="6407964"/>
                  </a:cubicBezTo>
                  <a:cubicBezTo>
                    <a:pt x="2599122" y="6412913"/>
                    <a:pt x="2595112" y="6416924"/>
                    <a:pt x="2590168" y="6416924"/>
                  </a:cubicBezTo>
                  <a:cubicBezTo>
                    <a:pt x="2585219" y="6416924"/>
                    <a:pt x="2581206" y="6412913"/>
                    <a:pt x="2581206" y="6407964"/>
                  </a:cubicBezTo>
                  <a:cubicBezTo>
                    <a:pt x="2581206" y="6403015"/>
                    <a:pt x="2585219" y="6399003"/>
                    <a:pt x="2590168" y="6399003"/>
                  </a:cubicBezTo>
                  <a:close/>
                  <a:moveTo>
                    <a:pt x="2286883" y="6399003"/>
                  </a:moveTo>
                  <a:cubicBezTo>
                    <a:pt x="2291831" y="6399003"/>
                    <a:pt x="2295843" y="6403015"/>
                    <a:pt x="2295843" y="6407964"/>
                  </a:cubicBezTo>
                  <a:cubicBezTo>
                    <a:pt x="2295843" y="6412913"/>
                    <a:pt x="2291831" y="6416924"/>
                    <a:pt x="2286883" y="6416924"/>
                  </a:cubicBezTo>
                  <a:cubicBezTo>
                    <a:pt x="2281937" y="6416924"/>
                    <a:pt x="2277925" y="6412913"/>
                    <a:pt x="2277925" y="6407964"/>
                  </a:cubicBezTo>
                  <a:cubicBezTo>
                    <a:pt x="2277925" y="6403015"/>
                    <a:pt x="2281937" y="6399003"/>
                    <a:pt x="2286883" y="6399003"/>
                  </a:cubicBezTo>
                  <a:close/>
                  <a:moveTo>
                    <a:pt x="1983607" y="6399003"/>
                  </a:moveTo>
                  <a:cubicBezTo>
                    <a:pt x="1988559" y="6399003"/>
                    <a:pt x="1992572" y="6403015"/>
                    <a:pt x="1992572" y="6407964"/>
                  </a:cubicBezTo>
                  <a:cubicBezTo>
                    <a:pt x="1992572" y="6412913"/>
                    <a:pt x="1988559" y="6416924"/>
                    <a:pt x="1983607" y="6416924"/>
                  </a:cubicBezTo>
                  <a:cubicBezTo>
                    <a:pt x="1978659" y="6416924"/>
                    <a:pt x="1974648" y="6412913"/>
                    <a:pt x="1974648" y="6407964"/>
                  </a:cubicBezTo>
                  <a:cubicBezTo>
                    <a:pt x="1974648" y="6403015"/>
                    <a:pt x="1978659" y="6399003"/>
                    <a:pt x="1983607" y="6399003"/>
                  </a:cubicBezTo>
                  <a:close/>
                  <a:moveTo>
                    <a:pt x="1680338" y="6399003"/>
                  </a:moveTo>
                  <a:cubicBezTo>
                    <a:pt x="1685288" y="6399003"/>
                    <a:pt x="1689300" y="6403015"/>
                    <a:pt x="1689300" y="6407964"/>
                  </a:cubicBezTo>
                  <a:cubicBezTo>
                    <a:pt x="1689300" y="6412913"/>
                    <a:pt x="1685288" y="6416924"/>
                    <a:pt x="1680338" y="6416924"/>
                  </a:cubicBezTo>
                  <a:cubicBezTo>
                    <a:pt x="1675390" y="6416924"/>
                    <a:pt x="1671377" y="6412913"/>
                    <a:pt x="1671377" y="6407964"/>
                  </a:cubicBezTo>
                  <a:cubicBezTo>
                    <a:pt x="1671377" y="6403015"/>
                    <a:pt x="1675390" y="6399003"/>
                    <a:pt x="1680338" y="6399003"/>
                  </a:cubicBezTo>
                  <a:close/>
                  <a:moveTo>
                    <a:pt x="1377052" y="6399003"/>
                  </a:moveTo>
                  <a:cubicBezTo>
                    <a:pt x="1382000" y="6399003"/>
                    <a:pt x="1386013" y="6403015"/>
                    <a:pt x="1386013" y="6407964"/>
                  </a:cubicBezTo>
                  <a:cubicBezTo>
                    <a:pt x="1386013" y="6412913"/>
                    <a:pt x="1382000" y="6416924"/>
                    <a:pt x="1377052" y="6416924"/>
                  </a:cubicBezTo>
                  <a:cubicBezTo>
                    <a:pt x="1372102" y="6416924"/>
                    <a:pt x="1368088" y="6412913"/>
                    <a:pt x="1368088" y="6407964"/>
                  </a:cubicBezTo>
                  <a:cubicBezTo>
                    <a:pt x="1368088" y="6403015"/>
                    <a:pt x="1372102" y="6399003"/>
                    <a:pt x="1377052" y="6399003"/>
                  </a:cubicBezTo>
                  <a:close/>
                  <a:moveTo>
                    <a:pt x="1073768" y="6399003"/>
                  </a:moveTo>
                  <a:cubicBezTo>
                    <a:pt x="1078715" y="6399003"/>
                    <a:pt x="1082728" y="6403015"/>
                    <a:pt x="1082728" y="6407964"/>
                  </a:cubicBezTo>
                  <a:cubicBezTo>
                    <a:pt x="1082728" y="6412913"/>
                    <a:pt x="1078715" y="6416924"/>
                    <a:pt x="1073768" y="6416924"/>
                  </a:cubicBezTo>
                  <a:cubicBezTo>
                    <a:pt x="1068817" y="6416924"/>
                    <a:pt x="1064806" y="6412913"/>
                    <a:pt x="1064806" y="6407964"/>
                  </a:cubicBezTo>
                  <a:cubicBezTo>
                    <a:pt x="1064806" y="6403015"/>
                    <a:pt x="1068817" y="6399003"/>
                    <a:pt x="1073768" y="6399003"/>
                  </a:cubicBezTo>
                  <a:close/>
                  <a:moveTo>
                    <a:pt x="770491" y="6399003"/>
                  </a:moveTo>
                  <a:cubicBezTo>
                    <a:pt x="775437" y="6399003"/>
                    <a:pt x="779448" y="6403015"/>
                    <a:pt x="779448" y="6407964"/>
                  </a:cubicBezTo>
                  <a:cubicBezTo>
                    <a:pt x="779448" y="6412913"/>
                    <a:pt x="775437" y="6416924"/>
                    <a:pt x="770491" y="6416924"/>
                  </a:cubicBezTo>
                  <a:cubicBezTo>
                    <a:pt x="765539" y="6416924"/>
                    <a:pt x="761527" y="6412913"/>
                    <a:pt x="761527" y="6407964"/>
                  </a:cubicBezTo>
                  <a:cubicBezTo>
                    <a:pt x="761527" y="6403015"/>
                    <a:pt x="765539" y="6399003"/>
                    <a:pt x="770491" y="6399003"/>
                  </a:cubicBezTo>
                  <a:close/>
                  <a:moveTo>
                    <a:pt x="467186" y="6399003"/>
                  </a:moveTo>
                  <a:cubicBezTo>
                    <a:pt x="472135" y="6399003"/>
                    <a:pt x="476147" y="6403015"/>
                    <a:pt x="476147" y="6407964"/>
                  </a:cubicBezTo>
                  <a:cubicBezTo>
                    <a:pt x="476147" y="6412913"/>
                    <a:pt x="472135" y="6416924"/>
                    <a:pt x="467186" y="6416924"/>
                  </a:cubicBezTo>
                  <a:cubicBezTo>
                    <a:pt x="462238" y="6416924"/>
                    <a:pt x="458226" y="6412913"/>
                    <a:pt x="458226" y="6407964"/>
                  </a:cubicBezTo>
                  <a:cubicBezTo>
                    <a:pt x="458226" y="6403015"/>
                    <a:pt x="462238" y="6399003"/>
                    <a:pt x="467186" y="6399003"/>
                  </a:cubicBezTo>
                  <a:close/>
                  <a:moveTo>
                    <a:pt x="163905" y="6399003"/>
                  </a:moveTo>
                  <a:cubicBezTo>
                    <a:pt x="168854" y="6399003"/>
                    <a:pt x="172866" y="6403015"/>
                    <a:pt x="172866" y="6407964"/>
                  </a:cubicBezTo>
                  <a:cubicBezTo>
                    <a:pt x="172866" y="6412913"/>
                    <a:pt x="168854" y="6416924"/>
                    <a:pt x="163905" y="6416924"/>
                  </a:cubicBezTo>
                  <a:cubicBezTo>
                    <a:pt x="158957" y="6416924"/>
                    <a:pt x="154945" y="6412913"/>
                    <a:pt x="154945" y="6407964"/>
                  </a:cubicBezTo>
                  <a:cubicBezTo>
                    <a:pt x="154945" y="6403015"/>
                    <a:pt x="158957" y="6399003"/>
                    <a:pt x="163905" y="6399003"/>
                  </a:cubicBezTo>
                  <a:close/>
                  <a:moveTo>
                    <a:pt x="6836025" y="6209174"/>
                  </a:moveTo>
                  <a:cubicBezTo>
                    <a:pt x="6840974" y="6209174"/>
                    <a:pt x="6844985" y="6213186"/>
                    <a:pt x="6844985" y="6218135"/>
                  </a:cubicBezTo>
                  <a:cubicBezTo>
                    <a:pt x="6844985" y="6223084"/>
                    <a:pt x="6840974" y="6227095"/>
                    <a:pt x="6836025" y="6227095"/>
                  </a:cubicBezTo>
                  <a:cubicBezTo>
                    <a:pt x="6831076" y="6227095"/>
                    <a:pt x="6827064" y="6223084"/>
                    <a:pt x="6827064" y="6218135"/>
                  </a:cubicBezTo>
                  <a:cubicBezTo>
                    <a:pt x="6827064" y="6213186"/>
                    <a:pt x="6831076" y="6209174"/>
                    <a:pt x="6836025" y="6209174"/>
                  </a:cubicBezTo>
                  <a:close/>
                  <a:moveTo>
                    <a:pt x="6532742" y="6209174"/>
                  </a:moveTo>
                  <a:cubicBezTo>
                    <a:pt x="6537691" y="6209174"/>
                    <a:pt x="6541703" y="6213186"/>
                    <a:pt x="6541703" y="6218135"/>
                  </a:cubicBezTo>
                  <a:cubicBezTo>
                    <a:pt x="6541703" y="6223084"/>
                    <a:pt x="6537691" y="6227095"/>
                    <a:pt x="6532742" y="6227095"/>
                  </a:cubicBezTo>
                  <a:cubicBezTo>
                    <a:pt x="6527793" y="6227095"/>
                    <a:pt x="6523782" y="6223084"/>
                    <a:pt x="6523782" y="6218135"/>
                  </a:cubicBezTo>
                  <a:cubicBezTo>
                    <a:pt x="6523782" y="6213186"/>
                    <a:pt x="6527793" y="6209174"/>
                    <a:pt x="6532742" y="6209174"/>
                  </a:cubicBezTo>
                  <a:close/>
                  <a:moveTo>
                    <a:pt x="6229459" y="6209174"/>
                  </a:moveTo>
                  <a:cubicBezTo>
                    <a:pt x="6234408" y="6209174"/>
                    <a:pt x="6238420" y="6213186"/>
                    <a:pt x="6238420" y="6218135"/>
                  </a:cubicBezTo>
                  <a:cubicBezTo>
                    <a:pt x="6238420" y="6223084"/>
                    <a:pt x="6234408" y="6227095"/>
                    <a:pt x="6229459" y="6227095"/>
                  </a:cubicBezTo>
                  <a:cubicBezTo>
                    <a:pt x="6224510" y="6227095"/>
                    <a:pt x="6220499" y="6223084"/>
                    <a:pt x="6220499" y="6218135"/>
                  </a:cubicBezTo>
                  <a:cubicBezTo>
                    <a:pt x="6220499" y="6213186"/>
                    <a:pt x="6224510" y="6209174"/>
                    <a:pt x="6229459" y="6209174"/>
                  </a:cubicBezTo>
                  <a:close/>
                  <a:moveTo>
                    <a:pt x="5926177" y="6209174"/>
                  </a:moveTo>
                  <a:cubicBezTo>
                    <a:pt x="5931126" y="6209174"/>
                    <a:pt x="5935138" y="6213186"/>
                    <a:pt x="5935138" y="6218135"/>
                  </a:cubicBezTo>
                  <a:cubicBezTo>
                    <a:pt x="5935138" y="6223084"/>
                    <a:pt x="5931126" y="6227095"/>
                    <a:pt x="5926177" y="6227095"/>
                  </a:cubicBezTo>
                  <a:cubicBezTo>
                    <a:pt x="5921228" y="6227095"/>
                    <a:pt x="5917217" y="6223084"/>
                    <a:pt x="5917217" y="6218135"/>
                  </a:cubicBezTo>
                  <a:cubicBezTo>
                    <a:pt x="5917217" y="6213186"/>
                    <a:pt x="5921228" y="6209174"/>
                    <a:pt x="5926177" y="6209174"/>
                  </a:cubicBezTo>
                  <a:close/>
                  <a:moveTo>
                    <a:pt x="5622895" y="6209174"/>
                  </a:moveTo>
                  <a:cubicBezTo>
                    <a:pt x="5627844" y="6209174"/>
                    <a:pt x="5631856" y="6213186"/>
                    <a:pt x="5631856" y="6218135"/>
                  </a:cubicBezTo>
                  <a:cubicBezTo>
                    <a:pt x="5631856" y="6223084"/>
                    <a:pt x="5627844" y="6227095"/>
                    <a:pt x="5622895" y="6227095"/>
                  </a:cubicBezTo>
                  <a:cubicBezTo>
                    <a:pt x="5617946" y="6227095"/>
                    <a:pt x="5613935" y="6223084"/>
                    <a:pt x="5613935" y="6218135"/>
                  </a:cubicBezTo>
                  <a:cubicBezTo>
                    <a:pt x="5613935" y="6213186"/>
                    <a:pt x="5617946" y="6209174"/>
                    <a:pt x="5622895" y="6209174"/>
                  </a:cubicBezTo>
                  <a:close/>
                  <a:moveTo>
                    <a:pt x="5319613" y="6209174"/>
                  </a:moveTo>
                  <a:cubicBezTo>
                    <a:pt x="5324562" y="6209174"/>
                    <a:pt x="5328574" y="6213186"/>
                    <a:pt x="5328574" y="6218135"/>
                  </a:cubicBezTo>
                  <a:cubicBezTo>
                    <a:pt x="5328574" y="6223084"/>
                    <a:pt x="5324562" y="6227095"/>
                    <a:pt x="5319613" y="6227095"/>
                  </a:cubicBezTo>
                  <a:cubicBezTo>
                    <a:pt x="5314664" y="6227095"/>
                    <a:pt x="5310653" y="6223084"/>
                    <a:pt x="5310653" y="6218135"/>
                  </a:cubicBezTo>
                  <a:cubicBezTo>
                    <a:pt x="5310653" y="6213186"/>
                    <a:pt x="5314664" y="6209174"/>
                    <a:pt x="5319613" y="6209174"/>
                  </a:cubicBezTo>
                  <a:close/>
                  <a:moveTo>
                    <a:pt x="5016330" y="6209174"/>
                  </a:moveTo>
                  <a:cubicBezTo>
                    <a:pt x="5021279" y="6209174"/>
                    <a:pt x="5025291" y="6213186"/>
                    <a:pt x="5025291" y="6218135"/>
                  </a:cubicBezTo>
                  <a:cubicBezTo>
                    <a:pt x="5025291" y="6223084"/>
                    <a:pt x="5021279" y="6227095"/>
                    <a:pt x="5016330" y="6227095"/>
                  </a:cubicBezTo>
                  <a:cubicBezTo>
                    <a:pt x="5011381" y="6227095"/>
                    <a:pt x="5007370" y="6223084"/>
                    <a:pt x="5007370" y="6218135"/>
                  </a:cubicBezTo>
                  <a:cubicBezTo>
                    <a:pt x="5007370" y="6213186"/>
                    <a:pt x="5011381" y="6209174"/>
                    <a:pt x="5016330" y="6209174"/>
                  </a:cubicBezTo>
                  <a:close/>
                  <a:moveTo>
                    <a:pt x="4713048" y="6209174"/>
                  </a:moveTo>
                  <a:cubicBezTo>
                    <a:pt x="4717997" y="6209174"/>
                    <a:pt x="4722009" y="6213186"/>
                    <a:pt x="4722009" y="6218135"/>
                  </a:cubicBezTo>
                  <a:cubicBezTo>
                    <a:pt x="4722009" y="6223084"/>
                    <a:pt x="4717997" y="6227095"/>
                    <a:pt x="4713048" y="6227095"/>
                  </a:cubicBezTo>
                  <a:cubicBezTo>
                    <a:pt x="4708099" y="6227095"/>
                    <a:pt x="4704088" y="6223084"/>
                    <a:pt x="4704088" y="6218135"/>
                  </a:cubicBezTo>
                  <a:cubicBezTo>
                    <a:pt x="4704088" y="6213186"/>
                    <a:pt x="4708099" y="6209174"/>
                    <a:pt x="4713048" y="6209174"/>
                  </a:cubicBezTo>
                  <a:close/>
                  <a:moveTo>
                    <a:pt x="4409765" y="6209174"/>
                  </a:moveTo>
                  <a:cubicBezTo>
                    <a:pt x="4414714" y="6209174"/>
                    <a:pt x="4418726" y="6213186"/>
                    <a:pt x="4418726" y="6218135"/>
                  </a:cubicBezTo>
                  <a:cubicBezTo>
                    <a:pt x="4418726" y="6223084"/>
                    <a:pt x="4414714" y="6227095"/>
                    <a:pt x="4409765" y="6227095"/>
                  </a:cubicBezTo>
                  <a:cubicBezTo>
                    <a:pt x="4404816" y="6227095"/>
                    <a:pt x="4400805" y="6223084"/>
                    <a:pt x="4400805" y="6218135"/>
                  </a:cubicBezTo>
                  <a:cubicBezTo>
                    <a:pt x="4400805" y="6213186"/>
                    <a:pt x="4404816" y="6209174"/>
                    <a:pt x="4409765" y="6209174"/>
                  </a:cubicBezTo>
                  <a:close/>
                  <a:moveTo>
                    <a:pt x="4106483" y="6209174"/>
                  </a:moveTo>
                  <a:cubicBezTo>
                    <a:pt x="4111432" y="6209174"/>
                    <a:pt x="4115444" y="6213186"/>
                    <a:pt x="4115444" y="6218135"/>
                  </a:cubicBezTo>
                  <a:cubicBezTo>
                    <a:pt x="4115444" y="6223084"/>
                    <a:pt x="4111432" y="6227095"/>
                    <a:pt x="4106483" y="6227095"/>
                  </a:cubicBezTo>
                  <a:cubicBezTo>
                    <a:pt x="4101534" y="6227095"/>
                    <a:pt x="4097523" y="6223084"/>
                    <a:pt x="4097523" y="6218135"/>
                  </a:cubicBezTo>
                  <a:cubicBezTo>
                    <a:pt x="4097523" y="6213186"/>
                    <a:pt x="4101534" y="6209174"/>
                    <a:pt x="4106483" y="6209174"/>
                  </a:cubicBezTo>
                  <a:close/>
                  <a:moveTo>
                    <a:pt x="3803200" y="6209174"/>
                  </a:moveTo>
                  <a:cubicBezTo>
                    <a:pt x="3808149" y="6209174"/>
                    <a:pt x="3812161" y="6213186"/>
                    <a:pt x="3812161" y="6218135"/>
                  </a:cubicBezTo>
                  <a:cubicBezTo>
                    <a:pt x="3812161" y="6223084"/>
                    <a:pt x="3808149" y="6227095"/>
                    <a:pt x="3803200" y="6227095"/>
                  </a:cubicBezTo>
                  <a:cubicBezTo>
                    <a:pt x="3798252" y="6227095"/>
                    <a:pt x="3794240" y="6223084"/>
                    <a:pt x="3794240" y="6218135"/>
                  </a:cubicBezTo>
                  <a:cubicBezTo>
                    <a:pt x="3794240" y="6213186"/>
                    <a:pt x="3798252" y="6209174"/>
                    <a:pt x="3803200" y="6209174"/>
                  </a:cubicBezTo>
                  <a:close/>
                  <a:moveTo>
                    <a:pt x="3499921" y="6209174"/>
                  </a:moveTo>
                  <a:cubicBezTo>
                    <a:pt x="3504867" y="6209174"/>
                    <a:pt x="3508879" y="6213186"/>
                    <a:pt x="3508879" y="6218135"/>
                  </a:cubicBezTo>
                  <a:cubicBezTo>
                    <a:pt x="3508879" y="6223084"/>
                    <a:pt x="3504867" y="6227095"/>
                    <a:pt x="3499921" y="6227095"/>
                  </a:cubicBezTo>
                  <a:cubicBezTo>
                    <a:pt x="3495018" y="6227095"/>
                    <a:pt x="3491009" y="6223084"/>
                    <a:pt x="3491009" y="6218135"/>
                  </a:cubicBezTo>
                  <a:cubicBezTo>
                    <a:pt x="3491009" y="6213186"/>
                    <a:pt x="3495018" y="6209174"/>
                    <a:pt x="3499921" y="6209174"/>
                  </a:cubicBezTo>
                  <a:close/>
                  <a:moveTo>
                    <a:pt x="3196690" y="6209174"/>
                  </a:moveTo>
                  <a:cubicBezTo>
                    <a:pt x="3201644" y="6209174"/>
                    <a:pt x="3205656" y="6213186"/>
                    <a:pt x="3205656" y="6218135"/>
                  </a:cubicBezTo>
                  <a:cubicBezTo>
                    <a:pt x="3205656" y="6223084"/>
                    <a:pt x="3201644" y="6227095"/>
                    <a:pt x="3196690" y="6227095"/>
                  </a:cubicBezTo>
                  <a:cubicBezTo>
                    <a:pt x="3191743" y="6227095"/>
                    <a:pt x="3187729" y="6223084"/>
                    <a:pt x="3187729" y="6218135"/>
                  </a:cubicBezTo>
                  <a:cubicBezTo>
                    <a:pt x="3187729" y="6213186"/>
                    <a:pt x="3191743" y="6209174"/>
                    <a:pt x="3196690" y="6209174"/>
                  </a:cubicBezTo>
                  <a:close/>
                  <a:moveTo>
                    <a:pt x="2893449" y="6209174"/>
                  </a:moveTo>
                  <a:cubicBezTo>
                    <a:pt x="2898398" y="6209174"/>
                    <a:pt x="2902408" y="6213186"/>
                    <a:pt x="2902408" y="6218135"/>
                  </a:cubicBezTo>
                  <a:cubicBezTo>
                    <a:pt x="2902408" y="6223084"/>
                    <a:pt x="2898398" y="6227095"/>
                    <a:pt x="2893449" y="6227095"/>
                  </a:cubicBezTo>
                  <a:cubicBezTo>
                    <a:pt x="2888497" y="6227095"/>
                    <a:pt x="2884488" y="6223084"/>
                    <a:pt x="2884488" y="6218135"/>
                  </a:cubicBezTo>
                  <a:cubicBezTo>
                    <a:pt x="2884488" y="6213186"/>
                    <a:pt x="2888497" y="6209174"/>
                    <a:pt x="2893449" y="6209174"/>
                  </a:cubicBezTo>
                  <a:close/>
                  <a:moveTo>
                    <a:pt x="2590168" y="6209174"/>
                  </a:moveTo>
                  <a:cubicBezTo>
                    <a:pt x="2595112" y="6209174"/>
                    <a:pt x="2599122" y="6213186"/>
                    <a:pt x="2599122" y="6218135"/>
                  </a:cubicBezTo>
                  <a:cubicBezTo>
                    <a:pt x="2599122" y="6223084"/>
                    <a:pt x="2595112" y="6227095"/>
                    <a:pt x="2590168" y="6227095"/>
                  </a:cubicBezTo>
                  <a:cubicBezTo>
                    <a:pt x="2585219" y="6227095"/>
                    <a:pt x="2581206" y="6223084"/>
                    <a:pt x="2581206" y="6218135"/>
                  </a:cubicBezTo>
                  <a:cubicBezTo>
                    <a:pt x="2581206" y="6213186"/>
                    <a:pt x="2585219" y="6209174"/>
                    <a:pt x="2590168" y="6209174"/>
                  </a:cubicBezTo>
                  <a:close/>
                  <a:moveTo>
                    <a:pt x="2286883" y="6209174"/>
                  </a:moveTo>
                  <a:cubicBezTo>
                    <a:pt x="2291831" y="6209174"/>
                    <a:pt x="2295846" y="6213186"/>
                    <a:pt x="2295846" y="6218135"/>
                  </a:cubicBezTo>
                  <a:cubicBezTo>
                    <a:pt x="2295846" y="6223084"/>
                    <a:pt x="2291831" y="6227095"/>
                    <a:pt x="2286883" y="6227095"/>
                  </a:cubicBezTo>
                  <a:cubicBezTo>
                    <a:pt x="2281940" y="6227095"/>
                    <a:pt x="2277928" y="6223084"/>
                    <a:pt x="2277928" y="6218135"/>
                  </a:cubicBezTo>
                  <a:cubicBezTo>
                    <a:pt x="2277928" y="6213186"/>
                    <a:pt x="2281940" y="6209174"/>
                    <a:pt x="2286883" y="6209174"/>
                  </a:cubicBezTo>
                  <a:close/>
                  <a:moveTo>
                    <a:pt x="1983610" y="6209174"/>
                  </a:moveTo>
                  <a:cubicBezTo>
                    <a:pt x="1988561" y="6209174"/>
                    <a:pt x="1992574" y="6213186"/>
                    <a:pt x="1992574" y="6218135"/>
                  </a:cubicBezTo>
                  <a:cubicBezTo>
                    <a:pt x="1992574" y="6223084"/>
                    <a:pt x="1988561" y="6227095"/>
                    <a:pt x="1983610" y="6227095"/>
                  </a:cubicBezTo>
                  <a:cubicBezTo>
                    <a:pt x="1978659" y="6227095"/>
                    <a:pt x="1974650" y="6223084"/>
                    <a:pt x="1974650" y="6218135"/>
                  </a:cubicBezTo>
                  <a:cubicBezTo>
                    <a:pt x="1974650" y="6213186"/>
                    <a:pt x="1978659" y="6209174"/>
                    <a:pt x="1983610" y="6209174"/>
                  </a:cubicBezTo>
                  <a:close/>
                  <a:moveTo>
                    <a:pt x="1680341" y="6209174"/>
                  </a:moveTo>
                  <a:cubicBezTo>
                    <a:pt x="1685290" y="6209174"/>
                    <a:pt x="1689302" y="6213186"/>
                    <a:pt x="1689302" y="6218135"/>
                  </a:cubicBezTo>
                  <a:cubicBezTo>
                    <a:pt x="1689302" y="6223084"/>
                    <a:pt x="1685290" y="6227095"/>
                    <a:pt x="1680341" y="6227095"/>
                  </a:cubicBezTo>
                  <a:cubicBezTo>
                    <a:pt x="1675392" y="6227095"/>
                    <a:pt x="1671380" y="6223084"/>
                    <a:pt x="1671380" y="6218135"/>
                  </a:cubicBezTo>
                  <a:cubicBezTo>
                    <a:pt x="1671380" y="6213186"/>
                    <a:pt x="1675392" y="6209174"/>
                    <a:pt x="1680341" y="6209174"/>
                  </a:cubicBezTo>
                  <a:close/>
                  <a:moveTo>
                    <a:pt x="1377055" y="6209174"/>
                  </a:moveTo>
                  <a:cubicBezTo>
                    <a:pt x="1382005" y="6209174"/>
                    <a:pt x="1386016" y="6213186"/>
                    <a:pt x="1386016" y="6218135"/>
                  </a:cubicBezTo>
                  <a:cubicBezTo>
                    <a:pt x="1386016" y="6223084"/>
                    <a:pt x="1382005" y="6227095"/>
                    <a:pt x="1377055" y="6227095"/>
                  </a:cubicBezTo>
                  <a:cubicBezTo>
                    <a:pt x="1372104" y="6227095"/>
                    <a:pt x="1368092" y="6223084"/>
                    <a:pt x="1368092" y="6218135"/>
                  </a:cubicBezTo>
                  <a:cubicBezTo>
                    <a:pt x="1368092" y="6213186"/>
                    <a:pt x="1372104" y="6209174"/>
                    <a:pt x="1377055" y="6209174"/>
                  </a:cubicBezTo>
                  <a:close/>
                  <a:moveTo>
                    <a:pt x="1073770" y="6209174"/>
                  </a:moveTo>
                  <a:cubicBezTo>
                    <a:pt x="1078719" y="6209174"/>
                    <a:pt x="1082730" y="6213186"/>
                    <a:pt x="1082730" y="6218135"/>
                  </a:cubicBezTo>
                  <a:cubicBezTo>
                    <a:pt x="1082730" y="6223084"/>
                    <a:pt x="1078719" y="6227095"/>
                    <a:pt x="1073770" y="6227095"/>
                  </a:cubicBezTo>
                  <a:cubicBezTo>
                    <a:pt x="1068820" y="6227095"/>
                    <a:pt x="1064808" y="6223084"/>
                    <a:pt x="1064808" y="6218135"/>
                  </a:cubicBezTo>
                  <a:cubicBezTo>
                    <a:pt x="1064808" y="6213186"/>
                    <a:pt x="1068820" y="6209174"/>
                    <a:pt x="1073770" y="6209174"/>
                  </a:cubicBezTo>
                  <a:close/>
                  <a:moveTo>
                    <a:pt x="770493" y="6209174"/>
                  </a:moveTo>
                  <a:cubicBezTo>
                    <a:pt x="775440" y="6209174"/>
                    <a:pt x="779450" y="6213186"/>
                    <a:pt x="779450" y="6218135"/>
                  </a:cubicBezTo>
                  <a:cubicBezTo>
                    <a:pt x="779450" y="6223084"/>
                    <a:pt x="775440" y="6227095"/>
                    <a:pt x="770493" y="6227095"/>
                  </a:cubicBezTo>
                  <a:cubicBezTo>
                    <a:pt x="765541" y="6227095"/>
                    <a:pt x="761530" y="6223084"/>
                    <a:pt x="761530" y="6218135"/>
                  </a:cubicBezTo>
                  <a:cubicBezTo>
                    <a:pt x="761530" y="6213186"/>
                    <a:pt x="765541" y="6209174"/>
                    <a:pt x="770493" y="6209174"/>
                  </a:cubicBezTo>
                  <a:close/>
                  <a:moveTo>
                    <a:pt x="467188" y="6209174"/>
                  </a:moveTo>
                  <a:cubicBezTo>
                    <a:pt x="472137" y="6209174"/>
                    <a:pt x="476149" y="6213186"/>
                    <a:pt x="476149" y="6218135"/>
                  </a:cubicBezTo>
                  <a:cubicBezTo>
                    <a:pt x="476149" y="6223084"/>
                    <a:pt x="472137" y="6227095"/>
                    <a:pt x="467188" y="6227095"/>
                  </a:cubicBezTo>
                  <a:cubicBezTo>
                    <a:pt x="462239" y="6227095"/>
                    <a:pt x="458228" y="6223084"/>
                    <a:pt x="458228" y="6218135"/>
                  </a:cubicBezTo>
                  <a:cubicBezTo>
                    <a:pt x="458228" y="6213186"/>
                    <a:pt x="462239" y="6209174"/>
                    <a:pt x="467188" y="6209174"/>
                  </a:cubicBezTo>
                  <a:close/>
                  <a:moveTo>
                    <a:pt x="163908" y="6209174"/>
                  </a:moveTo>
                  <a:cubicBezTo>
                    <a:pt x="168856" y="6209174"/>
                    <a:pt x="172868" y="6213186"/>
                    <a:pt x="172868" y="6218135"/>
                  </a:cubicBezTo>
                  <a:cubicBezTo>
                    <a:pt x="172868" y="6223084"/>
                    <a:pt x="168856" y="6227095"/>
                    <a:pt x="163908" y="6227095"/>
                  </a:cubicBezTo>
                  <a:cubicBezTo>
                    <a:pt x="158959" y="6227095"/>
                    <a:pt x="154947" y="6223084"/>
                    <a:pt x="154947" y="6218135"/>
                  </a:cubicBezTo>
                  <a:cubicBezTo>
                    <a:pt x="154947" y="6213186"/>
                    <a:pt x="158959" y="6209174"/>
                    <a:pt x="163908" y="6209174"/>
                  </a:cubicBezTo>
                  <a:close/>
                  <a:moveTo>
                    <a:pt x="6990880" y="6132261"/>
                  </a:moveTo>
                  <a:cubicBezTo>
                    <a:pt x="6995829" y="6132261"/>
                    <a:pt x="6999840" y="6136273"/>
                    <a:pt x="6999840" y="6141222"/>
                  </a:cubicBezTo>
                  <a:cubicBezTo>
                    <a:pt x="6999840" y="6146171"/>
                    <a:pt x="6995829" y="6150182"/>
                    <a:pt x="6990880" y="6150182"/>
                  </a:cubicBezTo>
                  <a:cubicBezTo>
                    <a:pt x="6985931" y="6150182"/>
                    <a:pt x="6981919" y="6146171"/>
                    <a:pt x="6981919" y="6141222"/>
                  </a:cubicBezTo>
                  <a:cubicBezTo>
                    <a:pt x="6981919" y="6136273"/>
                    <a:pt x="6985931" y="6132261"/>
                    <a:pt x="6990880" y="6132261"/>
                  </a:cubicBezTo>
                  <a:close/>
                  <a:moveTo>
                    <a:pt x="6687318" y="6132261"/>
                  </a:moveTo>
                  <a:cubicBezTo>
                    <a:pt x="6692267" y="6132261"/>
                    <a:pt x="6696278" y="6136273"/>
                    <a:pt x="6696278" y="6141222"/>
                  </a:cubicBezTo>
                  <a:cubicBezTo>
                    <a:pt x="6696278" y="6146171"/>
                    <a:pt x="6692267" y="6150182"/>
                    <a:pt x="6687318" y="6150182"/>
                  </a:cubicBezTo>
                  <a:cubicBezTo>
                    <a:pt x="6682369" y="6150182"/>
                    <a:pt x="6678357" y="6146171"/>
                    <a:pt x="6678357" y="6141222"/>
                  </a:cubicBezTo>
                  <a:cubicBezTo>
                    <a:pt x="6678357" y="6136273"/>
                    <a:pt x="6682369" y="6132261"/>
                    <a:pt x="6687318" y="6132261"/>
                  </a:cubicBezTo>
                  <a:close/>
                  <a:moveTo>
                    <a:pt x="6383755" y="6132261"/>
                  </a:moveTo>
                  <a:cubicBezTo>
                    <a:pt x="6388704" y="6132261"/>
                    <a:pt x="6392716" y="6136273"/>
                    <a:pt x="6392716" y="6141222"/>
                  </a:cubicBezTo>
                  <a:cubicBezTo>
                    <a:pt x="6392716" y="6146171"/>
                    <a:pt x="6388704" y="6150182"/>
                    <a:pt x="6383755" y="6150182"/>
                  </a:cubicBezTo>
                  <a:cubicBezTo>
                    <a:pt x="6378806" y="6150182"/>
                    <a:pt x="6374795" y="6146171"/>
                    <a:pt x="6374795" y="6141222"/>
                  </a:cubicBezTo>
                  <a:cubicBezTo>
                    <a:pt x="6374795" y="6136273"/>
                    <a:pt x="6378806" y="6132261"/>
                    <a:pt x="6383755" y="6132261"/>
                  </a:cubicBezTo>
                  <a:close/>
                  <a:moveTo>
                    <a:pt x="6080194" y="6132261"/>
                  </a:moveTo>
                  <a:cubicBezTo>
                    <a:pt x="6085143" y="6132261"/>
                    <a:pt x="6089155" y="6136273"/>
                    <a:pt x="6089155" y="6141222"/>
                  </a:cubicBezTo>
                  <a:cubicBezTo>
                    <a:pt x="6089155" y="6146171"/>
                    <a:pt x="6085143" y="6150182"/>
                    <a:pt x="6080194" y="6150182"/>
                  </a:cubicBezTo>
                  <a:cubicBezTo>
                    <a:pt x="6075245" y="6150182"/>
                    <a:pt x="6071234" y="6146171"/>
                    <a:pt x="6071234" y="6141222"/>
                  </a:cubicBezTo>
                  <a:cubicBezTo>
                    <a:pt x="6071234" y="6136273"/>
                    <a:pt x="6075245" y="6132261"/>
                    <a:pt x="6080194" y="6132261"/>
                  </a:cubicBezTo>
                  <a:close/>
                  <a:moveTo>
                    <a:pt x="5776632" y="6132261"/>
                  </a:moveTo>
                  <a:cubicBezTo>
                    <a:pt x="5781581" y="6132261"/>
                    <a:pt x="5785593" y="6136273"/>
                    <a:pt x="5785593" y="6141222"/>
                  </a:cubicBezTo>
                  <a:cubicBezTo>
                    <a:pt x="5785593" y="6146171"/>
                    <a:pt x="5781581" y="6150182"/>
                    <a:pt x="5776632" y="6150182"/>
                  </a:cubicBezTo>
                  <a:cubicBezTo>
                    <a:pt x="5771683" y="6150182"/>
                    <a:pt x="5767672" y="6146171"/>
                    <a:pt x="5767672" y="6141222"/>
                  </a:cubicBezTo>
                  <a:cubicBezTo>
                    <a:pt x="5767672" y="6136273"/>
                    <a:pt x="5771683" y="6132261"/>
                    <a:pt x="5776632" y="6132261"/>
                  </a:cubicBezTo>
                  <a:close/>
                  <a:moveTo>
                    <a:pt x="5473070" y="6132261"/>
                  </a:moveTo>
                  <a:cubicBezTo>
                    <a:pt x="5478019" y="6132261"/>
                    <a:pt x="5482031" y="6136273"/>
                    <a:pt x="5482031" y="6141222"/>
                  </a:cubicBezTo>
                  <a:cubicBezTo>
                    <a:pt x="5482031" y="6146171"/>
                    <a:pt x="5478019" y="6150182"/>
                    <a:pt x="5473070" y="6150182"/>
                  </a:cubicBezTo>
                  <a:cubicBezTo>
                    <a:pt x="5468121" y="6150182"/>
                    <a:pt x="5464110" y="6146171"/>
                    <a:pt x="5464110" y="6141222"/>
                  </a:cubicBezTo>
                  <a:cubicBezTo>
                    <a:pt x="5464110" y="6136273"/>
                    <a:pt x="5468121" y="6132261"/>
                    <a:pt x="5473070" y="6132261"/>
                  </a:cubicBezTo>
                  <a:close/>
                  <a:moveTo>
                    <a:pt x="5169508" y="6132261"/>
                  </a:moveTo>
                  <a:cubicBezTo>
                    <a:pt x="5174457" y="6132261"/>
                    <a:pt x="5178469" y="6136273"/>
                    <a:pt x="5178469" y="6141222"/>
                  </a:cubicBezTo>
                  <a:cubicBezTo>
                    <a:pt x="5178469" y="6146171"/>
                    <a:pt x="5174457" y="6150182"/>
                    <a:pt x="5169508" y="6150182"/>
                  </a:cubicBezTo>
                  <a:cubicBezTo>
                    <a:pt x="5164559" y="6150182"/>
                    <a:pt x="5160548" y="6146171"/>
                    <a:pt x="5160548" y="6141222"/>
                  </a:cubicBezTo>
                  <a:cubicBezTo>
                    <a:pt x="5160548" y="6136273"/>
                    <a:pt x="5164559" y="6132261"/>
                    <a:pt x="5169508" y="6132261"/>
                  </a:cubicBezTo>
                  <a:close/>
                  <a:moveTo>
                    <a:pt x="4865947" y="6132261"/>
                  </a:moveTo>
                  <a:cubicBezTo>
                    <a:pt x="4870896" y="6132261"/>
                    <a:pt x="4874908" y="6136273"/>
                    <a:pt x="4874908" y="6141222"/>
                  </a:cubicBezTo>
                  <a:cubicBezTo>
                    <a:pt x="4874908" y="6146171"/>
                    <a:pt x="4870896" y="6150182"/>
                    <a:pt x="4865947" y="6150182"/>
                  </a:cubicBezTo>
                  <a:cubicBezTo>
                    <a:pt x="4860998" y="6150182"/>
                    <a:pt x="4856987" y="6146171"/>
                    <a:pt x="4856987" y="6141222"/>
                  </a:cubicBezTo>
                  <a:cubicBezTo>
                    <a:pt x="4856987" y="6136273"/>
                    <a:pt x="4860998" y="6132261"/>
                    <a:pt x="4865947" y="6132261"/>
                  </a:cubicBezTo>
                  <a:close/>
                  <a:moveTo>
                    <a:pt x="4562385" y="6132261"/>
                  </a:moveTo>
                  <a:cubicBezTo>
                    <a:pt x="4567334" y="6132261"/>
                    <a:pt x="4571346" y="6136273"/>
                    <a:pt x="4571346" y="6141222"/>
                  </a:cubicBezTo>
                  <a:cubicBezTo>
                    <a:pt x="4571346" y="6146171"/>
                    <a:pt x="4567334" y="6150182"/>
                    <a:pt x="4562385" y="6150182"/>
                  </a:cubicBezTo>
                  <a:cubicBezTo>
                    <a:pt x="4557436" y="6150182"/>
                    <a:pt x="4553425" y="6146171"/>
                    <a:pt x="4553425" y="6141222"/>
                  </a:cubicBezTo>
                  <a:cubicBezTo>
                    <a:pt x="4553425" y="6136273"/>
                    <a:pt x="4557436" y="6132261"/>
                    <a:pt x="4562385" y="6132261"/>
                  </a:cubicBezTo>
                  <a:close/>
                  <a:moveTo>
                    <a:pt x="4258823" y="6132261"/>
                  </a:moveTo>
                  <a:cubicBezTo>
                    <a:pt x="4263772" y="6132261"/>
                    <a:pt x="4267784" y="6136273"/>
                    <a:pt x="4267784" y="6141222"/>
                  </a:cubicBezTo>
                  <a:cubicBezTo>
                    <a:pt x="4267784" y="6146171"/>
                    <a:pt x="4263772" y="6150182"/>
                    <a:pt x="4258823" y="6150182"/>
                  </a:cubicBezTo>
                  <a:cubicBezTo>
                    <a:pt x="4253874" y="6150182"/>
                    <a:pt x="4249863" y="6146171"/>
                    <a:pt x="4249863" y="6141222"/>
                  </a:cubicBezTo>
                  <a:cubicBezTo>
                    <a:pt x="4249863" y="6136273"/>
                    <a:pt x="4253874" y="6132261"/>
                    <a:pt x="4258823" y="6132261"/>
                  </a:cubicBezTo>
                  <a:close/>
                  <a:moveTo>
                    <a:pt x="3955261" y="6132261"/>
                  </a:moveTo>
                  <a:cubicBezTo>
                    <a:pt x="3960210" y="6132261"/>
                    <a:pt x="3964222" y="6136273"/>
                    <a:pt x="3964222" y="6141222"/>
                  </a:cubicBezTo>
                  <a:cubicBezTo>
                    <a:pt x="3964222" y="6146171"/>
                    <a:pt x="3960210" y="6150182"/>
                    <a:pt x="3955261" y="6150182"/>
                  </a:cubicBezTo>
                  <a:cubicBezTo>
                    <a:pt x="3950312" y="6150182"/>
                    <a:pt x="3946301" y="6146171"/>
                    <a:pt x="3946301" y="6141222"/>
                  </a:cubicBezTo>
                  <a:cubicBezTo>
                    <a:pt x="3946301" y="6136273"/>
                    <a:pt x="3950312" y="6132261"/>
                    <a:pt x="3955261" y="6132261"/>
                  </a:cubicBezTo>
                  <a:close/>
                  <a:moveTo>
                    <a:pt x="3651699" y="6132261"/>
                  </a:moveTo>
                  <a:cubicBezTo>
                    <a:pt x="3656648" y="6132261"/>
                    <a:pt x="3660660" y="6136273"/>
                    <a:pt x="3660660" y="6141222"/>
                  </a:cubicBezTo>
                  <a:cubicBezTo>
                    <a:pt x="3660660" y="6146171"/>
                    <a:pt x="3656648" y="6150182"/>
                    <a:pt x="3651699" y="6150182"/>
                  </a:cubicBezTo>
                  <a:cubicBezTo>
                    <a:pt x="3646751" y="6150182"/>
                    <a:pt x="3642739" y="6146171"/>
                    <a:pt x="3642739" y="6141222"/>
                  </a:cubicBezTo>
                  <a:cubicBezTo>
                    <a:pt x="3642739" y="6136273"/>
                    <a:pt x="3646751" y="6132261"/>
                    <a:pt x="3651699" y="6132261"/>
                  </a:cubicBezTo>
                  <a:close/>
                  <a:moveTo>
                    <a:pt x="3348148" y="6132261"/>
                  </a:moveTo>
                  <a:cubicBezTo>
                    <a:pt x="3353098" y="6132261"/>
                    <a:pt x="3357109" y="6136273"/>
                    <a:pt x="3357109" y="6141222"/>
                  </a:cubicBezTo>
                  <a:cubicBezTo>
                    <a:pt x="3357109" y="6146171"/>
                    <a:pt x="3353098" y="6150182"/>
                    <a:pt x="3348148" y="6150182"/>
                  </a:cubicBezTo>
                  <a:cubicBezTo>
                    <a:pt x="3343200" y="6150182"/>
                    <a:pt x="3339189" y="6146171"/>
                    <a:pt x="3339189" y="6141222"/>
                  </a:cubicBezTo>
                  <a:cubicBezTo>
                    <a:pt x="3339189" y="6136273"/>
                    <a:pt x="3343200" y="6132261"/>
                    <a:pt x="3348148" y="6132261"/>
                  </a:cubicBezTo>
                  <a:close/>
                  <a:moveTo>
                    <a:pt x="3044598" y="6132261"/>
                  </a:moveTo>
                  <a:cubicBezTo>
                    <a:pt x="3049547" y="6132261"/>
                    <a:pt x="3053558" y="6136273"/>
                    <a:pt x="3053558" y="6141222"/>
                  </a:cubicBezTo>
                  <a:cubicBezTo>
                    <a:pt x="3053558" y="6146171"/>
                    <a:pt x="3049547" y="6150182"/>
                    <a:pt x="3044598" y="6150182"/>
                  </a:cubicBezTo>
                  <a:cubicBezTo>
                    <a:pt x="3039648" y="6150182"/>
                    <a:pt x="3035636" y="6146171"/>
                    <a:pt x="3035636" y="6141222"/>
                  </a:cubicBezTo>
                  <a:cubicBezTo>
                    <a:pt x="3035636" y="6136273"/>
                    <a:pt x="3039648" y="6132261"/>
                    <a:pt x="3044598" y="6132261"/>
                  </a:cubicBezTo>
                  <a:close/>
                  <a:moveTo>
                    <a:pt x="2741038" y="6132261"/>
                  </a:moveTo>
                  <a:cubicBezTo>
                    <a:pt x="2745986" y="6132261"/>
                    <a:pt x="2749998" y="6136273"/>
                    <a:pt x="2749998" y="6141222"/>
                  </a:cubicBezTo>
                  <a:cubicBezTo>
                    <a:pt x="2749998" y="6146171"/>
                    <a:pt x="2745986" y="6150182"/>
                    <a:pt x="2741038" y="6150182"/>
                  </a:cubicBezTo>
                  <a:cubicBezTo>
                    <a:pt x="2736089" y="6150182"/>
                    <a:pt x="2732078" y="6146171"/>
                    <a:pt x="2732078" y="6141222"/>
                  </a:cubicBezTo>
                  <a:cubicBezTo>
                    <a:pt x="2732078" y="6136273"/>
                    <a:pt x="2736089" y="6132261"/>
                    <a:pt x="2741038" y="6132261"/>
                  </a:cubicBezTo>
                  <a:close/>
                  <a:moveTo>
                    <a:pt x="2437480" y="6132261"/>
                  </a:moveTo>
                  <a:cubicBezTo>
                    <a:pt x="2442429" y="6132261"/>
                    <a:pt x="2446440" y="6136273"/>
                    <a:pt x="2446440" y="6141222"/>
                  </a:cubicBezTo>
                  <a:cubicBezTo>
                    <a:pt x="2446440" y="6146171"/>
                    <a:pt x="2442429" y="6150182"/>
                    <a:pt x="2437480" y="6150182"/>
                  </a:cubicBezTo>
                  <a:cubicBezTo>
                    <a:pt x="2432534" y="6150182"/>
                    <a:pt x="2428522" y="6146171"/>
                    <a:pt x="2428522" y="6141222"/>
                  </a:cubicBezTo>
                  <a:cubicBezTo>
                    <a:pt x="2428522" y="6136273"/>
                    <a:pt x="2432534" y="6132261"/>
                    <a:pt x="2437480" y="6132261"/>
                  </a:cubicBezTo>
                  <a:close/>
                  <a:moveTo>
                    <a:pt x="2133916" y="6132261"/>
                  </a:moveTo>
                  <a:cubicBezTo>
                    <a:pt x="2138865" y="6132261"/>
                    <a:pt x="2142875" y="6136273"/>
                    <a:pt x="2142875" y="6141222"/>
                  </a:cubicBezTo>
                  <a:cubicBezTo>
                    <a:pt x="2142875" y="6146171"/>
                    <a:pt x="2138865" y="6150182"/>
                    <a:pt x="2133916" y="6150182"/>
                  </a:cubicBezTo>
                  <a:cubicBezTo>
                    <a:pt x="2128966" y="6150182"/>
                    <a:pt x="2124952" y="6146171"/>
                    <a:pt x="2124952" y="6141222"/>
                  </a:cubicBezTo>
                  <a:cubicBezTo>
                    <a:pt x="2124952" y="6136273"/>
                    <a:pt x="2128966" y="6132261"/>
                    <a:pt x="2133916" y="6132261"/>
                  </a:cubicBezTo>
                  <a:close/>
                  <a:moveTo>
                    <a:pt x="1830354" y="6132261"/>
                  </a:moveTo>
                  <a:cubicBezTo>
                    <a:pt x="1835303" y="6132261"/>
                    <a:pt x="1839314" y="6136273"/>
                    <a:pt x="1839314" y="6141222"/>
                  </a:cubicBezTo>
                  <a:cubicBezTo>
                    <a:pt x="1839314" y="6146171"/>
                    <a:pt x="1835303" y="6150182"/>
                    <a:pt x="1830354" y="6150182"/>
                  </a:cubicBezTo>
                  <a:cubicBezTo>
                    <a:pt x="1825405" y="6150182"/>
                    <a:pt x="1821393" y="6146171"/>
                    <a:pt x="1821393" y="6141222"/>
                  </a:cubicBezTo>
                  <a:cubicBezTo>
                    <a:pt x="1821393" y="6136273"/>
                    <a:pt x="1825405" y="6132261"/>
                    <a:pt x="1830354" y="6132261"/>
                  </a:cubicBezTo>
                  <a:close/>
                  <a:moveTo>
                    <a:pt x="1526793" y="6132261"/>
                  </a:moveTo>
                  <a:cubicBezTo>
                    <a:pt x="1531742" y="6132261"/>
                    <a:pt x="1535754" y="6136273"/>
                    <a:pt x="1535754" y="6141222"/>
                  </a:cubicBezTo>
                  <a:cubicBezTo>
                    <a:pt x="1535754" y="6146171"/>
                    <a:pt x="1531742" y="6150182"/>
                    <a:pt x="1526793" y="6150182"/>
                  </a:cubicBezTo>
                  <a:cubicBezTo>
                    <a:pt x="1521845" y="6150182"/>
                    <a:pt x="1517833" y="6146171"/>
                    <a:pt x="1517833" y="6141222"/>
                  </a:cubicBezTo>
                  <a:cubicBezTo>
                    <a:pt x="1517833" y="6136273"/>
                    <a:pt x="1521845" y="6132261"/>
                    <a:pt x="1526793" y="6132261"/>
                  </a:cubicBezTo>
                  <a:close/>
                  <a:moveTo>
                    <a:pt x="1223231" y="6132261"/>
                  </a:moveTo>
                  <a:cubicBezTo>
                    <a:pt x="1228180" y="6132261"/>
                    <a:pt x="1232192" y="6136273"/>
                    <a:pt x="1232192" y="6141222"/>
                  </a:cubicBezTo>
                  <a:cubicBezTo>
                    <a:pt x="1232192" y="6146171"/>
                    <a:pt x="1228180" y="6150182"/>
                    <a:pt x="1223231" y="6150182"/>
                  </a:cubicBezTo>
                  <a:cubicBezTo>
                    <a:pt x="1218282" y="6150182"/>
                    <a:pt x="1214270" y="6146171"/>
                    <a:pt x="1214270" y="6141222"/>
                  </a:cubicBezTo>
                  <a:cubicBezTo>
                    <a:pt x="1214270" y="6136273"/>
                    <a:pt x="1218282" y="6132261"/>
                    <a:pt x="1223231" y="6132261"/>
                  </a:cubicBezTo>
                  <a:close/>
                  <a:moveTo>
                    <a:pt x="919670" y="6132261"/>
                  </a:moveTo>
                  <a:cubicBezTo>
                    <a:pt x="924619" y="6132261"/>
                    <a:pt x="928630" y="6136273"/>
                    <a:pt x="928630" y="6141222"/>
                  </a:cubicBezTo>
                  <a:cubicBezTo>
                    <a:pt x="928630" y="6146171"/>
                    <a:pt x="924619" y="6150182"/>
                    <a:pt x="919670" y="6150182"/>
                  </a:cubicBezTo>
                  <a:cubicBezTo>
                    <a:pt x="914721" y="6150182"/>
                    <a:pt x="910709" y="6146171"/>
                    <a:pt x="910709" y="6141222"/>
                  </a:cubicBezTo>
                  <a:cubicBezTo>
                    <a:pt x="910709" y="6136273"/>
                    <a:pt x="914721" y="6132261"/>
                    <a:pt x="919670" y="6132261"/>
                  </a:cubicBezTo>
                  <a:close/>
                  <a:moveTo>
                    <a:pt x="616103" y="6132261"/>
                  </a:moveTo>
                  <a:cubicBezTo>
                    <a:pt x="621052" y="6132261"/>
                    <a:pt x="625063" y="6136273"/>
                    <a:pt x="625063" y="6141222"/>
                  </a:cubicBezTo>
                  <a:cubicBezTo>
                    <a:pt x="625063" y="6146171"/>
                    <a:pt x="621052" y="6150182"/>
                    <a:pt x="616103" y="6150182"/>
                  </a:cubicBezTo>
                  <a:cubicBezTo>
                    <a:pt x="611154" y="6150182"/>
                    <a:pt x="607142" y="6146171"/>
                    <a:pt x="607142" y="6141222"/>
                  </a:cubicBezTo>
                  <a:cubicBezTo>
                    <a:pt x="607142" y="6136273"/>
                    <a:pt x="611154" y="6132261"/>
                    <a:pt x="616103" y="6132261"/>
                  </a:cubicBezTo>
                  <a:close/>
                  <a:moveTo>
                    <a:pt x="312543" y="6132261"/>
                  </a:moveTo>
                  <a:cubicBezTo>
                    <a:pt x="317492" y="6132261"/>
                    <a:pt x="321504" y="6136273"/>
                    <a:pt x="321504" y="6141222"/>
                  </a:cubicBezTo>
                  <a:cubicBezTo>
                    <a:pt x="321504" y="6146171"/>
                    <a:pt x="317492" y="6150182"/>
                    <a:pt x="312543" y="6150182"/>
                  </a:cubicBezTo>
                  <a:cubicBezTo>
                    <a:pt x="307594" y="6150182"/>
                    <a:pt x="303583" y="6146171"/>
                    <a:pt x="303583" y="6141222"/>
                  </a:cubicBezTo>
                  <a:cubicBezTo>
                    <a:pt x="303583" y="6136273"/>
                    <a:pt x="307594" y="6132261"/>
                    <a:pt x="312543" y="6132261"/>
                  </a:cubicBezTo>
                  <a:close/>
                  <a:moveTo>
                    <a:pt x="8982" y="6132261"/>
                  </a:moveTo>
                  <a:cubicBezTo>
                    <a:pt x="13931" y="6132261"/>
                    <a:pt x="17943" y="6136273"/>
                    <a:pt x="17943" y="6141222"/>
                  </a:cubicBezTo>
                  <a:cubicBezTo>
                    <a:pt x="17943" y="6146171"/>
                    <a:pt x="13931" y="6150182"/>
                    <a:pt x="8982" y="6150182"/>
                  </a:cubicBezTo>
                  <a:cubicBezTo>
                    <a:pt x="4034" y="6150182"/>
                    <a:pt x="22" y="6146171"/>
                    <a:pt x="22" y="6141222"/>
                  </a:cubicBezTo>
                  <a:cubicBezTo>
                    <a:pt x="22" y="6136273"/>
                    <a:pt x="4034" y="6132261"/>
                    <a:pt x="8982" y="6132261"/>
                  </a:cubicBezTo>
                  <a:close/>
                  <a:moveTo>
                    <a:pt x="6990880" y="5942432"/>
                  </a:moveTo>
                  <a:cubicBezTo>
                    <a:pt x="6995829" y="5942432"/>
                    <a:pt x="6999840" y="5946444"/>
                    <a:pt x="6999840" y="5951393"/>
                  </a:cubicBezTo>
                  <a:cubicBezTo>
                    <a:pt x="6999840" y="5956342"/>
                    <a:pt x="6995829" y="5960353"/>
                    <a:pt x="6990880" y="5960353"/>
                  </a:cubicBezTo>
                  <a:cubicBezTo>
                    <a:pt x="6985931" y="5960353"/>
                    <a:pt x="6981919" y="5956342"/>
                    <a:pt x="6981919" y="5951393"/>
                  </a:cubicBezTo>
                  <a:cubicBezTo>
                    <a:pt x="6981919" y="5946444"/>
                    <a:pt x="6985931" y="5942432"/>
                    <a:pt x="6990880" y="5942432"/>
                  </a:cubicBezTo>
                  <a:close/>
                  <a:moveTo>
                    <a:pt x="6687318" y="5942432"/>
                  </a:moveTo>
                  <a:cubicBezTo>
                    <a:pt x="6692267" y="5942432"/>
                    <a:pt x="6696278" y="5946444"/>
                    <a:pt x="6696278" y="5951393"/>
                  </a:cubicBezTo>
                  <a:cubicBezTo>
                    <a:pt x="6696278" y="5956342"/>
                    <a:pt x="6692267" y="5960353"/>
                    <a:pt x="6687318" y="5960353"/>
                  </a:cubicBezTo>
                  <a:cubicBezTo>
                    <a:pt x="6682369" y="5960353"/>
                    <a:pt x="6678357" y="5956342"/>
                    <a:pt x="6678357" y="5951393"/>
                  </a:cubicBezTo>
                  <a:cubicBezTo>
                    <a:pt x="6678357" y="5946444"/>
                    <a:pt x="6682369" y="5942432"/>
                    <a:pt x="6687318" y="5942432"/>
                  </a:cubicBezTo>
                  <a:close/>
                  <a:moveTo>
                    <a:pt x="6383755" y="5942432"/>
                  </a:moveTo>
                  <a:cubicBezTo>
                    <a:pt x="6388704" y="5942432"/>
                    <a:pt x="6392716" y="5946444"/>
                    <a:pt x="6392716" y="5951393"/>
                  </a:cubicBezTo>
                  <a:cubicBezTo>
                    <a:pt x="6392716" y="5956342"/>
                    <a:pt x="6388704" y="5960353"/>
                    <a:pt x="6383755" y="5960353"/>
                  </a:cubicBezTo>
                  <a:cubicBezTo>
                    <a:pt x="6378806" y="5960353"/>
                    <a:pt x="6374795" y="5956342"/>
                    <a:pt x="6374795" y="5951393"/>
                  </a:cubicBezTo>
                  <a:cubicBezTo>
                    <a:pt x="6374795" y="5946444"/>
                    <a:pt x="6378806" y="5942432"/>
                    <a:pt x="6383755" y="5942432"/>
                  </a:cubicBezTo>
                  <a:close/>
                  <a:moveTo>
                    <a:pt x="6080194" y="5942432"/>
                  </a:moveTo>
                  <a:cubicBezTo>
                    <a:pt x="6085143" y="5942432"/>
                    <a:pt x="6089155" y="5946444"/>
                    <a:pt x="6089155" y="5951393"/>
                  </a:cubicBezTo>
                  <a:cubicBezTo>
                    <a:pt x="6089155" y="5956342"/>
                    <a:pt x="6085143" y="5960353"/>
                    <a:pt x="6080194" y="5960353"/>
                  </a:cubicBezTo>
                  <a:cubicBezTo>
                    <a:pt x="6075245" y="5960353"/>
                    <a:pt x="6071234" y="5956342"/>
                    <a:pt x="6071234" y="5951393"/>
                  </a:cubicBezTo>
                  <a:cubicBezTo>
                    <a:pt x="6071234" y="5946444"/>
                    <a:pt x="6075245" y="5942432"/>
                    <a:pt x="6080194" y="5942432"/>
                  </a:cubicBezTo>
                  <a:close/>
                  <a:moveTo>
                    <a:pt x="5776632" y="5942432"/>
                  </a:moveTo>
                  <a:cubicBezTo>
                    <a:pt x="5781581" y="5942432"/>
                    <a:pt x="5785593" y="5946444"/>
                    <a:pt x="5785593" y="5951393"/>
                  </a:cubicBezTo>
                  <a:cubicBezTo>
                    <a:pt x="5785593" y="5956342"/>
                    <a:pt x="5781581" y="5960353"/>
                    <a:pt x="5776632" y="5960353"/>
                  </a:cubicBezTo>
                  <a:cubicBezTo>
                    <a:pt x="5771683" y="5960353"/>
                    <a:pt x="5767672" y="5956342"/>
                    <a:pt x="5767672" y="5951393"/>
                  </a:cubicBezTo>
                  <a:cubicBezTo>
                    <a:pt x="5767672" y="5946444"/>
                    <a:pt x="5771683" y="5942432"/>
                    <a:pt x="5776632" y="5942432"/>
                  </a:cubicBezTo>
                  <a:close/>
                  <a:moveTo>
                    <a:pt x="5473070" y="5942432"/>
                  </a:moveTo>
                  <a:cubicBezTo>
                    <a:pt x="5478019" y="5942432"/>
                    <a:pt x="5482031" y="5946444"/>
                    <a:pt x="5482031" y="5951393"/>
                  </a:cubicBezTo>
                  <a:cubicBezTo>
                    <a:pt x="5482031" y="5956342"/>
                    <a:pt x="5478019" y="5960353"/>
                    <a:pt x="5473070" y="5960353"/>
                  </a:cubicBezTo>
                  <a:cubicBezTo>
                    <a:pt x="5468121" y="5960353"/>
                    <a:pt x="5464110" y="5956342"/>
                    <a:pt x="5464110" y="5951393"/>
                  </a:cubicBezTo>
                  <a:cubicBezTo>
                    <a:pt x="5464110" y="5946444"/>
                    <a:pt x="5468121" y="5942432"/>
                    <a:pt x="5473070" y="5942432"/>
                  </a:cubicBezTo>
                  <a:close/>
                  <a:moveTo>
                    <a:pt x="5169508" y="5942432"/>
                  </a:moveTo>
                  <a:cubicBezTo>
                    <a:pt x="5174457" y="5942432"/>
                    <a:pt x="5178469" y="5946444"/>
                    <a:pt x="5178469" y="5951393"/>
                  </a:cubicBezTo>
                  <a:cubicBezTo>
                    <a:pt x="5178469" y="5956342"/>
                    <a:pt x="5174457" y="5960353"/>
                    <a:pt x="5169508" y="5960353"/>
                  </a:cubicBezTo>
                  <a:cubicBezTo>
                    <a:pt x="5164559" y="5960353"/>
                    <a:pt x="5160548" y="5956342"/>
                    <a:pt x="5160548" y="5951393"/>
                  </a:cubicBezTo>
                  <a:cubicBezTo>
                    <a:pt x="5160548" y="5946444"/>
                    <a:pt x="5164559" y="5942432"/>
                    <a:pt x="5169508" y="5942432"/>
                  </a:cubicBezTo>
                  <a:close/>
                  <a:moveTo>
                    <a:pt x="4865947" y="5942432"/>
                  </a:moveTo>
                  <a:cubicBezTo>
                    <a:pt x="4870896" y="5942432"/>
                    <a:pt x="4874908" y="5946444"/>
                    <a:pt x="4874908" y="5951393"/>
                  </a:cubicBezTo>
                  <a:cubicBezTo>
                    <a:pt x="4874908" y="5956342"/>
                    <a:pt x="4870896" y="5960353"/>
                    <a:pt x="4865947" y="5960353"/>
                  </a:cubicBezTo>
                  <a:cubicBezTo>
                    <a:pt x="4860998" y="5960353"/>
                    <a:pt x="4856987" y="5956342"/>
                    <a:pt x="4856987" y="5951393"/>
                  </a:cubicBezTo>
                  <a:cubicBezTo>
                    <a:pt x="4856987" y="5946444"/>
                    <a:pt x="4860998" y="5942432"/>
                    <a:pt x="4865947" y="5942432"/>
                  </a:cubicBezTo>
                  <a:close/>
                  <a:moveTo>
                    <a:pt x="4562385" y="5942432"/>
                  </a:moveTo>
                  <a:cubicBezTo>
                    <a:pt x="4567334" y="5942432"/>
                    <a:pt x="4571346" y="5946444"/>
                    <a:pt x="4571346" y="5951393"/>
                  </a:cubicBezTo>
                  <a:cubicBezTo>
                    <a:pt x="4571346" y="5956342"/>
                    <a:pt x="4567334" y="5960353"/>
                    <a:pt x="4562385" y="5960353"/>
                  </a:cubicBezTo>
                  <a:cubicBezTo>
                    <a:pt x="4557436" y="5960353"/>
                    <a:pt x="4553425" y="5956342"/>
                    <a:pt x="4553425" y="5951393"/>
                  </a:cubicBezTo>
                  <a:cubicBezTo>
                    <a:pt x="4553425" y="5946444"/>
                    <a:pt x="4557436" y="5942432"/>
                    <a:pt x="4562385" y="5942432"/>
                  </a:cubicBezTo>
                  <a:close/>
                  <a:moveTo>
                    <a:pt x="4258823" y="5942432"/>
                  </a:moveTo>
                  <a:cubicBezTo>
                    <a:pt x="4263772" y="5942432"/>
                    <a:pt x="4267784" y="5946444"/>
                    <a:pt x="4267784" y="5951393"/>
                  </a:cubicBezTo>
                  <a:cubicBezTo>
                    <a:pt x="4267784" y="5956342"/>
                    <a:pt x="4263772" y="5960353"/>
                    <a:pt x="4258823" y="5960353"/>
                  </a:cubicBezTo>
                  <a:cubicBezTo>
                    <a:pt x="4253874" y="5960353"/>
                    <a:pt x="4249863" y="5956342"/>
                    <a:pt x="4249863" y="5951393"/>
                  </a:cubicBezTo>
                  <a:cubicBezTo>
                    <a:pt x="4249863" y="5946444"/>
                    <a:pt x="4253874" y="5942432"/>
                    <a:pt x="4258823" y="5942432"/>
                  </a:cubicBezTo>
                  <a:close/>
                  <a:moveTo>
                    <a:pt x="3955261" y="5942432"/>
                  </a:moveTo>
                  <a:cubicBezTo>
                    <a:pt x="3960210" y="5942432"/>
                    <a:pt x="3964222" y="5946444"/>
                    <a:pt x="3964222" y="5951393"/>
                  </a:cubicBezTo>
                  <a:cubicBezTo>
                    <a:pt x="3964222" y="5956342"/>
                    <a:pt x="3960210" y="5960353"/>
                    <a:pt x="3955261" y="5960353"/>
                  </a:cubicBezTo>
                  <a:cubicBezTo>
                    <a:pt x="3950312" y="5960353"/>
                    <a:pt x="3946301" y="5956342"/>
                    <a:pt x="3946301" y="5951393"/>
                  </a:cubicBezTo>
                  <a:cubicBezTo>
                    <a:pt x="3946301" y="5946444"/>
                    <a:pt x="3950312" y="5942432"/>
                    <a:pt x="3955261" y="5942432"/>
                  </a:cubicBezTo>
                  <a:close/>
                  <a:moveTo>
                    <a:pt x="3651699" y="5942432"/>
                  </a:moveTo>
                  <a:cubicBezTo>
                    <a:pt x="3656648" y="5942432"/>
                    <a:pt x="3660660" y="5946444"/>
                    <a:pt x="3660660" y="5951393"/>
                  </a:cubicBezTo>
                  <a:cubicBezTo>
                    <a:pt x="3660660" y="5956342"/>
                    <a:pt x="3656648" y="5960353"/>
                    <a:pt x="3651699" y="5960353"/>
                  </a:cubicBezTo>
                  <a:cubicBezTo>
                    <a:pt x="3646751" y="5960353"/>
                    <a:pt x="3642739" y="5956342"/>
                    <a:pt x="3642739" y="5951393"/>
                  </a:cubicBezTo>
                  <a:cubicBezTo>
                    <a:pt x="3642739" y="5946444"/>
                    <a:pt x="3646751" y="5942432"/>
                    <a:pt x="3651699" y="5942432"/>
                  </a:cubicBezTo>
                  <a:close/>
                  <a:moveTo>
                    <a:pt x="3348150" y="5942432"/>
                  </a:moveTo>
                  <a:cubicBezTo>
                    <a:pt x="3353099" y="5942432"/>
                    <a:pt x="3357110" y="5946444"/>
                    <a:pt x="3357110" y="5951393"/>
                  </a:cubicBezTo>
                  <a:cubicBezTo>
                    <a:pt x="3357110" y="5956342"/>
                    <a:pt x="3353099" y="5960353"/>
                    <a:pt x="3348150" y="5960353"/>
                  </a:cubicBezTo>
                  <a:cubicBezTo>
                    <a:pt x="3343202" y="5960353"/>
                    <a:pt x="3339190" y="5956342"/>
                    <a:pt x="3339190" y="5951393"/>
                  </a:cubicBezTo>
                  <a:cubicBezTo>
                    <a:pt x="3339190" y="5946444"/>
                    <a:pt x="3343202" y="5942432"/>
                    <a:pt x="3348150" y="5942432"/>
                  </a:cubicBezTo>
                  <a:close/>
                  <a:moveTo>
                    <a:pt x="3044601" y="5942432"/>
                  </a:moveTo>
                  <a:cubicBezTo>
                    <a:pt x="3049549" y="5942432"/>
                    <a:pt x="3053561" y="5946444"/>
                    <a:pt x="3053561" y="5951393"/>
                  </a:cubicBezTo>
                  <a:cubicBezTo>
                    <a:pt x="3053561" y="5956342"/>
                    <a:pt x="3049549" y="5960353"/>
                    <a:pt x="3044601" y="5960353"/>
                  </a:cubicBezTo>
                  <a:cubicBezTo>
                    <a:pt x="3039650" y="5960353"/>
                    <a:pt x="3035638" y="5956342"/>
                    <a:pt x="3035638" y="5951393"/>
                  </a:cubicBezTo>
                  <a:cubicBezTo>
                    <a:pt x="3035638" y="5946444"/>
                    <a:pt x="3039650" y="5942432"/>
                    <a:pt x="3044601" y="5942432"/>
                  </a:cubicBezTo>
                  <a:close/>
                  <a:moveTo>
                    <a:pt x="2741041" y="5942432"/>
                  </a:moveTo>
                  <a:cubicBezTo>
                    <a:pt x="2745988" y="5942432"/>
                    <a:pt x="2750000" y="5946444"/>
                    <a:pt x="2750000" y="5951393"/>
                  </a:cubicBezTo>
                  <a:cubicBezTo>
                    <a:pt x="2750000" y="5956342"/>
                    <a:pt x="2745988" y="5960353"/>
                    <a:pt x="2741041" y="5960353"/>
                  </a:cubicBezTo>
                  <a:cubicBezTo>
                    <a:pt x="2736092" y="5960353"/>
                    <a:pt x="2732080" y="5956342"/>
                    <a:pt x="2732080" y="5951393"/>
                  </a:cubicBezTo>
                  <a:cubicBezTo>
                    <a:pt x="2732080" y="5946444"/>
                    <a:pt x="2736092" y="5942432"/>
                    <a:pt x="2741041" y="5942432"/>
                  </a:cubicBezTo>
                  <a:close/>
                  <a:moveTo>
                    <a:pt x="2437484" y="5942432"/>
                  </a:moveTo>
                  <a:cubicBezTo>
                    <a:pt x="2442432" y="5942432"/>
                    <a:pt x="2446443" y="5946444"/>
                    <a:pt x="2446443" y="5951393"/>
                  </a:cubicBezTo>
                  <a:cubicBezTo>
                    <a:pt x="2446443" y="5956342"/>
                    <a:pt x="2442432" y="5960353"/>
                    <a:pt x="2437484" y="5960353"/>
                  </a:cubicBezTo>
                  <a:cubicBezTo>
                    <a:pt x="2432538" y="5960353"/>
                    <a:pt x="2428524" y="5956342"/>
                    <a:pt x="2428524" y="5951393"/>
                  </a:cubicBezTo>
                  <a:cubicBezTo>
                    <a:pt x="2428524" y="5946444"/>
                    <a:pt x="2432538" y="5942432"/>
                    <a:pt x="2437484" y="5942432"/>
                  </a:cubicBezTo>
                  <a:close/>
                  <a:moveTo>
                    <a:pt x="2133919" y="5942432"/>
                  </a:moveTo>
                  <a:cubicBezTo>
                    <a:pt x="2138868" y="5942432"/>
                    <a:pt x="2142877" y="5946444"/>
                    <a:pt x="2142877" y="5951393"/>
                  </a:cubicBezTo>
                  <a:cubicBezTo>
                    <a:pt x="2142877" y="5956342"/>
                    <a:pt x="2138868" y="5960353"/>
                    <a:pt x="2133919" y="5960353"/>
                  </a:cubicBezTo>
                  <a:cubicBezTo>
                    <a:pt x="2128968" y="5960353"/>
                    <a:pt x="2124955" y="5956342"/>
                    <a:pt x="2124955" y="5951393"/>
                  </a:cubicBezTo>
                  <a:cubicBezTo>
                    <a:pt x="2124955" y="5946444"/>
                    <a:pt x="2128968" y="5942432"/>
                    <a:pt x="2133919" y="5942432"/>
                  </a:cubicBezTo>
                  <a:close/>
                  <a:moveTo>
                    <a:pt x="1830357" y="5942432"/>
                  </a:moveTo>
                  <a:cubicBezTo>
                    <a:pt x="1835306" y="5942432"/>
                    <a:pt x="1839317" y="5946444"/>
                    <a:pt x="1839317" y="5951393"/>
                  </a:cubicBezTo>
                  <a:cubicBezTo>
                    <a:pt x="1839317" y="5956342"/>
                    <a:pt x="1835306" y="5960353"/>
                    <a:pt x="1830357" y="5960353"/>
                  </a:cubicBezTo>
                  <a:cubicBezTo>
                    <a:pt x="1825408" y="5960353"/>
                    <a:pt x="1821395" y="5956342"/>
                    <a:pt x="1821395" y="5951393"/>
                  </a:cubicBezTo>
                  <a:cubicBezTo>
                    <a:pt x="1821395" y="5946444"/>
                    <a:pt x="1825408" y="5942432"/>
                    <a:pt x="1830357" y="5942432"/>
                  </a:cubicBezTo>
                  <a:close/>
                  <a:moveTo>
                    <a:pt x="1526796" y="5942432"/>
                  </a:moveTo>
                  <a:cubicBezTo>
                    <a:pt x="1531745" y="5942432"/>
                    <a:pt x="1535757" y="5946444"/>
                    <a:pt x="1535757" y="5951393"/>
                  </a:cubicBezTo>
                  <a:cubicBezTo>
                    <a:pt x="1535757" y="5956342"/>
                    <a:pt x="1531745" y="5960353"/>
                    <a:pt x="1526796" y="5960353"/>
                  </a:cubicBezTo>
                  <a:cubicBezTo>
                    <a:pt x="1521848" y="5960353"/>
                    <a:pt x="1517836" y="5956342"/>
                    <a:pt x="1517836" y="5951393"/>
                  </a:cubicBezTo>
                  <a:cubicBezTo>
                    <a:pt x="1517836" y="5946444"/>
                    <a:pt x="1521848" y="5942432"/>
                    <a:pt x="1526796" y="5942432"/>
                  </a:cubicBezTo>
                  <a:close/>
                  <a:moveTo>
                    <a:pt x="1223233" y="5942432"/>
                  </a:moveTo>
                  <a:cubicBezTo>
                    <a:pt x="1228182" y="5942432"/>
                    <a:pt x="1232194" y="5946444"/>
                    <a:pt x="1232194" y="5951393"/>
                  </a:cubicBezTo>
                  <a:cubicBezTo>
                    <a:pt x="1232194" y="5956342"/>
                    <a:pt x="1228182" y="5960353"/>
                    <a:pt x="1223233" y="5960353"/>
                  </a:cubicBezTo>
                  <a:cubicBezTo>
                    <a:pt x="1218285" y="5960353"/>
                    <a:pt x="1214272" y="5956342"/>
                    <a:pt x="1214272" y="5951393"/>
                  </a:cubicBezTo>
                  <a:cubicBezTo>
                    <a:pt x="1214272" y="5946444"/>
                    <a:pt x="1218285" y="5942432"/>
                    <a:pt x="1223233" y="5942432"/>
                  </a:cubicBezTo>
                  <a:close/>
                  <a:moveTo>
                    <a:pt x="919673" y="5942432"/>
                  </a:moveTo>
                  <a:cubicBezTo>
                    <a:pt x="924621" y="5942432"/>
                    <a:pt x="928633" y="5946444"/>
                    <a:pt x="928633" y="5951393"/>
                  </a:cubicBezTo>
                  <a:cubicBezTo>
                    <a:pt x="928633" y="5956342"/>
                    <a:pt x="924621" y="5960353"/>
                    <a:pt x="919673" y="5960353"/>
                  </a:cubicBezTo>
                  <a:cubicBezTo>
                    <a:pt x="914724" y="5960353"/>
                    <a:pt x="910712" y="5956342"/>
                    <a:pt x="910712" y="5951393"/>
                  </a:cubicBezTo>
                  <a:cubicBezTo>
                    <a:pt x="910712" y="5946444"/>
                    <a:pt x="914724" y="5942432"/>
                    <a:pt x="919673" y="5942432"/>
                  </a:cubicBezTo>
                  <a:close/>
                  <a:moveTo>
                    <a:pt x="616105" y="5942432"/>
                  </a:moveTo>
                  <a:cubicBezTo>
                    <a:pt x="621054" y="5942432"/>
                    <a:pt x="625066" y="5946444"/>
                    <a:pt x="625066" y="5951393"/>
                  </a:cubicBezTo>
                  <a:cubicBezTo>
                    <a:pt x="625066" y="5956342"/>
                    <a:pt x="621054" y="5960353"/>
                    <a:pt x="616105" y="5960353"/>
                  </a:cubicBezTo>
                  <a:cubicBezTo>
                    <a:pt x="611156" y="5960353"/>
                    <a:pt x="607145" y="5956342"/>
                    <a:pt x="607145" y="5951393"/>
                  </a:cubicBezTo>
                  <a:cubicBezTo>
                    <a:pt x="607145" y="5946444"/>
                    <a:pt x="611156" y="5942432"/>
                    <a:pt x="616105" y="5942432"/>
                  </a:cubicBezTo>
                  <a:close/>
                  <a:moveTo>
                    <a:pt x="312545" y="5942432"/>
                  </a:moveTo>
                  <a:cubicBezTo>
                    <a:pt x="317494" y="5942432"/>
                    <a:pt x="321506" y="5946444"/>
                    <a:pt x="321506" y="5951393"/>
                  </a:cubicBezTo>
                  <a:cubicBezTo>
                    <a:pt x="321506" y="5956342"/>
                    <a:pt x="317494" y="5960353"/>
                    <a:pt x="312545" y="5960353"/>
                  </a:cubicBezTo>
                  <a:cubicBezTo>
                    <a:pt x="307597" y="5960353"/>
                    <a:pt x="303585" y="5956342"/>
                    <a:pt x="303585" y="5951393"/>
                  </a:cubicBezTo>
                  <a:cubicBezTo>
                    <a:pt x="303585" y="5946444"/>
                    <a:pt x="307597" y="5942432"/>
                    <a:pt x="312545" y="5942432"/>
                  </a:cubicBezTo>
                  <a:close/>
                  <a:moveTo>
                    <a:pt x="8985" y="5942432"/>
                  </a:moveTo>
                  <a:cubicBezTo>
                    <a:pt x="13934" y="5942432"/>
                    <a:pt x="17945" y="5946444"/>
                    <a:pt x="17945" y="5951393"/>
                  </a:cubicBezTo>
                  <a:cubicBezTo>
                    <a:pt x="17945" y="5956342"/>
                    <a:pt x="13934" y="5960353"/>
                    <a:pt x="8985" y="5960353"/>
                  </a:cubicBezTo>
                  <a:cubicBezTo>
                    <a:pt x="4036" y="5960353"/>
                    <a:pt x="24" y="5956342"/>
                    <a:pt x="24" y="5951393"/>
                  </a:cubicBezTo>
                  <a:cubicBezTo>
                    <a:pt x="24" y="5946444"/>
                    <a:pt x="4036" y="5942432"/>
                    <a:pt x="8985" y="5942432"/>
                  </a:cubicBezTo>
                  <a:close/>
                  <a:moveTo>
                    <a:pt x="6836025" y="5865518"/>
                  </a:moveTo>
                  <a:cubicBezTo>
                    <a:pt x="6840974" y="5865518"/>
                    <a:pt x="6844985" y="5869530"/>
                    <a:pt x="6844985" y="5874479"/>
                  </a:cubicBezTo>
                  <a:cubicBezTo>
                    <a:pt x="6844985" y="5879428"/>
                    <a:pt x="6840974" y="5883439"/>
                    <a:pt x="6836025" y="5883439"/>
                  </a:cubicBezTo>
                  <a:cubicBezTo>
                    <a:pt x="6831076" y="5883439"/>
                    <a:pt x="6827064" y="5879428"/>
                    <a:pt x="6827064" y="5874479"/>
                  </a:cubicBezTo>
                  <a:cubicBezTo>
                    <a:pt x="6827064" y="5869530"/>
                    <a:pt x="6831076" y="5865518"/>
                    <a:pt x="6836025" y="5865518"/>
                  </a:cubicBezTo>
                  <a:close/>
                  <a:moveTo>
                    <a:pt x="6532742" y="5865518"/>
                  </a:moveTo>
                  <a:cubicBezTo>
                    <a:pt x="6537691" y="5865518"/>
                    <a:pt x="6541703" y="5869530"/>
                    <a:pt x="6541703" y="5874479"/>
                  </a:cubicBezTo>
                  <a:cubicBezTo>
                    <a:pt x="6541703" y="5879428"/>
                    <a:pt x="6537691" y="5883439"/>
                    <a:pt x="6532742" y="5883439"/>
                  </a:cubicBezTo>
                  <a:cubicBezTo>
                    <a:pt x="6527793" y="5883439"/>
                    <a:pt x="6523782" y="5879428"/>
                    <a:pt x="6523782" y="5874479"/>
                  </a:cubicBezTo>
                  <a:cubicBezTo>
                    <a:pt x="6523782" y="5869530"/>
                    <a:pt x="6527793" y="5865518"/>
                    <a:pt x="6532742" y="5865518"/>
                  </a:cubicBezTo>
                  <a:close/>
                  <a:moveTo>
                    <a:pt x="6229459" y="5865518"/>
                  </a:moveTo>
                  <a:cubicBezTo>
                    <a:pt x="6234408" y="5865518"/>
                    <a:pt x="6238420" y="5869530"/>
                    <a:pt x="6238420" y="5874479"/>
                  </a:cubicBezTo>
                  <a:cubicBezTo>
                    <a:pt x="6238420" y="5879428"/>
                    <a:pt x="6234408" y="5883439"/>
                    <a:pt x="6229459" y="5883439"/>
                  </a:cubicBezTo>
                  <a:cubicBezTo>
                    <a:pt x="6224510" y="5883439"/>
                    <a:pt x="6220499" y="5879428"/>
                    <a:pt x="6220499" y="5874479"/>
                  </a:cubicBezTo>
                  <a:cubicBezTo>
                    <a:pt x="6220499" y="5869530"/>
                    <a:pt x="6224510" y="5865518"/>
                    <a:pt x="6229459" y="5865518"/>
                  </a:cubicBezTo>
                  <a:close/>
                  <a:moveTo>
                    <a:pt x="5926177" y="5865518"/>
                  </a:moveTo>
                  <a:cubicBezTo>
                    <a:pt x="5931126" y="5865518"/>
                    <a:pt x="5935138" y="5869530"/>
                    <a:pt x="5935138" y="5874479"/>
                  </a:cubicBezTo>
                  <a:cubicBezTo>
                    <a:pt x="5935138" y="5879428"/>
                    <a:pt x="5931126" y="5883439"/>
                    <a:pt x="5926177" y="5883439"/>
                  </a:cubicBezTo>
                  <a:cubicBezTo>
                    <a:pt x="5921228" y="5883439"/>
                    <a:pt x="5917217" y="5879428"/>
                    <a:pt x="5917217" y="5874479"/>
                  </a:cubicBezTo>
                  <a:cubicBezTo>
                    <a:pt x="5917217" y="5869530"/>
                    <a:pt x="5921228" y="5865518"/>
                    <a:pt x="5926177" y="5865518"/>
                  </a:cubicBezTo>
                  <a:close/>
                  <a:moveTo>
                    <a:pt x="5622895" y="5865518"/>
                  </a:moveTo>
                  <a:cubicBezTo>
                    <a:pt x="5627844" y="5865518"/>
                    <a:pt x="5631856" y="5869530"/>
                    <a:pt x="5631856" y="5874479"/>
                  </a:cubicBezTo>
                  <a:cubicBezTo>
                    <a:pt x="5631856" y="5879428"/>
                    <a:pt x="5627844" y="5883439"/>
                    <a:pt x="5622895" y="5883439"/>
                  </a:cubicBezTo>
                  <a:cubicBezTo>
                    <a:pt x="5617946" y="5883439"/>
                    <a:pt x="5613935" y="5879428"/>
                    <a:pt x="5613935" y="5874479"/>
                  </a:cubicBezTo>
                  <a:cubicBezTo>
                    <a:pt x="5613935" y="5869530"/>
                    <a:pt x="5617946" y="5865518"/>
                    <a:pt x="5622895" y="5865518"/>
                  </a:cubicBezTo>
                  <a:close/>
                  <a:moveTo>
                    <a:pt x="5319613" y="5865518"/>
                  </a:moveTo>
                  <a:cubicBezTo>
                    <a:pt x="5324562" y="5865518"/>
                    <a:pt x="5328574" y="5869530"/>
                    <a:pt x="5328574" y="5874479"/>
                  </a:cubicBezTo>
                  <a:cubicBezTo>
                    <a:pt x="5328574" y="5879428"/>
                    <a:pt x="5324562" y="5883439"/>
                    <a:pt x="5319613" y="5883439"/>
                  </a:cubicBezTo>
                  <a:cubicBezTo>
                    <a:pt x="5314664" y="5883439"/>
                    <a:pt x="5310653" y="5879428"/>
                    <a:pt x="5310653" y="5874479"/>
                  </a:cubicBezTo>
                  <a:cubicBezTo>
                    <a:pt x="5310653" y="5869530"/>
                    <a:pt x="5314664" y="5865518"/>
                    <a:pt x="5319613" y="5865518"/>
                  </a:cubicBezTo>
                  <a:close/>
                  <a:moveTo>
                    <a:pt x="5016330" y="5865518"/>
                  </a:moveTo>
                  <a:cubicBezTo>
                    <a:pt x="5021279" y="5865518"/>
                    <a:pt x="5025291" y="5869530"/>
                    <a:pt x="5025291" y="5874479"/>
                  </a:cubicBezTo>
                  <a:cubicBezTo>
                    <a:pt x="5025291" y="5879428"/>
                    <a:pt x="5021279" y="5883439"/>
                    <a:pt x="5016330" y="5883439"/>
                  </a:cubicBezTo>
                  <a:cubicBezTo>
                    <a:pt x="5011381" y="5883439"/>
                    <a:pt x="5007370" y="5879428"/>
                    <a:pt x="5007370" y="5874479"/>
                  </a:cubicBezTo>
                  <a:cubicBezTo>
                    <a:pt x="5007370" y="5869530"/>
                    <a:pt x="5011381" y="5865518"/>
                    <a:pt x="5016330" y="5865518"/>
                  </a:cubicBezTo>
                  <a:close/>
                  <a:moveTo>
                    <a:pt x="4713048" y="5865518"/>
                  </a:moveTo>
                  <a:cubicBezTo>
                    <a:pt x="4717997" y="5865518"/>
                    <a:pt x="4722009" y="5869530"/>
                    <a:pt x="4722009" y="5874479"/>
                  </a:cubicBezTo>
                  <a:cubicBezTo>
                    <a:pt x="4722009" y="5879428"/>
                    <a:pt x="4717997" y="5883439"/>
                    <a:pt x="4713048" y="5883439"/>
                  </a:cubicBezTo>
                  <a:cubicBezTo>
                    <a:pt x="4708099" y="5883439"/>
                    <a:pt x="4704088" y="5879428"/>
                    <a:pt x="4704088" y="5874479"/>
                  </a:cubicBezTo>
                  <a:cubicBezTo>
                    <a:pt x="4704088" y="5869530"/>
                    <a:pt x="4708099" y="5865518"/>
                    <a:pt x="4713048" y="5865518"/>
                  </a:cubicBezTo>
                  <a:close/>
                  <a:moveTo>
                    <a:pt x="4409765" y="5865518"/>
                  </a:moveTo>
                  <a:cubicBezTo>
                    <a:pt x="4414714" y="5865518"/>
                    <a:pt x="4418726" y="5869530"/>
                    <a:pt x="4418726" y="5874479"/>
                  </a:cubicBezTo>
                  <a:cubicBezTo>
                    <a:pt x="4418726" y="5879428"/>
                    <a:pt x="4414714" y="5883439"/>
                    <a:pt x="4409765" y="5883439"/>
                  </a:cubicBezTo>
                  <a:cubicBezTo>
                    <a:pt x="4404816" y="5883439"/>
                    <a:pt x="4400805" y="5879428"/>
                    <a:pt x="4400805" y="5874479"/>
                  </a:cubicBezTo>
                  <a:cubicBezTo>
                    <a:pt x="4400805" y="5869530"/>
                    <a:pt x="4404816" y="5865518"/>
                    <a:pt x="4409765" y="5865518"/>
                  </a:cubicBezTo>
                  <a:close/>
                  <a:moveTo>
                    <a:pt x="4106483" y="5865518"/>
                  </a:moveTo>
                  <a:cubicBezTo>
                    <a:pt x="4111432" y="5865518"/>
                    <a:pt x="4115444" y="5869530"/>
                    <a:pt x="4115444" y="5874479"/>
                  </a:cubicBezTo>
                  <a:cubicBezTo>
                    <a:pt x="4115444" y="5879428"/>
                    <a:pt x="4111432" y="5883439"/>
                    <a:pt x="4106483" y="5883439"/>
                  </a:cubicBezTo>
                  <a:cubicBezTo>
                    <a:pt x="4101534" y="5883439"/>
                    <a:pt x="4097523" y="5879428"/>
                    <a:pt x="4097523" y="5874479"/>
                  </a:cubicBezTo>
                  <a:cubicBezTo>
                    <a:pt x="4097523" y="5869530"/>
                    <a:pt x="4101534" y="5865518"/>
                    <a:pt x="4106483" y="5865518"/>
                  </a:cubicBezTo>
                  <a:close/>
                  <a:moveTo>
                    <a:pt x="3803200" y="5865518"/>
                  </a:moveTo>
                  <a:cubicBezTo>
                    <a:pt x="3808149" y="5865518"/>
                    <a:pt x="3812161" y="5869530"/>
                    <a:pt x="3812161" y="5874479"/>
                  </a:cubicBezTo>
                  <a:cubicBezTo>
                    <a:pt x="3812161" y="5879428"/>
                    <a:pt x="3808149" y="5883439"/>
                    <a:pt x="3803200" y="5883439"/>
                  </a:cubicBezTo>
                  <a:cubicBezTo>
                    <a:pt x="3798252" y="5883439"/>
                    <a:pt x="3794240" y="5879428"/>
                    <a:pt x="3794240" y="5874479"/>
                  </a:cubicBezTo>
                  <a:cubicBezTo>
                    <a:pt x="3794240" y="5869530"/>
                    <a:pt x="3798252" y="5865518"/>
                    <a:pt x="3803200" y="5865518"/>
                  </a:cubicBezTo>
                  <a:close/>
                  <a:moveTo>
                    <a:pt x="3499921" y="5865518"/>
                  </a:moveTo>
                  <a:cubicBezTo>
                    <a:pt x="3504867" y="5865518"/>
                    <a:pt x="3508879" y="5869530"/>
                    <a:pt x="3508879" y="5874479"/>
                  </a:cubicBezTo>
                  <a:cubicBezTo>
                    <a:pt x="3508879" y="5879428"/>
                    <a:pt x="3504867" y="5883439"/>
                    <a:pt x="3499921" y="5883439"/>
                  </a:cubicBezTo>
                  <a:cubicBezTo>
                    <a:pt x="3495020" y="5883439"/>
                    <a:pt x="3491009" y="5879428"/>
                    <a:pt x="3491009" y="5874479"/>
                  </a:cubicBezTo>
                  <a:cubicBezTo>
                    <a:pt x="3491009" y="5869530"/>
                    <a:pt x="3495020" y="5865518"/>
                    <a:pt x="3499921" y="5865518"/>
                  </a:cubicBezTo>
                  <a:close/>
                  <a:moveTo>
                    <a:pt x="3196690" y="5865518"/>
                  </a:moveTo>
                  <a:cubicBezTo>
                    <a:pt x="3201644" y="5865518"/>
                    <a:pt x="3205656" y="5869530"/>
                    <a:pt x="3205656" y="5874479"/>
                  </a:cubicBezTo>
                  <a:cubicBezTo>
                    <a:pt x="3205656" y="5879428"/>
                    <a:pt x="3201644" y="5883439"/>
                    <a:pt x="3196690" y="5883439"/>
                  </a:cubicBezTo>
                  <a:cubicBezTo>
                    <a:pt x="3191743" y="5883439"/>
                    <a:pt x="3187729" y="5879428"/>
                    <a:pt x="3187729" y="5874479"/>
                  </a:cubicBezTo>
                  <a:cubicBezTo>
                    <a:pt x="3187729" y="5869530"/>
                    <a:pt x="3191743" y="5865518"/>
                    <a:pt x="3196690" y="5865518"/>
                  </a:cubicBezTo>
                  <a:close/>
                  <a:moveTo>
                    <a:pt x="2893450" y="5865518"/>
                  </a:moveTo>
                  <a:cubicBezTo>
                    <a:pt x="2898398" y="5865518"/>
                    <a:pt x="2902408" y="5869530"/>
                    <a:pt x="2902408" y="5874479"/>
                  </a:cubicBezTo>
                  <a:cubicBezTo>
                    <a:pt x="2902408" y="5879428"/>
                    <a:pt x="2898398" y="5883439"/>
                    <a:pt x="2893450" y="5883439"/>
                  </a:cubicBezTo>
                  <a:cubicBezTo>
                    <a:pt x="2888499" y="5883439"/>
                    <a:pt x="2884490" y="5879428"/>
                    <a:pt x="2884490" y="5874479"/>
                  </a:cubicBezTo>
                  <a:cubicBezTo>
                    <a:pt x="2884490" y="5869530"/>
                    <a:pt x="2888499" y="5865518"/>
                    <a:pt x="2893450" y="5865518"/>
                  </a:cubicBezTo>
                  <a:close/>
                  <a:moveTo>
                    <a:pt x="2590168" y="5865518"/>
                  </a:moveTo>
                  <a:cubicBezTo>
                    <a:pt x="2595113" y="5865518"/>
                    <a:pt x="2599125" y="5869530"/>
                    <a:pt x="2599125" y="5874479"/>
                  </a:cubicBezTo>
                  <a:cubicBezTo>
                    <a:pt x="2599125" y="5879428"/>
                    <a:pt x="2595113" y="5883439"/>
                    <a:pt x="2590168" y="5883439"/>
                  </a:cubicBezTo>
                  <a:cubicBezTo>
                    <a:pt x="2585222" y="5883439"/>
                    <a:pt x="2581208" y="5879428"/>
                    <a:pt x="2581208" y="5874479"/>
                  </a:cubicBezTo>
                  <a:cubicBezTo>
                    <a:pt x="2581208" y="5869530"/>
                    <a:pt x="2585222" y="5865518"/>
                    <a:pt x="2590168" y="5865518"/>
                  </a:cubicBezTo>
                  <a:close/>
                  <a:moveTo>
                    <a:pt x="2286886" y="5865518"/>
                  </a:moveTo>
                  <a:cubicBezTo>
                    <a:pt x="2291833" y="5865518"/>
                    <a:pt x="2295846" y="5869530"/>
                    <a:pt x="2295846" y="5874479"/>
                  </a:cubicBezTo>
                  <a:cubicBezTo>
                    <a:pt x="2295846" y="5879428"/>
                    <a:pt x="2291833" y="5883439"/>
                    <a:pt x="2286886" y="5883439"/>
                  </a:cubicBezTo>
                  <a:cubicBezTo>
                    <a:pt x="2281940" y="5883439"/>
                    <a:pt x="2277930" y="5879428"/>
                    <a:pt x="2277930" y="5874479"/>
                  </a:cubicBezTo>
                  <a:cubicBezTo>
                    <a:pt x="2277930" y="5869530"/>
                    <a:pt x="2281940" y="5865518"/>
                    <a:pt x="2286886" y="5865518"/>
                  </a:cubicBezTo>
                  <a:close/>
                  <a:moveTo>
                    <a:pt x="1983610" y="5865518"/>
                  </a:moveTo>
                  <a:cubicBezTo>
                    <a:pt x="1988561" y="5865518"/>
                    <a:pt x="1992574" y="5869530"/>
                    <a:pt x="1992574" y="5874479"/>
                  </a:cubicBezTo>
                  <a:cubicBezTo>
                    <a:pt x="1992574" y="5879428"/>
                    <a:pt x="1988561" y="5883439"/>
                    <a:pt x="1983610" y="5883439"/>
                  </a:cubicBezTo>
                  <a:cubicBezTo>
                    <a:pt x="1978663" y="5883439"/>
                    <a:pt x="1974651" y="5879428"/>
                    <a:pt x="1974651" y="5874479"/>
                  </a:cubicBezTo>
                  <a:cubicBezTo>
                    <a:pt x="1974651" y="5869530"/>
                    <a:pt x="1978663" y="5865518"/>
                    <a:pt x="1983610" y="5865518"/>
                  </a:cubicBezTo>
                  <a:close/>
                  <a:moveTo>
                    <a:pt x="1680344" y="5865518"/>
                  </a:moveTo>
                  <a:cubicBezTo>
                    <a:pt x="1685293" y="5865518"/>
                    <a:pt x="1689305" y="5869530"/>
                    <a:pt x="1689305" y="5874479"/>
                  </a:cubicBezTo>
                  <a:cubicBezTo>
                    <a:pt x="1689305" y="5879428"/>
                    <a:pt x="1685293" y="5883439"/>
                    <a:pt x="1680344" y="5883439"/>
                  </a:cubicBezTo>
                  <a:cubicBezTo>
                    <a:pt x="1675395" y="5883439"/>
                    <a:pt x="1671383" y="5879428"/>
                    <a:pt x="1671383" y="5874479"/>
                  </a:cubicBezTo>
                  <a:cubicBezTo>
                    <a:pt x="1671383" y="5869530"/>
                    <a:pt x="1675395" y="5865518"/>
                    <a:pt x="1680344" y="5865518"/>
                  </a:cubicBezTo>
                  <a:close/>
                  <a:moveTo>
                    <a:pt x="1377058" y="5865518"/>
                  </a:moveTo>
                  <a:cubicBezTo>
                    <a:pt x="1382007" y="5865518"/>
                    <a:pt x="1386019" y="5869530"/>
                    <a:pt x="1386019" y="5874479"/>
                  </a:cubicBezTo>
                  <a:cubicBezTo>
                    <a:pt x="1386019" y="5879428"/>
                    <a:pt x="1382007" y="5883439"/>
                    <a:pt x="1377058" y="5883439"/>
                  </a:cubicBezTo>
                  <a:cubicBezTo>
                    <a:pt x="1372107" y="5883439"/>
                    <a:pt x="1368094" y="5879428"/>
                    <a:pt x="1368094" y="5874479"/>
                  </a:cubicBezTo>
                  <a:cubicBezTo>
                    <a:pt x="1368094" y="5869530"/>
                    <a:pt x="1372107" y="5865518"/>
                    <a:pt x="1377058" y="5865518"/>
                  </a:cubicBezTo>
                  <a:close/>
                  <a:moveTo>
                    <a:pt x="1073772" y="5865518"/>
                  </a:moveTo>
                  <a:cubicBezTo>
                    <a:pt x="1078722" y="5865518"/>
                    <a:pt x="1082733" y="5869530"/>
                    <a:pt x="1082733" y="5874479"/>
                  </a:cubicBezTo>
                  <a:cubicBezTo>
                    <a:pt x="1082733" y="5879428"/>
                    <a:pt x="1078722" y="5883439"/>
                    <a:pt x="1073772" y="5883439"/>
                  </a:cubicBezTo>
                  <a:cubicBezTo>
                    <a:pt x="1068822" y="5883439"/>
                    <a:pt x="1064811" y="5879428"/>
                    <a:pt x="1064811" y="5874479"/>
                  </a:cubicBezTo>
                  <a:cubicBezTo>
                    <a:pt x="1064811" y="5869530"/>
                    <a:pt x="1068822" y="5865518"/>
                    <a:pt x="1073772" y="5865518"/>
                  </a:cubicBezTo>
                  <a:close/>
                  <a:moveTo>
                    <a:pt x="770496" y="5865518"/>
                  </a:moveTo>
                  <a:cubicBezTo>
                    <a:pt x="775442" y="5865518"/>
                    <a:pt x="779452" y="5869530"/>
                    <a:pt x="779452" y="5874479"/>
                  </a:cubicBezTo>
                  <a:cubicBezTo>
                    <a:pt x="779452" y="5879428"/>
                    <a:pt x="775442" y="5883439"/>
                    <a:pt x="770496" y="5883439"/>
                  </a:cubicBezTo>
                  <a:cubicBezTo>
                    <a:pt x="765544" y="5883439"/>
                    <a:pt x="761532" y="5879428"/>
                    <a:pt x="761532" y="5874479"/>
                  </a:cubicBezTo>
                  <a:cubicBezTo>
                    <a:pt x="761532" y="5869530"/>
                    <a:pt x="765544" y="5865518"/>
                    <a:pt x="770496" y="5865518"/>
                  </a:cubicBezTo>
                  <a:close/>
                  <a:moveTo>
                    <a:pt x="467190" y="5865518"/>
                  </a:moveTo>
                  <a:cubicBezTo>
                    <a:pt x="472139" y="5865518"/>
                    <a:pt x="476151" y="5869530"/>
                    <a:pt x="476151" y="5874479"/>
                  </a:cubicBezTo>
                  <a:cubicBezTo>
                    <a:pt x="476151" y="5879428"/>
                    <a:pt x="472139" y="5883439"/>
                    <a:pt x="467190" y="5883439"/>
                  </a:cubicBezTo>
                  <a:cubicBezTo>
                    <a:pt x="462242" y="5883439"/>
                    <a:pt x="458230" y="5879428"/>
                    <a:pt x="458230" y="5874479"/>
                  </a:cubicBezTo>
                  <a:cubicBezTo>
                    <a:pt x="458230" y="5869530"/>
                    <a:pt x="462242" y="5865518"/>
                    <a:pt x="467190" y="5865518"/>
                  </a:cubicBezTo>
                  <a:close/>
                  <a:moveTo>
                    <a:pt x="163910" y="5865518"/>
                  </a:moveTo>
                  <a:cubicBezTo>
                    <a:pt x="168858" y="5865518"/>
                    <a:pt x="172870" y="5869530"/>
                    <a:pt x="172870" y="5874479"/>
                  </a:cubicBezTo>
                  <a:cubicBezTo>
                    <a:pt x="172870" y="5879428"/>
                    <a:pt x="168858" y="5883439"/>
                    <a:pt x="163910" y="5883439"/>
                  </a:cubicBezTo>
                  <a:cubicBezTo>
                    <a:pt x="158961" y="5883439"/>
                    <a:pt x="154949" y="5879428"/>
                    <a:pt x="154949" y="5874479"/>
                  </a:cubicBezTo>
                  <a:cubicBezTo>
                    <a:pt x="154949" y="5869530"/>
                    <a:pt x="158961" y="5865518"/>
                    <a:pt x="163910" y="5865518"/>
                  </a:cubicBezTo>
                  <a:close/>
                  <a:moveTo>
                    <a:pt x="6836025" y="5675689"/>
                  </a:moveTo>
                  <a:cubicBezTo>
                    <a:pt x="6840974" y="5675689"/>
                    <a:pt x="6844985" y="5679701"/>
                    <a:pt x="6844985" y="5684650"/>
                  </a:cubicBezTo>
                  <a:cubicBezTo>
                    <a:pt x="6844985" y="5689599"/>
                    <a:pt x="6840974" y="5693610"/>
                    <a:pt x="6836025" y="5693610"/>
                  </a:cubicBezTo>
                  <a:cubicBezTo>
                    <a:pt x="6831076" y="5693610"/>
                    <a:pt x="6827064" y="5689599"/>
                    <a:pt x="6827064" y="5684650"/>
                  </a:cubicBezTo>
                  <a:cubicBezTo>
                    <a:pt x="6827064" y="5679701"/>
                    <a:pt x="6831076" y="5675689"/>
                    <a:pt x="6836025" y="5675689"/>
                  </a:cubicBezTo>
                  <a:close/>
                  <a:moveTo>
                    <a:pt x="6532742" y="5675689"/>
                  </a:moveTo>
                  <a:cubicBezTo>
                    <a:pt x="6537691" y="5675689"/>
                    <a:pt x="6541703" y="5679701"/>
                    <a:pt x="6541703" y="5684650"/>
                  </a:cubicBezTo>
                  <a:cubicBezTo>
                    <a:pt x="6541703" y="5689599"/>
                    <a:pt x="6537691" y="5693610"/>
                    <a:pt x="6532742" y="5693610"/>
                  </a:cubicBezTo>
                  <a:cubicBezTo>
                    <a:pt x="6527793" y="5693610"/>
                    <a:pt x="6523782" y="5689599"/>
                    <a:pt x="6523782" y="5684650"/>
                  </a:cubicBezTo>
                  <a:cubicBezTo>
                    <a:pt x="6523782" y="5679701"/>
                    <a:pt x="6527793" y="5675689"/>
                    <a:pt x="6532742" y="5675689"/>
                  </a:cubicBezTo>
                  <a:close/>
                  <a:moveTo>
                    <a:pt x="6229459" y="5675689"/>
                  </a:moveTo>
                  <a:cubicBezTo>
                    <a:pt x="6234408" y="5675689"/>
                    <a:pt x="6238420" y="5679701"/>
                    <a:pt x="6238420" y="5684650"/>
                  </a:cubicBezTo>
                  <a:cubicBezTo>
                    <a:pt x="6238420" y="5689599"/>
                    <a:pt x="6234408" y="5693610"/>
                    <a:pt x="6229459" y="5693610"/>
                  </a:cubicBezTo>
                  <a:cubicBezTo>
                    <a:pt x="6224510" y="5693610"/>
                    <a:pt x="6220499" y="5689599"/>
                    <a:pt x="6220499" y="5684650"/>
                  </a:cubicBezTo>
                  <a:cubicBezTo>
                    <a:pt x="6220499" y="5679701"/>
                    <a:pt x="6224510" y="5675689"/>
                    <a:pt x="6229459" y="5675689"/>
                  </a:cubicBezTo>
                  <a:close/>
                  <a:moveTo>
                    <a:pt x="5926177" y="5675689"/>
                  </a:moveTo>
                  <a:cubicBezTo>
                    <a:pt x="5931126" y="5675689"/>
                    <a:pt x="5935138" y="5679701"/>
                    <a:pt x="5935138" y="5684650"/>
                  </a:cubicBezTo>
                  <a:cubicBezTo>
                    <a:pt x="5935138" y="5689599"/>
                    <a:pt x="5931126" y="5693610"/>
                    <a:pt x="5926177" y="5693610"/>
                  </a:cubicBezTo>
                  <a:cubicBezTo>
                    <a:pt x="5921228" y="5693610"/>
                    <a:pt x="5917217" y="5689599"/>
                    <a:pt x="5917217" y="5684650"/>
                  </a:cubicBezTo>
                  <a:cubicBezTo>
                    <a:pt x="5917217" y="5679701"/>
                    <a:pt x="5921228" y="5675689"/>
                    <a:pt x="5926177" y="5675689"/>
                  </a:cubicBezTo>
                  <a:close/>
                  <a:moveTo>
                    <a:pt x="5622895" y="5675689"/>
                  </a:moveTo>
                  <a:cubicBezTo>
                    <a:pt x="5627844" y="5675689"/>
                    <a:pt x="5631856" y="5679701"/>
                    <a:pt x="5631856" y="5684650"/>
                  </a:cubicBezTo>
                  <a:cubicBezTo>
                    <a:pt x="5631856" y="5689599"/>
                    <a:pt x="5627844" y="5693610"/>
                    <a:pt x="5622895" y="5693610"/>
                  </a:cubicBezTo>
                  <a:cubicBezTo>
                    <a:pt x="5617946" y="5693610"/>
                    <a:pt x="5613935" y="5689599"/>
                    <a:pt x="5613935" y="5684650"/>
                  </a:cubicBezTo>
                  <a:cubicBezTo>
                    <a:pt x="5613935" y="5679701"/>
                    <a:pt x="5617946" y="5675689"/>
                    <a:pt x="5622895" y="5675689"/>
                  </a:cubicBezTo>
                  <a:close/>
                  <a:moveTo>
                    <a:pt x="5319613" y="5675689"/>
                  </a:moveTo>
                  <a:cubicBezTo>
                    <a:pt x="5324562" y="5675689"/>
                    <a:pt x="5328574" y="5679701"/>
                    <a:pt x="5328574" y="5684650"/>
                  </a:cubicBezTo>
                  <a:cubicBezTo>
                    <a:pt x="5328574" y="5689599"/>
                    <a:pt x="5324562" y="5693610"/>
                    <a:pt x="5319613" y="5693610"/>
                  </a:cubicBezTo>
                  <a:cubicBezTo>
                    <a:pt x="5314664" y="5693610"/>
                    <a:pt x="5310653" y="5689599"/>
                    <a:pt x="5310653" y="5684650"/>
                  </a:cubicBezTo>
                  <a:cubicBezTo>
                    <a:pt x="5310653" y="5679701"/>
                    <a:pt x="5314664" y="5675689"/>
                    <a:pt x="5319613" y="5675689"/>
                  </a:cubicBezTo>
                  <a:close/>
                  <a:moveTo>
                    <a:pt x="5016330" y="5675689"/>
                  </a:moveTo>
                  <a:cubicBezTo>
                    <a:pt x="5021279" y="5675689"/>
                    <a:pt x="5025291" y="5679701"/>
                    <a:pt x="5025291" y="5684650"/>
                  </a:cubicBezTo>
                  <a:cubicBezTo>
                    <a:pt x="5025291" y="5689599"/>
                    <a:pt x="5021279" y="5693610"/>
                    <a:pt x="5016330" y="5693610"/>
                  </a:cubicBezTo>
                  <a:cubicBezTo>
                    <a:pt x="5011381" y="5693610"/>
                    <a:pt x="5007370" y="5689599"/>
                    <a:pt x="5007370" y="5684650"/>
                  </a:cubicBezTo>
                  <a:cubicBezTo>
                    <a:pt x="5007370" y="5679701"/>
                    <a:pt x="5011381" y="5675689"/>
                    <a:pt x="5016330" y="5675689"/>
                  </a:cubicBezTo>
                  <a:close/>
                  <a:moveTo>
                    <a:pt x="4713048" y="5675689"/>
                  </a:moveTo>
                  <a:cubicBezTo>
                    <a:pt x="4717997" y="5675689"/>
                    <a:pt x="4722009" y="5679701"/>
                    <a:pt x="4722009" y="5684650"/>
                  </a:cubicBezTo>
                  <a:cubicBezTo>
                    <a:pt x="4722009" y="5689599"/>
                    <a:pt x="4717997" y="5693610"/>
                    <a:pt x="4713048" y="5693610"/>
                  </a:cubicBezTo>
                  <a:cubicBezTo>
                    <a:pt x="4708099" y="5693610"/>
                    <a:pt x="4704088" y="5689599"/>
                    <a:pt x="4704088" y="5684650"/>
                  </a:cubicBezTo>
                  <a:cubicBezTo>
                    <a:pt x="4704088" y="5679701"/>
                    <a:pt x="4708099" y="5675689"/>
                    <a:pt x="4713048" y="5675689"/>
                  </a:cubicBezTo>
                  <a:close/>
                  <a:moveTo>
                    <a:pt x="4409765" y="5675689"/>
                  </a:moveTo>
                  <a:cubicBezTo>
                    <a:pt x="4414714" y="5675689"/>
                    <a:pt x="4418726" y="5679701"/>
                    <a:pt x="4418726" y="5684650"/>
                  </a:cubicBezTo>
                  <a:cubicBezTo>
                    <a:pt x="4418726" y="5689599"/>
                    <a:pt x="4414714" y="5693610"/>
                    <a:pt x="4409765" y="5693610"/>
                  </a:cubicBezTo>
                  <a:cubicBezTo>
                    <a:pt x="4404816" y="5693610"/>
                    <a:pt x="4400805" y="5689599"/>
                    <a:pt x="4400805" y="5684650"/>
                  </a:cubicBezTo>
                  <a:cubicBezTo>
                    <a:pt x="4400805" y="5679701"/>
                    <a:pt x="4404816" y="5675689"/>
                    <a:pt x="4409765" y="5675689"/>
                  </a:cubicBezTo>
                  <a:close/>
                  <a:moveTo>
                    <a:pt x="4106483" y="5675689"/>
                  </a:moveTo>
                  <a:cubicBezTo>
                    <a:pt x="4111432" y="5675689"/>
                    <a:pt x="4115444" y="5679701"/>
                    <a:pt x="4115444" y="5684650"/>
                  </a:cubicBezTo>
                  <a:cubicBezTo>
                    <a:pt x="4115444" y="5689599"/>
                    <a:pt x="4111432" y="5693610"/>
                    <a:pt x="4106483" y="5693610"/>
                  </a:cubicBezTo>
                  <a:cubicBezTo>
                    <a:pt x="4101534" y="5693610"/>
                    <a:pt x="4097523" y="5689599"/>
                    <a:pt x="4097523" y="5684650"/>
                  </a:cubicBezTo>
                  <a:cubicBezTo>
                    <a:pt x="4097523" y="5679701"/>
                    <a:pt x="4101534" y="5675689"/>
                    <a:pt x="4106483" y="5675689"/>
                  </a:cubicBezTo>
                  <a:close/>
                  <a:moveTo>
                    <a:pt x="3803200" y="5675689"/>
                  </a:moveTo>
                  <a:cubicBezTo>
                    <a:pt x="3808149" y="5675689"/>
                    <a:pt x="3812161" y="5679701"/>
                    <a:pt x="3812161" y="5684650"/>
                  </a:cubicBezTo>
                  <a:cubicBezTo>
                    <a:pt x="3812161" y="5689599"/>
                    <a:pt x="3808149" y="5693610"/>
                    <a:pt x="3803200" y="5693610"/>
                  </a:cubicBezTo>
                  <a:cubicBezTo>
                    <a:pt x="3798252" y="5693610"/>
                    <a:pt x="3794240" y="5689599"/>
                    <a:pt x="3794240" y="5684650"/>
                  </a:cubicBezTo>
                  <a:cubicBezTo>
                    <a:pt x="3794240" y="5679701"/>
                    <a:pt x="3798252" y="5675689"/>
                    <a:pt x="3803200" y="5675689"/>
                  </a:cubicBezTo>
                  <a:close/>
                  <a:moveTo>
                    <a:pt x="3499921" y="5675689"/>
                  </a:moveTo>
                  <a:cubicBezTo>
                    <a:pt x="3504867" y="5675689"/>
                    <a:pt x="3508879" y="5679701"/>
                    <a:pt x="3508879" y="5684650"/>
                  </a:cubicBezTo>
                  <a:cubicBezTo>
                    <a:pt x="3508879" y="5689599"/>
                    <a:pt x="3504867" y="5693610"/>
                    <a:pt x="3499921" y="5693610"/>
                  </a:cubicBezTo>
                  <a:cubicBezTo>
                    <a:pt x="3495021" y="5693610"/>
                    <a:pt x="3491010" y="5689599"/>
                    <a:pt x="3491010" y="5684650"/>
                  </a:cubicBezTo>
                  <a:cubicBezTo>
                    <a:pt x="3491010" y="5679701"/>
                    <a:pt x="3495021" y="5675689"/>
                    <a:pt x="3499921" y="5675689"/>
                  </a:cubicBezTo>
                  <a:close/>
                  <a:moveTo>
                    <a:pt x="3196690" y="5675689"/>
                  </a:moveTo>
                  <a:cubicBezTo>
                    <a:pt x="3201644" y="5675689"/>
                    <a:pt x="3205658" y="5679701"/>
                    <a:pt x="3205658" y="5684650"/>
                  </a:cubicBezTo>
                  <a:cubicBezTo>
                    <a:pt x="3205658" y="5689599"/>
                    <a:pt x="3201644" y="5693610"/>
                    <a:pt x="3196690" y="5693610"/>
                  </a:cubicBezTo>
                  <a:cubicBezTo>
                    <a:pt x="3191743" y="5693610"/>
                    <a:pt x="3187729" y="5689599"/>
                    <a:pt x="3187729" y="5684650"/>
                  </a:cubicBezTo>
                  <a:cubicBezTo>
                    <a:pt x="3187729" y="5679701"/>
                    <a:pt x="3191743" y="5675689"/>
                    <a:pt x="3196690" y="5675689"/>
                  </a:cubicBezTo>
                  <a:close/>
                  <a:moveTo>
                    <a:pt x="2893450" y="5675689"/>
                  </a:moveTo>
                  <a:cubicBezTo>
                    <a:pt x="2898398" y="5675689"/>
                    <a:pt x="2902409" y="5679701"/>
                    <a:pt x="2902409" y="5684650"/>
                  </a:cubicBezTo>
                  <a:cubicBezTo>
                    <a:pt x="2902409" y="5689599"/>
                    <a:pt x="2898398" y="5693610"/>
                    <a:pt x="2893450" y="5693610"/>
                  </a:cubicBezTo>
                  <a:cubicBezTo>
                    <a:pt x="2888501" y="5693610"/>
                    <a:pt x="2884490" y="5689599"/>
                    <a:pt x="2884490" y="5684650"/>
                  </a:cubicBezTo>
                  <a:cubicBezTo>
                    <a:pt x="2884490" y="5679701"/>
                    <a:pt x="2888501" y="5675689"/>
                    <a:pt x="2893450" y="5675689"/>
                  </a:cubicBezTo>
                  <a:close/>
                  <a:moveTo>
                    <a:pt x="2590170" y="5675689"/>
                  </a:moveTo>
                  <a:cubicBezTo>
                    <a:pt x="2595115" y="5675689"/>
                    <a:pt x="2599125" y="5679701"/>
                    <a:pt x="2599125" y="5684650"/>
                  </a:cubicBezTo>
                  <a:cubicBezTo>
                    <a:pt x="2599125" y="5689599"/>
                    <a:pt x="2595115" y="5693610"/>
                    <a:pt x="2590170" y="5693610"/>
                  </a:cubicBezTo>
                  <a:cubicBezTo>
                    <a:pt x="2585222" y="5693610"/>
                    <a:pt x="2581210" y="5689599"/>
                    <a:pt x="2581210" y="5684650"/>
                  </a:cubicBezTo>
                  <a:cubicBezTo>
                    <a:pt x="2581210" y="5679701"/>
                    <a:pt x="2585222" y="5675689"/>
                    <a:pt x="2590170" y="5675689"/>
                  </a:cubicBezTo>
                  <a:close/>
                  <a:moveTo>
                    <a:pt x="2286889" y="5675689"/>
                  </a:moveTo>
                  <a:cubicBezTo>
                    <a:pt x="2291835" y="5675689"/>
                    <a:pt x="2295851" y="5679701"/>
                    <a:pt x="2295851" y="5684650"/>
                  </a:cubicBezTo>
                  <a:cubicBezTo>
                    <a:pt x="2295851" y="5689599"/>
                    <a:pt x="2291835" y="5693610"/>
                    <a:pt x="2286889" y="5693610"/>
                  </a:cubicBezTo>
                  <a:cubicBezTo>
                    <a:pt x="2281943" y="5693610"/>
                    <a:pt x="2277930" y="5689599"/>
                    <a:pt x="2277930" y="5684650"/>
                  </a:cubicBezTo>
                  <a:cubicBezTo>
                    <a:pt x="2277930" y="5679701"/>
                    <a:pt x="2281943" y="5675689"/>
                    <a:pt x="2286889" y="5675689"/>
                  </a:cubicBezTo>
                  <a:close/>
                  <a:moveTo>
                    <a:pt x="1983612" y="5675689"/>
                  </a:moveTo>
                  <a:cubicBezTo>
                    <a:pt x="1988564" y="5675689"/>
                    <a:pt x="1992579" y="5679701"/>
                    <a:pt x="1992579" y="5684650"/>
                  </a:cubicBezTo>
                  <a:cubicBezTo>
                    <a:pt x="1992579" y="5689599"/>
                    <a:pt x="1988564" y="5693610"/>
                    <a:pt x="1983612" y="5693610"/>
                  </a:cubicBezTo>
                  <a:cubicBezTo>
                    <a:pt x="1978665" y="5693610"/>
                    <a:pt x="1974654" y="5689599"/>
                    <a:pt x="1974654" y="5684650"/>
                  </a:cubicBezTo>
                  <a:cubicBezTo>
                    <a:pt x="1974654" y="5679701"/>
                    <a:pt x="1978665" y="5675689"/>
                    <a:pt x="1983612" y="5675689"/>
                  </a:cubicBezTo>
                  <a:close/>
                  <a:moveTo>
                    <a:pt x="1680347" y="5675689"/>
                  </a:moveTo>
                  <a:cubicBezTo>
                    <a:pt x="1685296" y="5675689"/>
                    <a:pt x="1689307" y="5679701"/>
                    <a:pt x="1689307" y="5684650"/>
                  </a:cubicBezTo>
                  <a:cubicBezTo>
                    <a:pt x="1689307" y="5689599"/>
                    <a:pt x="1685296" y="5693610"/>
                    <a:pt x="1680347" y="5693610"/>
                  </a:cubicBezTo>
                  <a:cubicBezTo>
                    <a:pt x="1675397" y="5693610"/>
                    <a:pt x="1671385" y="5689599"/>
                    <a:pt x="1671385" y="5684650"/>
                  </a:cubicBezTo>
                  <a:cubicBezTo>
                    <a:pt x="1671385" y="5679701"/>
                    <a:pt x="1675397" y="5675689"/>
                    <a:pt x="1680347" y="5675689"/>
                  </a:cubicBezTo>
                  <a:close/>
                  <a:moveTo>
                    <a:pt x="1377061" y="5675689"/>
                  </a:moveTo>
                  <a:cubicBezTo>
                    <a:pt x="1382010" y="5675689"/>
                    <a:pt x="1386022" y="5679701"/>
                    <a:pt x="1386022" y="5684650"/>
                  </a:cubicBezTo>
                  <a:cubicBezTo>
                    <a:pt x="1386022" y="5689599"/>
                    <a:pt x="1382010" y="5693610"/>
                    <a:pt x="1377061" y="5693610"/>
                  </a:cubicBezTo>
                  <a:cubicBezTo>
                    <a:pt x="1372110" y="5693610"/>
                    <a:pt x="1368097" y="5689599"/>
                    <a:pt x="1368097" y="5684650"/>
                  </a:cubicBezTo>
                  <a:cubicBezTo>
                    <a:pt x="1368097" y="5679701"/>
                    <a:pt x="1372110" y="5675689"/>
                    <a:pt x="1377061" y="5675689"/>
                  </a:cubicBezTo>
                  <a:close/>
                  <a:moveTo>
                    <a:pt x="1073775" y="5675689"/>
                  </a:moveTo>
                  <a:cubicBezTo>
                    <a:pt x="1078725" y="5675689"/>
                    <a:pt x="1082736" y="5679701"/>
                    <a:pt x="1082736" y="5684650"/>
                  </a:cubicBezTo>
                  <a:cubicBezTo>
                    <a:pt x="1082736" y="5689599"/>
                    <a:pt x="1078725" y="5693610"/>
                    <a:pt x="1073775" y="5693610"/>
                  </a:cubicBezTo>
                  <a:cubicBezTo>
                    <a:pt x="1068825" y="5693610"/>
                    <a:pt x="1064813" y="5689599"/>
                    <a:pt x="1064813" y="5684650"/>
                  </a:cubicBezTo>
                  <a:cubicBezTo>
                    <a:pt x="1064813" y="5679701"/>
                    <a:pt x="1068825" y="5675689"/>
                    <a:pt x="1073775" y="5675689"/>
                  </a:cubicBezTo>
                  <a:close/>
                  <a:moveTo>
                    <a:pt x="770499" y="5675689"/>
                  </a:moveTo>
                  <a:cubicBezTo>
                    <a:pt x="775444" y="5675689"/>
                    <a:pt x="779454" y="5679701"/>
                    <a:pt x="779454" y="5684650"/>
                  </a:cubicBezTo>
                  <a:cubicBezTo>
                    <a:pt x="779454" y="5689599"/>
                    <a:pt x="775444" y="5693610"/>
                    <a:pt x="770499" y="5693610"/>
                  </a:cubicBezTo>
                  <a:cubicBezTo>
                    <a:pt x="765546" y="5693610"/>
                    <a:pt x="761535" y="5689599"/>
                    <a:pt x="761535" y="5684650"/>
                  </a:cubicBezTo>
                  <a:cubicBezTo>
                    <a:pt x="761535" y="5679701"/>
                    <a:pt x="765546" y="5675689"/>
                    <a:pt x="770499" y="5675689"/>
                  </a:cubicBezTo>
                  <a:close/>
                  <a:moveTo>
                    <a:pt x="467192" y="5675689"/>
                  </a:moveTo>
                  <a:cubicBezTo>
                    <a:pt x="472141" y="5675689"/>
                    <a:pt x="476153" y="5679701"/>
                    <a:pt x="476153" y="5684650"/>
                  </a:cubicBezTo>
                  <a:cubicBezTo>
                    <a:pt x="476153" y="5689599"/>
                    <a:pt x="472141" y="5693610"/>
                    <a:pt x="467192" y="5693610"/>
                  </a:cubicBezTo>
                  <a:cubicBezTo>
                    <a:pt x="462243" y="5693610"/>
                    <a:pt x="458232" y="5689599"/>
                    <a:pt x="458232" y="5684650"/>
                  </a:cubicBezTo>
                  <a:cubicBezTo>
                    <a:pt x="458232" y="5679701"/>
                    <a:pt x="462243" y="5675689"/>
                    <a:pt x="467192" y="5675689"/>
                  </a:cubicBezTo>
                  <a:close/>
                  <a:moveTo>
                    <a:pt x="163912" y="5675689"/>
                  </a:moveTo>
                  <a:cubicBezTo>
                    <a:pt x="168860" y="5675689"/>
                    <a:pt x="172872" y="5679701"/>
                    <a:pt x="172872" y="5684650"/>
                  </a:cubicBezTo>
                  <a:cubicBezTo>
                    <a:pt x="172872" y="5689599"/>
                    <a:pt x="168860" y="5693610"/>
                    <a:pt x="163912" y="5693610"/>
                  </a:cubicBezTo>
                  <a:cubicBezTo>
                    <a:pt x="158963" y="5693610"/>
                    <a:pt x="154951" y="5689599"/>
                    <a:pt x="154951" y="5684650"/>
                  </a:cubicBezTo>
                  <a:cubicBezTo>
                    <a:pt x="154951" y="5679701"/>
                    <a:pt x="158963" y="5675689"/>
                    <a:pt x="163912" y="5675689"/>
                  </a:cubicBezTo>
                  <a:close/>
                  <a:moveTo>
                    <a:pt x="6990880" y="5598775"/>
                  </a:moveTo>
                  <a:cubicBezTo>
                    <a:pt x="6995829" y="5598775"/>
                    <a:pt x="6999840" y="5602787"/>
                    <a:pt x="6999840" y="5607736"/>
                  </a:cubicBezTo>
                  <a:cubicBezTo>
                    <a:pt x="6999840" y="5612685"/>
                    <a:pt x="6995829" y="5616696"/>
                    <a:pt x="6990880" y="5616696"/>
                  </a:cubicBezTo>
                  <a:cubicBezTo>
                    <a:pt x="6985931" y="5616696"/>
                    <a:pt x="6981919" y="5612685"/>
                    <a:pt x="6981919" y="5607736"/>
                  </a:cubicBezTo>
                  <a:cubicBezTo>
                    <a:pt x="6981919" y="5602787"/>
                    <a:pt x="6985931" y="5598775"/>
                    <a:pt x="6990880" y="5598775"/>
                  </a:cubicBezTo>
                  <a:close/>
                  <a:moveTo>
                    <a:pt x="6687318" y="5598775"/>
                  </a:moveTo>
                  <a:cubicBezTo>
                    <a:pt x="6692267" y="5598775"/>
                    <a:pt x="6696278" y="5602787"/>
                    <a:pt x="6696278" y="5607736"/>
                  </a:cubicBezTo>
                  <a:cubicBezTo>
                    <a:pt x="6696278" y="5612685"/>
                    <a:pt x="6692267" y="5616696"/>
                    <a:pt x="6687318" y="5616696"/>
                  </a:cubicBezTo>
                  <a:cubicBezTo>
                    <a:pt x="6682369" y="5616696"/>
                    <a:pt x="6678357" y="5612685"/>
                    <a:pt x="6678357" y="5607736"/>
                  </a:cubicBezTo>
                  <a:cubicBezTo>
                    <a:pt x="6678357" y="5602787"/>
                    <a:pt x="6682369" y="5598775"/>
                    <a:pt x="6687318" y="5598775"/>
                  </a:cubicBezTo>
                  <a:close/>
                  <a:moveTo>
                    <a:pt x="6383755" y="5598775"/>
                  </a:moveTo>
                  <a:cubicBezTo>
                    <a:pt x="6388704" y="5598775"/>
                    <a:pt x="6392716" y="5602787"/>
                    <a:pt x="6392716" y="5607736"/>
                  </a:cubicBezTo>
                  <a:cubicBezTo>
                    <a:pt x="6392716" y="5612685"/>
                    <a:pt x="6388704" y="5616696"/>
                    <a:pt x="6383755" y="5616696"/>
                  </a:cubicBezTo>
                  <a:cubicBezTo>
                    <a:pt x="6378806" y="5616696"/>
                    <a:pt x="6374795" y="5612685"/>
                    <a:pt x="6374795" y="5607736"/>
                  </a:cubicBezTo>
                  <a:cubicBezTo>
                    <a:pt x="6374795" y="5602787"/>
                    <a:pt x="6378806" y="5598775"/>
                    <a:pt x="6383755" y="5598775"/>
                  </a:cubicBezTo>
                  <a:close/>
                  <a:moveTo>
                    <a:pt x="6080194" y="5598775"/>
                  </a:moveTo>
                  <a:cubicBezTo>
                    <a:pt x="6085143" y="5598775"/>
                    <a:pt x="6089155" y="5602787"/>
                    <a:pt x="6089155" y="5607736"/>
                  </a:cubicBezTo>
                  <a:cubicBezTo>
                    <a:pt x="6089155" y="5612685"/>
                    <a:pt x="6085143" y="5616696"/>
                    <a:pt x="6080194" y="5616696"/>
                  </a:cubicBezTo>
                  <a:cubicBezTo>
                    <a:pt x="6075245" y="5616696"/>
                    <a:pt x="6071234" y="5612685"/>
                    <a:pt x="6071234" y="5607736"/>
                  </a:cubicBezTo>
                  <a:cubicBezTo>
                    <a:pt x="6071234" y="5602787"/>
                    <a:pt x="6075245" y="5598775"/>
                    <a:pt x="6080194" y="5598775"/>
                  </a:cubicBezTo>
                  <a:close/>
                  <a:moveTo>
                    <a:pt x="5776632" y="5598775"/>
                  </a:moveTo>
                  <a:cubicBezTo>
                    <a:pt x="5781581" y="5598775"/>
                    <a:pt x="5785593" y="5602787"/>
                    <a:pt x="5785593" y="5607736"/>
                  </a:cubicBezTo>
                  <a:cubicBezTo>
                    <a:pt x="5785593" y="5612685"/>
                    <a:pt x="5781581" y="5616696"/>
                    <a:pt x="5776632" y="5616696"/>
                  </a:cubicBezTo>
                  <a:cubicBezTo>
                    <a:pt x="5771683" y="5616696"/>
                    <a:pt x="5767672" y="5612685"/>
                    <a:pt x="5767672" y="5607736"/>
                  </a:cubicBezTo>
                  <a:cubicBezTo>
                    <a:pt x="5767672" y="5602787"/>
                    <a:pt x="5771683" y="5598775"/>
                    <a:pt x="5776632" y="5598775"/>
                  </a:cubicBezTo>
                  <a:close/>
                  <a:moveTo>
                    <a:pt x="5473070" y="5598775"/>
                  </a:moveTo>
                  <a:cubicBezTo>
                    <a:pt x="5478019" y="5598775"/>
                    <a:pt x="5482031" y="5602787"/>
                    <a:pt x="5482031" y="5607736"/>
                  </a:cubicBezTo>
                  <a:cubicBezTo>
                    <a:pt x="5482031" y="5612685"/>
                    <a:pt x="5478019" y="5616696"/>
                    <a:pt x="5473070" y="5616696"/>
                  </a:cubicBezTo>
                  <a:cubicBezTo>
                    <a:pt x="5468121" y="5616696"/>
                    <a:pt x="5464110" y="5612685"/>
                    <a:pt x="5464110" y="5607736"/>
                  </a:cubicBezTo>
                  <a:cubicBezTo>
                    <a:pt x="5464110" y="5602787"/>
                    <a:pt x="5468121" y="5598775"/>
                    <a:pt x="5473070" y="5598775"/>
                  </a:cubicBezTo>
                  <a:close/>
                  <a:moveTo>
                    <a:pt x="5169508" y="5598775"/>
                  </a:moveTo>
                  <a:cubicBezTo>
                    <a:pt x="5174457" y="5598775"/>
                    <a:pt x="5178469" y="5602787"/>
                    <a:pt x="5178469" y="5607736"/>
                  </a:cubicBezTo>
                  <a:cubicBezTo>
                    <a:pt x="5178469" y="5612685"/>
                    <a:pt x="5174457" y="5616696"/>
                    <a:pt x="5169508" y="5616696"/>
                  </a:cubicBezTo>
                  <a:cubicBezTo>
                    <a:pt x="5164559" y="5616696"/>
                    <a:pt x="5160548" y="5612685"/>
                    <a:pt x="5160548" y="5607736"/>
                  </a:cubicBezTo>
                  <a:cubicBezTo>
                    <a:pt x="5160548" y="5602787"/>
                    <a:pt x="5164559" y="5598775"/>
                    <a:pt x="5169508" y="5598775"/>
                  </a:cubicBezTo>
                  <a:close/>
                  <a:moveTo>
                    <a:pt x="4865947" y="5598775"/>
                  </a:moveTo>
                  <a:cubicBezTo>
                    <a:pt x="4870896" y="5598775"/>
                    <a:pt x="4874908" y="5602787"/>
                    <a:pt x="4874908" y="5607736"/>
                  </a:cubicBezTo>
                  <a:cubicBezTo>
                    <a:pt x="4874908" y="5612685"/>
                    <a:pt x="4870896" y="5616696"/>
                    <a:pt x="4865947" y="5616696"/>
                  </a:cubicBezTo>
                  <a:cubicBezTo>
                    <a:pt x="4860998" y="5616696"/>
                    <a:pt x="4856987" y="5612685"/>
                    <a:pt x="4856987" y="5607736"/>
                  </a:cubicBezTo>
                  <a:cubicBezTo>
                    <a:pt x="4856987" y="5602787"/>
                    <a:pt x="4860998" y="5598775"/>
                    <a:pt x="4865947" y="5598775"/>
                  </a:cubicBezTo>
                  <a:close/>
                  <a:moveTo>
                    <a:pt x="4562385" y="5598775"/>
                  </a:moveTo>
                  <a:cubicBezTo>
                    <a:pt x="4567334" y="5598775"/>
                    <a:pt x="4571346" y="5602787"/>
                    <a:pt x="4571346" y="5607736"/>
                  </a:cubicBezTo>
                  <a:cubicBezTo>
                    <a:pt x="4571346" y="5612685"/>
                    <a:pt x="4567334" y="5616696"/>
                    <a:pt x="4562385" y="5616696"/>
                  </a:cubicBezTo>
                  <a:cubicBezTo>
                    <a:pt x="4557436" y="5616696"/>
                    <a:pt x="4553425" y="5612685"/>
                    <a:pt x="4553425" y="5607736"/>
                  </a:cubicBezTo>
                  <a:cubicBezTo>
                    <a:pt x="4553425" y="5602787"/>
                    <a:pt x="4557436" y="5598775"/>
                    <a:pt x="4562385" y="5598775"/>
                  </a:cubicBezTo>
                  <a:close/>
                  <a:moveTo>
                    <a:pt x="4258823" y="5598775"/>
                  </a:moveTo>
                  <a:cubicBezTo>
                    <a:pt x="4263772" y="5598775"/>
                    <a:pt x="4267784" y="5602787"/>
                    <a:pt x="4267784" y="5607736"/>
                  </a:cubicBezTo>
                  <a:cubicBezTo>
                    <a:pt x="4267784" y="5612685"/>
                    <a:pt x="4263772" y="5616696"/>
                    <a:pt x="4258823" y="5616696"/>
                  </a:cubicBezTo>
                  <a:cubicBezTo>
                    <a:pt x="4253874" y="5616696"/>
                    <a:pt x="4249863" y="5612685"/>
                    <a:pt x="4249863" y="5607736"/>
                  </a:cubicBezTo>
                  <a:cubicBezTo>
                    <a:pt x="4249863" y="5602787"/>
                    <a:pt x="4253874" y="5598775"/>
                    <a:pt x="4258823" y="5598775"/>
                  </a:cubicBezTo>
                  <a:close/>
                  <a:moveTo>
                    <a:pt x="3955261" y="5598775"/>
                  </a:moveTo>
                  <a:cubicBezTo>
                    <a:pt x="3960210" y="5598775"/>
                    <a:pt x="3964222" y="5602787"/>
                    <a:pt x="3964222" y="5607736"/>
                  </a:cubicBezTo>
                  <a:cubicBezTo>
                    <a:pt x="3964222" y="5612685"/>
                    <a:pt x="3960210" y="5616696"/>
                    <a:pt x="3955261" y="5616696"/>
                  </a:cubicBezTo>
                  <a:cubicBezTo>
                    <a:pt x="3950312" y="5616696"/>
                    <a:pt x="3946301" y="5612685"/>
                    <a:pt x="3946301" y="5607736"/>
                  </a:cubicBezTo>
                  <a:cubicBezTo>
                    <a:pt x="3946301" y="5602787"/>
                    <a:pt x="3950312" y="5598775"/>
                    <a:pt x="3955261" y="5598775"/>
                  </a:cubicBezTo>
                  <a:close/>
                  <a:moveTo>
                    <a:pt x="3651699" y="5598775"/>
                  </a:moveTo>
                  <a:cubicBezTo>
                    <a:pt x="3656648" y="5598775"/>
                    <a:pt x="3660660" y="5602787"/>
                    <a:pt x="3660660" y="5607736"/>
                  </a:cubicBezTo>
                  <a:cubicBezTo>
                    <a:pt x="3660660" y="5612685"/>
                    <a:pt x="3656648" y="5616696"/>
                    <a:pt x="3651699" y="5616696"/>
                  </a:cubicBezTo>
                  <a:cubicBezTo>
                    <a:pt x="3646751" y="5616696"/>
                    <a:pt x="3642739" y="5612685"/>
                    <a:pt x="3642739" y="5607736"/>
                  </a:cubicBezTo>
                  <a:cubicBezTo>
                    <a:pt x="3642739" y="5602787"/>
                    <a:pt x="3646751" y="5598775"/>
                    <a:pt x="3651699" y="5598775"/>
                  </a:cubicBezTo>
                  <a:close/>
                  <a:moveTo>
                    <a:pt x="3348151" y="5598775"/>
                  </a:moveTo>
                  <a:cubicBezTo>
                    <a:pt x="3353100" y="5598775"/>
                    <a:pt x="3357112" y="5602787"/>
                    <a:pt x="3357112" y="5607736"/>
                  </a:cubicBezTo>
                  <a:cubicBezTo>
                    <a:pt x="3357112" y="5612685"/>
                    <a:pt x="3353100" y="5616696"/>
                    <a:pt x="3348151" y="5616696"/>
                  </a:cubicBezTo>
                  <a:cubicBezTo>
                    <a:pt x="3343203" y="5616696"/>
                    <a:pt x="3339191" y="5612685"/>
                    <a:pt x="3339191" y="5607736"/>
                  </a:cubicBezTo>
                  <a:cubicBezTo>
                    <a:pt x="3339191" y="5602787"/>
                    <a:pt x="3343203" y="5598775"/>
                    <a:pt x="3348151" y="5598775"/>
                  </a:cubicBezTo>
                  <a:close/>
                  <a:moveTo>
                    <a:pt x="3044602" y="5598775"/>
                  </a:moveTo>
                  <a:cubicBezTo>
                    <a:pt x="3049552" y="5598775"/>
                    <a:pt x="3053564" y="5602787"/>
                    <a:pt x="3053564" y="5607736"/>
                  </a:cubicBezTo>
                  <a:cubicBezTo>
                    <a:pt x="3053564" y="5612685"/>
                    <a:pt x="3049552" y="5616696"/>
                    <a:pt x="3044602" y="5616696"/>
                  </a:cubicBezTo>
                  <a:cubicBezTo>
                    <a:pt x="3039652" y="5616696"/>
                    <a:pt x="3035641" y="5612685"/>
                    <a:pt x="3035641" y="5607736"/>
                  </a:cubicBezTo>
                  <a:cubicBezTo>
                    <a:pt x="3035641" y="5602787"/>
                    <a:pt x="3039652" y="5598775"/>
                    <a:pt x="3044602" y="5598775"/>
                  </a:cubicBezTo>
                  <a:close/>
                  <a:moveTo>
                    <a:pt x="2741043" y="5598775"/>
                  </a:moveTo>
                  <a:cubicBezTo>
                    <a:pt x="2745991" y="5598775"/>
                    <a:pt x="2750003" y="5602787"/>
                    <a:pt x="2750003" y="5607736"/>
                  </a:cubicBezTo>
                  <a:cubicBezTo>
                    <a:pt x="2750003" y="5612685"/>
                    <a:pt x="2745991" y="5616696"/>
                    <a:pt x="2741043" y="5616696"/>
                  </a:cubicBezTo>
                  <a:cubicBezTo>
                    <a:pt x="2736094" y="5616696"/>
                    <a:pt x="2732083" y="5612685"/>
                    <a:pt x="2732083" y="5607736"/>
                  </a:cubicBezTo>
                  <a:cubicBezTo>
                    <a:pt x="2732083" y="5602787"/>
                    <a:pt x="2736094" y="5598775"/>
                    <a:pt x="2741043" y="5598775"/>
                  </a:cubicBezTo>
                  <a:close/>
                  <a:moveTo>
                    <a:pt x="2437487" y="5598775"/>
                  </a:moveTo>
                  <a:cubicBezTo>
                    <a:pt x="2442435" y="5598775"/>
                    <a:pt x="2446446" y="5602787"/>
                    <a:pt x="2446446" y="5607736"/>
                  </a:cubicBezTo>
                  <a:cubicBezTo>
                    <a:pt x="2446446" y="5612685"/>
                    <a:pt x="2442435" y="5616696"/>
                    <a:pt x="2437487" y="5616696"/>
                  </a:cubicBezTo>
                  <a:cubicBezTo>
                    <a:pt x="2432541" y="5616696"/>
                    <a:pt x="2428528" y="5612685"/>
                    <a:pt x="2428528" y="5607736"/>
                  </a:cubicBezTo>
                  <a:cubicBezTo>
                    <a:pt x="2428528" y="5602787"/>
                    <a:pt x="2432541" y="5598775"/>
                    <a:pt x="2437487" y="5598775"/>
                  </a:cubicBezTo>
                  <a:close/>
                  <a:moveTo>
                    <a:pt x="2133921" y="5598775"/>
                  </a:moveTo>
                  <a:cubicBezTo>
                    <a:pt x="2138871" y="5598775"/>
                    <a:pt x="2142879" y="5602787"/>
                    <a:pt x="2142879" y="5607736"/>
                  </a:cubicBezTo>
                  <a:cubicBezTo>
                    <a:pt x="2142879" y="5612685"/>
                    <a:pt x="2138871" y="5616696"/>
                    <a:pt x="2133921" y="5616696"/>
                  </a:cubicBezTo>
                  <a:cubicBezTo>
                    <a:pt x="2128970" y="5616696"/>
                    <a:pt x="2124958" y="5612685"/>
                    <a:pt x="2124958" y="5607736"/>
                  </a:cubicBezTo>
                  <a:cubicBezTo>
                    <a:pt x="2124958" y="5602787"/>
                    <a:pt x="2128970" y="5598775"/>
                    <a:pt x="2133921" y="5598775"/>
                  </a:cubicBezTo>
                  <a:close/>
                  <a:moveTo>
                    <a:pt x="1830359" y="5598775"/>
                  </a:moveTo>
                  <a:cubicBezTo>
                    <a:pt x="1835308" y="5598775"/>
                    <a:pt x="1839320" y="5602787"/>
                    <a:pt x="1839320" y="5607736"/>
                  </a:cubicBezTo>
                  <a:cubicBezTo>
                    <a:pt x="1839320" y="5612685"/>
                    <a:pt x="1835308" y="5616696"/>
                    <a:pt x="1830359" y="5616696"/>
                  </a:cubicBezTo>
                  <a:cubicBezTo>
                    <a:pt x="1825411" y="5616696"/>
                    <a:pt x="1821398" y="5612685"/>
                    <a:pt x="1821398" y="5607736"/>
                  </a:cubicBezTo>
                  <a:cubicBezTo>
                    <a:pt x="1821398" y="5602787"/>
                    <a:pt x="1825411" y="5598775"/>
                    <a:pt x="1830359" y="5598775"/>
                  </a:cubicBezTo>
                  <a:close/>
                  <a:moveTo>
                    <a:pt x="1526799" y="5598775"/>
                  </a:moveTo>
                  <a:cubicBezTo>
                    <a:pt x="1531747" y="5598775"/>
                    <a:pt x="1535759" y="5602787"/>
                    <a:pt x="1535759" y="5607736"/>
                  </a:cubicBezTo>
                  <a:cubicBezTo>
                    <a:pt x="1535759" y="5612685"/>
                    <a:pt x="1531747" y="5616696"/>
                    <a:pt x="1526799" y="5616696"/>
                  </a:cubicBezTo>
                  <a:cubicBezTo>
                    <a:pt x="1521850" y="5616696"/>
                    <a:pt x="1517838" y="5612685"/>
                    <a:pt x="1517838" y="5607736"/>
                  </a:cubicBezTo>
                  <a:cubicBezTo>
                    <a:pt x="1517838" y="5602787"/>
                    <a:pt x="1521850" y="5598775"/>
                    <a:pt x="1526799" y="5598775"/>
                  </a:cubicBezTo>
                  <a:close/>
                  <a:moveTo>
                    <a:pt x="1223236" y="5598775"/>
                  </a:moveTo>
                  <a:cubicBezTo>
                    <a:pt x="1228185" y="5598775"/>
                    <a:pt x="1232197" y="5602787"/>
                    <a:pt x="1232197" y="5607736"/>
                  </a:cubicBezTo>
                  <a:cubicBezTo>
                    <a:pt x="1232197" y="5612685"/>
                    <a:pt x="1228185" y="5616696"/>
                    <a:pt x="1223236" y="5616696"/>
                  </a:cubicBezTo>
                  <a:cubicBezTo>
                    <a:pt x="1218287" y="5616696"/>
                    <a:pt x="1214275" y="5612685"/>
                    <a:pt x="1214275" y="5607736"/>
                  </a:cubicBezTo>
                  <a:cubicBezTo>
                    <a:pt x="1214275" y="5602787"/>
                    <a:pt x="1218287" y="5598775"/>
                    <a:pt x="1223236" y="5598775"/>
                  </a:cubicBezTo>
                  <a:close/>
                  <a:moveTo>
                    <a:pt x="919676" y="5598775"/>
                  </a:moveTo>
                  <a:cubicBezTo>
                    <a:pt x="924624" y="5598775"/>
                    <a:pt x="928636" y="5602787"/>
                    <a:pt x="928636" y="5607736"/>
                  </a:cubicBezTo>
                  <a:cubicBezTo>
                    <a:pt x="928636" y="5612685"/>
                    <a:pt x="924624" y="5616696"/>
                    <a:pt x="919676" y="5616696"/>
                  </a:cubicBezTo>
                  <a:cubicBezTo>
                    <a:pt x="914726" y="5616696"/>
                    <a:pt x="910714" y="5612685"/>
                    <a:pt x="910714" y="5607736"/>
                  </a:cubicBezTo>
                  <a:cubicBezTo>
                    <a:pt x="910714" y="5602787"/>
                    <a:pt x="914726" y="5598775"/>
                    <a:pt x="919676" y="5598775"/>
                  </a:cubicBezTo>
                  <a:close/>
                  <a:moveTo>
                    <a:pt x="616107" y="5598775"/>
                  </a:moveTo>
                  <a:cubicBezTo>
                    <a:pt x="621056" y="5598775"/>
                    <a:pt x="625068" y="5602787"/>
                    <a:pt x="625068" y="5607736"/>
                  </a:cubicBezTo>
                  <a:cubicBezTo>
                    <a:pt x="625068" y="5612685"/>
                    <a:pt x="621056" y="5616696"/>
                    <a:pt x="616107" y="5616696"/>
                  </a:cubicBezTo>
                  <a:cubicBezTo>
                    <a:pt x="611159" y="5616696"/>
                    <a:pt x="607147" y="5612685"/>
                    <a:pt x="607147" y="5607736"/>
                  </a:cubicBezTo>
                  <a:cubicBezTo>
                    <a:pt x="607147" y="5602787"/>
                    <a:pt x="611159" y="5598775"/>
                    <a:pt x="616107" y="5598775"/>
                  </a:cubicBezTo>
                  <a:close/>
                  <a:moveTo>
                    <a:pt x="312548" y="5598775"/>
                  </a:moveTo>
                  <a:cubicBezTo>
                    <a:pt x="317496" y="5598775"/>
                    <a:pt x="321508" y="5602787"/>
                    <a:pt x="321508" y="5607736"/>
                  </a:cubicBezTo>
                  <a:cubicBezTo>
                    <a:pt x="321508" y="5612685"/>
                    <a:pt x="317496" y="5616696"/>
                    <a:pt x="312548" y="5616696"/>
                  </a:cubicBezTo>
                  <a:cubicBezTo>
                    <a:pt x="307599" y="5616696"/>
                    <a:pt x="303587" y="5612685"/>
                    <a:pt x="303587" y="5607736"/>
                  </a:cubicBezTo>
                  <a:cubicBezTo>
                    <a:pt x="303587" y="5602787"/>
                    <a:pt x="307599" y="5598775"/>
                    <a:pt x="312548" y="5598775"/>
                  </a:cubicBezTo>
                  <a:close/>
                  <a:moveTo>
                    <a:pt x="8987" y="5598775"/>
                  </a:moveTo>
                  <a:cubicBezTo>
                    <a:pt x="13936" y="5598775"/>
                    <a:pt x="17948" y="5602787"/>
                    <a:pt x="17948" y="5607736"/>
                  </a:cubicBezTo>
                  <a:cubicBezTo>
                    <a:pt x="17948" y="5612685"/>
                    <a:pt x="13936" y="5616696"/>
                    <a:pt x="8987" y="5616696"/>
                  </a:cubicBezTo>
                  <a:cubicBezTo>
                    <a:pt x="4038" y="5616696"/>
                    <a:pt x="27" y="5612685"/>
                    <a:pt x="27" y="5607736"/>
                  </a:cubicBezTo>
                  <a:cubicBezTo>
                    <a:pt x="27" y="5602787"/>
                    <a:pt x="4038" y="5598775"/>
                    <a:pt x="8987" y="5598775"/>
                  </a:cubicBezTo>
                  <a:close/>
                  <a:moveTo>
                    <a:pt x="6990880" y="5408947"/>
                  </a:moveTo>
                  <a:cubicBezTo>
                    <a:pt x="6995829" y="5408947"/>
                    <a:pt x="6999840" y="5412959"/>
                    <a:pt x="6999840" y="5417908"/>
                  </a:cubicBezTo>
                  <a:cubicBezTo>
                    <a:pt x="6999840" y="5422857"/>
                    <a:pt x="6995829" y="5426868"/>
                    <a:pt x="6990880" y="5426868"/>
                  </a:cubicBezTo>
                  <a:cubicBezTo>
                    <a:pt x="6985931" y="5426868"/>
                    <a:pt x="6981919" y="5422857"/>
                    <a:pt x="6981919" y="5417908"/>
                  </a:cubicBezTo>
                  <a:cubicBezTo>
                    <a:pt x="6981919" y="5412959"/>
                    <a:pt x="6985931" y="5408947"/>
                    <a:pt x="6990880" y="5408947"/>
                  </a:cubicBezTo>
                  <a:close/>
                  <a:moveTo>
                    <a:pt x="6687318" y="5408947"/>
                  </a:moveTo>
                  <a:cubicBezTo>
                    <a:pt x="6692267" y="5408947"/>
                    <a:pt x="6696278" y="5412959"/>
                    <a:pt x="6696278" y="5417908"/>
                  </a:cubicBezTo>
                  <a:cubicBezTo>
                    <a:pt x="6696278" y="5422857"/>
                    <a:pt x="6692267" y="5426868"/>
                    <a:pt x="6687318" y="5426868"/>
                  </a:cubicBezTo>
                  <a:cubicBezTo>
                    <a:pt x="6682369" y="5426868"/>
                    <a:pt x="6678357" y="5422857"/>
                    <a:pt x="6678357" y="5417908"/>
                  </a:cubicBezTo>
                  <a:cubicBezTo>
                    <a:pt x="6678357" y="5412959"/>
                    <a:pt x="6682369" y="5408947"/>
                    <a:pt x="6687318" y="5408947"/>
                  </a:cubicBezTo>
                  <a:close/>
                  <a:moveTo>
                    <a:pt x="6383755" y="5408947"/>
                  </a:moveTo>
                  <a:cubicBezTo>
                    <a:pt x="6388704" y="5408947"/>
                    <a:pt x="6392716" y="5412959"/>
                    <a:pt x="6392716" y="5417908"/>
                  </a:cubicBezTo>
                  <a:cubicBezTo>
                    <a:pt x="6392716" y="5422857"/>
                    <a:pt x="6388704" y="5426868"/>
                    <a:pt x="6383755" y="5426868"/>
                  </a:cubicBezTo>
                  <a:cubicBezTo>
                    <a:pt x="6378806" y="5426868"/>
                    <a:pt x="6374795" y="5422857"/>
                    <a:pt x="6374795" y="5417908"/>
                  </a:cubicBezTo>
                  <a:cubicBezTo>
                    <a:pt x="6374795" y="5412959"/>
                    <a:pt x="6378806" y="5408947"/>
                    <a:pt x="6383755" y="5408947"/>
                  </a:cubicBezTo>
                  <a:close/>
                  <a:moveTo>
                    <a:pt x="6080194" y="5408947"/>
                  </a:moveTo>
                  <a:cubicBezTo>
                    <a:pt x="6085143" y="5408947"/>
                    <a:pt x="6089155" y="5412959"/>
                    <a:pt x="6089155" y="5417908"/>
                  </a:cubicBezTo>
                  <a:cubicBezTo>
                    <a:pt x="6089155" y="5422857"/>
                    <a:pt x="6085143" y="5426868"/>
                    <a:pt x="6080194" y="5426868"/>
                  </a:cubicBezTo>
                  <a:cubicBezTo>
                    <a:pt x="6075245" y="5426868"/>
                    <a:pt x="6071234" y="5422857"/>
                    <a:pt x="6071234" y="5417908"/>
                  </a:cubicBezTo>
                  <a:cubicBezTo>
                    <a:pt x="6071234" y="5412959"/>
                    <a:pt x="6075245" y="5408947"/>
                    <a:pt x="6080194" y="5408947"/>
                  </a:cubicBezTo>
                  <a:close/>
                  <a:moveTo>
                    <a:pt x="5776632" y="5408947"/>
                  </a:moveTo>
                  <a:cubicBezTo>
                    <a:pt x="5781581" y="5408947"/>
                    <a:pt x="5785593" y="5412959"/>
                    <a:pt x="5785593" y="5417908"/>
                  </a:cubicBezTo>
                  <a:cubicBezTo>
                    <a:pt x="5785593" y="5422857"/>
                    <a:pt x="5781581" y="5426868"/>
                    <a:pt x="5776632" y="5426868"/>
                  </a:cubicBezTo>
                  <a:cubicBezTo>
                    <a:pt x="5771683" y="5426868"/>
                    <a:pt x="5767672" y="5422857"/>
                    <a:pt x="5767672" y="5417908"/>
                  </a:cubicBezTo>
                  <a:cubicBezTo>
                    <a:pt x="5767672" y="5412959"/>
                    <a:pt x="5771683" y="5408947"/>
                    <a:pt x="5776632" y="5408947"/>
                  </a:cubicBezTo>
                  <a:close/>
                  <a:moveTo>
                    <a:pt x="5473070" y="5408947"/>
                  </a:moveTo>
                  <a:cubicBezTo>
                    <a:pt x="5478019" y="5408947"/>
                    <a:pt x="5482031" y="5412959"/>
                    <a:pt x="5482031" y="5417908"/>
                  </a:cubicBezTo>
                  <a:cubicBezTo>
                    <a:pt x="5482031" y="5422857"/>
                    <a:pt x="5478019" y="5426868"/>
                    <a:pt x="5473070" y="5426868"/>
                  </a:cubicBezTo>
                  <a:cubicBezTo>
                    <a:pt x="5468121" y="5426868"/>
                    <a:pt x="5464110" y="5422857"/>
                    <a:pt x="5464110" y="5417908"/>
                  </a:cubicBezTo>
                  <a:cubicBezTo>
                    <a:pt x="5464110" y="5412959"/>
                    <a:pt x="5468121" y="5408947"/>
                    <a:pt x="5473070" y="5408947"/>
                  </a:cubicBezTo>
                  <a:close/>
                  <a:moveTo>
                    <a:pt x="5169508" y="5408947"/>
                  </a:moveTo>
                  <a:cubicBezTo>
                    <a:pt x="5174457" y="5408947"/>
                    <a:pt x="5178469" y="5412959"/>
                    <a:pt x="5178469" y="5417908"/>
                  </a:cubicBezTo>
                  <a:cubicBezTo>
                    <a:pt x="5178469" y="5422857"/>
                    <a:pt x="5174457" y="5426868"/>
                    <a:pt x="5169508" y="5426868"/>
                  </a:cubicBezTo>
                  <a:cubicBezTo>
                    <a:pt x="5164559" y="5426868"/>
                    <a:pt x="5160548" y="5422857"/>
                    <a:pt x="5160548" y="5417908"/>
                  </a:cubicBezTo>
                  <a:cubicBezTo>
                    <a:pt x="5160548" y="5412959"/>
                    <a:pt x="5164559" y="5408947"/>
                    <a:pt x="5169508" y="5408947"/>
                  </a:cubicBezTo>
                  <a:close/>
                  <a:moveTo>
                    <a:pt x="4865947" y="5408947"/>
                  </a:moveTo>
                  <a:cubicBezTo>
                    <a:pt x="4870896" y="5408947"/>
                    <a:pt x="4874908" y="5412959"/>
                    <a:pt x="4874908" y="5417908"/>
                  </a:cubicBezTo>
                  <a:cubicBezTo>
                    <a:pt x="4874908" y="5422857"/>
                    <a:pt x="4870896" y="5426868"/>
                    <a:pt x="4865947" y="5426868"/>
                  </a:cubicBezTo>
                  <a:cubicBezTo>
                    <a:pt x="4860998" y="5426868"/>
                    <a:pt x="4856987" y="5422857"/>
                    <a:pt x="4856987" y="5417908"/>
                  </a:cubicBezTo>
                  <a:cubicBezTo>
                    <a:pt x="4856987" y="5412959"/>
                    <a:pt x="4860998" y="5408947"/>
                    <a:pt x="4865947" y="5408947"/>
                  </a:cubicBezTo>
                  <a:close/>
                  <a:moveTo>
                    <a:pt x="4562385" y="5408947"/>
                  </a:moveTo>
                  <a:cubicBezTo>
                    <a:pt x="4567334" y="5408947"/>
                    <a:pt x="4571346" y="5412959"/>
                    <a:pt x="4571346" y="5417908"/>
                  </a:cubicBezTo>
                  <a:cubicBezTo>
                    <a:pt x="4571346" y="5422857"/>
                    <a:pt x="4567334" y="5426868"/>
                    <a:pt x="4562385" y="5426868"/>
                  </a:cubicBezTo>
                  <a:cubicBezTo>
                    <a:pt x="4557436" y="5426868"/>
                    <a:pt x="4553425" y="5422857"/>
                    <a:pt x="4553425" y="5417908"/>
                  </a:cubicBezTo>
                  <a:cubicBezTo>
                    <a:pt x="4553425" y="5412959"/>
                    <a:pt x="4557436" y="5408947"/>
                    <a:pt x="4562385" y="5408947"/>
                  </a:cubicBezTo>
                  <a:close/>
                  <a:moveTo>
                    <a:pt x="4258823" y="5408947"/>
                  </a:moveTo>
                  <a:cubicBezTo>
                    <a:pt x="4263772" y="5408947"/>
                    <a:pt x="4267784" y="5412959"/>
                    <a:pt x="4267784" y="5417908"/>
                  </a:cubicBezTo>
                  <a:cubicBezTo>
                    <a:pt x="4267784" y="5422857"/>
                    <a:pt x="4263772" y="5426868"/>
                    <a:pt x="4258823" y="5426868"/>
                  </a:cubicBezTo>
                  <a:cubicBezTo>
                    <a:pt x="4253874" y="5426868"/>
                    <a:pt x="4249863" y="5422857"/>
                    <a:pt x="4249863" y="5417908"/>
                  </a:cubicBezTo>
                  <a:cubicBezTo>
                    <a:pt x="4249863" y="5412959"/>
                    <a:pt x="4253874" y="5408947"/>
                    <a:pt x="4258823" y="5408947"/>
                  </a:cubicBezTo>
                  <a:close/>
                  <a:moveTo>
                    <a:pt x="3955261" y="5408947"/>
                  </a:moveTo>
                  <a:cubicBezTo>
                    <a:pt x="3960210" y="5408947"/>
                    <a:pt x="3964222" y="5412959"/>
                    <a:pt x="3964222" y="5417908"/>
                  </a:cubicBezTo>
                  <a:cubicBezTo>
                    <a:pt x="3964222" y="5422857"/>
                    <a:pt x="3960210" y="5426868"/>
                    <a:pt x="3955261" y="5426868"/>
                  </a:cubicBezTo>
                  <a:cubicBezTo>
                    <a:pt x="3950312" y="5426868"/>
                    <a:pt x="3946301" y="5422857"/>
                    <a:pt x="3946301" y="5417908"/>
                  </a:cubicBezTo>
                  <a:cubicBezTo>
                    <a:pt x="3946301" y="5412959"/>
                    <a:pt x="3950312" y="5408947"/>
                    <a:pt x="3955261" y="5408947"/>
                  </a:cubicBezTo>
                  <a:close/>
                  <a:moveTo>
                    <a:pt x="3651699" y="5408947"/>
                  </a:moveTo>
                  <a:cubicBezTo>
                    <a:pt x="3656648" y="5408947"/>
                    <a:pt x="3660660" y="5412959"/>
                    <a:pt x="3660660" y="5417908"/>
                  </a:cubicBezTo>
                  <a:cubicBezTo>
                    <a:pt x="3660660" y="5422857"/>
                    <a:pt x="3656648" y="5426868"/>
                    <a:pt x="3651699" y="5426868"/>
                  </a:cubicBezTo>
                  <a:cubicBezTo>
                    <a:pt x="3646751" y="5426868"/>
                    <a:pt x="3642739" y="5422857"/>
                    <a:pt x="3642739" y="5417908"/>
                  </a:cubicBezTo>
                  <a:cubicBezTo>
                    <a:pt x="3642739" y="5412959"/>
                    <a:pt x="3646751" y="5408947"/>
                    <a:pt x="3651699" y="5408947"/>
                  </a:cubicBezTo>
                  <a:close/>
                  <a:moveTo>
                    <a:pt x="3348152" y="5408947"/>
                  </a:moveTo>
                  <a:cubicBezTo>
                    <a:pt x="3353101" y="5408947"/>
                    <a:pt x="3357113" y="5412959"/>
                    <a:pt x="3357113" y="5417908"/>
                  </a:cubicBezTo>
                  <a:cubicBezTo>
                    <a:pt x="3357113" y="5422857"/>
                    <a:pt x="3353101" y="5426868"/>
                    <a:pt x="3348152" y="5426868"/>
                  </a:cubicBezTo>
                  <a:cubicBezTo>
                    <a:pt x="3343204" y="5426868"/>
                    <a:pt x="3339192" y="5422857"/>
                    <a:pt x="3339192" y="5417908"/>
                  </a:cubicBezTo>
                  <a:cubicBezTo>
                    <a:pt x="3339192" y="5412959"/>
                    <a:pt x="3343204" y="5408947"/>
                    <a:pt x="3348152" y="5408947"/>
                  </a:cubicBezTo>
                  <a:close/>
                  <a:moveTo>
                    <a:pt x="3044605" y="5408947"/>
                  </a:moveTo>
                  <a:cubicBezTo>
                    <a:pt x="3049554" y="5408947"/>
                    <a:pt x="3053566" y="5412959"/>
                    <a:pt x="3053566" y="5417908"/>
                  </a:cubicBezTo>
                  <a:cubicBezTo>
                    <a:pt x="3053566" y="5422857"/>
                    <a:pt x="3049554" y="5426868"/>
                    <a:pt x="3044605" y="5426868"/>
                  </a:cubicBezTo>
                  <a:cubicBezTo>
                    <a:pt x="3039655" y="5426868"/>
                    <a:pt x="3035643" y="5422857"/>
                    <a:pt x="3035643" y="5417908"/>
                  </a:cubicBezTo>
                  <a:cubicBezTo>
                    <a:pt x="3035643" y="5412959"/>
                    <a:pt x="3039655" y="5408947"/>
                    <a:pt x="3044605" y="5408947"/>
                  </a:cubicBezTo>
                  <a:close/>
                  <a:moveTo>
                    <a:pt x="2741046" y="5408947"/>
                  </a:moveTo>
                  <a:cubicBezTo>
                    <a:pt x="2745993" y="5408947"/>
                    <a:pt x="2750005" y="5412959"/>
                    <a:pt x="2750005" y="5417908"/>
                  </a:cubicBezTo>
                  <a:cubicBezTo>
                    <a:pt x="2750005" y="5422857"/>
                    <a:pt x="2745993" y="5426868"/>
                    <a:pt x="2741046" y="5426868"/>
                  </a:cubicBezTo>
                  <a:cubicBezTo>
                    <a:pt x="2736097" y="5426868"/>
                    <a:pt x="2732085" y="5422857"/>
                    <a:pt x="2732085" y="5417908"/>
                  </a:cubicBezTo>
                  <a:cubicBezTo>
                    <a:pt x="2732085" y="5412959"/>
                    <a:pt x="2736097" y="5408947"/>
                    <a:pt x="2741046" y="5408947"/>
                  </a:cubicBezTo>
                  <a:close/>
                  <a:moveTo>
                    <a:pt x="2437489" y="5408947"/>
                  </a:moveTo>
                  <a:cubicBezTo>
                    <a:pt x="2442438" y="5408947"/>
                    <a:pt x="2446448" y="5412959"/>
                    <a:pt x="2446448" y="5417908"/>
                  </a:cubicBezTo>
                  <a:cubicBezTo>
                    <a:pt x="2446448" y="5422857"/>
                    <a:pt x="2442438" y="5426868"/>
                    <a:pt x="2437489" y="5426868"/>
                  </a:cubicBezTo>
                  <a:cubicBezTo>
                    <a:pt x="2432543" y="5426868"/>
                    <a:pt x="2428531" y="5422857"/>
                    <a:pt x="2428531" y="5417908"/>
                  </a:cubicBezTo>
                  <a:cubicBezTo>
                    <a:pt x="2428531" y="5412959"/>
                    <a:pt x="2432543" y="5408947"/>
                    <a:pt x="2437489" y="5408947"/>
                  </a:cubicBezTo>
                  <a:close/>
                  <a:moveTo>
                    <a:pt x="2133923" y="5408947"/>
                  </a:moveTo>
                  <a:cubicBezTo>
                    <a:pt x="2138873" y="5408947"/>
                    <a:pt x="2142881" y="5412959"/>
                    <a:pt x="2142881" y="5417908"/>
                  </a:cubicBezTo>
                  <a:cubicBezTo>
                    <a:pt x="2142881" y="5422857"/>
                    <a:pt x="2138873" y="5426868"/>
                    <a:pt x="2133923" y="5426868"/>
                  </a:cubicBezTo>
                  <a:cubicBezTo>
                    <a:pt x="2128973" y="5426868"/>
                    <a:pt x="2124960" y="5422857"/>
                    <a:pt x="2124960" y="5417908"/>
                  </a:cubicBezTo>
                  <a:cubicBezTo>
                    <a:pt x="2124960" y="5412959"/>
                    <a:pt x="2128973" y="5408947"/>
                    <a:pt x="2133923" y="5408947"/>
                  </a:cubicBezTo>
                  <a:close/>
                  <a:moveTo>
                    <a:pt x="1830362" y="5408947"/>
                  </a:moveTo>
                  <a:cubicBezTo>
                    <a:pt x="1835311" y="5408947"/>
                    <a:pt x="1839322" y="5412959"/>
                    <a:pt x="1839322" y="5417908"/>
                  </a:cubicBezTo>
                  <a:cubicBezTo>
                    <a:pt x="1839322" y="5422857"/>
                    <a:pt x="1835311" y="5426868"/>
                    <a:pt x="1830362" y="5426868"/>
                  </a:cubicBezTo>
                  <a:cubicBezTo>
                    <a:pt x="1825413" y="5426868"/>
                    <a:pt x="1821401" y="5422857"/>
                    <a:pt x="1821401" y="5417908"/>
                  </a:cubicBezTo>
                  <a:cubicBezTo>
                    <a:pt x="1821401" y="5412959"/>
                    <a:pt x="1825413" y="5408947"/>
                    <a:pt x="1830362" y="5408947"/>
                  </a:cubicBezTo>
                  <a:close/>
                  <a:moveTo>
                    <a:pt x="1526802" y="5408947"/>
                  </a:moveTo>
                  <a:cubicBezTo>
                    <a:pt x="1531750" y="5408947"/>
                    <a:pt x="1535762" y="5412959"/>
                    <a:pt x="1535762" y="5417908"/>
                  </a:cubicBezTo>
                  <a:cubicBezTo>
                    <a:pt x="1535762" y="5422857"/>
                    <a:pt x="1531750" y="5426868"/>
                    <a:pt x="1526802" y="5426868"/>
                  </a:cubicBezTo>
                  <a:cubicBezTo>
                    <a:pt x="1521853" y="5426868"/>
                    <a:pt x="1517841" y="5422857"/>
                    <a:pt x="1517841" y="5417908"/>
                  </a:cubicBezTo>
                  <a:cubicBezTo>
                    <a:pt x="1517841" y="5412959"/>
                    <a:pt x="1521853" y="5408947"/>
                    <a:pt x="1526802" y="5408947"/>
                  </a:cubicBezTo>
                  <a:close/>
                  <a:moveTo>
                    <a:pt x="1223239" y="5408947"/>
                  </a:moveTo>
                  <a:cubicBezTo>
                    <a:pt x="1228188" y="5408947"/>
                    <a:pt x="1232200" y="5412959"/>
                    <a:pt x="1232200" y="5417908"/>
                  </a:cubicBezTo>
                  <a:cubicBezTo>
                    <a:pt x="1232200" y="5422857"/>
                    <a:pt x="1228188" y="5426868"/>
                    <a:pt x="1223239" y="5426868"/>
                  </a:cubicBezTo>
                  <a:cubicBezTo>
                    <a:pt x="1218290" y="5426868"/>
                    <a:pt x="1214278" y="5422857"/>
                    <a:pt x="1214278" y="5417908"/>
                  </a:cubicBezTo>
                  <a:cubicBezTo>
                    <a:pt x="1214278" y="5412959"/>
                    <a:pt x="1218290" y="5408947"/>
                    <a:pt x="1223239" y="5408947"/>
                  </a:cubicBezTo>
                  <a:close/>
                  <a:moveTo>
                    <a:pt x="919678" y="5408947"/>
                  </a:moveTo>
                  <a:cubicBezTo>
                    <a:pt x="924627" y="5408947"/>
                    <a:pt x="928638" y="5412959"/>
                    <a:pt x="928638" y="5417908"/>
                  </a:cubicBezTo>
                  <a:cubicBezTo>
                    <a:pt x="928638" y="5422857"/>
                    <a:pt x="924627" y="5426868"/>
                    <a:pt x="919678" y="5426868"/>
                  </a:cubicBezTo>
                  <a:cubicBezTo>
                    <a:pt x="914729" y="5426868"/>
                    <a:pt x="910717" y="5422857"/>
                    <a:pt x="910717" y="5417908"/>
                  </a:cubicBezTo>
                  <a:cubicBezTo>
                    <a:pt x="910717" y="5412959"/>
                    <a:pt x="914729" y="5408947"/>
                    <a:pt x="919678" y="5408947"/>
                  </a:cubicBezTo>
                  <a:close/>
                  <a:moveTo>
                    <a:pt x="616110" y="5408947"/>
                  </a:moveTo>
                  <a:cubicBezTo>
                    <a:pt x="621058" y="5408947"/>
                    <a:pt x="625070" y="5412959"/>
                    <a:pt x="625070" y="5417908"/>
                  </a:cubicBezTo>
                  <a:cubicBezTo>
                    <a:pt x="625070" y="5422857"/>
                    <a:pt x="621058" y="5426868"/>
                    <a:pt x="616110" y="5426868"/>
                  </a:cubicBezTo>
                  <a:cubicBezTo>
                    <a:pt x="611161" y="5426868"/>
                    <a:pt x="607149" y="5422857"/>
                    <a:pt x="607149" y="5417908"/>
                  </a:cubicBezTo>
                  <a:cubicBezTo>
                    <a:pt x="607149" y="5412959"/>
                    <a:pt x="611161" y="5408947"/>
                    <a:pt x="616110" y="5408947"/>
                  </a:cubicBezTo>
                  <a:close/>
                  <a:moveTo>
                    <a:pt x="312550" y="5408947"/>
                  </a:moveTo>
                  <a:cubicBezTo>
                    <a:pt x="317499" y="5408947"/>
                    <a:pt x="321511" y="5412959"/>
                    <a:pt x="321511" y="5417908"/>
                  </a:cubicBezTo>
                  <a:cubicBezTo>
                    <a:pt x="321511" y="5422857"/>
                    <a:pt x="317499" y="5426868"/>
                    <a:pt x="312550" y="5426868"/>
                  </a:cubicBezTo>
                  <a:cubicBezTo>
                    <a:pt x="307601" y="5426868"/>
                    <a:pt x="303590" y="5422857"/>
                    <a:pt x="303590" y="5417908"/>
                  </a:cubicBezTo>
                  <a:cubicBezTo>
                    <a:pt x="303590" y="5412959"/>
                    <a:pt x="307601" y="5408947"/>
                    <a:pt x="312550" y="5408947"/>
                  </a:cubicBezTo>
                  <a:close/>
                  <a:moveTo>
                    <a:pt x="8990" y="5408947"/>
                  </a:moveTo>
                  <a:cubicBezTo>
                    <a:pt x="13938" y="5408947"/>
                    <a:pt x="17950" y="5412959"/>
                    <a:pt x="17950" y="5417908"/>
                  </a:cubicBezTo>
                  <a:cubicBezTo>
                    <a:pt x="17950" y="5422857"/>
                    <a:pt x="13938" y="5426868"/>
                    <a:pt x="8990" y="5426868"/>
                  </a:cubicBezTo>
                  <a:cubicBezTo>
                    <a:pt x="4041" y="5426868"/>
                    <a:pt x="29" y="5422857"/>
                    <a:pt x="29" y="5417908"/>
                  </a:cubicBezTo>
                  <a:cubicBezTo>
                    <a:pt x="29" y="5412959"/>
                    <a:pt x="4041" y="5408947"/>
                    <a:pt x="8990" y="5408947"/>
                  </a:cubicBezTo>
                  <a:close/>
                  <a:moveTo>
                    <a:pt x="6836025" y="5332033"/>
                  </a:moveTo>
                  <a:cubicBezTo>
                    <a:pt x="6840974" y="5332033"/>
                    <a:pt x="6844985" y="5336045"/>
                    <a:pt x="6844985" y="5340994"/>
                  </a:cubicBezTo>
                  <a:cubicBezTo>
                    <a:pt x="6844985" y="5345943"/>
                    <a:pt x="6840974" y="5349954"/>
                    <a:pt x="6836025" y="5349954"/>
                  </a:cubicBezTo>
                  <a:cubicBezTo>
                    <a:pt x="6831076" y="5349954"/>
                    <a:pt x="6827064" y="5345943"/>
                    <a:pt x="6827064" y="5340994"/>
                  </a:cubicBezTo>
                  <a:cubicBezTo>
                    <a:pt x="6827064" y="5336045"/>
                    <a:pt x="6831076" y="5332033"/>
                    <a:pt x="6836025" y="5332033"/>
                  </a:cubicBezTo>
                  <a:close/>
                  <a:moveTo>
                    <a:pt x="6532742" y="5332033"/>
                  </a:moveTo>
                  <a:cubicBezTo>
                    <a:pt x="6537691" y="5332033"/>
                    <a:pt x="6541703" y="5336045"/>
                    <a:pt x="6541703" y="5340994"/>
                  </a:cubicBezTo>
                  <a:cubicBezTo>
                    <a:pt x="6541703" y="5345943"/>
                    <a:pt x="6537691" y="5349954"/>
                    <a:pt x="6532742" y="5349954"/>
                  </a:cubicBezTo>
                  <a:cubicBezTo>
                    <a:pt x="6527793" y="5349954"/>
                    <a:pt x="6523782" y="5345943"/>
                    <a:pt x="6523782" y="5340994"/>
                  </a:cubicBezTo>
                  <a:cubicBezTo>
                    <a:pt x="6523782" y="5336045"/>
                    <a:pt x="6527793" y="5332033"/>
                    <a:pt x="6532742" y="5332033"/>
                  </a:cubicBezTo>
                  <a:close/>
                  <a:moveTo>
                    <a:pt x="6229459" y="5332033"/>
                  </a:moveTo>
                  <a:cubicBezTo>
                    <a:pt x="6234408" y="5332033"/>
                    <a:pt x="6238420" y="5336045"/>
                    <a:pt x="6238420" y="5340994"/>
                  </a:cubicBezTo>
                  <a:cubicBezTo>
                    <a:pt x="6238420" y="5345943"/>
                    <a:pt x="6234408" y="5349954"/>
                    <a:pt x="6229459" y="5349954"/>
                  </a:cubicBezTo>
                  <a:cubicBezTo>
                    <a:pt x="6224510" y="5349954"/>
                    <a:pt x="6220499" y="5345943"/>
                    <a:pt x="6220499" y="5340994"/>
                  </a:cubicBezTo>
                  <a:cubicBezTo>
                    <a:pt x="6220499" y="5336045"/>
                    <a:pt x="6224510" y="5332033"/>
                    <a:pt x="6229459" y="5332033"/>
                  </a:cubicBezTo>
                  <a:close/>
                  <a:moveTo>
                    <a:pt x="5926177" y="5332033"/>
                  </a:moveTo>
                  <a:cubicBezTo>
                    <a:pt x="5931126" y="5332033"/>
                    <a:pt x="5935138" y="5336045"/>
                    <a:pt x="5935138" y="5340994"/>
                  </a:cubicBezTo>
                  <a:cubicBezTo>
                    <a:pt x="5935138" y="5345943"/>
                    <a:pt x="5931126" y="5349954"/>
                    <a:pt x="5926177" y="5349954"/>
                  </a:cubicBezTo>
                  <a:cubicBezTo>
                    <a:pt x="5921228" y="5349954"/>
                    <a:pt x="5917217" y="5345943"/>
                    <a:pt x="5917217" y="5340994"/>
                  </a:cubicBezTo>
                  <a:cubicBezTo>
                    <a:pt x="5917217" y="5336045"/>
                    <a:pt x="5921228" y="5332033"/>
                    <a:pt x="5926177" y="5332033"/>
                  </a:cubicBezTo>
                  <a:close/>
                  <a:moveTo>
                    <a:pt x="5622895" y="5332033"/>
                  </a:moveTo>
                  <a:cubicBezTo>
                    <a:pt x="5627844" y="5332033"/>
                    <a:pt x="5631856" y="5336045"/>
                    <a:pt x="5631856" y="5340994"/>
                  </a:cubicBezTo>
                  <a:cubicBezTo>
                    <a:pt x="5631856" y="5345943"/>
                    <a:pt x="5627844" y="5349954"/>
                    <a:pt x="5622895" y="5349954"/>
                  </a:cubicBezTo>
                  <a:cubicBezTo>
                    <a:pt x="5617946" y="5349954"/>
                    <a:pt x="5613935" y="5345943"/>
                    <a:pt x="5613935" y="5340994"/>
                  </a:cubicBezTo>
                  <a:cubicBezTo>
                    <a:pt x="5613935" y="5336045"/>
                    <a:pt x="5617946" y="5332033"/>
                    <a:pt x="5622895" y="5332033"/>
                  </a:cubicBezTo>
                  <a:close/>
                  <a:moveTo>
                    <a:pt x="5319613" y="5332033"/>
                  </a:moveTo>
                  <a:cubicBezTo>
                    <a:pt x="5324562" y="5332033"/>
                    <a:pt x="5328574" y="5336045"/>
                    <a:pt x="5328574" y="5340994"/>
                  </a:cubicBezTo>
                  <a:cubicBezTo>
                    <a:pt x="5328574" y="5345943"/>
                    <a:pt x="5324562" y="5349954"/>
                    <a:pt x="5319613" y="5349954"/>
                  </a:cubicBezTo>
                  <a:cubicBezTo>
                    <a:pt x="5314664" y="5349954"/>
                    <a:pt x="5310653" y="5345943"/>
                    <a:pt x="5310653" y="5340994"/>
                  </a:cubicBezTo>
                  <a:cubicBezTo>
                    <a:pt x="5310653" y="5336045"/>
                    <a:pt x="5314664" y="5332033"/>
                    <a:pt x="5319613" y="5332033"/>
                  </a:cubicBezTo>
                  <a:close/>
                  <a:moveTo>
                    <a:pt x="5016330" y="5332033"/>
                  </a:moveTo>
                  <a:cubicBezTo>
                    <a:pt x="5021279" y="5332033"/>
                    <a:pt x="5025291" y="5336045"/>
                    <a:pt x="5025291" y="5340994"/>
                  </a:cubicBezTo>
                  <a:cubicBezTo>
                    <a:pt x="5025291" y="5345943"/>
                    <a:pt x="5021279" y="5349954"/>
                    <a:pt x="5016330" y="5349954"/>
                  </a:cubicBezTo>
                  <a:cubicBezTo>
                    <a:pt x="5011381" y="5349954"/>
                    <a:pt x="5007370" y="5345943"/>
                    <a:pt x="5007370" y="5340994"/>
                  </a:cubicBezTo>
                  <a:cubicBezTo>
                    <a:pt x="5007370" y="5336045"/>
                    <a:pt x="5011381" y="5332033"/>
                    <a:pt x="5016330" y="5332033"/>
                  </a:cubicBezTo>
                  <a:close/>
                  <a:moveTo>
                    <a:pt x="4713048" y="5332033"/>
                  </a:moveTo>
                  <a:cubicBezTo>
                    <a:pt x="4717997" y="5332033"/>
                    <a:pt x="4722009" y="5336045"/>
                    <a:pt x="4722009" y="5340994"/>
                  </a:cubicBezTo>
                  <a:cubicBezTo>
                    <a:pt x="4722009" y="5345943"/>
                    <a:pt x="4717997" y="5349954"/>
                    <a:pt x="4713048" y="5349954"/>
                  </a:cubicBezTo>
                  <a:cubicBezTo>
                    <a:pt x="4708099" y="5349954"/>
                    <a:pt x="4704088" y="5345943"/>
                    <a:pt x="4704088" y="5340994"/>
                  </a:cubicBezTo>
                  <a:cubicBezTo>
                    <a:pt x="4704088" y="5336045"/>
                    <a:pt x="4708099" y="5332033"/>
                    <a:pt x="4713048" y="5332033"/>
                  </a:cubicBezTo>
                  <a:close/>
                  <a:moveTo>
                    <a:pt x="4409765" y="5332033"/>
                  </a:moveTo>
                  <a:cubicBezTo>
                    <a:pt x="4414714" y="5332033"/>
                    <a:pt x="4418726" y="5336045"/>
                    <a:pt x="4418726" y="5340994"/>
                  </a:cubicBezTo>
                  <a:cubicBezTo>
                    <a:pt x="4418726" y="5345943"/>
                    <a:pt x="4414714" y="5349954"/>
                    <a:pt x="4409765" y="5349954"/>
                  </a:cubicBezTo>
                  <a:cubicBezTo>
                    <a:pt x="4404816" y="5349954"/>
                    <a:pt x="4400805" y="5345943"/>
                    <a:pt x="4400805" y="5340994"/>
                  </a:cubicBezTo>
                  <a:cubicBezTo>
                    <a:pt x="4400805" y="5336045"/>
                    <a:pt x="4404816" y="5332033"/>
                    <a:pt x="4409765" y="5332033"/>
                  </a:cubicBezTo>
                  <a:close/>
                  <a:moveTo>
                    <a:pt x="4106483" y="5332033"/>
                  </a:moveTo>
                  <a:cubicBezTo>
                    <a:pt x="4111432" y="5332033"/>
                    <a:pt x="4115444" y="5336045"/>
                    <a:pt x="4115444" y="5340994"/>
                  </a:cubicBezTo>
                  <a:cubicBezTo>
                    <a:pt x="4115444" y="5345943"/>
                    <a:pt x="4111432" y="5349954"/>
                    <a:pt x="4106483" y="5349954"/>
                  </a:cubicBezTo>
                  <a:cubicBezTo>
                    <a:pt x="4101534" y="5349954"/>
                    <a:pt x="4097523" y="5345943"/>
                    <a:pt x="4097523" y="5340994"/>
                  </a:cubicBezTo>
                  <a:cubicBezTo>
                    <a:pt x="4097523" y="5336045"/>
                    <a:pt x="4101534" y="5332033"/>
                    <a:pt x="4106483" y="5332033"/>
                  </a:cubicBezTo>
                  <a:close/>
                  <a:moveTo>
                    <a:pt x="3803200" y="5332033"/>
                  </a:moveTo>
                  <a:cubicBezTo>
                    <a:pt x="3808149" y="5332033"/>
                    <a:pt x="3812161" y="5336045"/>
                    <a:pt x="3812161" y="5340994"/>
                  </a:cubicBezTo>
                  <a:cubicBezTo>
                    <a:pt x="3812161" y="5345943"/>
                    <a:pt x="3808149" y="5349954"/>
                    <a:pt x="3803200" y="5349954"/>
                  </a:cubicBezTo>
                  <a:cubicBezTo>
                    <a:pt x="3798252" y="5349954"/>
                    <a:pt x="3794240" y="5345943"/>
                    <a:pt x="3794240" y="5340994"/>
                  </a:cubicBezTo>
                  <a:cubicBezTo>
                    <a:pt x="3794240" y="5336045"/>
                    <a:pt x="3798252" y="5332033"/>
                    <a:pt x="3803200" y="5332033"/>
                  </a:cubicBezTo>
                  <a:close/>
                  <a:moveTo>
                    <a:pt x="3499921" y="5332033"/>
                  </a:moveTo>
                  <a:cubicBezTo>
                    <a:pt x="3504867" y="5332033"/>
                    <a:pt x="3508879" y="5336045"/>
                    <a:pt x="3508879" y="5340994"/>
                  </a:cubicBezTo>
                  <a:cubicBezTo>
                    <a:pt x="3508879" y="5345943"/>
                    <a:pt x="3504867" y="5349954"/>
                    <a:pt x="3499921" y="5349954"/>
                  </a:cubicBezTo>
                  <a:cubicBezTo>
                    <a:pt x="3495022" y="5349954"/>
                    <a:pt x="3491010" y="5345943"/>
                    <a:pt x="3491010" y="5340994"/>
                  </a:cubicBezTo>
                  <a:cubicBezTo>
                    <a:pt x="3491010" y="5336045"/>
                    <a:pt x="3495022" y="5332033"/>
                    <a:pt x="3499921" y="5332033"/>
                  </a:cubicBezTo>
                  <a:close/>
                  <a:moveTo>
                    <a:pt x="3196690" y="5332033"/>
                  </a:moveTo>
                  <a:cubicBezTo>
                    <a:pt x="3201644" y="5332033"/>
                    <a:pt x="3205658" y="5336045"/>
                    <a:pt x="3205658" y="5340994"/>
                  </a:cubicBezTo>
                  <a:cubicBezTo>
                    <a:pt x="3205658" y="5345943"/>
                    <a:pt x="3201644" y="5349954"/>
                    <a:pt x="3196690" y="5349954"/>
                  </a:cubicBezTo>
                  <a:cubicBezTo>
                    <a:pt x="3191743" y="5349954"/>
                    <a:pt x="3187729" y="5345943"/>
                    <a:pt x="3187729" y="5340994"/>
                  </a:cubicBezTo>
                  <a:cubicBezTo>
                    <a:pt x="3187729" y="5336045"/>
                    <a:pt x="3191743" y="5332033"/>
                    <a:pt x="3196690" y="5332033"/>
                  </a:cubicBezTo>
                  <a:close/>
                  <a:moveTo>
                    <a:pt x="2893450" y="5332033"/>
                  </a:moveTo>
                  <a:cubicBezTo>
                    <a:pt x="2898400" y="5332033"/>
                    <a:pt x="2902411" y="5336045"/>
                    <a:pt x="2902411" y="5340994"/>
                  </a:cubicBezTo>
                  <a:cubicBezTo>
                    <a:pt x="2902411" y="5345943"/>
                    <a:pt x="2898400" y="5349954"/>
                    <a:pt x="2893450" y="5349954"/>
                  </a:cubicBezTo>
                  <a:cubicBezTo>
                    <a:pt x="2888502" y="5349954"/>
                    <a:pt x="2884490" y="5345943"/>
                    <a:pt x="2884490" y="5340994"/>
                  </a:cubicBezTo>
                  <a:cubicBezTo>
                    <a:pt x="2884490" y="5336045"/>
                    <a:pt x="2888502" y="5332033"/>
                    <a:pt x="2893450" y="5332033"/>
                  </a:cubicBezTo>
                  <a:close/>
                  <a:moveTo>
                    <a:pt x="2590170" y="5332033"/>
                  </a:moveTo>
                  <a:cubicBezTo>
                    <a:pt x="2595115" y="5332033"/>
                    <a:pt x="2599127" y="5336045"/>
                    <a:pt x="2599127" y="5340994"/>
                  </a:cubicBezTo>
                  <a:cubicBezTo>
                    <a:pt x="2599127" y="5345943"/>
                    <a:pt x="2595115" y="5349954"/>
                    <a:pt x="2590170" y="5349954"/>
                  </a:cubicBezTo>
                  <a:cubicBezTo>
                    <a:pt x="2585223" y="5349954"/>
                    <a:pt x="2581210" y="5345943"/>
                    <a:pt x="2581210" y="5340994"/>
                  </a:cubicBezTo>
                  <a:cubicBezTo>
                    <a:pt x="2581210" y="5336045"/>
                    <a:pt x="2585223" y="5332033"/>
                    <a:pt x="2590170" y="5332033"/>
                  </a:cubicBezTo>
                  <a:close/>
                  <a:moveTo>
                    <a:pt x="2286891" y="5332033"/>
                  </a:moveTo>
                  <a:cubicBezTo>
                    <a:pt x="2291838" y="5332033"/>
                    <a:pt x="2295851" y="5336045"/>
                    <a:pt x="2295851" y="5340994"/>
                  </a:cubicBezTo>
                  <a:cubicBezTo>
                    <a:pt x="2295851" y="5345943"/>
                    <a:pt x="2291838" y="5349954"/>
                    <a:pt x="2286891" y="5349954"/>
                  </a:cubicBezTo>
                  <a:cubicBezTo>
                    <a:pt x="2281943" y="5349954"/>
                    <a:pt x="2277935" y="5345943"/>
                    <a:pt x="2277935" y="5340994"/>
                  </a:cubicBezTo>
                  <a:cubicBezTo>
                    <a:pt x="2277935" y="5336045"/>
                    <a:pt x="2281943" y="5332033"/>
                    <a:pt x="2286891" y="5332033"/>
                  </a:cubicBezTo>
                  <a:close/>
                  <a:moveTo>
                    <a:pt x="1983616" y="5332033"/>
                  </a:moveTo>
                  <a:cubicBezTo>
                    <a:pt x="1988567" y="5332033"/>
                    <a:pt x="1992579" y="5336045"/>
                    <a:pt x="1992579" y="5340994"/>
                  </a:cubicBezTo>
                  <a:cubicBezTo>
                    <a:pt x="1992579" y="5345943"/>
                    <a:pt x="1988567" y="5349954"/>
                    <a:pt x="1983616" y="5349954"/>
                  </a:cubicBezTo>
                  <a:cubicBezTo>
                    <a:pt x="1978668" y="5349954"/>
                    <a:pt x="1974655" y="5345943"/>
                    <a:pt x="1974655" y="5340994"/>
                  </a:cubicBezTo>
                  <a:cubicBezTo>
                    <a:pt x="1974655" y="5336045"/>
                    <a:pt x="1978668" y="5332033"/>
                    <a:pt x="1983616" y="5332033"/>
                  </a:cubicBezTo>
                  <a:close/>
                  <a:moveTo>
                    <a:pt x="1680349" y="5332033"/>
                  </a:moveTo>
                  <a:cubicBezTo>
                    <a:pt x="1685297" y="5332033"/>
                    <a:pt x="1689310" y="5336045"/>
                    <a:pt x="1689310" y="5340994"/>
                  </a:cubicBezTo>
                  <a:cubicBezTo>
                    <a:pt x="1689310" y="5345943"/>
                    <a:pt x="1685297" y="5349954"/>
                    <a:pt x="1680349" y="5349954"/>
                  </a:cubicBezTo>
                  <a:cubicBezTo>
                    <a:pt x="1675400" y="5349954"/>
                    <a:pt x="1671388" y="5345943"/>
                    <a:pt x="1671388" y="5340994"/>
                  </a:cubicBezTo>
                  <a:cubicBezTo>
                    <a:pt x="1671388" y="5336045"/>
                    <a:pt x="1675400" y="5332033"/>
                    <a:pt x="1680349" y="5332033"/>
                  </a:cubicBezTo>
                  <a:close/>
                  <a:moveTo>
                    <a:pt x="1377063" y="5332033"/>
                  </a:moveTo>
                  <a:cubicBezTo>
                    <a:pt x="1382013" y="5332033"/>
                    <a:pt x="1386025" y="5336045"/>
                    <a:pt x="1386025" y="5340994"/>
                  </a:cubicBezTo>
                  <a:cubicBezTo>
                    <a:pt x="1386025" y="5345943"/>
                    <a:pt x="1382013" y="5349954"/>
                    <a:pt x="1377063" y="5349954"/>
                  </a:cubicBezTo>
                  <a:cubicBezTo>
                    <a:pt x="1372115" y="5349954"/>
                    <a:pt x="1368100" y="5345943"/>
                    <a:pt x="1368100" y="5340994"/>
                  </a:cubicBezTo>
                  <a:cubicBezTo>
                    <a:pt x="1368100" y="5336045"/>
                    <a:pt x="1372115" y="5332033"/>
                    <a:pt x="1377063" y="5332033"/>
                  </a:cubicBezTo>
                  <a:close/>
                  <a:moveTo>
                    <a:pt x="1073776" y="5332033"/>
                  </a:moveTo>
                  <a:cubicBezTo>
                    <a:pt x="1078727" y="5332033"/>
                    <a:pt x="1082739" y="5336045"/>
                    <a:pt x="1082739" y="5340994"/>
                  </a:cubicBezTo>
                  <a:cubicBezTo>
                    <a:pt x="1082739" y="5345943"/>
                    <a:pt x="1078727" y="5349954"/>
                    <a:pt x="1073776" y="5349954"/>
                  </a:cubicBezTo>
                  <a:cubicBezTo>
                    <a:pt x="1068827" y="5349954"/>
                    <a:pt x="1064816" y="5345943"/>
                    <a:pt x="1064816" y="5340994"/>
                  </a:cubicBezTo>
                  <a:cubicBezTo>
                    <a:pt x="1064816" y="5336045"/>
                    <a:pt x="1068827" y="5332033"/>
                    <a:pt x="1073776" y="5332033"/>
                  </a:cubicBezTo>
                  <a:close/>
                  <a:moveTo>
                    <a:pt x="770501" y="5332033"/>
                  </a:moveTo>
                  <a:cubicBezTo>
                    <a:pt x="775447" y="5332033"/>
                    <a:pt x="779456" y="5336045"/>
                    <a:pt x="779456" y="5340994"/>
                  </a:cubicBezTo>
                  <a:cubicBezTo>
                    <a:pt x="779456" y="5345943"/>
                    <a:pt x="775447" y="5349954"/>
                    <a:pt x="770501" y="5349954"/>
                  </a:cubicBezTo>
                  <a:cubicBezTo>
                    <a:pt x="765548" y="5349954"/>
                    <a:pt x="761537" y="5345943"/>
                    <a:pt x="761537" y="5340994"/>
                  </a:cubicBezTo>
                  <a:cubicBezTo>
                    <a:pt x="761537" y="5336045"/>
                    <a:pt x="765548" y="5332033"/>
                    <a:pt x="770501" y="5332033"/>
                  </a:cubicBezTo>
                  <a:close/>
                  <a:moveTo>
                    <a:pt x="467194" y="5332033"/>
                  </a:moveTo>
                  <a:cubicBezTo>
                    <a:pt x="472143" y="5332033"/>
                    <a:pt x="476154" y="5336045"/>
                    <a:pt x="476154" y="5340994"/>
                  </a:cubicBezTo>
                  <a:cubicBezTo>
                    <a:pt x="476154" y="5345943"/>
                    <a:pt x="472143" y="5349954"/>
                    <a:pt x="467194" y="5349954"/>
                  </a:cubicBezTo>
                  <a:cubicBezTo>
                    <a:pt x="462245" y="5349954"/>
                    <a:pt x="458234" y="5345943"/>
                    <a:pt x="458234" y="5340994"/>
                  </a:cubicBezTo>
                  <a:cubicBezTo>
                    <a:pt x="458234" y="5336045"/>
                    <a:pt x="462245" y="5332033"/>
                    <a:pt x="467194" y="5332033"/>
                  </a:cubicBezTo>
                  <a:close/>
                  <a:moveTo>
                    <a:pt x="163914" y="5332033"/>
                  </a:moveTo>
                  <a:cubicBezTo>
                    <a:pt x="168863" y="5332033"/>
                    <a:pt x="172874" y="5336045"/>
                    <a:pt x="172874" y="5340994"/>
                  </a:cubicBezTo>
                  <a:cubicBezTo>
                    <a:pt x="172874" y="5345943"/>
                    <a:pt x="168863" y="5349954"/>
                    <a:pt x="163914" y="5349954"/>
                  </a:cubicBezTo>
                  <a:cubicBezTo>
                    <a:pt x="158965" y="5349954"/>
                    <a:pt x="154953" y="5345943"/>
                    <a:pt x="154953" y="5340994"/>
                  </a:cubicBezTo>
                  <a:cubicBezTo>
                    <a:pt x="154953" y="5336045"/>
                    <a:pt x="158965" y="5332033"/>
                    <a:pt x="163914" y="5332033"/>
                  </a:cubicBezTo>
                  <a:close/>
                  <a:moveTo>
                    <a:pt x="6836025" y="5142204"/>
                  </a:moveTo>
                  <a:cubicBezTo>
                    <a:pt x="6840974" y="5142204"/>
                    <a:pt x="6844985" y="5146216"/>
                    <a:pt x="6844985" y="5151165"/>
                  </a:cubicBezTo>
                  <a:cubicBezTo>
                    <a:pt x="6844985" y="5156114"/>
                    <a:pt x="6840974" y="5160125"/>
                    <a:pt x="6836025" y="5160125"/>
                  </a:cubicBezTo>
                  <a:cubicBezTo>
                    <a:pt x="6831076" y="5160125"/>
                    <a:pt x="6827064" y="5156114"/>
                    <a:pt x="6827064" y="5151165"/>
                  </a:cubicBezTo>
                  <a:cubicBezTo>
                    <a:pt x="6827064" y="5146216"/>
                    <a:pt x="6831076" y="5142204"/>
                    <a:pt x="6836025" y="5142204"/>
                  </a:cubicBezTo>
                  <a:close/>
                  <a:moveTo>
                    <a:pt x="6532742" y="5142204"/>
                  </a:moveTo>
                  <a:cubicBezTo>
                    <a:pt x="6537691" y="5142204"/>
                    <a:pt x="6541703" y="5146216"/>
                    <a:pt x="6541703" y="5151165"/>
                  </a:cubicBezTo>
                  <a:cubicBezTo>
                    <a:pt x="6541703" y="5156114"/>
                    <a:pt x="6537691" y="5160125"/>
                    <a:pt x="6532742" y="5160125"/>
                  </a:cubicBezTo>
                  <a:cubicBezTo>
                    <a:pt x="6527793" y="5160125"/>
                    <a:pt x="6523782" y="5156114"/>
                    <a:pt x="6523782" y="5151165"/>
                  </a:cubicBezTo>
                  <a:cubicBezTo>
                    <a:pt x="6523782" y="5146216"/>
                    <a:pt x="6527793" y="5142204"/>
                    <a:pt x="6532742" y="5142204"/>
                  </a:cubicBezTo>
                  <a:close/>
                  <a:moveTo>
                    <a:pt x="6229459" y="5142204"/>
                  </a:moveTo>
                  <a:cubicBezTo>
                    <a:pt x="6234408" y="5142204"/>
                    <a:pt x="6238420" y="5146216"/>
                    <a:pt x="6238420" y="5151165"/>
                  </a:cubicBezTo>
                  <a:cubicBezTo>
                    <a:pt x="6238420" y="5156114"/>
                    <a:pt x="6234408" y="5160125"/>
                    <a:pt x="6229459" y="5160125"/>
                  </a:cubicBezTo>
                  <a:cubicBezTo>
                    <a:pt x="6224510" y="5160125"/>
                    <a:pt x="6220499" y="5156114"/>
                    <a:pt x="6220499" y="5151165"/>
                  </a:cubicBezTo>
                  <a:cubicBezTo>
                    <a:pt x="6220499" y="5146216"/>
                    <a:pt x="6224510" y="5142204"/>
                    <a:pt x="6229459" y="5142204"/>
                  </a:cubicBezTo>
                  <a:close/>
                  <a:moveTo>
                    <a:pt x="5926177" y="5142204"/>
                  </a:moveTo>
                  <a:cubicBezTo>
                    <a:pt x="5931126" y="5142204"/>
                    <a:pt x="5935138" y="5146216"/>
                    <a:pt x="5935138" y="5151165"/>
                  </a:cubicBezTo>
                  <a:cubicBezTo>
                    <a:pt x="5935138" y="5156114"/>
                    <a:pt x="5931126" y="5160125"/>
                    <a:pt x="5926177" y="5160125"/>
                  </a:cubicBezTo>
                  <a:cubicBezTo>
                    <a:pt x="5921228" y="5160125"/>
                    <a:pt x="5917217" y="5156114"/>
                    <a:pt x="5917217" y="5151165"/>
                  </a:cubicBezTo>
                  <a:cubicBezTo>
                    <a:pt x="5917217" y="5146216"/>
                    <a:pt x="5921228" y="5142204"/>
                    <a:pt x="5926177" y="5142204"/>
                  </a:cubicBezTo>
                  <a:close/>
                  <a:moveTo>
                    <a:pt x="5622895" y="5142204"/>
                  </a:moveTo>
                  <a:cubicBezTo>
                    <a:pt x="5627844" y="5142204"/>
                    <a:pt x="5631856" y="5146216"/>
                    <a:pt x="5631856" y="5151165"/>
                  </a:cubicBezTo>
                  <a:cubicBezTo>
                    <a:pt x="5631856" y="5156114"/>
                    <a:pt x="5627844" y="5160125"/>
                    <a:pt x="5622895" y="5160125"/>
                  </a:cubicBezTo>
                  <a:cubicBezTo>
                    <a:pt x="5617946" y="5160125"/>
                    <a:pt x="5613935" y="5156114"/>
                    <a:pt x="5613935" y="5151165"/>
                  </a:cubicBezTo>
                  <a:cubicBezTo>
                    <a:pt x="5613935" y="5146216"/>
                    <a:pt x="5617946" y="5142204"/>
                    <a:pt x="5622895" y="5142204"/>
                  </a:cubicBezTo>
                  <a:close/>
                  <a:moveTo>
                    <a:pt x="5319613" y="5142204"/>
                  </a:moveTo>
                  <a:cubicBezTo>
                    <a:pt x="5324562" y="5142204"/>
                    <a:pt x="5328574" y="5146216"/>
                    <a:pt x="5328574" y="5151165"/>
                  </a:cubicBezTo>
                  <a:cubicBezTo>
                    <a:pt x="5328574" y="5156114"/>
                    <a:pt x="5324562" y="5160125"/>
                    <a:pt x="5319613" y="5160125"/>
                  </a:cubicBezTo>
                  <a:cubicBezTo>
                    <a:pt x="5314664" y="5160125"/>
                    <a:pt x="5310653" y="5156114"/>
                    <a:pt x="5310653" y="5151165"/>
                  </a:cubicBezTo>
                  <a:cubicBezTo>
                    <a:pt x="5310653" y="5146216"/>
                    <a:pt x="5314664" y="5142204"/>
                    <a:pt x="5319613" y="5142204"/>
                  </a:cubicBezTo>
                  <a:close/>
                  <a:moveTo>
                    <a:pt x="5016330" y="5142204"/>
                  </a:moveTo>
                  <a:cubicBezTo>
                    <a:pt x="5021279" y="5142204"/>
                    <a:pt x="5025291" y="5146216"/>
                    <a:pt x="5025291" y="5151165"/>
                  </a:cubicBezTo>
                  <a:cubicBezTo>
                    <a:pt x="5025291" y="5156114"/>
                    <a:pt x="5021279" y="5160125"/>
                    <a:pt x="5016330" y="5160125"/>
                  </a:cubicBezTo>
                  <a:cubicBezTo>
                    <a:pt x="5011381" y="5160125"/>
                    <a:pt x="5007370" y="5156114"/>
                    <a:pt x="5007370" y="5151165"/>
                  </a:cubicBezTo>
                  <a:cubicBezTo>
                    <a:pt x="5007370" y="5146216"/>
                    <a:pt x="5011381" y="5142204"/>
                    <a:pt x="5016330" y="5142204"/>
                  </a:cubicBezTo>
                  <a:close/>
                  <a:moveTo>
                    <a:pt x="4713048" y="5142204"/>
                  </a:moveTo>
                  <a:cubicBezTo>
                    <a:pt x="4717997" y="5142204"/>
                    <a:pt x="4722009" y="5146216"/>
                    <a:pt x="4722009" y="5151165"/>
                  </a:cubicBezTo>
                  <a:cubicBezTo>
                    <a:pt x="4722009" y="5156114"/>
                    <a:pt x="4717997" y="5160125"/>
                    <a:pt x="4713048" y="5160125"/>
                  </a:cubicBezTo>
                  <a:cubicBezTo>
                    <a:pt x="4708099" y="5160125"/>
                    <a:pt x="4704088" y="5156114"/>
                    <a:pt x="4704088" y="5151165"/>
                  </a:cubicBezTo>
                  <a:cubicBezTo>
                    <a:pt x="4704088" y="5146216"/>
                    <a:pt x="4708099" y="5142204"/>
                    <a:pt x="4713048" y="5142204"/>
                  </a:cubicBezTo>
                  <a:close/>
                  <a:moveTo>
                    <a:pt x="4409765" y="5142204"/>
                  </a:moveTo>
                  <a:cubicBezTo>
                    <a:pt x="4414714" y="5142204"/>
                    <a:pt x="4418726" y="5146216"/>
                    <a:pt x="4418726" y="5151165"/>
                  </a:cubicBezTo>
                  <a:cubicBezTo>
                    <a:pt x="4418726" y="5156114"/>
                    <a:pt x="4414714" y="5160125"/>
                    <a:pt x="4409765" y="5160125"/>
                  </a:cubicBezTo>
                  <a:cubicBezTo>
                    <a:pt x="4404816" y="5160125"/>
                    <a:pt x="4400805" y="5156114"/>
                    <a:pt x="4400805" y="5151165"/>
                  </a:cubicBezTo>
                  <a:cubicBezTo>
                    <a:pt x="4400805" y="5146216"/>
                    <a:pt x="4404816" y="5142204"/>
                    <a:pt x="4409765" y="5142204"/>
                  </a:cubicBezTo>
                  <a:close/>
                  <a:moveTo>
                    <a:pt x="4106483" y="5142204"/>
                  </a:moveTo>
                  <a:cubicBezTo>
                    <a:pt x="4111432" y="5142204"/>
                    <a:pt x="4115444" y="5146216"/>
                    <a:pt x="4115444" y="5151165"/>
                  </a:cubicBezTo>
                  <a:cubicBezTo>
                    <a:pt x="4115444" y="5156114"/>
                    <a:pt x="4111432" y="5160125"/>
                    <a:pt x="4106483" y="5160125"/>
                  </a:cubicBezTo>
                  <a:cubicBezTo>
                    <a:pt x="4101534" y="5160125"/>
                    <a:pt x="4097523" y="5156114"/>
                    <a:pt x="4097523" y="5151165"/>
                  </a:cubicBezTo>
                  <a:cubicBezTo>
                    <a:pt x="4097523" y="5146216"/>
                    <a:pt x="4101534" y="5142204"/>
                    <a:pt x="4106483" y="5142204"/>
                  </a:cubicBezTo>
                  <a:close/>
                  <a:moveTo>
                    <a:pt x="3803200" y="5142204"/>
                  </a:moveTo>
                  <a:cubicBezTo>
                    <a:pt x="3808149" y="5142204"/>
                    <a:pt x="3812161" y="5146216"/>
                    <a:pt x="3812161" y="5151165"/>
                  </a:cubicBezTo>
                  <a:cubicBezTo>
                    <a:pt x="3812161" y="5156114"/>
                    <a:pt x="3808149" y="5160125"/>
                    <a:pt x="3803200" y="5160125"/>
                  </a:cubicBezTo>
                  <a:cubicBezTo>
                    <a:pt x="3798252" y="5160125"/>
                    <a:pt x="3794240" y="5156114"/>
                    <a:pt x="3794240" y="5151165"/>
                  </a:cubicBezTo>
                  <a:cubicBezTo>
                    <a:pt x="3794240" y="5146216"/>
                    <a:pt x="3798252" y="5142204"/>
                    <a:pt x="3803200" y="5142204"/>
                  </a:cubicBezTo>
                  <a:close/>
                  <a:moveTo>
                    <a:pt x="3499921" y="5142204"/>
                  </a:moveTo>
                  <a:cubicBezTo>
                    <a:pt x="3504867" y="5142204"/>
                    <a:pt x="3508879" y="5146216"/>
                    <a:pt x="3508879" y="5151165"/>
                  </a:cubicBezTo>
                  <a:cubicBezTo>
                    <a:pt x="3508879" y="5156114"/>
                    <a:pt x="3504867" y="5160125"/>
                    <a:pt x="3499921" y="5160125"/>
                  </a:cubicBezTo>
                  <a:cubicBezTo>
                    <a:pt x="3495022" y="5160125"/>
                    <a:pt x="3491010" y="5156114"/>
                    <a:pt x="3491010" y="5151165"/>
                  </a:cubicBezTo>
                  <a:cubicBezTo>
                    <a:pt x="3491010" y="5146216"/>
                    <a:pt x="3495022" y="5142204"/>
                    <a:pt x="3499921" y="5142204"/>
                  </a:cubicBezTo>
                  <a:close/>
                  <a:moveTo>
                    <a:pt x="3196690" y="5142204"/>
                  </a:moveTo>
                  <a:cubicBezTo>
                    <a:pt x="3201644" y="5142204"/>
                    <a:pt x="3205658" y="5146216"/>
                    <a:pt x="3205658" y="5151165"/>
                  </a:cubicBezTo>
                  <a:cubicBezTo>
                    <a:pt x="3205658" y="5156114"/>
                    <a:pt x="3201644" y="5160125"/>
                    <a:pt x="3196690" y="5160125"/>
                  </a:cubicBezTo>
                  <a:cubicBezTo>
                    <a:pt x="3191743" y="5160125"/>
                    <a:pt x="3187729" y="5156114"/>
                    <a:pt x="3187729" y="5151165"/>
                  </a:cubicBezTo>
                  <a:cubicBezTo>
                    <a:pt x="3187729" y="5146216"/>
                    <a:pt x="3191743" y="5142204"/>
                    <a:pt x="3196690" y="5142204"/>
                  </a:cubicBezTo>
                  <a:close/>
                  <a:moveTo>
                    <a:pt x="2893450" y="5142204"/>
                  </a:moveTo>
                  <a:cubicBezTo>
                    <a:pt x="2898400" y="5142204"/>
                    <a:pt x="2902411" y="5146216"/>
                    <a:pt x="2902411" y="5151165"/>
                  </a:cubicBezTo>
                  <a:cubicBezTo>
                    <a:pt x="2902411" y="5156114"/>
                    <a:pt x="2898400" y="5160125"/>
                    <a:pt x="2893450" y="5160125"/>
                  </a:cubicBezTo>
                  <a:cubicBezTo>
                    <a:pt x="2888502" y="5160125"/>
                    <a:pt x="2884493" y="5156114"/>
                    <a:pt x="2884493" y="5151165"/>
                  </a:cubicBezTo>
                  <a:cubicBezTo>
                    <a:pt x="2884493" y="5146216"/>
                    <a:pt x="2888502" y="5142204"/>
                    <a:pt x="2893450" y="5142204"/>
                  </a:cubicBezTo>
                  <a:close/>
                  <a:moveTo>
                    <a:pt x="2590173" y="5142204"/>
                  </a:moveTo>
                  <a:cubicBezTo>
                    <a:pt x="2595115" y="5142204"/>
                    <a:pt x="2599127" y="5146216"/>
                    <a:pt x="2599127" y="5151165"/>
                  </a:cubicBezTo>
                  <a:cubicBezTo>
                    <a:pt x="2599127" y="5156114"/>
                    <a:pt x="2595115" y="5160125"/>
                    <a:pt x="2590173" y="5160125"/>
                  </a:cubicBezTo>
                  <a:cubicBezTo>
                    <a:pt x="2585223" y="5160125"/>
                    <a:pt x="2581213" y="5156114"/>
                    <a:pt x="2581213" y="5151165"/>
                  </a:cubicBezTo>
                  <a:cubicBezTo>
                    <a:pt x="2581213" y="5146216"/>
                    <a:pt x="2585223" y="5142204"/>
                    <a:pt x="2590173" y="5142204"/>
                  </a:cubicBezTo>
                  <a:close/>
                  <a:moveTo>
                    <a:pt x="2286894" y="5142204"/>
                  </a:moveTo>
                  <a:cubicBezTo>
                    <a:pt x="2291840" y="5142204"/>
                    <a:pt x="2295854" y="5146216"/>
                    <a:pt x="2295854" y="5151165"/>
                  </a:cubicBezTo>
                  <a:cubicBezTo>
                    <a:pt x="2295854" y="5156114"/>
                    <a:pt x="2291840" y="5160125"/>
                    <a:pt x="2286894" y="5160125"/>
                  </a:cubicBezTo>
                  <a:cubicBezTo>
                    <a:pt x="2281947" y="5160125"/>
                    <a:pt x="2277935" y="5156114"/>
                    <a:pt x="2277935" y="5151165"/>
                  </a:cubicBezTo>
                  <a:cubicBezTo>
                    <a:pt x="2277935" y="5146216"/>
                    <a:pt x="2281947" y="5142204"/>
                    <a:pt x="2286894" y="5142204"/>
                  </a:cubicBezTo>
                  <a:close/>
                  <a:moveTo>
                    <a:pt x="1983618" y="5142204"/>
                  </a:moveTo>
                  <a:cubicBezTo>
                    <a:pt x="1988570" y="5142204"/>
                    <a:pt x="1992581" y="5146216"/>
                    <a:pt x="1992581" y="5151165"/>
                  </a:cubicBezTo>
                  <a:cubicBezTo>
                    <a:pt x="1992581" y="5156114"/>
                    <a:pt x="1988570" y="5160125"/>
                    <a:pt x="1983618" y="5160125"/>
                  </a:cubicBezTo>
                  <a:cubicBezTo>
                    <a:pt x="1978670" y="5160125"/>
                    <a:pt x="1974655" y="5156114"/>
                    <a:pt x="1974655" y="5151165"/>
                  </a:cubicBezTo>
                  <a:cubicBezTo>
                    <a:pt x="1974655" y="5146216"/>
                    <a:pt x="1978670" y="5142204"/>
                    <a:pt x="1983618" y="5142204"/>
                  </a:cubicBezTo>
                  <a:close/>
                  <a:moveTo>
                    <a:pt x="1680350" y="5142204"/>
                  </a:moveTo>
                  <a:cubicBezTo>
                    <a:pt x="1685300" y="5142204"/>
                    <a:pt x="1689312" y="5146216"/>
                    <a:pt x="1689312" y="5151165"/>
                  </a:cubicBezTo>
                  <a:cubicBezTo>
                    <a:pt x="1689312" y="5156114"/>
                    <a:pt x="1685300" y="5160125"/>
                    <a:pt x="1680350" y="5160125"/>
                  </a:cubicBezTo>
                  <a:cubicBezTo>
                    <a:pt x="1675402" y="5160125"/>
                    <a:pt x="1671390" y="5156114"/>
                    <a:pt x="1671390" y="5151165"/>
                  </a:cubicBezTo>
                  <a:cubicBezTo>
                    <a:pt x="1671390" y="5146216"/>
                    <a:pt x="1675402" y="5142204"/>
                    <a:pt x="1680350" y="5142204"/>
                  </a:cubicBezTo>
                  <a:close/>
                  <a:moveTo>
                    <a:pt x="1377066" y="5142204"/>
                  </a:moveTo>
                  <a:cubicBezTo>
                    <a:pt x="1382015" y="5142204"/>
                    <a:pt x="1386028" y="5146216"/>
                    <a:pt x="1386028" y="5151165"/>
                  </a:cubicBezTo>
                  <a:cubicBezTo>
                    <a:pt x="1386028" y="5156114"/>
                    <a:pt x="1382015" y="5160125"/>
                    <a:pt x="1377066" y="5160125"/>
                  </a:cubicBezTo>
                  <a:cubicBezTo>
                    <a:pt x="1372117" y="5160125"/>
                    <a:pt x="1368102" y="5156114"/>
                    <a:pt x="1368102" y="5151165"/>
                  </a:cubicBezTo>
                  <a:cubicBezTo>
                    <a:pt x="1368102" y="5146216"/>
                    <a:pt x="1372117" y="5142204"/>
                    <a:pt x="1377066" y="5142204"/>
                  </a:cubicBezTo>
                  <a:close/>
                  <a:moveTo>
                    <a:pt x="1073779" y="5142204"/>
                  </a:moveTo>
                  <a:cubicBezTo>
                    <a:pt x="1078728" y="5142204"/>
                    <a:pt x="1082741" y="5146216"/>
                    <a:pt x="1082741" y="5151165"/>
                  </a:cubicBezTo>
                  <a:cubicBezTo>
                    <a:pt x="1082741" y="5156114"/>
                    <a:pt x="1078728" y="5160125"/>
                    <a:pt x="1073779" y="5160125"/>
                  </a:cubicBezTo>
                  <a:cubicBezTo>
                    <a:pt x="1068831" y="5160125"/>
                    <a:pt x="1064819" y="5156114"/>
                    <a:pt x="1064819" y="5151165"/>
                  </a:cubicBezTo>
                  <a:cubicBezTo>
                    <a:pt x="1064819" y="5146216"/>
                    <a:pt x="1068831" y="5142204"/>
                    <a:pt x="1073779" y="5142204"/>
                  </a:cubicBezTo>
                  <a:close/>
                  <a:moveTo>
                    <a:pt x="770504" y="5142204"/>
                  </a:moveTo>
                  <a:cubicBezTo>
                    <a:pt x="775449" y="5142204"/>
                    <a:pt x="779459" y="5146216"/>
                    <a:pt x="779459" y="5151165"/>
                  </a:cubicBezTo>
                  <a:cubicBezTo>
                    <a:pt x="779459" y="5156114"/>
                    <a:pt x="775449" y="5160125"/>
                    <a:pt x="770504" y="5160125"/>
                  </a:cubicBezTo>
                  <a:cubicBezTo>
                    <a:pt x="765550" y="5160125"/>
                    <a:pt x="761540" y="5156114"/>
                    <a:pt x="761540" y="5151165"/>
                  </a:cubicBezTo>
                  <a:cubicBezTo>
                    <a:pt x="761540" y="5146216"/>
                    <a:pt x="765550" y="5142204"/>
                    <a:pt x="770504" y="5142204"/>
                  </a:cubicBezTo>
                  <a:close/>
                  <a:moveTo>
                    <a:pt x="467196" y="5142204"/>
                  </a:moveTo>
                  <a:cubicBezTo>
                    <a:pt x="472145" y="5142204"/>
                    <a:pt x="476157" y="5146216"/>
                    <a:pt x="476157" y="5151165"/>
                  </a:cubicBezTo>
                  <a:cubicBezTo>
                    <a:pt x="476157" y="5156114"/>
                    <a:pt x="472145" y="5160125"/>
                    <a:pt x="467196" y="5160125"/>
                  </a:cubicBezTo>
                  <a:cubicBezTo>
                    <a:pt x="462248" y="5160125"/>
                    <a:pt x="458236" y="5156114"/>
                    <a:pt x="458236" y="5151165"/>
                  </a:cubicBezTo>
                  <a:cubicBezTo>
                    <a:pt x="458236" y="5146216"/>
                    <a:pt x="462248" y="5142204"/>
                    <a:pt x="467196" y="5142204"/>
                  </a:cubicBezTo>
                  <a:close/>
                  <a:moveTo>
                    <a:pt x="163916" y="5142204"/>
                  </a:moveTo>
                  <a:cubicBezTo>
                    <a:pt x="168865" y="5142204"/>
                    <a:pt x="172876" y="5146216"/>
                    <a:pt x="172876" y="5151165"/>
                  </a:cubicBezTo>
                  <a:cubicBezTo>
                    <a:pt x="172876" y="5156114"/>
                    <a:pt x="168865" y="5160125"/>
                    <a:pt x="163916" y="5160125"/>
                  </a:cubicBezTo>
                  <a:cubicBezTo>
                    <a:pt x="158967" y="5160125"/>
                    <a:pt x="154956" y="5156114"/>
                    <a:pt x="154956" y="5151165"/>
                  </a:cubicBezTo>
                  <a:cubicBezTo>
                    <a:pt x="154956" y="5146216"/>
                    <a:pt x="158967" y="5142204"/>
                    <a:pt x="163916" y="5142204"/>
                  </a:cubicBezTo>
                  <a:close/>
                  <a:moveTo>
                    <a:pt x="6990880" y="5065291"/>
                  </a:moveTo>
                  <a:cubicBezTo>
                    <a:pt x="6995829" y="5065291"/>
                    <a:pt x="6999840" y="5069303"/>
                    <a:pt x="6999840" y="5074252"/>
                  </a:cubicBezTo>
                  <a:cubicBezTo>
                    <a:pt x="6999840" y="5079201"/>
                    <a:pt x="6995829" y="5083212"/>
                    <a:pt x="6990880" y="5083212"/>
                  </a:cubicBezTo>
                  <a:cubicBezTo>
                    <a:pt x="6985931" y="5083212"/>
                    <a:pt x="6981919" y="5079201"/>
                    <a:pt x="6981919" y="5074252"/>
                  </a:cubicBezTo>
                  <a:cubicBezTo>
                    <a:pt x="6981919" y="5069303"/>
                    <a:pt x="6985931" y="5065291"/>
                    <a:pt x="6990880" y="5065291"/>
                  </a:cubicBezTo>
                  <a:close/>
                  <a:moveTo>
                    <a:pt x="6687318" y="5065291"/>
                  </a:moveTo>
                  <a:cubicBezTo>
                    <a:pt x="6692267" y="5065291"/>
                    <a:pt x="6696278" y="5069303"/>
                    <a:pt x="6696278" y="5074252"/>
                  </a:cubicBezTo>
                  <a:cubicBezTo>
                    <a:pt x="6696278" y="5079201"/>
                    <a:pt x="6692267" y="5083212"/>
                    <a:pt x="6687318" y="5083212"/>
                  </a:cubicBezTo>
                  <a:cubicBezTo>
                    <a:pt x="6682369" y="5083212"/>
                    <a:pt x="6678357" y="5079201"/>
                    <a:pt x="6678357" y="5074252"/>
                  </a:cubicBezTo>
                  <a:cubicBezTo>
                    <a:pt x="6678357" y="5069303"/>
                    <a:pt x="6682369" y="5065291"/>
                    <a:pt x="6687318" y="5065291"/>
                  </a:cubicBezTo>
                  <a:close/>
                  <a:moveTo>
                    <a:pt x="6383755" y="5065291"/>
                  </a:moveTo>
                  <a:cubicBezTo>
                    <a:pt x="6388704" y="5065291"/>
                    <a:pt x="6392716" y="5069303"/>
                    <a:pt x="6392716" y="5074252"/>
                  </a:cubicBezTo>
                  <a:cubicBezTo>
                    <a:pt x="6392716" y="5079201"/>
                    <a:pt x="6388704" y="5083212"/>
                    <a:pt x="6383755" y="5083212"/>
                  </a:cubicBezTo>
                  <a:cubicBezTo>
                    <a:pt x="6378806" y="5083212"/>
                    <a:pt x="6374795" y="5079201"/>
                    <a:pt x="6374795" y="5074252"/>
                  </a:cubicBezTo>
                  <a:cubicBezTo>
                    <a:pt x="6374795" y="5069303"/>
                    <a:pt x="6378806" y="5065291"/>
                    <a:pt x="6383755" y="5065291"/>
                  </a:cubicBezTo>
                  <a:close/>
                  <a:moveTo>
                    <a:pt x="6080194" y="5065291"/>
                  </a:moveTo>
                  <a:cubicBezTo>
                    <a:pt x="6085143" y="5065291"/>
                    <a:pt x="6089155" y="5069303"/>
                    <a:pt x="6089155" y="5074252"/>
                  </a:cubicBezTo>
                  <a:cubicBezTo>
                    <a:pt x="6089155" y="5079201"/>
                    <a:pt x="6085143" y="5083212"/>
                    <a:pt x="6080194" y="5083212"/>
                  </a:cubicBezTo>
                  <a:cubicBezTo>
                    <a:pt x="6075245" y="5083212"/>
                    <a:pt x="6071234" y="5079201"/>
                    <a:pt x="6071234" y="5074252"/>
                  </a:cubicBezTo>
                  <a:cubicBezTo>
                    <a:pt x="6071234" y="5069303"/>
                    <a:pt x="6075245" y="5065291"/>
                    <a:pt x="6080194" y="5065291"/>
                  </a:cubicBezTo>
                  <a:close/>
                  <a:moveTo>
                    <a:pt x="5776632" y="5065291"/>
                  </a:moveTo>
                  <a:cubicBezTo>
                    <a:pt x="5781581" y="5065291"/>
                    <a:pt x="5785593" y="5069303"/>
                    <a:pt x="5785593" y="5074252"/>
                  </a:cubicBezTo>
                  <a:cubicBezTo>
                    <a:pt x="5785593" y="5079201"/>
                    <a:pt x="5781581" y="5083212"/>
                    <a:pt x="5776632" y="5083212"/>
                  </a:cubicBezTo>
                  <a:cubicBezTo>
                    <a:pt x="5771683" y="5083212"/>
                    <a:pt x="5767672" y="5079201"/>
                    <a:pt x="5767672" y="5074252"/>
                  </a:cubicBezTo>
                  <a:cubicBezTo>
                    <a:pt x="5767672" y="5069303"/>
                    <a:pt x="5771683" y="5065291"/>
                    <a:pt x="5776632" y="5065291"/>
                  </a:cubicBezTo>
                  <a:close/>
                  <a:moveTo>
                    <a:pt x="5473070" y="5065291"/>
                  </a:moveTo>
                  <a:cubicBezTo>
                    <a:pt x="5478019" y="5065291"/>
                    <a:pt x="5482031" y="5069303"/>
                    <a:pt x="5482031" y="5074252"/>
                  </a:cubicBezTo>
                  <a:cubicBezTo>
                    <a:pt x="5482031" y="5079201"/>
                    <a:pt x="5478019" y="5083212"/>
                    <a:pt x="5473070" y="5083212"/>
                  </a:cubicBezTo>
                  <a:cubicBezTo>
                    <a:pt x="5468121" y="5083212"/>
                    <a:pt x="5464110" y="5079201"/>
                    <a:pt x="5464110" y="5074252"/>
                  </a:cubicBezTo>
                  <a:cubicBezTo>
                    <a:pt x="5464110" y="5069303"/>
                    <a:pt x="5468121" y="5065291"/>
                    <a:pt x="5473070" y="5065291"/>
                  </a:cubicBezTo>
                  <a:close/>
                  <a:moveTo>
                    <a:pt x="5169508" y="5065291"/>
                  </a:moveTo>
                  <a:cubicBezTo>
                    <a:pt x="5174457" y="5065291"/>
                    <a:pt x="5178469" y="5069303"/>
                    <a:pt x="5178469" y="5074252"/>
                  </a:cubicBezTo>
                  <a:cubicBezTo>
                    <a:pt x="5178469" y="5079201"/>
                    <a:pt x="5174457" y="5083212"/>
                    <a:pt x="5169508" y="5083212"/>
                  </a:cubicBezTo>
                  <a:cubicBezTo>
                    <a:pt x="5164559" y="5083212"/>
                    <a:pt x="5160548" y="5079201"/>
                    <a:pt x="5160548" y="5074252"/>
                  </a:cubicBezTo>
                  <a:cubicBezTo>
                    <a:pt x="5160548" y="5069303"/>
                    <a:pt x="5164559" y="5065291"/>
                    <a:pt x="5169508" y="5065291"/>
                  </a:cubicBezTo>
                  <a:close/>
                  <a:moveTo>
                    <a:pt x="4865947" y="5065291"/>
                  </a:moveTo>
                  <a:cubicBezTo>
                    <a:pt x="4870896" y="5065291"/>
                    <a:pt x="4874908" y="5069303"/>
                    <a:pt x="4874908" y="5074252"/>
                  </a:cubicBezTo>
                  <a:cubicBezTo>
                    <a:pt x="4874908" y="5079201"/>
                    <a:pt x="4870896" y="5083212"/>
                    <a:pt x="4865947" y="5083212"/>
                  </a:cubicBezTo>
                  <a:cubicBezTo>
                    <a:pt x="4860998" y="5083212"/>
                    <a:pt x="4856987" y="5079201"/>
                    <a:pt x="4856987" y="5074252"/>
                  </a:cubicBezTo>
                  <a:cubicBezTo>
                    <a:pt x="4856987" y="5069303"/>
                    <a:pt x="4860998" y="5065291"/>
                    <a:pt x="4865947" y="5065291"/>
                  </a:cubicBezTo>
                  <a:close/>
                  <a:moveTo>
                    <a:pt x="4562385" y="5065291"/>
                  </a:moveTo>
                  <a:cubicBezTo>
                    <a:pt x="4567334" y="5065291"/>
                    <a:pt x="4571346" y="5069303"/>
                    <a:pt x="4571346" y="5074252"/>
                  </a:cubicBezTo>
                  <a:cubicBezTo>
                    <a:pt x="4571346" y="5079201"/>
                    <a:pt x="4567334" y="5083212"/>
                    <a:pt x="4562385" y="5083212"/>
                  </a:cubicBezTo>
                  <a:cubicBezTo>
                    <a:pt x="4557436" y="5083212"/>
                    <a:pt x="4553425" y="5079201"/>
                    <a:pt x="4553425" y="5074252"/>
                  </a:cubicBezTo>
                  <a:cubicBezTo>
                    <a:pt x="4553425" y="5069303"/>
                    <a:pt x="4557436" y="5065291"/>
                    <a:pt x="4562385" y="5065291"/>
                  </a:cubicBezTo>
                  <a:close/>
                  <a:moveTo>
                    <a:pt x="4258823" y="5065291"/>
                  </a:moveTo>
                  <a:cubicBezTo>
                    <a:pt x="4263772" y="5065291"/>
                    <a:pt x="4267784" y="5069303"/>
                    <a:pt x="4267784" y="5074252"/>
                  </a:cubicBezTo>
                  <a:cubicBezTo>
                    <a:pt x="4267784" y="5079201"/>
                    <a:pt x="4263772" y="5083212"/>
                    <a:pt x="4258823" y="5083212"/>
                  </a:cubicBezTo>
                  <a:cubicBezTo>
                    <a:pt x="4253874" y="5083212"/>
                    <a:pt x="4249863" y="5079201"/>
                    <a:pt x="4249863" y="5074252"/>
                  </a:cubicBezTo>
                  <a:cubicBezTo>
                    <a:pt x="4249863" y="5069303"/>
                    <a:pt x="4253874" y="5065291"/>
                    <a:pt x="4258823" y="5065291"/>
                  </a:cubicBezTo>
                  <a:close/>
                  <a:moveTo>
                    <a:pt x="3955261" y="5065291"/>
                  </a:moveTo>
                  <a:cubicBezTo>
                    <a:pt x="3960210" y="5065291"/>
                    <a:pt x="3964222" y="5069303"/>
                    <a:pt x="3964222" y="5074252"/>
                  </a:cubicBezTo>
                  <a:cubicBezTo>
                    <a:pt x="3964222" y="5079201"/>
                    <a:pt x="3960210" y="5083212"/>
                    <a:pt x="3955261" y="5083212"/>
                  </a:cubicBezTo>
                  <a:cubicBezTo>
                    <a:pt x="3950312" y="5083212"/>
                    <a:pt x="3946301" y="5079201"/>
                    <a:pt x="3946301" y="5074252"/>
                  </a:cubicBezTo>
                  <a:cubicBezTo>
                    <a:pt x="3946301" y="5069303"/>
                    <a:pt x="3950312" y="5065291"/>
                    <a:pt x="3955261" y="5065291"/>
                  </a:cubicBezTo>
                  <a:close/>
                  <a:moveTo>
                    <a:pt x="3651699" y="5065291"/>
                  </a:moveTo>
                  <a:cubicBezTo>
                    <a:pt x="3656648" y="5065291"/>
                    <a:pt x="3660660" y="5069303"/>
                    <a:pt x="3660660" y="5074252"/>
                  </a:cubicBezTo>
                  <a:cubicBezTo>
                    <a:pt x="3660660" y="5079201"/>
                    <a:pt x="3656648" y="5083212"/>
                    <a:pt x="3651699" y="5083212"/>
                  </a:cubicBezTo>
                  <a:cubicBezTo>
                    <a:pt x="3646751" y="5083212"/>
                    <a:pt x="3642739" y="5079201"/>
                    <a:pt x="3642739" y="5074252"/>
                  </a:cubicBezTo>
                  <a:cubicBezTo>
                    <a:pt x="3642739" y="5069303"/>
                    <a:pt x="3646751" y="5065291"/>
                    <a:pt x="3651699" y="5065291"/>
                  </a:cubicBezTo>
                  <a:close/>
                  <a:moveTo>
                    <a:pt x="3348153" y="5065291"/>
                  </a:moveTo>
                  <a:cubicBezTo>
                    <a:pt x="3353102" y="5065291"/>
                    <a:pt x="3357114" y="5069303"/>
                    <a:pt x="3357114" y="5074252"/>
                  </a:cubicBezTo>
                  <a:cubicBezTo>
                    <a:pt x="3357114" y="5079201"/>
                    <a:pt x="3353102" y="5083212"/>
                    <a:pt x="3348153" y="5083212"/>
                  </a:cubicBezTo>
                  <a:cubicBezTo>
                    <a:pt x="3343205" y="5083212"/>
                    <a:pt x="3339194" y="5079201"/>
                    <a:pt x="3339194" y="5074252"/>
                  </a:cubicBezTo>
                  <a:cubicBezTo>
                    <a:pt x="3339194" y="5069303"/>
                    <a:pt x="3343205" y="5065291"/>
                    <a:pt x="3348153" y="5065291"/>
                  </a:cubicBezTo>
                  <a:close/>
                  <a:moveTo>
                    <a:pt x="3044607" y="5065291"/>
                  </a:moveTo>
                  <a:cubicBezTo>
                    <a:pt x="3049556" y="5065291"/>
                    <a:pt x="3053568" y="5069303"/>
                    <a:pt x="3053568" y="5074252"/>
                  </a:cubicBezTo>
                  <a:cubicBezTo>
                    <a:pt x="3053568" y="5079201"/>
                    <a:pt x="3049556" y="5083212"/>
                    <a:pt x="3044607" y="5083212"/>
                  </a:cubicBezTo>
                  <a:cubicBezTo>
                    <a:pt x="3039657" y="5083212"/>
                    <a:pt x="3035646" y="5079201"/>
                    <a:pt x="3035646" y="5074252"/>
                  </a:cubicBezTo>
                  <a:cubicBezTo>
                    <a:pt x="3035646" y="5069303"/>
                    <a:pt x="3039657" y="5065291"/>
                    <a:pt x="3044607" y="5065291"/>
                  </a:cubicBezTo>
                  <a:close/>
                  <a:moveTo>
                    <a:pt x="2741048" y="5065291"/>
                  </a:moveTo>
                  <a:cubicBezTo>
                    <a:pt x="2745996" y="5065291"/>
                    <a:pt x="2750008" y="5069303"/>
                    <a:pt x="2750008" y="5074252"/>
                  </a:cubicBezTo>
                  <a:cubicBezTo>
                    <a:pt x="2750008" y="5079201"/>
                    <a:pt x="2745996" y="5083212"/>
                    <a:pt x="2741048" y="5083212"/>
                  </a:cubicBezTo>
                  <a:cubicBezTo>
                    <a:pt x="2736099" y="5083212"/>
                    <a:pt x="2732087" y="5079201"/>
                    <a:pt x="2732087" y="5074252"/>
                  </a:cubicBezTo>
                  <a:cubicBezTo>
                    <a:pt x="2732087" y="5069303"/>
                    <a:pt x="2736099" y="5065291"/>
                    <a:pt x="2741048" y="5065291"/>
                  </a:cubicBezTo>
                  <a:close/>
                  <a:moveTo>
                    <a:pt x="2437492" y="5065291"/>
                  </a:moveTo>
                  <a:cubicBezTo>
                    <a:pt x="2442441" y="5065291"/>
                    <a:pt x="2446452" y="5069303"/>
                    <a:pt x="2446452" y="5074252"/>
                  </a:cubicBezTo>
                  <a:cubicBezTo>
                    <a:pt x="2446452" y="5079201"/>
                    <a:pt x="2442441" y="5083212"/>
                    <a:pt x="2437492" y="5083212"/>
                  </a:cubicBezTo>
                  <a:cubicBezTo>
                    <a:pt x="2432547" y="5083212"/>
                    <a:pt x="2428534" y="5079201"/>
                    <a:pt x="2428534" y="5074252"/>
                  </a:cubicBezTo>
                  <a:cubicBezTo>
                    <a:pt x="2428534" y="5069303"/>
                    <a:pt x="2432547" y="5065291"/>
                    <a:pt x="2437492" y="5065291"/>
                  </a:cubicBezTo>
                  <a:close/>
                  <a:moveTo>
                    <a:pt x="2133926" y="5065291"/>
                  </a:moveTo>
                  <a:cubicBezTo>
                    <a:pt x="2138876" y="5065291"/>
                    <a:pt x="2142883" y="5069303"/>
                    <a:pt x="2142883" y="5074252"/>
                  </a:cubicBezTo>
                  <a:cubicBezTo>
                    <a:pt x="2142883" y="5079201"/>
                    <a:pt x="2138876" y="5083212"/>
                    <a:pt x="2133926" y="5083212"/>
                  </a:cubicBezTo>
                  <a:cubicBezTo>
                    <a:pt x="2128976" y="5083212"/>
                    <a:pt x="2124963" y="5079201"/>
                    <a:pt x="2124963" y="5074252"/>
                  </a:cubicBezTo>
                  <a:cubicBezTo>
                    <a:pt x="2124963" y="5069303"/>
                    <a:pt x="2128976" y="5065291"/>
                    <a:pt x="2133926" y="5065291"/>
                  </a:cubicBezTo>
                  <a:close/>
                  <a:moveTo>
                    <a:pt x="1830365" y="5065291"/>
                  </a:moveTo>
                  <a:cubicBezTo>
                    <a:pt x="1835314" y="5065291"/>
                    <a:pt x="1839325" y="5069303"/>
                    <a:pt x="1839325" y="5074252"/>
                  </a:cubicBezTo>
                  <a:cubicBezTo>
                    <a:pt x="1839325" y="5079201"/>
                    <a:pt x="1835314" y="5083212"/>
                    <a:pt x="1830365" y="5083212"/>
                  </a:cubicBezTo>
                  <a:cubicBezTo>
                    <a:pt x="1825416" y="5083212"/>
                    <a:pt x="1821403" y="5079201"/>
                    <a:pt x="1821403" y="5074252"/>
                  </a:cubicBezTo>
                  <a:cubicBezTo>
                    <a:pt x="1821403" y="5069303"/>
                    <a:pt x="1825416" y="5065291"/>
                    <a:pt x="1830365" y="5065291"/>
                  </a:cubicBezTo>
                  <a:close/>
                  <a:moveTo>
                    <a:pt x="1526804" y="5065291"/>
                  </a:moveTo>
                  <a:cubicBezTo>
                    <a:pt x="1531753" y="5065291"/>
                    <a:pt x="1535764" y="5069303"/>
                    <a:pt x="1535764" y="5074252"/>
                  </a:cubicBezTo>
                  <a:cubicBezTo>
                    <a:pt x="1535764" y="5079201"/>
                    <a:pt x="1531753" y="5083212"/>
                    <a:pt x="1526804" y="5083212"/>
                  </a:cubicBezTo>
                  <a:cubicBezTo>
                    <a:pt x="1521856" y="5083212"/>
                    <a:pt x="1517844" y="5079201"/>
                    <a:pt x="1517844" y="5074252"/>
                  </a:cubicBezTo>
                  <a:cubicBezTo>
                    <a:pt x="1517844" y="5069303"/>
                    <a:pt x="1521856" y="5065291"/>
                    <a:pt x="1526804" y="5065291"/>
                  </a:cubicBezTo>
                  <a:close/>
                  <a:moveTo>
                    <a:pt x="1223241" y="5065291"/>
                  </a:moveTo>
                  <a:cubicBezTo>
                    <a:pt x="1228190" y="5065291"/>
                    <a:pt x="1232202" y="5069303"/>
                    <a:pt x="1232202" y="5074252"/>
                  </a:cubicBezTo>
                  <a:cubicBezTo>
                    <a:pt x="1232202" y="5079201"/>
                    <a:pt x="1228190" y="5083212"/>
                    <a:pt x="1223241" y="5083212"/>
                  </a:cubicBezTo>
                  <a:cubicBezTo>
                    <a:pt x="1218293" y="5083212"/>
                    <a:pt x="1214280" y="5079201"/>
                    <a:pt x="1214280" y="5074252"/>
                  </a:cubicBezTo>
                  <a:cubicBezTo>
                    <a:pt x="1214280" y="5069303"/>
                    <a:pt x="1218293" y="5065291"/>
                    <a:pt x="1223241" y="5065291"/>
                  </a:cubicBezTo>
                  <a:close/>
                  <a:moveTo>
                    <a:pt x="919681" y="5065291"/>
                  </a:moveTo>
                  <a:cubicBezTo>
                    <a:pt x="924630" y="5065291"/>
                    <a:pt x="928641" y="5069303"/>
                    <a:pt x="928641" y="5074252"/>
                  </a:cubicBezTo>
                  <a:cubicBezTo>
                    <a:pt x="928641" y="5079201"/>
                    <a:pt x="924630" y="5083212"/>
                    <a:pt x="919681" y="5083212"/>
                  </a:cubicBezTo>
                  <a:cubicBezTo>
                    <a:pt x="914732" y="5083212"/>
                    <a:pt x="910719" y="5079201"/>
                    <a:pt x="910719" y="5074252"/>
                  </a:cubicBezTo>
                  <a:cubicBezTo>
                    <a:pt x="910719" y="5069303"/>
                    <a:pt x="914732" y="5065291"/>
                    <a:pt x="919681" y="5065291"/>
                  </a:cubicBezTo>
                  <a:close/>
                  <a:moveTo>
                    <a:pt x="616112" y="5065291"/>
                  </a:moveTo>
                  <a:cubicBezTo>
                    <a:pt x="621061" y="5065291"/>
                    <a:pt x="625072" y="5069303"/>
                    <a:pt x="625072" y="5074252"/>
                  </a:cubicBezTo>
                  <a:cubicBezTo>
                    <a:pt x="625072" y="5079201"/>
                    <a:pt x="621061" y="5083212"/>
                    <a:pt x="616112" y="5083212"/>
                  </a:cubicBezTo>
                  <a:cubicBezTo>
                    <a:pt x="611163" y="5083212"/>
                    <a:pt x="607151" y="5079201"/>
                    <a:pt x="607151" y="5074252"/>
                  </a:cubicBezTo>
                  <a:cubicBezTo>
                    <a:pt x="607151" y="5069303"/>
                    <a:pt x="611163" y="5065291"/>
                    <a:pt x="616112" y="5065291"/>
                  </a:cubicBezTo>
                  <a:close/>
                  <a:moveTo>
                    <a:pt x="312552" y="5065291"/>
                  </a:moveTo>
                  <a:cubicBezTo>
                    <a:pt x="317501" y="5065291"/>
                    <a:pt x="321513" y="5069303"/>
                    <a:pt x="321513" y="5074252"/>
                  </a:cubicBezTo>
                  <a:cubicBezTo>
                    <a:pt x="321513" y="5079201"/>
                    <a:pt x="317501" y="5083212"/>
                    <a:pt x="312552" y="5083212"/>
                  </a:cubicBezTo>
                  <a:cubicBezTo>
                    <a:pt x="307604" y="5083212"/>
                    <a:pt x="303592" y="5079201"/>
                    <a:pt x="303592" y="5074252"/>
                  </a:cubicBezTo>
                  <a:cubicBezTo>
                    <a:pt x="303592" y="5069303"/>
                    <a:pt x="307604" y="5065291"/>
                    <a:pt x="312552" y="5065291"/>
                  </a:cubicBezTo>
                  <a:close/>
                  <a:moveTo>
                    <a:pt x="8992" y="5065291"/>
                  </a:moveTo>
                  <a:cubicBezTo>
                    <a:pt x="13941" y="5065291"/>
                    <a:pt x="17952" y="5069303"/>
                    <a:pt x="17952" y="5074252"/>
                  </a:cubicBezTo>
                  <a:cubicBezTo>
                    <a:pt x="17952" y="5079201"/>
                    <a:pt x="13941" y="5083212"/>
                    <a:pt x="8992" y="5083212"/>
                  </a:cubicBezTo>
                  <a:cubicBezTo>
                    <a:pt x="4043" y="5083212"/>
                    <a:pt x="31" y="5079201"/>
                    <a:pt x="31" y="5074252"/>
                  </a:cubicBezTo>
                  <a:cubicBezTo>
                    <a:pt x="31" y="5069303"/>
                    <a:pt x="4043" y="5065291"/>
                    <a:pt x="8992" y="5065291"/>
                  </a:cubicBezTo>
                  <a:close/>
                  <a:moveTo>
                    <a:pt x="6990880" y="4875462"/>
                  </a:moveTo>
                  <a:cubicBezTo>
                    <a:pt x="6995829" y="4875462"/>
                    <a:pt x="6999840" y="4879474"/>
                    <a:pt x="6999840" y="4884423"/>
                  </a:cubicBezTo>
                  <a:cubicBezTo>
                    <a:pt x="6999840" y="4889372"/>
                    <a:pt x="6995829" y="4893383"/>
                    <a:pt x="6990880" y="4893383"/>
                  </a:cubicBezTo>
                  <a:cubicBezTo>
                    <a:pt x="6985931" y="4893383"/>
                    <a:pt x="6981919" y="4889372"/>
                    <a:pt x="6981919" y="4884423"/>
                  </a:cubicBezTo>
                  <a:cubicBezTo>
                    <a:pt x="6981919" y="4879474"/>
                    <a:pt x="6985931" y="4875462"/>
                    <a:pt x="6990880" y="4875462"/>
                  </a:cubicBezTo>
                  <a:close/>
                  <a:moveTo>
                    <a:pt x="6687318" y="4875462"/>
                  </a:moveTo>
                  <a:cubicBezTo>
                    <a:pt x="6692267" y="4875462"/>
                    <a:pt x="6696278" y="4879474"/>
                    <a:pt x="6696278" y="4884423"/>
                  </a:cubicBezTo>
                  <a:cubicBezTo>
                    <a:pt x="6696278" y="4889372"/>
                    <a:pt x="6692267" y="4893383"/>
                    <a:pt x="6687318" y="4893383"/>
                  </a:cubicBezTo>
                  <a:cubicBezTo>
                    <a:pt x="6682369" y="4893383"/>
                    <a:pt x="6678357" y="4889372"/>
                    <a:pt x="6678357" y="4884423"/>
                  </a:cubicBezTo>
                  <a:cubicBezTo>
                    <a:pt x="6678357" y="4879474"/>
                    <a:pt x="6682369" y="4875462"/>
                    <a:pt x="6687318" y="4875462"/>
                  </a:cubicBezTo>
                  <a:close/>
                  <a:moveTo>
                    <a:pt x="6383755" y="4875462"/>
                  </a:moveTo>
                  <a:cubicBezTo>
                    <a:pt x="6388704" y="4875462"/>
                    <a:pt x="6392716" y="4879474"/>
                    <a:pt x="6392716" y="4884423"/>
                  </a:cubicBezTo>
                  <a:cubicBezTo>
                    <a:pt x="6392716" y="4889372"/>
                    <a:pt x="6388704" y="4893383"/>
                    <a:pt x="6383755" y="4893383"/>
                  </a:cubicBezTo>
                  <a:cubicBezTo>
                    <a:pt x="6378806" y="4893383"/>
                    <a:pt x="6374795" y="4889372"/>
                    <a:pt x="6374795" y="4884423"/>
                  </a:cubicBezTo>
                  <a:cubicBezTo>
                    <a:pt x="6374795" y="4879474"/>
                    <a:pt x="6378806" y="4875462"/>
                    <a:pt x="6383755" y="4875462"/>
                  </a:cubicBezTo>
                  <a:close/>
                  <a:moveTo>
                    <a:pt x="6080194" y="4875462"/>
                  </a:moveTo>
                  <a:cubicBezTo>
                    <a:pt x="6085143" y="4875462"/>
                    <a:pt x="6089155" y="4879474"/>
                    <a:pt x="6089155" y="4884423"/>
                  </a:cubicBezTo>
                  <a:cubicBezTo>
                    <a:pt x="6089155" y="4889372"/>
                    <a:pt x="6085143" y="4893383"/>
                    <a:pt x="6080194" y="4893383"/>
                  </a:cubicBezTo>
                  <a:cubicBezTo>
                    <a:pt x="6075245" y="4893383"/>
                    <a:pt x="6071234" y="4889372"/>
                    <a:pt x="6071234" y="4884423"/>
                  </a:cubicBezTo>
                  <a:cubicBezTo>
                    <a:pt x="6071234" y="4879474"/>
                    <a:pt x="6075245" y="4875462"/>
                    <a:pt x="6080194" y="4875462"/>
                  </a:cubicBezTo>
                  <a:close/>
                  <a:moveTo>
                    <a:pt x="5776632" y="4875462"/>
                  </a:moveTo>
                  <a:cubicBezTo>
                    <a:pt x="5781581" y="4875462"/>
                    <a:pt x="5785593" y="4879474"/>
                    <a:pt x="5785593" y="4884423"/>
                  </a:cubicBezTo>
                  <a:cubicBezTo>
                    <a:pt x="5785593" y="4889372"/>
                    <a:pt x="5781581" y="4893383"/>
                    <a:pt x="5776632" y="4893383"/>
                  </a:cubicBezTo>
                  <a:cubicBezTo>
                    <a:pt x="5771683" y="4893383"/>
                    <a:pt x="5767672" y="4889372"/>
                    <a:pt x="5767672" y="4884423"/>
                  </a:cubicBezTo>
                  <a:cubicBezTo>
                    <a:pt x="5767672" y="4879474"/>
                    <a:pt x="5771683" y="4875462"/>
                    <a:pt x="5776632" y="4875462"/>
                  </a:cubicBezTo>
                  <a:close/>
                  <a:moveTo>
                    <a:pt x="5473070" y="4875462"/>
                  </a:moveTo>
                  <a:cubicBezTo>
                    <a:pt x="5478019" y="4875462"/>
                    <a:pt x="5482031" y="4879474"/>
                    <a:pt x="5482031" y="4884423"/>
                  </a:cubicBezTo>
                  <a:cubicBezTo>
                    <a:pt x="5482031" y="4889372"/>
                    <a:pt x="5478019" y="4893383"/>
                    <a:pt x="5473070" y="4893383"/>
                  </a:cubicBezTo>
                  <a:cubicBezTo>
                    <a:pt x="5468121" y="4893383"/>
                    <a:pt x="5464110" y="4889372"/>
                    <a:pt x="5464110" y="4884423"/>
                  </a:cubicBezTo>
                  <a:cubicBezTo>
                    <a:pt x="5464110" y="4879474"/>
                    <a:pt x="5468121" y="4875462"/>
                    <a:pt x="5473070" y="4875462"/>
                  </a:cubicBezTo>
                  <a:close/>
                  <a:moveTo>
                    <a:pt x="5169508" y="4875462"/>
                  </a:moveTo>
                  <a:cubicBezTo>
                    <a:pt x="5174457" y="4875462"/>
                    <a:pt x="5178469" y="4879474"/>
                    <a:pt x="5178469" y="4884423"/>
                  </a:cubicBezTo>
                  <a:cubicBezTo>
                    <a:pt x="5178469" y="4889372"/>
                    <a:pt x="5174457" y="4893383"/>
                    <a:pt x="5169508" y="4893383"/>
                  </a:cubicBezTo>
                  <a:cubicBezTo>
                    <a:pt x="5164559" y="4893383"/>
                    <a:pt x="5160548" y="4889372"/>
                    <a:pt x="5160548" y="4884423"/>
                  </a:cubicBezTo>
                  <a:cubicBezTo>
                    <a:pt x="5160548" y="4879474"/>
                    <a:pt x="5164559" y="4875462"/>
                    <a:pt x="5169508" y="4875462"/>
                  </a:cubicBezTo>
                  <a:close/>
                  <a:moveTo>
                    <a:pt x="4865947" y="4875462"/>
                  </a:moveTo>
                  <a:cubicBezTo>
                    <a:pt x="4870896" y="4875462"/>
                    <a:pt x="4874908" y="4879474"/>
                    <a:pt x="4874908" y="4884423"/>
                  </a:cubicBezTo>
                  <a:cubicBezTo>
                    <a:pt x="4874908" y="4889372"/>
                    <a:pt x="4870896" y="4893383"/>
                    <a:pt x="4865947" y="4893383"/>
                  </a:cubicBezTo>
                  <a:cubicBezTo>
                    <a:pt x="4860998" y="4893383"/>
                    <a:pt x="4856987" y="4889372"/>
                    <a:pt x="4856987" y="4884423"/>
                  </a:cubicBezTo>
                  <a:cubicBezTo>
                    <a:pt x="4856987" y="4879474"/>
                    <a:pt x="4860998" y="4875462"/>
                    <a:pt x="4865947" y="4875462"/>
                  </a:cubicBezTo>
                  <a:close/>
                  <a:moveTo>
                    <a:pt x="4562385" y="4875462"/>
                  </a:moveTo>
                  <a:cubicBezTo>
                    <a:pt x="4567334" y="4875462"/>
                    <a:pt x="4571346" y="4879474"/>
                    <a:pt x="4571346" y="4884423"/>
                  </a:cubicBezTo>
                  <a:cubicBezTo>
                    <a:pt x="4571346" y="4889372"/>
                    <a:pt x="4567334" y="4893383"/>
                    <a:pt x="4562385" y="4893383"/>
                  </a:cubicBezTo>
                  <a:cubicBezTo>
                    <a:pt x="4557436" y="4893383"/>
                    <a:pt x="4553425" y="4889372"/>
                    <a:pt x="4553425" y="4884423"/>
                  </a:cubicBezTo>
                  <a:cubicBezTo>
                    <a:pt x="4553425" y="4879474"/>
                    <a:pt x="4557436" y="4875462"/>
                    <a:pt x="4562385" y="4875462"/>
                  </a:cubicBezTo>
                  <a:close/>
                  <a:moveTo>
                    <a:pt x="4258823" y="4875462"/>
                  </a:moveTo>
                  <a:cubicBezTo>
                    <a:pt x="4263772" y="4875462"/>
                    <a:pt x="4267784" y="4879474"/>
                    <a:pt x="4267784" y="4884423"/>
                  </a:cubicBezTo>
                  <a:cubicBezTo>
                    <a:pt x="4267784" y="4889372"/>
                    <a:pt x="4263772" y="4893383"/>
                    <a:pt x="4258823" y="4893383"/>
                  </a:cubicBezTo>
                  <a:cubicBezTo>
                    <a:pt x="4253874" y="4893383"/>
                    <a:pt x="4249863" y="4889372"/>
                    <a:pt x="4249863" y="4884423"/>
                  </a:cubicBezTo>
                  <a:cubicBezTo>
                    <a:pt x="4249863" y="4879474"/>
                    <a:pt x="4253874" y="4875462"/>
                    <a:pt x="4258823" y="4875462"/>
                  </a:cubicBezTo>
                  <a:close/>
                  <a:moveTo>
                    <a:pt x="3955261" y="4875462"/>
                  </a:moveTo>
                  <a:cubicBezTo>
                    <a:pt x="3960210" y="4875462"/>
                    <a:pt x="3964222" y="4879474"/>
                    <a:pt x="3964222" y="4884423"/>
                  </a:cubicBezTo>
                  <a:cubicBezTo>
                    <a:pt x="3964222" y="4889372"/>
                    <a:pt x="3960210" y="4893383"/>
                    <a:pt x="3955261" y="4893383"/>
                  </a:cubicBezTo>
                  <a:cubicBezTo>
                    <a:pt x="3950312" y="4893383"/>
                    <a:pt x="3946301" y="4889372"/>
                    <a:pt x="3946301" y="4884423"/>
                  </a:cubicBezTo>
                  <a:cubicBezTo>
                    <a:pt x="3946301" y="4879474"/>
                    <a:pt x="3950312" y="4875462"/>
                    <a:pt x="3955261" y="4875462"/>
                  </a:cubicBezTo>
                  <a:close/>
                  <a:moveTo>
                    <a:pt x="3651699" y="4875462"/>
                  </a:moveTo>
                  <a:cubicBezTo>
                    <a:pt x="3656648" y="4875462"/>
                    <a:pt x="3660660" y="4879474"/>
                    <a:pt x="3660660" y="4884423"/>
                  </a:cubicBezTo>
                  <a:cubicBezTo>
                    <a:pt x="3660660" y="4889372"/>
                    <a:pt x="3656648" y="4893383"/>
                    <a:pt x="3651699" y="4893383"/>
                  </a:cubicBezTo>
                  <a:cubicBezTo>
                    <a:pt x="3646751" y="4893383"/>
                    <a:pt x="3642739" y="4889372"/>
                    <a:pt x="3642739" y="4884423"/>
                  </a:cubicBezTo>
                  <a:cubicBezTo>
                    <a:pt x="3642739" y="4879474"/>
                    <a:pt x="3646751" y="4875462"/>
                    <a:pt x="3651699" y="4875462"/>
                  </a:cubicBezTo>
                  <a:close/>
                  <a:moveTo>
                    <a:pt x="3348154" y="4875462"/>
                  </a:moveTo>
                  <a:cubicBezTo>
                    <a:pt x="3353104" y="4875462"/>
                    <a:pt x="3357115" y="4879474"/>
                    <a:pt x="3357115" y="4884423"/>
                  </a:cubicBezTo>
                  <a:cubicBezTo>
                    <a:pt x="3357115" y="4889372"/>
                    <a:pt x="3353104" y="4893383"/>
                    <a:pt x="3348154" y="4893383"/>
                  </a:cubicBezTo>
                  <a:cubicBezTo>
                    <a:pt x="3343207" y="4893383"/>
                    <a:pt x="3339195" y="4889372"/>
                    <a:pt x="3339195" y="4884423"/>
                  </a:cubicBezTo>
                  <a:cubicBezTo>
                    <a:pt x="3339195" y="4879474"/>
                    <a:pt x="3343207" y="4875462"/>
                    <a:pt x="3348154" y="4875462"/>
                  </a:cubicBezTo>
                  <a:close/>
                  <a:moveTo>
                    <a:pt x="3044610" y="4875462"/>
                  </a:moveTo>
                  <a:cubicBezTo>
                    <a:pt x="3049559" y="4875462"/>
                    <a:pt x="3053569" y="4879474"/>
                    <a:pt x="3053569" y="4884423"/>
                  </a:cubicBezTo>
                  <a:cubicBezTo>
                    <a:pt x="3053569" y="4889372"/>
                    <a:pt x="3049559" y="4893383"/>
                    <a:pt x="3044610" y="4893383"/>
                  </a:cubicBezTo>
                  <a:cubicBezTo>
                    <a:pt x="3039659" y="4893383"/>
                    <a:pt x="3035648" y="4889372"/>
                    <a:pt x="3035648" y="4884423"/>
                  </a:cubicBezTo>
                  <a:cubicBezTo>
                    <a:pt x="3035648" y="4879474"/>
                    <a:pt x="3039659" y="4875462"/>
                    <a:pt x="3044610" y="4875462"/>
                  </a:cubicBezTo>
                  <a:close/>
                  <a:moveTo>
                    <a:pt x="2741051" y="4875462"/>
                  </a:moveTo>
                  <a:cubicBezTo>
                    <a:pt x="2745998" y="4875462"/>
                    <a:pt x="2750010" y="4879474"/>
                    <a:pt x="2750010" y="4884423"/>
                  </a:cubicBezTo>
                  <a:cubicBezTo>
                    <a:pt x="2750010" y="4889372"/>
                    <a:pt x="2745998" y="4893383"/>
                    <a:pt x="2741051" y="4893383"/>
                  </a:cubicBezTo>
                  <a:cubicBezTo>
                    <a:pt x="2736101" y="4893383"/>
                    <a:pt x="2732090" y="4889372"/>
                    <a:pt x="2732090" y="4884423"/>
                  </a:cubicBezTo>
                  <a:cubicBezTo>
                    <a:pt x="2732090" y="4879474"/>
                    <a:pt x="2736101" y="4875462"/>
                    <a:pt x="2741051" y="4875462"/>
                  </a:cubicBezTo>
                  <a:close/>
                  <a:moveTo>
                    <a:pt x="2437495" y="4875462"/>
                  </a:moveTo>
                  <a:cubicBezTo>
                    <a:pt x="2442443" y="4875462"/>
                    <a:pt x="2446455" y="4879474"/>
                    <a:pt x="2446455" y="4884423"/>
                  </a:cubicBezTo>
                  <a:cubicBezTo>
                    <a:pt x="2446455" y="4889372"/>
                    <a:pt x="2442443" y="4893383"/>
                    <a:pt x="2437495" y="4893383"/>
                  </a:cubicBezTo>
                  <a:cubicBezTo>
                    <a:pt x="2432550" y="4893383"/>
                    <a:pt x="2428537" y="4889372"/>
                    <a:pt x="2428537" y="4884423"/>
                  </a:cubicBezTo>
                  <a:cubicBezTo>
                    <a:pt x="2428537" y="4879474"/>
                    <a:pt x="2432550" y="4875462"/>
                    <a:pt x="2437495" y="4875462"/>
                  </a:cubicBezTo>
                  <a:close/>
                  <a:moveTo>
                    <a:pt x="2133928" y="4875462"/>
                  </a:moveTo>
                  <a:cubicBezTo>
                    <a:pt x="2138878" y="4875462"/>
                    <a:pt x="2142885" y="4879474"/>
                    <a:pt x="2142885" y="4884423"/>
                  </a:cubicBezTo>
                  <a:cubicBezTo>
                    <a:pt x="2142885" y="4889372"/>
                    <a:pt x="2138878" y="4893383"/>
                    <a:pt x="2133928" y="4893383"/>
                  </a:cubicBezTo>
                  <a:cubicBezTo>
                    <a:pt x="2128979" y="4893383"/>
                    <a:pt x="2124966" y="4889372"/>
                    <a:pt x="2124966" y="4884423"/>
                  </a:cubicBezTo>
                  <a:cubicBezTo>
                    <a:pt x="2124966" y="4879474"/>
                    <a:pt x="2128979" y="4875462"/>
                    <a:pt x="2133928" y="4875462"/>
                  </a:cubicBezTo>
                  <a:close/>
                  <a:moveTo>
                    <a:pt x="1830367" y="4875462"/>
                  </a:moveTo>
                  <a:cubicBezTo>
                    <a:pt x="1835316" y="4875462"/>
                    <a:pt x="1839328" y="4879474"/>
                    <a:pt x="1839328" y="4884423"/>
                  </a:cubicBezTo>
                  <a:cubicBezTo>
                    <a:pt x="1839328" y="4889372"/>
                    <a:pt x="1835316" y="4893383"/>
                    <a:pt x="1830367" y="4893383"/>
                  </a:cubicBezTo>
                  <a:cubicBezTo>
                    <a:pt x="1825418" y="4893383"/>
                    <a:pt x="1821406" y="4889372"/>
                    <a:pt x="1821406" y="4884423"/>
                  </a:cubicBezTo>
                  <a:cubicBezTo>
                    <a:pt x="1821406" y="4879474"/>
                    <a:pt x="1825418" y="4875462"/>
                    <a:pt x="1830367" y="4875462"/>
                  </a:cubicBezTo>
                  <a:close/>
                  <a:moveTo>
                    <a:pt x="1526807" y="4875462"/>
                  </a:moveTo>
                  <a:cubicBezTo>
                    <a:pt x="1531755" y="4875462"/>
                    <a:pt x="1535767" y="4879474"/>
                    <a:pt x="1535767" y="4884423"/>
                  </a:cubicBezTo>
                  <a:cubicBezTo>
                    <a:pt x="1535767" y="4889372"/>
                    <a:pt x="1531755" y="4893383"/>
                    <a:pt x="1526807" y="4893383"/>
                  </a:cubicBezTo>
                  <a:cubicBezTo>
                    <a:pt x="1521859" y="4893383"/>
                    <a:pt x="1517847" y="4889372"/>
                    <a:pt x="1517847" y="4884423"/>
                  </a:cubicBezTo>
                  <a:cubicBezTo>
                    <a:pt x="1517847" y="4879474"/>
                    <a:pt x="1521859" y="4875462"/>
                    <a:pt x="1526807" y="4875462"/>
                  </a:cubicBezTo>
                  <a:close/>
                  <a:moveTo>
                    <a:pt x="1223244" y="4875462"/>
                  </a:moveTo>
                  <a:cubicBezTo>
                    <a:pt x="1228193" y="4875462"/>
                    <a:pt x="1232205" y="4879474"/>
                    <a:pt x="1232205" y="4884423"/>
                  </a:cubicBezTo>
                  <a:cubicBezTo>
                    <a:pt x="1232205" y="4889372"/>
                    <a:pt x="1228193" y="4893383"/>
                    <a:pt x="1223244" y="4893383"/>
                  </a:cubicBezTo>
                  <a:cubicBezTo>
                    <a:pt x="1218295" y="4893383"/>
                    <a:pt x="1214283" y="4889372"/>
                    <a:pt x="1214283" y="4884423"/>
                  </a:cubicBezTo>
                  <a:cubicBezTo>
                    <a:pt x="1214283" y="4879474"/>
                    <a:pt x="1218295" y="4875462"/>
                    <a:pt x="1223244" y="4875462"/>
                  </a:cubicBezTo>
                  <a:close/>
                  <a:moveTo>
                    <a:pt x="919684" y="4875462"/>
                  </a:moveTo>
                  <a:cubicBezTo>
                    <a:pt x="924632" y="4875462"/>
                    <a:pt x="928644" y="4879474"/>
                    <a:pt x="928644" y="4884423"/>
                  </a:cubicBezTo>
                  <a:cubicBezTo>
                    <a:pt x="928644" y="4889372"/>
                    <a:pt x="924632" y="4893383"/>
                    <a:pt x="919684" y="4893383"/>
                  </a:cubicBezTo>
                  <a:cubicBezTo>
                    <a:pt x="914734" y="4893383"/>
                    <a:pt x="910722" y="4889372"/>
                    <a:pt x="910722" y="4884423"/>
                  </a:cubicBezTo>
                  <a:cubicBezTo>
                    <a:pt x="910722" y="4879474"/>
                    <a:pt x="914734" y="4875462"/>
                    <a:pt x="919684" y="4875462"/>
                  </a:cubicBezTo>
                  <a:close/>
                  <a:moveTo>
                    <a:pt x="616114" y="4875462"/>
                  </a:moveTo>
                  <a:cubicBezTo>
                    <a:pt x="621063" y="4875462"/>
                    <a:pt x="625074" y="4879474"/>
                    <a:pt x="625074" y="4884423"/>
                  </a:cubicBezTo>
                  <a:cubicBezTo>
                    <a:pt x="625074" y="4889372"/>
                    <a:pt x="621063" y="4893383"/>
                    <a:pt x="616114" y="4893383"/>
                  </a:cubicBezTo>
                  <a:cubicBezTo>
                    <a:pt x="611165" y="4893383"/>
                    <a:pt x="607153" y="4889372"/>
                    <a:pt x="607153" y="4884423"/>
                  </a:cubicBezTo>
                  <a:cubicBezTo>
                    <a:pt x="607153" y="4879474"/>
                    <a:pt x="611165" y="4875462"/>
                    <a:pt x="616114" y="4875462"/>
                  </a:cubicBezTo>
                  <a:close/>
                  <a:moveTo>
                    <a:pt x="312555" y="4875462"/>
                  </a:moveTo>
                  <a:cubicBezTo>
                    <a:pt x="317503" y="4875462"/>
                    <a:pt x="321515" y="4879474"/>
                    <a:pt x="321515" y="4884423"/>
                  </a:cubicBezTo>
                  <a:cubicBezTo>
                    <a:pt x="321515" y="4889372"/>
                    <a:pt x="317503" y="4893383"/>
                    <a:pt x="312555" y="4893383"/>
                  </a:cubicBezTo>
                  <a:cubicBezTo>
                    <a:pt x="307606" y="4893383"/>
                    <a:pt x="303594" y="4889372"/>
                    <a:pt x="303594" y="4884423"/>
                  </a:cubicBezTo>
                  <a:cubicBezTo>
                    <a:pt x="303594" y="4879474"/>
                    <a:pt x="307606" y="4875462"/>
                    <a:pt x="312555" y="4875462"/>
                  </a:cubicBezTo>
                  <a:close/>
                  <a:moveTo>
                    <a:pt x="8994" y="4875462"/>
                  </a:moveTo>
                  <a:cubicBezTo>
                    <a:pt x="13943" y="4875462"/>
                    <a:pt x="17955" y="4879474"/>
                    <a:pt x="17955" y="4884423"/>
                  </a:cubicBezTo>
                  <a:cubicBezTo>
                    <a:pt x="17955" y="4889372"/>
                    <a:pt x="13943" y="4893383"/>
                    <a:pt x="8994" y="4893383"/>
                  </a:cubicBezTo>
                  <a:cubicBezTo>
                    <a:pt x="4046" y="4893383"/>
                    <a:pt x="34" y="4889372"/>
                    <a:pt x="34" y="4884423"/>
                  </a:cubicBezTo>
                  <a:cubicBezTo>
                    <a:pt x="34" y="4879474"/>
                    <a:pt x="4046" y="4875462"/>
                    <a:pt x="8994" y="4875462"/>
                  </a:cubicBezTo>
                  <a:close/>
                  <a:moveTo>
                    <a:pt x="6836025" y="4798548"/>
                  </a:moveTo>
                  <a:cubicBezTo>
                    <a:pt x="6840974" y="4798548"/>
                    <a:pt x="6844985" y="4802560"/>
                    <a:pt x="6844985" y="4807509"/>
                  </a:cubicBezTo>
                  <a:cubicBezTo>
                    <a:pt x="6844985" y="4812458"/>
                    <a:pt x="6840974" y="4816469"/>
                    <a:pt x="6836025" y="4816469"/>
                  </a:cubicBezTo>
                  <a:cubicBezTo>
                    <a:pt x="6831076" y="4816469"/>
                    <a:pt x="6827064" y="4812458"/>
                    <a:pt x="6827064" y="4807509"/>
                  </a:cubicBezTo>
                  <a:cubicBezTo>
                    <a:pt x="6827064" y="4802560"/>
                    <a:pt x="6831076" y="4798548"/>
                    <a:pt x="6836025" y="4798548"/>
                  </a:cubicBezTo>
                  <a:close/>
                  <a:moveTo>
                    <a:pt x="6532742" y="4798548"/>
                  </a:moveTo>
                  <a:cubicBezTo>
                    <a:pt x="6537691" y="4798548"/>
                    <a:pt x="6541703" y="4802560"/>
                    <a:pt x="6541703" y="4807509"/>
                  </a:cubicBezTo>
                  <a:cubicBezTo>
                    <a:pt x="6541703" y="4812458"/>
                    <a:pt x="6537691" y="4816469"/>
                    <a:pt x="6532742" y="4816469"/>
                  </a:cubicBezTo>
                  <a:cubicBezTo>
                    <a:pt x="6527793" y="4816469"/>
                    <a:pt x="6523782" y="4812458"/>
                    <a:pt x="6523782" y="4807509"/>
                  </a:cubicBezTo>
                  <a:cubicBezTo>
                    <a:pt x="6523782" y="4802560"/>
                    <a:pt x="6527793" y="4798548"/>
                    <a:pt x="6532742" y="4798548"/>
                  </a:cubicBezTo>
                  <a:close/>
                  <a:moveTo>
                    <a:pt x="6229459" y="4798548"/>
                  </a:moveTo>
                  <a:cubicBezTo>
                    <a:pt x="6234408" y="4798548"/>
                    <a:pt x="6238420" y="4802560"/>
                    <a:pt x="6238420" y="4807509"/>
                  </a:cubicBezTo>
                  <a:cubicBezTo>
                    <a:pt x="6238420" y="4812458"/>
                    <a:pt x="6234408" y="4816469"/>
                    <a:pt x="6229459" y="4816469"/>
                  </a:cubicBezTo>
                  <a:cubicBezTo>
                    <a:pt x="6224510" y="4816469"/>
                    <a:pt x="6220499" y="4812458"/>
                    <a:pt x="6220499" y="4807509"/>
                  </a:cubicBezTo>
                  <a:cubicBezTo>
                    <a:pt x="6220499" y="4802560"/>
                    <a:pt x="6224510" y="4798548"/>
                    <a:pt x="6229459" y="4798548"/>
                  </a:cubicBezTo>
                  <a:close/>
                  <a:moveTo>
                    <a:pt x="5926177" y="4798548"/>
                  </a:moveTo>
                  <a:cubicBezTo>
                    <a:pt x="5931126" y="4798548"/>
                    <a:pt x="5935138" y="4802560"/>
                    <a:pt x="5935138" y="4807509"/>
                  </a:cubicBezTo>
                  <a:cubicBezTo>
                    <a:pt x="5935138" y="4812458"/>
                    <a:pt x="5931126" y="4816469"/>
                    <a:pt x="5926177" y="4816469"/>
                  </a:cubicBezTo>
                  <a:cubicBezTo>
                    <a:pt x="5921228" y="4816469"/>
                    <a:pt x="5917217" y="4812458"/>
                    <a:pt x="5917217" y="4807509"/>
                  </a:cubicBezTo>
                  <a:cubicBezTo>
                    <a:pt x="5917217" y="4802560"/>
                    <a:pt x="5921228" y="4798548"/>
                    <a:pt x="5926177" y="4798548"/>
                  </a:cubicBezTo>
                  <a:close/>
                  <a:moveTo>
                    <a:pt x="5622895" y="4798548"/>
                  </a:moveTo>
                  <a:cubicBezTo>
                    <a:pt x="5627844" y="4798548"/>
                    <a:pt x="5631856" y="4802560"/>
                    <a:pt x="5631856" y="4807509"/>
                  </a:cubicBezTo>
                  <a:cubicBezTo>
                    <a:pt x="5631856" y="4812458"/>
                    <a:pt x="5627844" y="4816469"/>
                    <a:pt x="5622895" y="4816469"/>
                  </a:cubicBezTo>
                  <a:cubicBezTo>
                    <a:pt x="5617946" y="4816469"/>
                    <a:pt x="5613935" y="4812458"/>
                    <a:pt x="5613935" y="4807509"/>
                  </a:cubicBezTo>
                  <a:cubicBezTo>
                    <a:pt x="5613935" y="4802560"/>
                    <a:pt x="5617946" y="4798548"/>
                    <a:pt x="5622895" y="4798548"/>
                  </a:cubicBezTo>
                  <a:close/>
                  <a:moveTo>
                    <a:pt x="5319613" y="4798548"/>
                  </a:moveTo>
                  <a:cubicBezTo>
                    <a:pt x="5324562" y="4798548"/>
                    <a:pt x="5328574" y="4802560"/>
                    <a:pt x="5328574" y="4807509"/>
                  </a:cubicBezTo>
                  <a:cubicBezTo>
                    <a:pt x="5328574" y="4812458"/>
                    <a:pt x="5324562" y="4816469"/>
                    <a:pt x="5319613" y="4816469"/>
                  </a:cubicBezTo>
                  <a:cubicBezTo>
                    <a:pt x="5314664" y="4816469"/>
                    <a:pt x="5310653" y="4812458"/>
                    <a:pt x="5310653" y="4807509"/>
                  </a:cubicBezTo>
                  <a:cubicBezTo>
                    <a:pt x="5310653" y="4802560"/>
                    <a:pt x="5314664" y="4798548"/>
                    <a:pt x="5319613" y="4798548"/>
                  </a:cubicBezTo>
                  <a:close/>
                  <a:moveTo>
                    <a:pt x="5016330" y="4798548"/>
                  </a:moveTo>
                  <a:cubicBezTo>
                    <a:pt x="5021279" y="4798548"/>
                    <a:pt x="5025291" y="4802560"/>
                    <a:pt x="5025291" y="4807509"/>
                  </a:cubicBezTo>
                  <a:cubicBezTo>
                    <a:pt x="5025291" y="4812458"/>
                    <a:pt x="5021279" y="4816469"/>
                    <a:pt x="5016330" y="4816469"/>
                  </a:cubicBezTo>
                  <a:cubicBezTo>
                    <a:pt x="5011381" y="4816469"/>
                    <a:pt x="5007370" y="4812458"/>
                    <a:pt x="5007370" y="4807509"/>
                  </a:cubicBezTo>
                  <a:cubicBezTo>
                    <a:pt x="5007370" y="4802560"/>
                    <a:pt x="5011381" y="4798548"/>
                    <a:pt x="5016330" y="4798548"/>
                  </a:cubicBezTo>
                  <a:close/>
                  <a:moveTo>
                    <a:pt x="4713048" y="4798548"/>
                  </a:moveTo>
                  <a:cubicBezTo>
                    <a:pt x="4717997" y="4798548"/>
                    <a:pt x="4722009" y="4802560"/>
                    <a:pt x="4722009" y="4807509"/>
                  </a:cubicBezTo>
                  <a:cubicBezTo>
                    <a:pt x="4722009" y="4812458"/>
                    <a:pt x="4717997" y="4816469"/>
                    <a:pt x="4713048" y="4816469"/>
                  </a:cubicBezTo>
                  <a:cubicBezTo>
                    <a:pt x="4708099" y="4816469"/>
                    <a:pt x="4704088" y="4812458"/>
                    <a:pt x="4704088" y="4807509"/>
                  </a:cubicBezTo>
                  <a:cubicBezTo>
                    <a:pt x="4704088" y="4802560"/>
                    <a:pt x="4708099" y="4798548"/>
                    <a:pt x="4713048" y="4798548"/>
                  </a:cubicBezTo>
                  <a:close/>
                  <a:moveTo>
                    <a:pt x="4409765" y="4798548"/>
                  </a:moveTo>
                  <a:cubicBezTo>
                    <a:pt x="4414714" y="4798548"/>
                    <a:pt x="4418726" y="4802560"/>
                    <a:pt x="4418726" y="4807509"/>
                  </a:cubicBezTo>
                  <a:cubicBezTo>
                    <a:pt x="4418726" y="4812458"/>
                    <a:pt x="4414714" y="4816469"/>
                    <a:pt x="4409765" y="4816469"/>
                  </a:cubicBezTo>
                  <a:cubicBezTo>
                    <a:pt x="4404816" y="4816469"/>
                    <a:pt x="4400805" y="4812458"/>
                    <a:pt x="4400805" y="4807509"/>
                  </a:cubicBezTo>
                  <a:cubicBezTo>
                    <a:pt x="4400805" y="4802560"/>
                    <a:pt x="4404816" y="4798548"/>
                    <a:pt x="4409765" y="4798548"/>
                  </a:cubicBezTo>
                  <a:close/>
                  <a:moveTo>
                    <a:pt x="4106483" y="4798548"/>
                  </a:moveTo>
                  <a:cubicBezTo>
                    <a:pt x="4111432" y="4798548"/>
                    <a:pt x="4115444" y="4802560"/>
                    <a:pt x="4115444" y="4807509"/>
                  </a:cubicBezTo>
                  <a:cubicBezTo>
                    <a:pt x="4115444" y="4812458"/>
                    <a:pt x="4111432" y="4816469"/>
                    <a:pt x="4106483" y="4816469"/>
                  </a:cubicBezTo>
                  <a:cubicBezTo>
                    <a:pt x="4101534" y="4816469"/>
                    <a:pt x="4097523" y="4812458"/>
                    <a:pt x="4097523" y="4807509"/>
                  </a:cubicBezTo>
                  <a:cubicBezTo>
                    <a:pt x="4097523" y="4802560"/>
                    <a:pt x="4101534" y="4798548"/>
                    <a:pt x="4106483" y="4798548"/>
                  </a:cubicBezTo>
                  <a:close/>
                  <a:moveTo>
                    <a:pt x="3803200" y="4798548"/>
                  </a:moveTo>
                  <a:cubicBezTo>
                    <a:pt x="3808149" y="4798548"/>
                    <a:pt x="3812161" y="4802560"/>
                    <a:pt x="3812161" y="4807509"/>
                  </a:cubicBezTo>
                  <a:cubicBezTo>
                    <a:pt x="3812161" y="4812458"/>
                    <a:pt x="3808149" y="4816469"/>
                    <a:pt x="3803200" y="4816469"/>
                  </a:cubicBezTo>
                  <a:cubicBezTo>
                    <a:pt x="3798252" y="4816469"/>
                    <a:pt x="3794240" y="4812458"/>
                    <a:pt x="3794240" y="4807509"/>
                  </a:cubicBezTo>
                  <a:cubicBezTo>
                    <a:pt x="3794240" y="4802560"/>
                    <a:pt x="3798252" y="4798548"/>
                    <a:pt x="3803200" y="4798548"/>
                  </a:cubicBezTo>
                  <a:close/>
                  <a:moveTo>
                    <a:pt x="3499921" y="4798548"/>
                  </a:moveTo>
                  <a:cubicBezTo>
                    <a:pt x="3504867" y="4798548"/>
                    <a:pt x="3508879" y="4802560"/>
                    <a:pt x="3508879" y="4807509"/>
                  </a:cubicBezTo>
                  <a:cubicBezTo>
                    <a:pt x="3508879" y="4812458"/>
                    <a:pt x="3504867" y="4816469"/>
                    <a:pt x="3499921" y="4816469"/>
                  </a:cubicBezTo>
                  <a:cubicBezTo>
                    <a:pt x="3495022" y="4816469"/>
                    <a:pt x="3491012" y="4812458"/>
                    <a:pt x="3491012" y="4807509"/>
                  </a:cubicBezTo>
                  <a:cubicBezTo>
                    <a:pt x="3491012" y="4802560"/>
                    <a:pt x="3495022" y="4798548"/>
                    <a:pt x="3499921" y="4798548"/>
                  </a:cubicBezTo>
                  <a:close/>
                  <a:moveTo>
                    <a:pt x="3196690" y="4798548"/>
                  </a:moveTo>
                  <a:cubicBezTo>
                    <a:pt x="3201644" y="4798548"/>
                    <a:pt x="3205658" y="4802560"/>
                    <a:pt x="3205658" y="4807509"/>
                  </a:cubicBezTo>
                  <a:cubicBezTo>
                    <a:pt x="3205658" y="4812458"/>
                    <a:pt x="3201644" y="4816469"/>
                    <a:pt x="3196690" y="4816469"/>
                  </a:cubicBezTo>
                  <a:cubicBezTo>
                    <a:pt x="3191743" y="4816469"/>
                    <a:pt x="3187729" y="4812458"/>
                    <a:pt x="3187729" y="4807509"/>
                  </a:cubicBezTo>
                  <a:cubicBezTo>
                    <a:pt x="3187729" y="4802560"/>
                    <a:pt x="3191743" y="4798548"/>
                    <a:pt x="3196690" y="4798548"/>
                  </a:cubicBezTo>
                  <a:close/>
                  <a:moveTo>
                    <a:pt x="2893453" y="4798548"/>
                  </a:moveTo>
                  <a:cubicBezTo>
                    <a:pt x="2898403" y="4798548"/>
                    <a:pt x="2902411" y="4802560"/>
                    <a:pt x="2902411" y="4807509"/>
                  </a:cubicBezTo>
                  <a:cubicBezTo>
                    <a:pt x="2902411" y="4812458"/>
                    <a:pt x="2898403" y="4816469"/>
                    <a:pt x="2893453" y="4816469"/>
                  </a:cubicBezTo>
                  <a:cubicBezTo>
                    <a:pt x="2888502" y="4816469"/>
                    <a:pt x="2884493" y="4812458"/>
                    <a:pt x="2884493" y="4807509"/>
                  </a:cubicBezTo>
                  <a:cubicBezTo>
                    <a:pt x="2884493" y="4802560"/>
                    <a:pt x="2888502" y="4798548"/>
                    <a:pt x="2893453" y="4798548"/>
                  </a:cubicBezTo>
                  <a:close/>
                  <a:moveTo>
                    <a:pt x="2590175" y="4798548"/>
                  </a:moveTo>
                  <a:cubicBezTo>
                    <a:pt x="2595118" y="4798548"/>
                    <a:pt x="2599127" y="4802560"/>
                    <a:pt x="2599127" y="4807509"/>
                  </a:cubicBezTo>
                  <a:cubicBezTo>
                    <a:pt x="2599127" y="4812458"/>
                    <a:pt x="2595118" y="4816469"/>
                    <a:pt x="2590175" y="4816469"/>
                  </a:cubicBezTo>
                  <a:cubicBezTo>
                    <a:pt x="2585225" y="4816469"/>
                    <a:pt x="2581216" y="4812458"/>
                    <a:pt x="2581216" y="4807509"/>
                  </a:cubicBezTo>
                  <a:cubicBezTo>
                    <a:pt x="2581216" y="4802560"/>
                    <a:pt x="2585225" y="4798548"/>
                    <a:pt x="2590175" y="4798548"/>
                  </a:cubicBezTo>
                  <a:close/>
                  <a:moveTo>
                    <a:pt x="2286897" y="4798548"/>
                  </a:moveTo>
                  <a:cubicBezTo>
                    <a:pt x="2291840" y="4798548"/>
                    <a:pt x="2295856" y="4802560"/>
                    <a:pt x="2295856" y="4807509"/>
                  </a:cubicBezTo>
                  <a:cubicBezTo>
                    <a:pt x="2295856" y="4812458"/>
                    <a:pt x="2291840" y="4816469"/>
                    <a:pt x="2286897" y="4816469"/>
                  </a:cubicBezTo>
                  <a:cubicBezTo>
                    <a:pt x="2281947" y="4816469"/>
                    <a:pt x="2277937" y="4812458"/>
                    <a:pt x="2277937" y="4807509"/>
                  </a:cubicBezTo>
                  <a:cubicBezTo>
                    <a:pt x="2277937" y="4802560"/>
                    <a:pt x="2281947" y="4798548"/>
                    <a:pt x="2286897" y="4798548"/>
                  </a:cubicBezTo>
                  <a:close/>
                  <a:moveTo>
                    <a:pt x="1983618" y="4798548"/>
                  </a:moveTo>
                  <a:cubicBezTo>
                    <a:pt x="1988570" y="4798548"/>
                    <a:pt x="1992581" y="4802560"/>
                    <a:pt x="1992581" y="4807509"/>
                  </a:cubicBezTo>
                  <a:cubicBezTo>
                    <a:pt x="1992581" y="4812458"/>
                    <a:pt x="1988570" y="4816469"/>
                    <a:pt x="1983618" y="4816469"/>
                  </a:cubicBezTo>
                  <a:cubicBezTo>
                    <a:pt x="1978670" y="4816469"/>
                    <a:pt x="1974657" y="4812458"/>
                    <a:pt x="1974657" y="4807509"/>
                  </a:cubicBezTo>
                  <a:cubicBezTo>
                    <a:pt x="1974657" y="4802560"/>
                    <a:pt x="1978670" y="4798548"/>
                    <a:pt x="1983618" y="4798548"/>
                  </a:cubicBezTo>
                  <a:close/>
                  <a:moveTo>
                    <a:pt x="1680353" y="4798548"/>
                  </a:moveTo>
                  <a:cubicBezTo>
                    <a:pt x="1685302" y="4798548"/>
                    <a:pt x="1689315" y="4802560"/>
                    <a:pt x="1689315" y="4807509"/>
                  </a:cubicBezTo>
                  <a:cubicBezTo>
                    <a:pt x="1689315" y="4812458"/>
                    <a:pt x="1685302" y="4816469"/>
                    <a:pt x="1680353" y="4816469"/>
                  </a:cubicBezTo>
                  <a:cubicBezTo>
                    <a:pt x="1675404" y="4816469"/>
                    <a:pt x="1671392" y="4812458"/>
                    <a:pt x="1671392" y="4807509"/>
                  </a:cubicBezTo>
                  <a:cubicBezTo>
                    <a:pt x="1671392" y="4802560"/>
                    <a:pt x="1675404" y="4798548"/>
                    <a:pt x="1680353" y="4798548"/>
                  </a:cubicBezTo>
                  <a:close/>
                  <a:moveTo>
                    <a:pt x="1377068" y="4798548"/>
                  </a:moveTo>
                  <a:cubicBezTo>
                    <a:pt x="1382018" y="4798548"/>
                    <a:pt x="1386030" y="4802560"/>
                    <a:pt x="1386030" y="4807509"/>
                  </a:cubicBezTo>
                  <a:cubicBezTo>
                    <a:pt x="1386030" y="4812458"/>
                    <a:pt x="1382018" y="4816469"/>
                    <a:pt x="1377068" y="4816469"/>
                  </a:cubicBezTo>
                  <a:cubicBezTo>
                    <a:pt x="1372120" y="4816469"/>
                    <a:pt x="1368105" y="4812458"/>
                    <a:pt x="1368105" y="4807509"/>
                  </a:cubicBezTo>
                  <a:cubicBezTo>
                    <a:pt x="1368105" y="4802560"/>
                    <a:pt x="1372120" y="4798548"/>
                    <a:pt x="1377068" y="4798548"/>
                  </a:cubicBezTo>
                  <a:close/>
                  <a:moveTo>
                    <a:pt x="1073782" y="4798548"/>
                  </a:moveTo>
                  <a:cubicBezTo>
                    <a:pt x="1078730" y="4798548"/>
                    <a:pt x="1082743" y="4802560"/>
                    <a:pt x="1082743" y="4807509"/>
                  </a:cubicBezTo>
                  <a:cubicBezTo>
                    <a:pt x="1082743" y="4812458"/>
                    <a:pt x="1078730" y="4816469"/>
                    <a:pt x="1073782" y="4816469"/>
                  </a:cubicBezTo>
                  <a:cubicBezTo>
                    <a:pt x="1068832" y="4816469"/>
                    <a:pt x="1064821" y="4812458"/>
                    <a:pt x="1064821" y="4807509"/>
                  </a:cubicBezTo>
                  <a:cubicBezTo>
                    <a:pt x="1064821" y="4802560"/>
                    <a:pt x="1068832" y="4798548"/>
                    <a:pt x="1073782" y="4798548"/>
                  </a:cubicBezTo>
                  <a:close/>
                  <a:moveTo>
                    <a:pt x="770506" y="4798548"/>
                  </a:moveTo>
                  <a:cubicBezTo>
                    <a:pt x="775451" y="4798548"/>
                    <a:pt x="779461" y="4802560"/>
                    <a:pt x="779461" y="4807509"/>
                  </a:cubicBezTo>
                  <a:cubicBezTo>
                    <a:pt x="779461" y="4812458"/>
                    <a:pt x="775451" y="4816469"/>
                    <a:pt x="770506" y="4816469"/>
                  </a:cubicBezTo>
                  <a:cubicBezTo>
                    <a:pt x="765553" y="4816469"/>
                    <a:pt x="761542" y="4812458"/>
                    <a:pt x="761542" y="4807509"/>
                  </a:cubicBezTo>
                  <a:cubicBezTo>
                    <a:pt x="761542" y="4802560"/>
                    <a:pt x="765553" y="4798548"/>
                    <a:pt x="770506" y="4798548"/>
                  </a:cubicBezTo>
                  <a:close/>
                  <a:moveTo>
                    <a:pt x="467198" y="4798548"/>
                  </a:moveTo>
                  <a:cubicBezTo>
                    <a:pt x="472147" y="4798548"/>
                    <a:pt x="476159" y="4802560"/>
                    <a:pt x="476159" y="4807509"/>
                  </a:cubicBezTo>
                  <a:cubicBezTo>
                    <a:pt x="476159" y="4812458"/>
                    <a:pt x="472147" y="4816469"/>
                    <a:pt x="467198" y="4816469"/>
                  </a:cubicBezTo>
                  <a:cubicBezTo>
                    <a:pt x="462249" y="4816469"/>
                    <a:pt x="458238" y="4812458"/>
                    <a:pt x="458238" y="4807509"/>
                  </a:cubicBezTo>
                  <a:cubicBezTo>
                    <a:pt x="458238" y="4802560"/>
                    <a:pt x="462249" y="4798548"/>
                    <a:pt x="467198" y="4798548"/>
                  </a:cubicBezTo>
                  <a:close/>
                  <a:moveTo>
                    <a:pt x="163918" y="4798548"/>
                  </a:moveTo>
                  <a:cubicBezTo>
                    <a:pt x="168867" y="4798548"/>
                    <a:pt x="172878" y="4802560"/>
                    <a:pt x="172878" y="4807509"/>
                  </a:cubicBezTo>
                  <a:cubicBezTo>
                    <a:pt x="172878" y="4812458"/>
                    <a:pt x="168867" y="4816469"/>
                    <a:pt x="163918" y="4816469"/>
                  </a:cubicBezTo>
                  <a:cubicBezTo>
                    <a:pt x="158969" y="4816469"/>
                    <a:pt x="154958" y="4812458"/>
                    <a:pt x="154958" y="4807509"/>
                  </a:cubicBezTo>
                  <a:cubicBezTo>
                    <a:pt x="154958" y="4802560"/>
                    <a:pt x="158969" y="4798548"/>
                    <a:pt x="163918" y="4798548"/>
                  </a:cubicBezTo>
                  <a:close/>
                  <a:moveTo>
                    <a:pt x="6836025" y="4608719"/>
                  </a:moveTo>
                  <a:cubicBezTo>
                    <a:pt x="6840974" y="4608719"/>
                    <a:pt x="6844985" y="4612731"/>
                    <a:pt x="6844985" y="4617680"/>
                  </a:cubicBezTo>
                  <a:cubicBezTo>
                    <a:pt x="6844985" y="4622629"/>
                    <a:pt x="6840974" y="4626640"/>
                    <a:pt x="6836025" y="4626640"/>
                  </a:cubicBezTo>
                  <a:cubicBezTo>
                    <a:pt x="6831076" y="4626640"/>
                    <a:pt x="6827064" y="4622629"/>
                    <a:pt x="6827064" y="4617680"/>
                  </a:cubicBezTo>
                  <a:cubicBezTo>
                    <a:pt x="6827064" y="4612731"/>
                    <a:pt x="6831076" y="4608719"/>
                    <a:pt x="6836025" y="4608719"/>
                  </a:cubicBezTo>
                  <a:close/>
                  <a:moveTo>
                    <a:pt x="6532742" y="4608719"/>
                  </a:moveTo>
                  <a:cubicBezTo>
                    <a:pt x="6537691" y="4608719"/>
                    <a:pt x="6541703" y="4612731"/>
                    <a:pt x="6541703" y="4617680"/>
                  </a:cubicBezTo>
                  <a:cubicBezTo>
                    <a:pt x="6541703" y="4622629"/>
                    <a:pt x="6537691" y="4626640"/>
                    <a:pt x="6532742" y="4626640"/>
                  </a:cubicBezTo>
                  <a:cubicBezTo>
                    <a:pt x="6527793" y="4626640"/>
                    <a:pt x="6523782" y="4622629"/>
                    <a:pt x="6523782" y="4617680"/>
                  </a:cubicBezTo>
                  <a:cubicBezTo>
                    <a:pt x="6523782" y="4612731"/>
                    <a:pt x="6527793" y="4608719"/>
                    <a:pt x="6532742" y="4608719"/>
                  </a:cubicBezTo>
                  <a:close/>
                  <a:moveTo>
                    <a:pt x="6229459" y="4608719"/>
                  </a:moveTo>
                  <a:cubicBezTo>
                    <a:pt x="6234408" y="4608719"/>
                    <a:pt x="6238420" y="4612731"/>
                    <a:pt x="6238420" y="4617680"/>
                  </a:cubicBezTo>
                  <a:cubicBezTo>
                    <a:pt x="6238420" y="4622629"/>
                    <a:pt x="6234408" y="4626640"/>
                    <a:pt x="6229459" y="4626640"/>
                  </a:cubicBezTo>
                  <a:cubicBezTo>
                    <a:pt x="6224510" y="4626640"/>
                    <a:pt x="6220499" y="4622629"/>
                    <a:pt x="6220499" y="4617680"/>
                  </a:cubicBezTo>
                  <a:cubicBezTo>
                    <a:pt x="6220499" y="4612731"/>
                    <a:pt x="6224510" y="4608719"/>
                    <a:pt x="6229459" y="4608719"/>
                  </a:cubicBezTo>
                  <a:close/>
                  <a:moveTo>
                    <a:pt x="5926177" y="4608719"/>
                  </a:moveTo>
                  <a:cubicBezTo>
                    <a:pt x="5931126" y="4608719"/>
                    <a:pt x="5935138" y="4612731"/>
                    <a:pt x="5935138" y="4617680"/>
                  </a:cubicBezTo>
                  <a:cubicBezTo>
                    <a:pt x="5935138" y="4622629"/>
                    <a:pt x="5931126" y="4626640"/>
                    <a:pt x="5926177" y="4626640"/>
                  </a:cubicBezTo>
                  <a:cubicBezTo>
                    <a:pt x="5921228" y="4626640"/>
                    <a:pt x="5917217" y="4622629"/>
                    <a:pt x="5917217" y="4617680"/>
                  </a:cubicBezTo>
                  <a:cubicBezTo>
                    <a:pt x="5917217" y="4612731"/>
                    <a:pt x="5921228" y="4608719"/>
                    <a:pt x="5926177" y="4608719"/>
                  </a:cubicBezTo>
                  <a:close/>
                  <a:moveTo>
                    <a:pt x="5622895" y="4608719"/>
                  </a:moveTo>
                  <a:cubicBezTo>
                    <a:pt x="5627844" y="4608719"/>
                    <a:pt x="5631856" y="4612731"/>
                    <a:pt x="5631856" y="4617680"/>
                  </a:cubicBezTo>
                  <a:cubicBezTo>
                    <a:pt x="5631856" y="4622629"/>
                    <a:pt x="5627844" y="4626640"/>
                    <a:pt x="5622895" y="4626640"/>
                  </a:cubicBezTo>
                  <a:cubicBezTo>
                    <a:pt x="5617946" y="4626640"/>
                    <a:pt x="5613935" y="4622629"/>
                    <a:pt x="5613935" y="4617680"/>
                  </a:cubicBezTo>
                  <a:cubicBezTo>
                    <a:pt x="5613935" y="4612731"/>
                    <a:pt x="5617946" y="4608719"/>
                    <a:pt x="5622895" y="4608719"/>
                  </a:cubicBezTo>
                  <a:close/>
                  <a:moveTo>
                    <a:pt x="5319613" y="4608719"/>
                  </a:moveTo>
                  <a:cubicBezTo>
                    <a:pt x="5324562" y="4608719"/>
                    <a:pt x="5328574" y="4612731"/>
                    <a:pt x="5328574" y="4617680"/>
                  </a:cubicBezTo>
                  <a:cubicBezTo>
                    <a:pt x="5328574" y="4622629"/>
                    <a:pt x="5324562" y="4626640"/>
                    <a:pt x="5319613" y="4626640"/>
                  </a:cubicBezTo>
                  <a:cubicBezTo>
                    <a:pt x="5314664" y="4626640"/>
                    <a:pt x="5310653" y="4622629"/>
                    <a:pt x="5310653" y="4617680"/>
                  </a:cubicBezTo>
                  <a:cubicBezTo>
                    <a:pt x="5310653" y="4612731"/>
                    <a:pt x="5314664" y="4608719"/>
                    <a:pt x="5319613" y="4608719"/>
                  </a:cubicBezTo>
                  <a:close/>
                  <a:moveTo>
                    <a:pt x="5016330" y="4608719"/>
                  </a:moveTo>
                  <a:cubicBezTo>
                    <a:pt x="5021279" y="4608719"/>
                    <a:pt x="5025291" y="4612731"/>
                    <a:pt x="5025291" y="4617680"/>
                  </a:cubicBezTo>
                  <a:cubicBezTo>
                    <a:pt x="5025291" y="4622629"/>
                    <a:pt x="5021279" y="4626640"/>
                    <a:pt x="5016330" y="4626640"/>
                  </a:cubicBezTo>
                  <a:cubicBezTo>
                    <a:pt x="5011381" y="4626640"/>
                    <a:pt x="5007370" y="4622629"/>
                    <a:pt x="5007370" y="4617680"/>
                  </a:cubicBezTo>
                  <a:cubicBezTo>
                    <a:pt x="5007370" y="4612731"/>
                    <a:pt x="5011381" y="4608719"/>
                    <a:pt x="5016330" y="4608719"/>
                  </a:cubicBezTo>
                  <a:close/>
                  <a:moveTo>
                    <a:pt x="4713048" y="4608719"/>
                  </a:moveTo>
                  <a:cubicBezTo>
                    <a:pt x="4717997" y="4608719"/>
                    <a:pt x="4722009" y="4612731"/>
                    <a:pt x="4722009" y="4617680"/>
                  </a:cubicBezTo>
                  <a:cubicBezTo>
                    <a:pt x="4722009" y="4622629"/>
                    <a:pt x="4717997" y="4626640"/>
                    <a:pt x="4713048" y="4626640"/>
                  </a:cubicBezTo>
                  <a:cubicBezTo>
                    <a:pt x="4708099" y="4626640"/>
                    <a:pt x="4704088" y="4622629"/>
                    <a:pt x="4704088" y="4617680"/>
                  </a:cubicBezTo>
                  <a:cubicBezTo>
                    <a:pt x="4704088" y="4612731"/>
                    <a:pt x="4708099" y="4608719"/>
                    <a:pt x="4713048" y="4608719"/>
                  </a:cubicBezTo>
                  <a:close/>
                  <a:moveTo>
                    <a:pt x="4409765" y="4608719"/>
                  </a:moveTo>
                  <a:cubicBezTo>
                    <a:pt x="4414714" y="4608719"/>
                    <a:pt x="4418726" y="4612731"/>
                    <a:pt x="4418726" y="4617680"/>
                  </a:cubicBezTo>
                  <a:cubicBezTo>
                    <a:pt x="4418726" y="4622629"/>
                    <a:pt x="4414714" y="4626640"/>
                    <a:pt x="4409765" y="4626640"/>
                  </a:cubicBezTo>
                  <a:cubicBezTo>
                    <a:pt x="4404816" y="4626640"/>
                    <a:pt x="4400805" y="4622629"/>
                    <a:pt x="4400805" y="4617680"/>
                  </a:cubicBezTo>
                  <a:cubicBezTo>
                    <a:pt x="4400805" y="4612731"/>
                    <a:pt x="4404816" y="4608719"/>
                    <a:pt x="4409765" y="4608719"/>
                  </a:cubicBezTo>
                  <a:close/>
                  <a:moveTo>
                    <a:pt x="4106483" y="4608719"/>
                  </a:moveTo>
                  <a:cubicBezTo>
                    <a:pt x="4111432" y="4608719"/>
                    <a:pt x="4115444" y="4612731"/>
                    <a:pt x="4115444" y="4617680"/>
                  </a:cubicBezTo>
                  <a:cubicBezTo>
                    <a:pt x="4115444" y="4622629"/>
                    <a:pt x="4111432" y="4626640"/>
                    <a:pt x="4106483" y="4626640"/>
                  </a:cubicBezTo>
                  <a:cubicBezTo>
                    <a:pt x="4101534" y="4626640"/>
                    <a:pt x="4097523" y="4622629"/>
                    <a:pt x="4097523" y="4617680"/>
                  </a:cubicBezTo>
                  <a:cubicBezTo>
                    <a:pt x="4097523" y="4612731"/>
                    <a:pt x="4101534" y="4608719"/>
                    <a:pt x="4106483" y="4608719"/>
                  </a:cubicBezTo>
                  <a:close/>
                  <a:moveTo>
                    <a:pt x="3803200" y="4608719"/>
                  </a:moveTo>
                  <a:cubicBezTo>
                    <a:pt x="3808149" y="4608719"/>
                    <a:pt x="3812161" y="4612731"/>
                    <a:pt x="3812161" y="4617680"/>
                  </a:cubicBezTo>
                  <a:cubicBezTo>
                    <a:pt x="3812161" y="4622629"/>
                    <a:pt x="3808149" y="4626640"/>
                    <a:pt x="3803200" y="4626640"/>
                  </a:cubicBezTo>
                  <a:cubicBezTo>
                    <a:pt x="3798252" y="4626640"/>
                    <a:pt x="3794240" y="4622629"/>
                    <a:pt x="3794240" y="4617680"/>
                  </a:cubicBezTo>
                  <a:cubicBezTo>
                    <a:pt x="3794240" y="4612731"/>
                    <a:pt x="3798252" y="4608719"/>
                    <a:pt x="3803200" y="4608719"/>
                  </a:cubicBezTo>
                  <a:close/>
                  <a:moveTo>
                    <a:pt x="3499921" y="4608719"/>
                  </a:moveTo>
                  <a:cubicBezTo>
                    <a:pt x="3504867" y="4608719"/>
                    <a:pt x="3508879" y="4612731"/>
                    <a:pt x="3508879" y="4617680"/>
                  </a:cubicBezTo>
                  <a:cubicBezTo>
                    <a:pt x="3508879" y="4622629"/>
                    <a:pt x="3504867" y="4626640"/>
                    <a:pt x="3499921" y="4626640"/>
                  </a:cubicBezTo>
                  <a:cubicBezTo>
                    <a:pt x="3495023" y="4626640"/>
                    <a:pt x="3491013" y="4622629"/>
                    <a:pt x="3491013" y="4617680"/>
                  </a:cubicBezTo>
                  <a:cubicBezTo>
                    <a:pt x="3491013" y="4612731"/>
                    <a:pt x="3495023" y="4608719"/>
                    <a:pt x="3499921" y="4608719"/>
                  </a:cubicBezTo>
                  <a:close/>
                  <a:moveTo>
                    <a:pt x="3196690" y="4608719"/>
                  </a:moveTo>
                  <a:cubicBezTo>
                    <a:pt x="3201644" y="4608719"/>
                    <a:pt x="3205658" y="4612731"/>
                    <a:pt x="3205658" y="4617680"/>
                  </a:cubicBezTo>
                  <a:cubicBezTo>
                    <a:pt x="3205658" y="4622629"/>
                    <a:pt x="3201644" y="4626640"/>
                    <a:pt x="3196690" y="4626640"/>
                  </a:cubicBezTo>
                  <a:cubicBezTo>
                    <a:pt x="3191743" y="4626640"/>
                    <a:pt x="3187729" y="4622629"/>
                    <a:pt x="3187729" y="4617680"/>
                  </a:cubicBezTo>
                  <a:cubicBezTo>
                    <a:pt x="3187729" y="4612731"/>
                    <a:pt x="3191743" y="4608719"/>
                    <a:pt x="3196690" y="4608719"/>
                  </a:cubicBezTo>
                  <a:close/>
                  <a:moveTo>
                    <a:pt x="2893455" y="4608719"/>
                  </a:moveTo>
                  <a:cubicBezTo>
                    <a:pt x="2898405" y="4608719"/>
                    <a:pt x="2902414" y="4612731"/>
                    <a:pt x="2902414" y="4617680"/>
                  </a:cubicBezTo>
                  <a:cubicBezTo>
                    <a:pt x="2902414" y="4622629"/>
                    <a:pt x="2898405" y="4626640"/>
                    <a:pt x="2893455" y="4626640"/>
                  </a:cubicBezTo>
                  <a:cubicBezTo>
                    <a:pt x="2888506" y="4626640"/>
                    <a:pt x="2884495" y="4622629"/>
                    <a:pt x="2884495" y="4617680"/>
                  </a:cubicBezTo>
                  <a:cubicBezTo>
                    <a:pt x="2884495" y="4612731"/>
                    <a:pt x="2888506" y="4608719"/>
                    <a:pt x="2893455" y="4608719"/>
                  </a:cubicBezTo>
                  <a:close/>
                  <a:moveTo>
                    <a:pt x="2590176" y="4608719"/>
                  </a:moveTo>
                  <a:cubicBezTo>
                    <a:pt x="2595118" y="4608719"/>
                    <a:pt x="2599128" y="4612731"/>
                    <a:pt x="2599128" y="4617680"/>
                  </a:cubicBezTo>
                  <a:cubicBezTo>
                    <a:pt x="2599128" y="4622629"/>
                    <a:pt x="2595118" y="4626640"/>
                    <a:pt x="2590176" y="4626640"/>
                  </a:cubicBezTo>
                  <a:cubicBezTo>
                    <a:pt x="2585225" y="4626640"/>
                    <a:pt x="2581216" y="4622629"/>
                    <a:pt x="2581216" y="4617680"/>
                  </a:cubicBezTo>
                  <a:cubicBezTo>
                    <a:pt x="2581216" y="4612731"/>
                    <a:pt x="2585225" y="4608719"/>
                    <a:pt x="2590176" y="4608719"/>
                  </a:cubicBezTo>
                  <a:close/>
                  <a:moveTo>
                    <a:pt x="2286897" y="4608719"/>
                  </a:moveTo>
                  <a:cubicBezTo>
                    <a:pt x="2291842" y="4608719"/>
                    <a:pt x="2295856" y="4612731"/>
                    <a:pt x="2295856" y="4617680"/>
                  </a:cubicBezTo>
                  <a:cubicBezTo>
                    <a:pt x="2295856" y="4622629"/>
                    <a:pt x="2291842" y="4626640"/>
                    <a:pt x="2286897" y="4626640"/>
                  </a:cubicBezTo>
                  <a:cubicBezTo>
                    <a:pt x="2281949" y="4626640"/>
                    <a:pt x="2277937" y="4622629"/>
                    <a:pt x="2277937" y="4617680"/>
                  </a:cubicBezTo>
                  <a:cubicBezTo>
                    <a:pt x="2277937" y="4612731"/>
                    <a:pt x="2281949" y="4608719"/>
                    <a:pt x="2286897" y="4608719"/>
                  </a:cubicBezTo>
                  <a:close/>
                  <a:moveTo>
                    <a:pt x="1983621" y="4608719"/>
                  </a:moveTo>
                  <a:cubicBezTo>
                    <a:pt x="1988572" y="4608719"/>
                    <a:pt x="1992584" y="4612731"/>
                    <a:pt x="1992584" y="4617680"/>
                  </a:cubicBezTo>
                  <a:cubicBezTo>
                    <a:pt x="1992584" y="4622629"/>
                    <a:pt x="1988572" y="4626640"/>
                    <a:pt x="1983621" y="4626640"/>
                  </a:cubicBezTo>
                  <a:cubicBezTo>
                    <a:pt x="1978673" y="4626640"/>
                    <a:pt x="1974659" y="4622629"/>
                    <a:pt x="1974659" y="4617680"/>
                  </a:cubicBezTo>
                  <a:cubicBezTo>
                    <a:pt x="1974659" y="4612731"/>
                    <a:pt x="1978673" y="4608719"/>
                    <a:pt x="1983621" y="4608719"/>
                  </a:cubicBezTo>
                  <a:close/>
                  <a:moveTo>
                    <a:pt x="1680356" y="4608719"/>
                  </a:moveTo>
                  <a:cubicBezTo>
                    <a:pt x="1685305" y="4608719"/>
                    <a:pt x="1689317" y="4612731"/>
                    <a:pt x="1689317" y="4617680"/>
                  </a:cubicBezTo>
                  <a:cubicBezTo>
                    <a:pt x="1689317" y="4622629"/>
                    <a:pt x="1685305" y="4626640"/>
                    <a:pt x="1680356" y="4626640"/>
                  </a:cubicBezTo>
                  <a:cubicBezTo>
                    <a:pt x="1675406" y="4626640"/>
                    <a:pt x="1671395" y="4622629"/>
                    <a:pt x="1671395" y="4617680"/>
                  </a:cubicBezTo>
                  <a:cubicBezTo>
                    <a:pt x="1671395" y="4612731"/>
                    <a:pt x="1675406" y="4608719"/>
                    <a:pt x="1680356" y="4608719"/>
                  </a:cubicBezTo>
                  <a:close/>
                  <a:moveTo>
                    <a:pt x="1377071" y="4608719"/>
                  </a:moveTo>
                  <a:cubicBezTo>
                    <a:pt x="1382021" y="4608719"/>
                    <a:pt x="1386033" y="4612731"/>
                    <a:pt x="1386033" y="4617680"/>
                  </a:cubicBezTo>
                  <a:cubicBezTo>
                    <a:pt x="1386033" y="4622629"/>
                    <a:pt x="1382021" y="4626640"/>
                    <a:pt x="1377071" y="4626640"/>
                  </a:cubicBezTo>
                  <a:cubicBezTo>
                    <a:pt x="1372120" y="4626640"/>
                    <a:pt x="1368108" y="4622629"/>
                    <a:pt x="1368108" y="4617680"/>
                  </a:cubicBezTo>
                  <a:cubicBezTo>
                    <a:pt x="1368108" y="4612731"/>
                    <a:pt x="1372120" y="4608719"/>
                    <a:pt x="1377071" y="4608719"/>
                  </a:cubicBezTo>
                  <a:close/>
                  <a:moveTo>
                    <a:pt x="1073785" y="4608719"/>
                  </a:moveTo>
                  <a:cubicBezTo>
                    <a:pt x="1078733" y="4608719"/>
                    <a:pt x="1082745" y="4612731"/>
                    <a:pt x="1082745" y="4617680"/>
                  </a:cubicBezTo>
                  <a:cubicBezTo>
                    <a:pt x="1082745" y="4622629"/>
                    <a:pt x="1078733" y="4626640"/>
                    <a:pt x="1073785" y="4626640"/>
                  </a:cubicBezTo>
                  <a:cubicBezTo>
                    <a:pt x="1068835" y="4626640"/>
                    <a:pt x="1064821" y="4622629"/>
                    <a:pt x="1064821" y="4617680"/>
                  </a:cubicBezTo>
                  <a:cubicBezTo>
                    <a:pt x="1064821" y="4612731"/>
                    <a:pt x="1068835" y="4608719"/>
                    <a:pt x="1073785" y="4608719"/>
                  </a:cubicBezTo>
                  <a:close/>
                  <a:moveTo>
                    <a:pt x="770509" y="4608719"/>
                  </a:moveTo>
                  <a:cubicBezTo>
                    <a:pt x="775454" y="4608719"/>
                    <a:pt x="779463" y="4612731"/>
                    <a:pt x="779463" y="4617680"/>
                  </a:cubicBezTo>
                  <a:cubicBezTo>
                    <a:pt x="779463" y="4622629"/>
                    <a:pt x="775454" y="4626640"/>
                    <a:pt x="770509" y="4626640"/>
                  </a:cubicBezTo>
                  <a:cubicBezTo>
                    <a:pt x="765555" y="4626640"/>
                    <a:pt x="761544" y="4622629"/>
                    <a:pt x="761544" y="4617680"/>
                  </a:cubicBezTo>
                  <a:cubicBezTo>
                    <a:pt x="761544" y="4612731"/>
                    <a:pt x="765555" y="4608719"/>
                    <a:pt x="770509" y="4608719"/>
                  </a:cubicBezTo>
                  <a:close/>
                  <a:moveTo>
                    <a:pt x="467200" y="4608719"/>
                  </a:moveTo>
                  <a:cubicBezTo>
                    <a:pt x="472149" y="4608719"/>
                    <a:pt x="476161" y="4612731"/>
                    <a:pt x="476161" y="4617680"/>
                  </a:cubicBezTo>
                  <a:cubicBezTo>
                    <a:pt x="476161" y="4622629"/>
                    <a:pt x="472149" y="4626640"/>
                    <a:pt x="467200" y="4626640"/>
                  </a:cubicBezTo>
                  <a:cubicBezTo>
                    <a:pt x="462251" y="4626640"/>
                    <a:pt x="458240" y="4622629"/>
                    <a:pt x="458240" y="4617680"/>
                  </a:cubicBezTo>
                  <a:cubicBezTo>
                    <a:pt x="458240" y="4612731"/>
                    <a:pt x="462251" y="4608719"/>
                    <a:pt x="467200" y="4608719"/>
                  </a:cubicBezTo>
                  <a:close/>
                  <a:moveTo>
                    <a:pt x="163920" y="4608719"/>
                  </a:moveTo>
                  <a:cubicBezTo>
                    <a:pt x="168869" y="4608719"/>
                    <a:pt x="172880" y="4612731"/>
                    <a:pt x="172880" y="4617680"/>
                  </a:cubicBezTo>
                  <a:cubicBezTo>
                    <a:pt x="172880" y="4622629"/>
                    <a:pt x="168869" y="4626640"/>
                    <a:pt x="163920" y="4626640"/>
                  </a:cubicBezTo>
                  <a:cubicBezTo>
                    <a:pt x="158971" y="4626640"/>
                    <a:pt x="154960" y="4622629"/>
                    <a:pt x="154960" y="4617680"/>
                  </a:cubicBezTo>
                  <a:cubicBezTo>
                    <a:pt x="154960" y="4612731"/>
                    <a:pt x="158971" y="4608719"/>
                    <a:pt x="163920" y="4608719"/>
                  </a:cubicBezTo>
                  <a:close/>
                  <a:moveTo>
                    <a:pt x="6990880" y="4531805"/>
                  </a:moveTo>
                  <a:cubicBezTo>
                    <a:pt x="6995829" y="4531805"/>
                    <a:pt x="6999840" y="4535817"/>
                    <a:pt x="6999840" y="4540766"/>
                  </a:cubicBezTo>
                  <a:cubicBezTo>
                    <a:pt x="6999840" y="4545715"/>
                    <a:pt x="6995829" y="4549726"/>
                    <a:pt x="6990880" y="4549726"/>
                  </a:cubicBezTo>
                  <a:cubicBezTo>
                    <a:pt x="6985931" y="4549726"/>
                    <a:pt x="6981919" y="4545715"/>
                    <a:pt x="6981919" y="4540766"/>
                  </a:cubicBezTo>
                  <a:cubicBezTo>
                    <a:pt x="6981919" y="4535817"/>
                    <a:pt x="6985931" y="4531805"/>
                    <a:pt x="6990880" y="4531805"/>
                  </a:cubicBezTo>
                  <a:close/>
                  <a:moveTo>
                    <a:pt x="6687318" y="4531805"/>
                  </a:moveTo>
                  <a:cubicBezTo>
                    <a:pt x="6692267" y="4531805"/>
                    <a:pt x="6696278" y="4535817"/>
                    <a:pt x="6696278" y="4540766"/>
                  </a:cubicBezTo>
                  <a:cubicBezTo>
                    <a:pt x="6696278" y="4545715"/>
                    <a:pt x="6692267" y="4549726"/>
                    <a:pt x="6687318" y="4549726"/>
                  </a:cubicBezTo>
                  <a:cubicBezTo>
                    <a:pt x="6682369" y="4549726"/>
                    <a:pt x="6678357" y="4545715"/>
                    <a:pt x="6678357" y="4540766"/>
                  </a:cubicBezTo>
                  <a:cubicBezTo>
                    <a:pt x="6678357" y="4535817"/>
                    <a:pt x="6682369" y="4531805"/>
                    <a:pt x="6687318" y="4531805"/>
                  </a:cubicBezTo>
                  <a:close/>
                  <a:moveTo>
                    <a:pt x="6383755" y="4531805"/>
                  </a:moveTo>
                  <a:cubicBezTo>
                    <a:pt x="6388704" y="4531805"/>
                    <a:pt x="6392716" y="4535817"/>
                    <a:pt x="6392716" y="4540766"/>
                  </a:cubicBezTo>
                  <a:cubicBezTo>
                    <a:pt x="6392716" y="4545715"/>
                    <a:pt x="6388704" y="4549726"/>
                    <a:pt x="6383755" y="4549726"/>
                  </a:cubicBezTo>
                  <a:cubicBezTo>
                    <a:pt x="6378806" y="4549726"/>
                    <a:pt x="6374795" y="4545715"/>
                    <a:pt x="6374795" y="4540766"/>
                  </a:cubicBezTo>
                  <a:cubicBezTo>
                    <a:pt x="6374795" y="4535817"/>
                    <a:pt x="6378806" y="4531805"/>
                    <a:pt x="6383755" y="4531805"/>
                  </a:cubicBezTo>
                  <a:close/>
                  <a:moveTo>
                    <a:pt x="6080194" y="4531805"/>
                  </a:moveTo>
                  <a:cubicBezTo>
                    <a:pt x="6085143" y="4531805"/>
                    <a:pt x="6089155" y="4535817"/>
                    <a:pt x="6089155" y="4540766"/>
                  </a:cubicBezTo>
                  <a:cubicBezTo>
                    <a:pt x="6089155" y="4545715"/>
                    <a:pt x="6085143" y="4549726"/>
                    <a:pt x="6080194" y="4549726"/>
                  </a:cubicBezTo>
                  <a:cubicBezTo>
                    <a:pt x="6075245" y="4549726"/>
                    <a:pt x="6071234" y="4545715"/>
                    <a:pt x="6071234" y="4540766"/>
                  </a:cubicBezTo>
                  <a:cubicBezTo>
                    <a:pt x="6071234" y="4535817"/>
                    <a:pt x="6075245" y="4531805"/>
                    <a:pt x="6080194" y="4531805"/>
                  </a:cubicBezTo>
                  <a:close/>
                  <a:moveTo>
                    <a:pt x="5776632" y="4531805"/>
                  </a:moveTo>
                  <a:cubicBezTo>
                    <a:pt x="5781581" y="4531805"/>
                    <a:pt x="5785593" y="4535817"/>
                    <a:pt x="5785593" y="4540766"/>
                  </a:cubicBezTo>
                  <a:cubicBezTo>
                    <a:pt x="5785593" y="4545715"/>
                    <a:pt x="5781581" y="4549726"/>
                    <a:pt x="5776632" y="4549726"/>
                  </a:cubicBezTo>
                  <a:cubicBezTo>
                    <a:pt x="5771683" y="4549726"/>
                    <a:pt x="5767672" y="4545715"/>
                    <a:pt x="5767672" y="4540766"/>
                  </a:cubicBezTo>
                  <a:cubicBezTo>
                    <a:pt x="5767672" y="4535817"/>
                    <a:pt x="5771683" y="4531805"/>
                    <a:pt x="5776632" y="4531805"/>
                  </a:cubicBezTo>
                  <a:close/>
                  <a:moveTo>
                    <a:pt x="5473070" y="4531805"/>
                  </a:moveTo>
                  <a:cubicBezTo>
                    <a:pt x="5478019" y="4531805"/>
                    <a:pt x="5482031" y="4535817"/>
                    <a:pt x="5482031" y="4540766"/>
                  </a:cubicBezTo>
                  <a:cubicBezTo>
                    <a:pt x="5482031" y="4545715"/>
                    <a:pt x="5478019" y="4549726"/>
                    <a:pt x="5473070" y="4549726"/>
                  </a:cubicBezTo>
                  <a:cubicBezTo>
                    <a:pt x="5468121" y="4549726"/>
                    <a:pt x="5464110" y="4545715"/>
                    <a:pt x="5464110" y="4540766"/>
                  </a:cubicBezTo>
                  <a:cubicBezTo>
                    <a:pt x="5464110" y="4535817"/>
                    <a:pt x="5468121" y="4531805"/>
                    <a:pt x="5473070" y="4531805"/>
                  </a:cubicBezTo>
                  <a:close/>
                  <a:moveTo>
                    <a:pt x="5169508" y="4531805"/>
                  </a:moveTo>
                  <a:cubicBezTo>
                    <a:pt x="5174457" y="4531805"/>
                    <a:pt x="5178469" y="4535817"/>
                    <a:pt x="5178469" y="4540766"/>
                  </a:cubicBezTo>
                  <a:cubicBezTo>
                    <a:pt x="5178469" y="4545715"/>
                    <a:pt x="5174457" y="4549726"/>
                    <a:pt x="5169508" y="4549726"/>
                  </a:cubicBezTo>
                  <a:cubicBezTo>
                    <a:pt x="5164559" y="4549726"/>
                    <a:pt x="5160548" y="4545715"/>
                    <a:pt x="5160548" y="4540766"/>
                  </a:cubicBezTo>
                  <a:cubicBezTo>
                    <a:pt x="5160548" y="4535817"/>
                    <a:pt x="5164559" y="4531805"/>
                    <a:pt x="5169508" y="4531805"/>
                  </a:cubicBezTo>
                  <a:close/>
                  <a:moveTo>
                    <a:pt x="4865947" y="4531805"/>
                  </a:moveTo>
                  <a:cubicBezTo>
                    <a:pt x="4870896" y="4531805"/>
                    <a:pt x="4874908" y="4535817"/>
                    <a:pt x="4874908" y="4540766"/>
                  </a:cubicBezTo>
                  <a:cubicBezTo>
                    <a:pt x="4874908" y="4545715"/>
                    <a:pt x="4870896" y="4549726"/>
                    <a:pt x="4865947" y="4549726"/>
                  </a:cubicBezTo>
                  <a:cubicBezTo>
                    <a:pt x="4860998" y="4549726"/>
                    <a:pt x="4856987" y="4545715"/>
                    <a:pt x="4856987" y="4540766"/>
                  </a:cubicBezTo>
                  <a:cubicBezTo>
                    <a:pt x="4856987" y="4535817"/>
                    <a:pt x="4860998" y="4531805"/>
                    <a:pt x="4865947" y="4531805"/>
                  </a:cubicBezTo>
                  <a:close/>
                  <a:moveTo>
                    <a:pt x="4562385" y="4531805"/>
                  </a:moveTo>
                  <a:cubicBezTo>
                    <a:pt x="4567334" y="4531805"/>
                    <a:pt x="4571346" y="4535817"/>
                    <a:pt x="4571346" y="4540766"/>
                  </a:cubicBezTo>
                  <a:cubicBezTo>
                    <a:pt x="4571346" y="4545715"/>
                    <a:pt x="4567334" y="4549726"/>
                    <a:pt x="4562385" y="4549726"/>
                  </a:cubicBezTo>
                  <a:cubicBezTo>
                    <a:pt x="4557436" y="4549726"/>
                    <a:pt x="4553425" y="4545715"/>
                    <a:pt x="4553425" y="4540766"/>
                  </a:cubicBezTo>
                  <a:cubicBezTo>
                    <a:pt x="4553425" y="4535817"/>
                    <a:pt x="4557436" y="4531805"/>
                    <a:pt x="4562385" y="4531805"/>
                  </a:cubicBezTo>
                  <a:close/>
                  <a:moveTo>
                    <a:pt x="4258823" y="4531805"/>
                  </a:moveTo>
                  <a:cubicBezTo>
                    <a:pt x="4263772" y="4531805"/>
                    <a:pt x="4267784" y="4535817"/>
                    <a:pt x="4267784" y="4540766"/>
                  </a:cubicBezTo>
                  <a:cubicBezTo>
                    <a:pt x="4267784" y="4545715"/>
                    <a:pt x="4263772" y="4549726"/>
                    <a:pt x="4258823" y="4549726"/>
                  </a:cubicBezTo>
                  <a:cubicBezTo>
                    <a:pt x="4253874" y="4549726"/>
                    <a:pt x="4249863" y="4545715"/>
                    <a:pt x="4249863" y="4540766"/>
                  </a:cubicBezTo>
                  <a:cubicBezTo>
                    <a:pt x="4249863" y="4535817"/>
                    <a:pt x="4253874" y="4531805"/>
                    <a:pt x="4258823" y="4531805"/>
                  </a:cubicBezTo>
                  <a:close/>
                  <a:moveTo>
                    <a:pt x="3955261" y="4531805"/>
                  </a:moveTo>
                  <a:cubicBezTo>
                    <a:pt x="3960210" y="4531805"/>
                    <a:pt x="3964222" y="4535817"/>
                    <a:pt x="3964222" y="4540766"/>
                  </a:cubicBezTo>
                  <a:cubicBezTo>
                    <a:pt x="3964222" y="4545715"/>
                    <a:pt x="3960210" y="4549726"/>
                    <a:pt x="3955261" y="4549726"/>
                  </a:cubicBezTo>
                  <a:cubicBezTo>
                    <a:pt x="3950312" y="4549726"/>
                    <a:pt x="3946301" y="4545715"/>
                    <a:pt x="3946301" y="4540766"/>
                  </a:cubicBezTo>
                  <a:cubicBezTo>
                    <a:pt x="3946301" y="4535817"/>
                    <a:pt x="3950312" y="4531805"/>
                    <a:pt x="3955261" y="4531805"/>
                  </a:cubicBezTo>
                  <a:close/>
                  <a:moveTo>
                    <a:pt x="3651699" y="4531805"/>
                  </a:moveTo>
                  <a:cubicBezTo>
                    <a:pt x="3656648" y="4531805"/>
                    <a:pt x="3660660" y="4535817"/>
                    <a:pt x="3660660" y="4540766"/>
                  </a:cubicBezTo>
                  <a:cubicBezTo>
                    <a:pt x="3660660" y="4545715"/>
                    <a:pt x="3656648" y="4549726"/>
                    <a:pt x="3651699" y="4549726"/>
                  </a:cubicBezTo>
                  <a:cubicBezTo>
                    <a:pt x="3646751" y="4549726"/>
                    <a:pt x="3642739" y="4545715"/>
                    <a:pt x="3642739" y="4540766"/>
                  </a:cubicBezTo>
                  <a:cubicBezTo>
                    <a:pt x="3642739" y="4535817"/>
                    <a:pt x="3646751" y="4531805"/>
                    <a:pt x="3651699" y="4531805"/>
                  </a:cubicBezTo>
                  <a:close/>
                  <a:moveTo>
                    <a:pt x="3348156" y="4531805"/>
                  </a:moveTo>
                  <a:cubicBezTo>
                    <a:pt x="3353105" y="4531805"/>
                    <a:pt x="3357116" y="4535817"/>
                    <a:pt x="3357116" y="4540766"/>
                  </a:cubicBezTo>
                  <a:cubicBezTo>
                    <a:pt x="3357116" y="4545715"/>
                    <a:pt x="3353105" y="4549726"/>
                    <a:pt x="3348156" y="4549726"/>
                  </a:cubicBezTo>
                  <a:cubicBezTo>
                    <a:pt x="3343208" y="4549726"/>
                    <a:pt x="3339196" y="4545715"/>
                    <a:pt x="3339196" y="4540766"/>
                  </a:cubicBezTo>
                  <a:cubicBezTo>
                    <a:pt x="3339196" y="4535817"/>
                    <a:pt x="3343208" y="4531805"/>
                    <a:pt x="3348156" y="4531805"/>
                  </a:cubicBezTo>
                  <a:close/>
                  <a:moveTo>
                    <a:pt x="3044612" y="4531805"/>
                  </a:moveTo>
                  <a:cubicBezTo>
                    <a:pt x="3049561" y="4531805"/>
                    <a:pt x="3053572" y="4535817"/>
                    <a:pt x="3053572" y="4540766"/>
                  </a:cubicBezTo>
                  <a:cubicBezTo>
                    <a:pt x="3053572" y="4545715"/>
                    <a:pt x="3049561" y="4549726"/>
                    <a:pt x="3044612" y="4549726"/>
                  </a:cubicBezTo>
                  <a:cubicBezTo>
                    <a:pt x="3039661" y="4549726"/>
                    <a:pt x="3035649" y="4545715"/>
                    <a:pt x="3035649" y="4540766"/>
                  </a:cubicBezTo>
                  <a:cubicBezTo>
                    <a:pt x="3035649" y="4535817"/>
                    <a:pt x="3039661" y="4531805"/>
                    <a:pt x="3044612" y="4531805"/>
                  </a:cubicBezTo>
                  <a:close/>
                  <a:moveTo>
                    <a:pt x="2741053" y="4531805"/>
                  </a:moveTo>
                  <a:cubicBezTo>
                    <a:pt x="2746000" y="4531805"/>
                    <a:pt x="2750013" y="4535817"/>
                    <a:pt x="2750013" y="4540766"/>
                  </a:cubicBezTo>
                  <a:cubicBezTo>
                    <a:pt x="2750013" y="4545715"/>
                    <a:pt x="2746000" y="4549726"/>
                    <a:pt x="2741053" y="4549726"/>
                  </a:cubicBezTo>
                  <a:cubicBezTo>
                    <a:pt x="2736104" y="4549726"/>
                    <a:pt x="2732092" y="4545715"/>
                    <a:pt x="2732092" y="4540766"/>
                  </a:cubicBezTo>
                  <a:cubicBezTo>
                    <a:pt x="2732092" y="4535817"/>
                    <a:pt x="2736104" y="4531805"/>
                    <a:pt x="2741053" y="4531805"/>
                  </a:cubicBezTo>
                  <a:close/>
                  <a:moveTo>
                    <a:pt x="2437498" y="4531805"/>
                  </a:moveTo>
                  <a:cubicBezTo>
                    <a:pt x="2442446" y="4531805"/>
                    <a:pt x="2446457" y="4535817"/>
                    <a:pt x="2446457" y="4540766"/>
                  </a:cubicBezTo>
                  <a:cubicBezTo>
                    <a:pt x="2446457" y="4545715"/>
                    <a:pt x="2442446" y="4549726"/>
                    <a:pt x="2437498" y="4549726"/>
                  </a:cubicBezTo>
                  <a:cubicBezTo>
                    <a:pt x="2432552" y="4549726"/>
                    <a:pt x="2428540" y="4545715"/>
                    <a:pt x="2428540" y="4540766"/>
                  </a:cubicBezTo>
                  <a:cubicBezTo>
                    <a:pt x="2428540" y="4535817"/>
                    <a:pt x="2432552" y="4531805"/>
                    <a:pt x="2437498" y="4531805"/>
                  </a:cubicBezTo>
                  <a:close/>
                  <a:moveTo>
                    <a:pt x="2133931" y="4531805"/>
                  </a:moveTo>
                  <a:cubicBezTo>
                    <a:pt x="2138881" y="4531805"/>
                    <a:pt x="2142887" y="4535817"/>
                    <a:pt x="2142887" y="4540766"/>
                  </a:cubicBezTo>
                  <a:cubicBezTo>
                    <a:pt x="2142887" y="4545715"/>
                    <a:pt x="2138881" y="4549726"/>
                    <a:pt x="2133931" y="4549726"/>
                  </a:cubicBezTo>
                  <a:cubicBezTo>
                    <a:pt x="2128982" y="4549726"/>
                    <a:pt x="2124969" y="4545715"/>
                    <a:pt x="2124969" y="4540766"/>
                  </a:cubicBezTo>
                  <a:cubicBezTo>
                    <a:pt x="2124969" y="4535817"/>
                    <a:pt x="2128982" y="4531805"/>
                    <a:pt x="2133931" y="4531805"/>
                  </a:cubicBezTo>
                  <a:close/>
                  <a:moveTo>
                    <a:pt x="1830370" y="4531805"/>
                  </a:moveTo>
                  <a:cubicBezTo>
                    <a:pt x="1835319" y="4531805"/>
                    <a:pt x="1839330" y="4535817"/>
                    <a:pt x="1839330" y="4540766"/>
                  </a:cubicBezTo>
                  <a:cubicBezTo>
                    <a:pt x="1839330" y="4545715"/>
                    <a:pt x="1835319" y="4549726"/>
                    <a:pt x="1830370" y="4549726"/>
                  </a:cubicBezTo>
                  <a:cubicBezTo>
                    <a:pt x="1825421" y="4549726"/>
                    <a:pt x="1821409" y="4545715"/>
                    <a:pt x="1821409" y="4540766"/>
                  </a:cubicBezTo>
                  <a:cubicBezTo>
                    <a:pt x="1821409" y="4535817"/>
                    <a:pt x="1825421" y="4531805"/>
                    <a:pt x="1830370" y="4531805"/>
                  </a:cubicBezTo>
                  <a:close/>
                  <a:moveTo>
                    <a:pt x="1526809" y="4531805"/>
                  </a:moveTo>
                  <a:cubicBezTo>
                    <a:pt x="1531758" y="4531805"/>
                    <a:pt x="1535770" y="4535817"/>
                    <a:pt x="1535770" y="4540766"/>
                  </a:cubicBezTo>
                  <a:cubicBezTo>
                    <a:pt x="1535770" y="4545715"/>
                    <a:pt x="1531758" y="4549726"/>
                    <a:pt x="1526809" y="4549726"/>
                  </a:cubicBezTo>
                  <a:cubicBezTo>
                    <a:pt x="1521861" y="4549726"/>
                    <a:pt x="1517850" y="4545715"/>
                    <a:pt x="1517850" y="4540766"/>
                  </a:cubicBezTo>
                  <a:cubicBezTo>
                    <a:pt x="1517850" y="4535817"/>
                    <a:pt x="1521861" y="4531805"/>
                    <a:pt x="1526809" y="4531805"/>
                  </a:cubicBezTo>
                  <a:close/>
                  <a:moveTo>
                    <a:pt x="1223246" y="4531805"/>
                  </a:moveTo>
                  <a:cubicBezTo>
                    <a:pt x="1228196" y="4531805"/>
                    <a:pt x="1232208" y="4535817"/>
                    <a:pt x="1232208" y="4540766"/>
                  </a:cubicBezTo>
                  <a:cubicBezTo>
                    <a:pt x="1232208" y="4545715"/>
                    <a:pt x="1228196" y="4549726"/>
                    <a:pt x="1223246" y="4549726"/>
                  </a:cubicBezTo>
                  <a:cubicBezTo>
                    <a:pt x="1218298" y="4549726"/>
                    <a:pt x="1214286" y="4545715"/>
                    <a:pt x="1214286" y="4540766"/>
                  </a:cubicBezTo>
                  <a:cubicBezTo>
                    <a:pt x="1214286" y="4535817"/>
                    <a:pt x="1218298" y="4531805"/>
                    <a:pt x="1223246" y="4531805"/>
                  </a:cubicBezTo>
                  <a:close/>
                  <a:moveTo>
                    <a:pt x="919687" y="4531805"/>
                  </a:moveTo>
                  <a:cubicBezTo>
                    <a:pt x="924635" y="4531805"/>
                    <a:pt x="928646" y="4535817"/>
                    <a:pt x="928646" y="4540766"/>
                  </a:cubicBezTo>
                  <a:cubicBezTo>
                    <a:pt x="928646" y="4545715"/>
                    <a:pt x="924635" y="4549726"/>
                    <a:pt x="919687" y="4549726"/>
                  </a:cubicBezTo>
                  <a:cubicBezTo>
                    <a:pt x="914736" y="4549726"/>
                    <a:pt x="910725" y="4545715"/>
                    <a:pt x="910725" y="4540766"/>
                  </a:cubicBezTo>
                  <a:cubicBezTo>
                    <a:pt x="910725" y="4535817"/>
                    <a:pt x="914736" y="4531805"/>
                    <a:pt x="919687" y="4531805"/>
                  </a:cubicBezTo>
                  <a:close/>
                  <a:moveTo>
                    <a:pt x="616116" y="4531805"/>
                  </a:moveTo>
                  <a:cubicBezTo>
                    <a:pt x="621065" y="4531805"/>
                    <a:pt x="625077" y="4535817"/>
                    <a:pt x="625077" y="4540766"/>
                  </a:cubicBezTo>
                  <a:cubicBezTo>
                    <a:pt x="625077" y="4545715"/>
                    <a:pt x="621065" y="4549726"/>
                    <a:pt x="616116" y="4549726"/>
                  </a:cubicBezTo>
                  <a:cubicBezTo>
                    <a:pt x="611167" y="4549726"/>
                    <a:pt x="607156" y="4545715"/>
                    <a:pt x="607156" y="4540766"/>
                  </a:cubicBezTo>
                  <a:cubicBezTo>
                    <a:pt x="607156" y="4535817"/>
                    <a:pt x="611167" y="4531805"/>
                    <a:pt x="616116" y="4531805"/>
                  </a:cubicBezTo>
                  <a:close/>
                  <a:moveTo>
                    <a:pt x="312557" y="4531805"/>
                  </a:moveTo>
                  <a:cubicBezTo>
                    <a:pt x="317506" y="4531805"/>
                    <a:pt x="321517" y="4535817"/>
                    <a:pt x="321517" y="4540766"/>
                  </a:cubicBezTo>
                  <a:cubicBezTo>
                    <a:pt x="321517" y="4545715"/>
                    <a:pt x="317506" y="4549726"/>
                    <a:pt x="312557" y="4549726"/>
                  </a:cubicBezTo>
                  <a:cubicBezTo>
                    <a:pt x="307608" y="4549726"/>
                    <a:pt x="303596" y="4545715"/>
                    <a:pt x="303596" y="4540766"/>
                  </a:cubicBezTo>
                  <a:cubicBezTo>
                    <a:pt x="303596" y="4535817"/>
                    <a:pt x="307608" y="4531805"/>
                    <a:pt x="312557" y="4531805"/>
                  </a:cubicBezTo>
                  <a:close/>
                  <a:moveTo>
                    <a:pt x="8997" y="4531805"/>
                  </a:moveTo>
                  <a:cubicBezTo>
                    <a:pt x="13946" y="4531805"/>
                    <a:pt x="17957" y="4535817"/>
                    <a:pt x="17957" y="4540766"/>
                  </a:cubicBezTo>
                  <a:cubicBezTo>
                    <a:pt x="17957" y="4545715"/>
                    <a:pt x="13946" y="4549726"/>
                    <a:pt x="8997" y="4549726"/>
                  </a:cubicBezTo>
                  <a:cubicBezTo>
                    <a:pt x="4048" y="4549726"/>
                    <a:pt x="36" y="4545715"/>
                    <a:pt x="36" y="4540766"/>
                  </a:cubicBezTo>
                  <a:cubicBezTo>
                    <a:pt x="36" y="4535817"/>
                    <a:pt x="4048" y="4531805"/>
                    <a:pt x="8997" y="4531805"/>
                  </a:cubicBezTo>
                  <a:close/>
                  <a:moveTo>
                    <a:pt x="6990880" y="4341976"/>
                  </a:moveTo>
                  <a:cubicBezTo>
                    <a:pt x="6995829" y="4341976"/>
                    <a:pt x="6999840" y="4345988"/>
                    <a:pt x="6999840" y="4350937"/>
                  </a:cubicBezTo>
                  <a:cubicBezTo>
                    <a:pt x="6999840" y="4355886"/>
                    <a:pt x="6995829" y="4359897"/>
                    <a:pt x="6990880" y="4359897"/>
                  </a:cubicBezTo>
                  <a:cubicBezTo>
                    <a:pt x="6985931" y="4359897"/>
                    <a:pt x="6981919" y="4355886"/>
                    <a:pt x="6981919" y="4350937"/>
                  </a:cubicBezTo>
                  <a:cubicBezTo>
                    <a:pt x="6981919" y="4345988"/>
                    <a:pt x="6985931" y="4341976"/>
                    <a:pt x="6990880" y="4341976"/>
                  </a:cubicBezTo>
                  <a:close/>
                  <a:moveTo>
                    <a:pt x="6687318" y="4341976"/>
                  </a:moveTo>
                  <a:cubicBezTo>
                    <a:pt x="6692267" y="4341976"/>
                    <a:pt x="6696278" y="4345988"/>
                    <a:pt x="6696278" y="4350937"/>
                  </a:cubicBezTo>
                  <a:cubicBezTo>
                    <a:pt x="6696278" y="4355886"/>
                    <a:pt x="6692267" y="4359897"/>
                    <a:pt x="6687318" y="4359897"/>
                  </a:cubicBezTo>
                  <a:cubicBezTo>
                    <a:pt x="6682369" y="4359897"/>
                    <a:pt x="6678357" y="4355886"/>
                    <a:pt x="6678357" y="4350937"/>
                  </a:cubicBezTo>
                  <a:cubicBezTo>
                    <a:pt x="6678357" y="4345988"/>
                    <a:pt x="6682369" y="4341976"/>
                    <a:pt x="6687318" y="4341976"/>
                  </a:cubicBezTo>
                  <a:close/>
                  <a:moveTo>
                    <a:pt x="6383755" y="4341976"/>
                  </a:moveTo>
                  <a:cubicBezTo>
                    <a:pt x="6388704" y="4341976"/>
                    <a:pt x="6392716" y="4345988"/>
                    <a:pt x="6392716" y="4350937"/>
                  </a:cubicBezTo>
                  <a:cubicBezTo>
                    <a:pt x="6392716" y="4355886"/>
                    <a:pt x="6388704" y="4359897"/>
                    <a:pt x="6383755" y="4359897"/>
                  </a:cubicBezTo>
                  <a:cubicBezTo>
                    <a:pt x="6378806" y="4359897"/>
                    <a:pt x="6374795" y="4355886"/>
                    <a:pt x="6374795" y="4350937"/>
                  </a:cubicBezTo>
                  <a:cubicBezTo>
                    <a:pt x="6374795" y="4345988"/>
                    <a:pt x="6378806" y="4341976"/>
                    <a:pt x="6383755" y="4341976"/>
                  </a:cubicBezTo>
                  <a:close/>
                  <a:moveTo>
                    <a:pt x="6080194" y="4341976"/>
                  </a:moveTo>
                  <a:cubicBezTo>
                    <a:pt x="6085143" y="4341976"/>
                    <a:pt x="6089155" y="4345988"/>
                    <a:pt x="6089155" y="4350937"/>
                  </a:cubicBezTo>
                  <a:cubicBezTo>
                    <a:pt x="6089155" y="4355886"/>
                    <a:pt x="6085143" y="4359897"/>
                    <a:pt x="6080194" y="4359897"/>
                  </a:cubicBezTo>
                  <a:cubicBezTo>
                    <a:pt x="6075245" y="4359897"/>
                    <a:pt x="6071234" y="4355886"/>
                    <a:pt x="6071234" y="4350937"/>
                  </a:cubicBezTo>
                  <a:cubicBezTo>
                    <a:pt x="6071234" y="4345988"/>
                    <a:pt x="6075245" y="4341976"/>
                    <a:pt x="6080194" y="4341976"/>
                  </a:cubicBezTo>
                  <a:close/>
                  <a:moveTo>
                    <a:pt x="5776632" y="4341976"/>
                  </a:moveTo>
                  <a:cubicBezTo>
                    <a:pt x="5781581" y="4341976"/>
                    <a:pt x="5785593" y="4345988"/>
                    <a:pt x="5785593" y="4350937"/>
                  </a:cubicBezTo>
                  <a:cubicBezTo>
                    <a:pt x="5785593" y="4355886"/>
                    <a:pt x="5781581" y="4359897"/>
                    <a:pt x="5776632" y="4359897"/>
                  </a:cubicBezTo>
                  <a:cubicBezTo>
                    <a:pt x="5771683" y="4359897"/>
                    <a:pt x="5767672" y="4355886"/>
                    <a:pt x="5767672" y="4350937"/>
                  </a:cubicBezTo>
                  <a:cubicBezTo>
                    <a:pt x="5767672" y="4345988"/>
                    <a:pt x="5771683" y="4341976"/>
                    <a:pt x="5776632" y="4341976"/>
                  </a:cubicBezTo>
                  <a:close/>
                  <a:moveTo>
                    <a:pt x="5473070" y="4341976"/>
                  </a:moveTo>
                  <a:cubicBezTo>
                    <a:pt x="5478019" y="4341976"/>
                    <a:pt x="5482031" y="4345988"/>
                    <a:pt x="5482031" y="4350937"/>
                  </a:cubicBezTo>
                  <a:cubicBezTo>
                    <a:pt x="5482031" y="4355886"/>
                    <a:pt x="5478019" y="4359897"/>
                    <a:pt x="5473070" y="4359897"/>
                  </a:cubicBezTo>
                  <a:cubicBezTo>
                    <a:pt x="5468121" y="4359897"/>
                    <a:pt x="5464110" y="4355886"/>
                    <a:pt x="5464110" y="4350937"/>
                  </a:cubicBezTo>
                  <a:cubicBezTo>
                    <a:pt x="5464110" y="4345988"/>
                    <a:pt x="5468121" y="4341976"/>
                    <a:pt x="5473070" y="4341976"/>
                  </a:cubicBezTo>
                  <a:close/>
                  <a:moveTo>
                    <a:pt x="5169508" y="4341976"/>
                  </a:moveTo>
                  <a:cubicBezTo>
                    <a:pt x="5174457" y="4341976"/>
                    <a:pt x="5178469" y="4345988"/>
                    <a:pt x="5178469" y="4350937"/>
                  </a:cubicBezTo>
                  <a:cubicBezTo>
                    <a:pt x="5178469" y="4355886"/>
                    <a:pt x="5174457" y="4359897"/>
                    <a:pt x="5169508" y="4359897"/>
                  </a:cubicBezTo>
                  <a:cubicBezTo>
                    <a:pt x="5164559" y="4359897"/>
                    <a:pt x="5160548" y="4355886"/>
                    <a:pt x="5160548" y="4350937"/>
                  </a:cubicBezTo>
                  <a:cubicBezTo>
                    <a:pt x="5160548" y="4345988"/>
                    <a:pt x="5164559" y="4341976"/>
                    <a:pt x="5169508" y="4341976"/>
                  </a:cubicBezTo>
                  <a:close/>
                  <a:moveTo>
                    <a:pt x="4865947" y="4341976"/>
                  </a:moveTo>
                  <a:cubicBezTo>
                    <a:pt x="4870896" y="4341976"/>
                    <a:pt x="4874908" y="4345988"/>
                    <a:pt x="4874908" y="4350937"/>
                  </a:cubicBezTo>
                  <a:cubicBezTo>
                    <a:pt x="4874908" y="4355886"/>
                    <a:pt x="4870896" y="4359897"/>
                    <a:pt x="4865947" y="4359897"/>
                  </a:cubicBezTo>
                  <a:cubicBezTo>
                    <a:pt x="4860998" y="4359897"/>
                    <a:pt x="4856987" y="4355886"/>
                    <a:pt x="4856987" y="4350937"/>
                  </a:cubicBezTo>
                  <a:cubicBezTo>
                    <a:pt x="4856987" y="4345988"/>
                    <a:pt x="4860998" y="4341976"/>
                    <a:pt x="4865947" y="4341976"/>
                  </a:cubicBezTo>
                  <a:close/>
                  <a:moveTo>
                    <a:pt x="4562385" y="4341976"/>
                  </a:moveTo>
                  <a:cubicBezTo>
                    <a:pt x="4567334" y="4341976"/>
                    <a:pt x="4571346" y="4345988"/>
                    <a:pt x="4571346" y="4350937"/>
                  </a:cubicBezTo>
                  <a:cubicBezTo>
                    <a:pt x="4571346" y="4355886"/>
                    <a:pt x="4567334" y="4359897"/>
                    <a:pt x="4562385" y="4359897"/>
                  </a:cubicBezTo>
                  <a:cubicBezTo>
                    <a:pt x="4557436" y="4359897"/>
                    <a:pt x="4553425" y="4355886"/>
                    <a:pt x="4553425" y="4350937"/>
                  </a:cubicBezTo>
                  <a:cubicBezTo>
                    <a:pt x="4553425" y="4345988"/>
                    <a:pt x="4557436" y="4341976"/>
                    <a:pt x="4562385" y="4341976"/>
                  </a:cubicBezTo>
                  <a:close/>
                  <a:moveTo>
                    <a:pt x="4258823" y="4341976"/>
                  </a:moveTo>
                  <a:cubicBezTo>
                    <a:pt x="4263772" y="4341976"/>
                    <a:pt x="4267784" y="4345988"/>
                    <a:pt x="4267784" y="4350937"/>
                  </a:cubicBezTo>
                  <a:cubicBezTo>
                    <a:pt x="4267784" y="4355886"/>
                    <a:pt x="4263772" y="4359897"/>
                    <a:pt x="4258823" y="4359897"/>
                  </a:cubicBezTo>
                  <a:cubicBezTo>
                    <a:pt x="4253874" y="4359897"/>
                    <a:pt x="4249863" y="4355886"/>
                    <a:pt x="4249863" y="4350937"/>
                  </a:cubicBezTo>
                  <a:cubicBezTo>
                    <a:pt x="4249863" y="4345988"/>
                    <a:pt x="4253874" y="4341976"/>
                    <a:pt x="4258823" y="4341976"/>
                  </a:cubicBezTo>
                  <a:close/>
                  <a:moveTo>
                    <a:pt x="3955261" y="4341976"/>
                  </a:moveTo>
                  <a:cubicBezTo>
                    <a:pt x="3960210" y="4341976"/>
                    <a:pt x="3964222" y="4345988"/>
                    <a:pt x="3964222" y="4350937"/>
                  </a:cubicBezTo>
                  <a:cubicBezTo>
                    <a:pt x="3964222" y="4355886"/>
                    <a:pt x="3960210" y="4359897"/>
                    <a:pt x="3955261" y="4359897"/>
                  </a:cubicBezTo>
                  <a:cubicBezTo>
                    <a:pt x="3950312" y="4359897"/>
                    <a:pt x="3946301" y="4355886"/>
                    <a:pt x="3946301" y="4350937"/>
                  </a:cubicBezTo>
                  <a:cubicBezTo>
                    <a:pt x="3946301" y="4345988"/>
                    <a:pt x="3950312" y="4341976"/>
                    <a:pt x="3955261" y="4341976"/>
                  </a:cubicBezTo>
                  <a:close/>
                  <a:moveTo>
                    <a:pt x="3651699" y="4341976"/>
                  </a:moveTo>
                  <a:cubicBezTo>
                    <a:pt x="3656648" y="4341976"/>
                    <a:pt x="3660660" y="4345988"/>
                    <a:pt x="3660660" y="4350937"/>
                  </a:cubicBezTo>
                  <a:cubicBezTo>
                    <a:pt x="3660660" y="4355886"/>
                    <a:pt x="3656648" y="4359897"/>
                    <a:pt x="3651699" y="4359897"/>
                  </a:cubicBezTo>
                  <a:cubicBezTo>
                    <a:pt x="3646751" y="4359897"/>
                    <a:pt x="3642739" y="4355886"/>
                    <a:pt x="3642739" y="4350937"/>
                  </a:cubicBezTo>
                  <a:cubicBezTo>
                    <a:pt x="3642739" y="4345988"/>
                    <a:pt x="3646751" y="4341976"/>
                    <a:pt x="3651699" y="4341976"/>
                  </a:cubicBezTo>
                  <a:close/>
                  <a:moveTo>
                    <a:pt x="3348157" y="4341976"/>
                  </a:moveTo>
                  <a:cubicBezTo>
                    <a:pt x="3353106" y="4341976"/>
                    <a:pt x="3357118" y="4345988"/>
                    <a:pt x="3357118" y="4350937"/>
                  </a:cubicBezTo>
                  <a:cubicBezTo>
                    <a:pt x="3357118" y="4355886"/>
                    <a:pt x="3353106" y="4359897"/>
                    <a:pt x="3348157" y="4359897"/>
                  </a:cubicBezTo>
                  <a:cubicBezTo>
                    <a:pt x="3343209" y="4359897"/>
                    <a:pt x="3339197" y="4355886"/>
                    <a:pt x="3339197" y="4350937"/>
                  </a:cubicBezTo>
                  <a:cubicBezTo>
                    <a:pt x="3339197" y="4345988"/>
                    <a:pt x="3343209" y="4341976"/>
                    <a:pt x="3348157" y="4341976"/>
                  </a:cubicBezTo>
                  <a:close/>
                  <a:moveTo>
                    <a:pt x="3044614" y="4341976"/>
                  </a:moveTo>
                  <a:cubicBezTo>
                    <a:pt x="3049564" y="4341976"/>
                    <a:pt x="3053574" y="4345988"/>
                    <a:pt x="3053574" y="4350937"/>
                  </a:cubicBezTo>
                  <a:cubicBezTo>
                    <a:pt x="3053574" y="4355886"/>
                    <a:pt x="3049564" y="4359897"/>
                    <a:pt x="3044614" y="4359897"/>
                  </a:cubicBezTo>
                  <a:cubicBezTo>
                    <a:pt x="3039664" y="4359897"/>
                    <a:pt x="3035651" y="4355886"/>
                    <a:pt x="3035651" y="4350937"/>
                  </a:cubicBezTo>
                  <a:cubicBezTo>
                    <a:pt x="3035651" y="4345988"/>
                    <a:pt x="3039664" y="4341976"/>
                    <a:pt x="3044614" y="4341976"/>
                  </a:cubicBezTo>
                  <a:close/>
                  <a:moveTo>
                    <a:pt x="2741055" y="4341976"/>
                  </a:moveTo>
                  <a:cubicBezTo>
                    <a:pt x="2746003" y="4341976"/>
                    <a:pt x="2750015" y="4345988"/>
                    <a:pt x="2750015" y="4350937"/>
                  </a:cubicBezTo>
                  <a:cubicBezTo>
                    <a:pt x="2750015" y="4355886"/>
                    <a:pt x="2746003" y="4359897"/>
                    <a:pt x="2741055" y="4359897"/>
                  </a:cubicBezTo>
                  <a:cubicBezTo>
                    <a:pt x="2736106" y="4359897"/>
                    <a:pt x="2732094" y="4355886"/>
                    <a:pt x="2732094" y="4350937"/>
                  </a:cubicBezTo>
                  <a:cubicBezTo>
                    <a:pt x="2732094" y="4345988"/>
                    <a:pt x="2736106" y="4341976"/>
                    <a:pt x="2741055" y="4341976"/>
                  </a:cubicBezTo>
                  <a:close/>
                  <a:moveTo>
                    <a:pt x="2437501" y="4341976"/>
                  </a:moveTo>
                  <a:cubicBezTo>
                    <a:pt x="2442449" y="4341976"/>
                    <a:pt x="2446460" y="4345988"/>
                    <a:pt x="2446460" y="4350937"/>
                  </a:cubicBezTo>
                  <a:cubicBezTo>
                    <a:pt x="2446460" y="4355886"/>
                    <a:pt x="2442449" y="4359897"/>
                    <a:pt x="2437501" y="4359897"/>
                  </a:cubicBezTo>
                  <a:cubicBezTo>
                    <a:pt x="2432555" y="4359897"/>
                    <a:pt x="2428544" y="4355886"/>
                    <a:pt x="2428544" y="4350937"/>
                  </a:cubicBezTo>
                  <a:cubicBezTo>
                    <a:pt x="2428544" y="4345988"/>
                    <a:pt x="2432555" y="4341976"/>
                    <a:pt x="2437501" y="4341976"/>
                  </a:cubicBezTo>
                  <a:close/>
                  <a:moveTo>
                    <a:pt x="2133934" y="4341976"/>
                  </a:moveTo>
                  <a:cubicBezTo>
                    <a:pt x="2138884" y="4341976"/>
                    <a:pt x="2142890" y="4345988"/>
                    <a:pt x="2142890" y="4350937"/>
                  </a:cubicBezTo>
                  <a:cubicBezTo>
                    <a:pt x="2142890" y="4355886"/>
                    <a:pt x="2138884" y="4359897"/>
                    <a:pt x="2133934" y="4359897"/>
                  </a:cubicBezTo>
                  <a:cubicBezTo>
                    <a:pt x="2128984" y="4359897"/>
                    <a:pt x="2124972" y="4355886"/>
                    <a:pt x="2124972" y="4350937"/>
                  </a:cubicBezTo>
                  <a:cubicBezTo>
                    <a:pt x="2124972" y="4345988"/>
                    <a:pt x="2128984" y="4341976"/>
                    <a:pt x="2133934" y="4341976"/>
                  </a:cubicBezTo>
                  <a:close/>
                  <a:moveTo>
                    <a:pt x="1830372" y="4341976"/>
                  </a:moveTo>
                  <a:cubicBezTo>
                    <a:pt x="1835321" y="4341976"/>
                    <a:pt x="1839333" y="4345988"/>
                    <a:pt x="1839333" y="4350937"/>
                  </a:cubicBezTo>
                  <a:cubicBezTo>
                    <a:pt x="1839333" y="4355886"/>
                    <a:pt x="1835321" y="4359897"/>
                    <a:pt x="1830372" y="4359897"/>
                  </a:cubicBezTo>
                  <a:cubicBezTo>
                    <a:pt x="1825424" y="4359897"/>
                    <a:pt x="1821411" y="4355886"/>
                    <a:pt x="1821411" y="4350937"/>
                  </a:cubicBezTo>
                  <a:cubicBezTo>
                    <a:pt x="1821411" y="4345988"/>
                    <a:pt x="1825424" y="4341976"/>
                    <a:pt x="1830372" y="4341976"/>
                  </a:cubicBezTo>
                  <a:close/>
                  <a:moveTo>
                    <a:pt x="1526812" y="4341976"/>
                  </a:moveTo>
                  <a:cubicBezTo>
                    <a:pt x="1531761" y="4341976"/>
                    <a:pt x="1535772" y="4345988"/>
                    <a:pt x="1535772" y="4350937"/>
                  </a:cubicBezTo>
                  <a:cubicBezTo>
                    <a:pt x="1535772" y="4355886"/>
                    <a:pt x="1531761" y="4359897"/>
                    <a:pt x="1526812" y="4359897"/>
                  </a:cubicBezTo>
                  <a:cubicBezTo>
                    <a:pt x="1521864" y="4359897"/>
                    <a:pt x="1517852" y="4355886"/>
                    <a:pt x="1517852" y="4350937"/>
                  </a:cubicBezTo>
                  <a:cubicBezTo>
                    <a:pt x="1517852" y="4345988"/>
                    <a:pt x="1521864" y="4341976"/>
                    <a:pt x="1526812" y="4341976"/>
                  </a:cubicBezTo>
                  <a:close/>
                  <a:moveTo>
                    <a:pt x="1223249" y="4341976"/>
                  </a:moveTo>
                  <a:cubicBezTo>
                    <a:pt x="1228198" y="4341976"/>
                    <a:pt x="1232210" y="4345988"/>
                    <a:pt x="1232210" y="4350937"/>
                  </a:cubicBezTo>
                  <a:cubicBezTo>
                    <a:pt x="1232210" y="4355886"/>
                    <a:pt x="1228198" y="4359897"/>
                    <a:pt x="1223249" y="4359897"/>
                  </a:cubicBezTo>
                  <a:cubicBezTo>
                    <a:pt x="1218300" y="4359897"/>
                    <a:pt x="1214288" y="4355886"/>
                    <a:pt x="1214288" y="4350937"/>
                  </a:cubicBezTo>
                  <a:cubicBezTo>
                    <a:pt x="1214288" y="4345988"/>
                    <a:pt x="1218300" y="4341976"/>
                    <a:pt x="1223249" y="4341976"/>
                  </a:cubicBezTo>
                  <a:close/>
                  <a:moveTo>
                    <a:pt x="919689" y="4341976"/>
                  </a:moveTo>
                  <a:cubicBezTo>
                    <a:pt x="924638" y="4341976"/>
                    <a:pt x="928649" y="4345988"/>
                    <a:pt x="928649" y="4350937"/>
                  </a:cubicBezTo>
                  <a:cubicBezTo>
                    <a:pt x="928649" y="4355886"/>
                    <a:pt x="924638" y="4359897"/>
                    <a:pt x="919689" y="4359897"/>
                  </a:cubicBezTo>
                  <a:cubicBezTo>
                    <a:pt x="914739" y="4359897"/>
                    <a:pt x="910727" y="4355886"/>
                    <a:pt x="910727" y="4350937"/>
                  </a:cubicBezTo>
                  <a:cubicBezTo>
                    <a:pt x="910727" y="4345988"/>
                    <a:pt x="914739" y="4341976"/>
                    <a:pt x="919689" y="4341976"/>
                  </a:cubicBezTo>
                  <a:close/>
                  <a:moveTo>
                    <a:pt x="616118" y="4341976"/>
                  </a:moveTo>
                  <a:cubicBezTo>
                    <a:pt x="621067" y="4341976"/>
                    <a:pt x="625079" y="4345988"/>
                    <a:pt x="625079" y="4350937"/>
                  </a:cubicBezTo>
                  <a:cubicBezTo>
                    <a:pt x="625079" y="4355886"/>
                    <a:pt x="621067" y="4359897"/>
                    <a:pt x="616118" y="4359897"/>
                  </a:cubicBezTo>
                  <a:cubicBezTo>
                    <a:pt x="611170" y="4359897"/>
                    <a:pt x="607158" y="4355886"/>
                    <a:pt x="607158" y="4350937"/>
                  </a:cubicBezTo>
                  <a:cubicBezTo>
                    <a:pt x="607158" y="4345988"/>
                    <a:pt x="611170" y="4341976"/>
                    <a:pt x="616118" y="4341976"/>
                  </a:cubicBezTo>
                  <a:close/>
                  <a:moveTo>
                    <a:pt x="312559" y="4341976"/>
                  </a:moveTo>
                  <a:cubicBezTo>
                    <a:pt x="317508" y="4341976"/>
                    <a:pt x="321520" y="4345988"/>
                    <a:pt x="321520" y="4350937"/>
                  </a:cubicBezTo>
                  <a:cubicBezTo>
                    <a:pt x="321520" y="4355886"/>
                    <a:pt x="317508" y="4359897"/>
                    <a:pt x="312559" y="4359897"/>
                  </a:cubicBezTo>
                  <a:cubicBezTo>
                    <a:pt x="307610" y="4359897"/>
                    <a:pt x="303599" y="4355886"/>
                    <a:pt x="303599" y="4350937"/>
                  </a:cubicBezTo>
                  <a:cubicBezTo>
                    <a:pt x="303599" y="4345988"/>
                    <a:pt x="307610" y="4341976"/>
                    <a:pt x="312559" y="4341976"/>
                  </a:cubicBezTo>
                  <a:close/>
                  <a:moveTo>
                    <a:pt x="8999" y="4341976"/>
                  </a:moveTo>
                  <a:cubicBezTo>
                    <a:pt x="13948" y="4341976"/>
                    <a:pt x="17960" y="4345988"/>
                    <a:pt x="17960" y="4350937"/>
                  </a:cubicBezTo>
                  <a:cubicBezTo>
                    <a:pt x="17960" y="4355886"/>
                    <a:pt x="13948" y="4359897"/>
                    <a:pt x="8999" y="4359897"/>
                  </a:cubicBezTo>
                  <a:cubicBezTo>
                    <a:pt x="4050" y="4359897"/>
                    <a:pt x="39" y="4355886"/>
                    <a:pt x="39" y="4350937"/>
                  </a:cubicBezTo>
                  <a:cubicBezTo>
                    <a:pt x="39" y="4345988"/>
                    <a:pt x="4050" y="4341976"/>
                    <a:pt x="8999" y="4341976"/>
                  </a:cubicBezTo>
                  <a:close/>
                  <a:moveTo>
                    <a:pt x="6836025" y="4265063"/>
                  </a:moveTo>
                  <a:cubicBezTo>
                    <a:pt x="6840974" y="4265063"/>
                    <a:pt x="6844985" y="4269075"/>
                    <a:pt x="6844985" y="4274024"/>
                  </a:cubicBezTo>
                  <a:cubicBezTo>
                    <a:pt x="6844985" y="4278973"/>
                    <a:pt x="6840974" y="4282984"/>
                    <a:pt x="6836025" y="4282984"/>
                  </a:cubicBezTo>
                  <a:cubicBezTo>
                    <a:pt x="6831076" y="4282984"/>
                    <a:pt x="6827064" y="4278973"/>
                    <a:pt x="6827064" y="4274024"/>
                  </a:cubicBezTo>
                  <a:cubicBezTo>
                    <a:pt x="6827064" y="4269075"/>
                    <a:pt x="6831076" y="4265063"/>
                    <a:pt x="6836025" y="4265063"/>
                  </a:cubicBezTo>
                  <a:close/>
                  <a:moveTo>
                    <a:pt x="6532742" y="4265063"/>
                  </a:moveTo>
                  <a:cubicBezTo>
                    <a:pt x="6537691" y="4265063"/>
                    <a:pt x="6541703" y="4269075"/>
                    <a:pt x="6541703" y="4274024"/>
                  </a:cubicBezTo>
                  <a:cubicBezTo>
                    <a:pt x="6541703" y="4278973"/>
                    <a:pt x="6537691" y="4282984"/>
                    <a:pt x="6532742" y="4282984"/>
                  </a:cubicBezTo>
                  <a:cubicBezTo>
                    <a:pt x="6527793" y="4282984"/>
                    <a:pt x="6523782" y="4278973"/>
                    <a:pt x="6523782" y="4274024"/>
                  </a:cubicBezTo>
                  <a:cubicBezTo>
                    <a:pt x="6523782" y="4269075"/>
                    <a:pt x="6527793" y="4265063"/>
                    <a:pt x="6532742" y="4265063"/>
                  </a:cubicBezTo>
                  <a:close/>
                  <a:moveTo>
                    <a:pt x="6229459" y="4265063"/>
                  </a:moveTo>
                  <a:cubicBezTo>
                    <a:pt x="6234408" y="4265063"/>
                    <a:pt x="6238420" y="4269075"/>
                    <a:pt x="6238420" y="4274024"/>
                  </a:cubicBezTo>
                  <a:cubicBezTo>
                    <a:pt x="6238420" y="4278973"/>
                    <a:pt x="6234408" y="4282984"/>
                    <a:pt x="6229459" y="4282984"/>
                  </a:cubicBezTo>
                  <a:cubicBezTo>
                    <a:pt x="6224510" y="4282984"/>
                    <a:pt x="6220499" y="4278973"/>
                    <a:pt x="6220499" y="4274024"/>
                  </a:cubicBezTo>
                  <a:cubicBezTo>
                    <a:pt x="6220499" y="4269075"/>
                    <a:pt x="6224510" y="4265063"/>
                    <a:pt x="6229459" y="4265063"/>
                  </a:cubicBezTo>
                  <a:close/>
                  <a:moveTo>
                    <a:pt x="5926177" y="4265063"/>
                  </a:moveTo>
                  <a:cubicBezTo>
                    <a:pt x="5931126" y="4265063"/>
                    <a:pt x="5935138" y="4269075"/>
                    <a:pt x="5935138" y="4274024"/>
                  </a:cubicBezTo>
                  <a:cubicBezTo>
                    <a:pt x="5935138" y="4278973"/>
                    <a:pt x="5931126" y="4282984"/>
                    <a:pt x="5926177" y="4282984"/>
                  </a:cubicBezTo>
                  <a:cubicBezTo>
                    <a:pt x="5921228" y="4282984"/>
                    <a:pt x="5917217" y="4278973"/>
                    <a:pt x="5917217" y="4274024"/>
                  </a:cubicBezTo>
                  <a:cubicBezTo>
                    <a:pt x="5917217" y="4269075"/>
                    <a:pt x="5921228" y="4265063"/>
                    <a:pt x="5926177" y="4265063"/>
                  </a:cubicBezTo>
                  <a:close/>
                  <a:moveTo>
                    <a:pt x="5622895" y="4265063"/>
                  </a:moveTo>
                  <a:cubicBezTo>
                    <a:pt x="5627844" y="4265063"/>
                    <a:pt x="5631856" y="4269075"/>
                    <a:pt x="5631856" y="4274024"/>
                  </a:cubicBezTo>
                  <a:cubicBezTo>
                    <a:pt x="5631856" y="4278973"/>
                    <a:pt x="5627844" y="4282984"/>
                    <a:pt x="5622895" y="4282984"/>
                  </a:cubicBezTo>
                  <a:cubicBezTo>
                    <a:pt x="5617946" y="4282984"/>
                    <a:pt x="5613935" y="4278973"/>
                    <a:pt x="5613935" y="4274024"/>
                  </a:cubicBezTo>
                  <a:cubicBezTo>
                    <a:pt x="5613935" y="4269075"/>
                    <a:pt x="5617946" y="4265063"/>
                    <a:pt x="5622895" y="4265063"/>
                  </a:cubicBezTo>
                  <a:close/>
                  <a:moveTo>
                    <a:pt x="5319613" y="4265063"/>
                  </a:moveTo>
                  <a:cubicBezTo>
                    <a:pt x="5324562" y="4265063"/>
                    <a:pt x="5328574" y="4269075"/>
                    <a:pt x="5328574" y="4274024"/>
                  </a:cubicBezTo>
                  <a:cubicBezTo>
                    <a:pt x="5328574" y="4278973"/>
                    <a:pt x="5324562" y="4282984"/>
                    <a:pt x="5319613" y="4282984"/>
                  </a:cubicBezTo>
                  <a:cubicBezTo>
                    <a:pt x="5314664" y="4282984"/>
                    <a:pt x="5310653" y="4278973"/>
                    <a:pt x="5310653" y="4274024"/>
                  </a:cubicBezTo>
                  <a:cubicBezTo>
                    <a:pt x="5310653" y="4269075"/>
                    <a:pt x="5314664" y="4265063"/>
                    <a:pt x="5319613" y="4265063"/>
                  </a:cubicBezTo>
                  <a:close/>
                  <a:moveTo>
                    <a:pt x="5016330" y="4265063"/>
                  </a:moveTo>
                  <a:cubicBezTo>
                    <a:pt x="5021279" y="4265063"/>
                    <a:pt x="5025291" y="4269075"/>
                    <a:pt x="5025291" y="4274024"/>
                  </a:cubicBezTo>
                  <a:cubicBezTo>
                    <a:pt x="5025291" y="4278973"/>
                    <a:pt x="5021279" y="4282984"/>
                    <a:pt x="5016330" y="4282984"/>
                  </a:cubicBezTo>
                  <a:cubicBezTo>
                    <a:pt x="5011381" y="4282984"/>
                    <a:pt x="5007370" y="4278973"/>
                    <a:pt x="5007370" y="4274024"/>
                  </a:cubicBezTo>
                  <a:cubicBezTo>
                    <a:pt x="5007370" y="4269075"/>
                    <a:pt x="5011381" y="4265063"/>
                    <a:pt x="5016330" y="4265063"/>
                  </a:cubicBezTo>
                  <a:close/>
                  <a:moveTo>
                    <a:pt x="4713048" y="4265063"/>
                  </a:moveTo>
                  <a:cubicBezTo>
                    <a:pt x="4717997" y="4265063"/>
                    <a:pt x="4722009" y="4269075"/>
                    <a:pt x="4722009" y="4274024"/>
                  </a:cubicBezTo>
                  <a:cubicBezTo>
                    <a:pt x="4722009" y="4278973"/>
                    <a:pt x="4717997" y="4282984"/>
                    <a:pt x="4713048" y="4282984"/>
                  </a:cubicBezTo>
                  <a:cubicBezTo>
                    <a:pt x="4708099" y="4282984"/>
                    <a:pt x="4704088" y="4278973"/>
                    <a:pt x="4704088" y="4274024"/>
                  </a:cubicBezTo>
                  <a:cubicBezTo>
                    <a:pt x="4704088" y="4269075"/>
                    <a:pt x="4708099" y="4265063"/>
                    <a:pt x="4713048" y="4265063"/>
                  </a:cubicBezTo>
                  <a:close/>
                  <a:moveTo>
                    <a:pt x="4409765" y="4265063"/>
                  </a:moveTo>
                  <a:cubicBezTo>
                    <a:pt x="4414714" y="4265063"/>
                    <a:pt x="4418726" y="4269075"/>
                    <a:pt x="4418726" y="4274024"/>
                  </a:cubicBezTo>
                  <a:cubicBezTo>
                    <a:pt x="4418726" y="4278973"/>
                    <a:pt x="4414714" y="4282984"/>
                    <a:pt x="4409765" y="4282984"/>
                  </a:cubicBezTo>
                  <a:cubicBezTo>
                    <a:pt x="4404816" y="4282984"/>
                    <a:pt x="4400805" y="4278973"/>
                    <a:pt x="4400805" y="4274024"/>
                  </a:cubicBezTo>
                  <a:cubicBezTo>
                    <a:pt x="4400805" y="4269075"/>
                    <a:pt x="4404816" y="4265063"/>
                    <a:pt x="4409765" y="4265063"/>
                  </a:cubicBezTo>
                  <a:close/>
                  <a:moveTo>
                    <a:pt x="4106483" y="4265063"/>
                  </a:moveTo>
                  <a:cubicBezTo>
                    <a:pt x="4111432" y="4265063"/>
                    <a:pt x="4115444" y="4269075"/>
                    <a:pt x="4115444" y="4274024"/>
                  </a:cubicBezTo>
                  <a:cubicBezTo>
                    <a:pt x="4115444" y="4278973"/>
                    <a:pt x="4111432" y="4282984"/>
                    <a:pt x="4106483" y="4282984"/>
                  </a:cubicBezTo>
                  <a:cubicBezTo>
                    <a:pt x="4101534" y="4282984"/>
                    <a:pt x="4097523" y="4278973"/>
                    <a:pt x="4097523" y="4274024"/>
                  </a:cubicBezTo>
                  <a:cubicBezTo>
                    <a:pt x="4097523" y="4269075"/>
                    <a:pt x="4101534" y="4265063"/>
                    <a:pt x="4106483" y="4265063"/>
                  </a:cubicBezTo>
                  <a:close/>
                  <a:moveTo>
                    <a:pt x="3803200" y="4265063"/>
                  </a:moveTo>
                  <a:cubicBezTo>
                    <a:pt x="3808149" y="4265063"/>
                    <a:pt x="3812161" y="4269075"/>
                    <a:pt x="3812161" y="4274024"/>
                  </a:cubicBezTo>
                  <a:cubicBezTo>
                    <a:pt x="3812161" y="4278973"/>
                    <a:pt x="3808149" y="4282984"/>
                    <a:pt x="3803200" y="4282984"/>
                  </a:cubicBezTo>
                  <a:cubicBezTo>
                    <a:pt x="3798252" y="4282984"/>
                    <a:pt x="3794240" y="4278973"/>
                    <a:pt x="3794240" y="4274024"/>
                  </a:cubicBezTo>
                  <a:cubicBezTo>
                    <a:pt x="3794240" y="4269075"/>
                    <a:pt x="3798252" y="4265063"/>
                    <a:pt x="3803200" y="4265063"/>
                  </a:cubicBezTo>
                  <a:close/>
                  <a:moveTo>
                    <a:pt x="3499921" y="4265063"/>
                  </a:moveTo>
                  <a:cubicBezTo>
                    <a:pt x="3504867" y="4265063"/>
                    <a:pt x="3508879" y="4269075"/>
                    <a:pt x="3508879" y="4274024"/>
                  </a:cubicBezTo>
                  <a:cubicBezTo>
                    <a:pt x="3508879" y="4278973"/>
                    <a:pt x="3504867" y="4282984"/>
                    <a:pt x="3499921" y="4282984"/>
                  </a:cubicBezTo>
                  <a:cubicBezTo>
                    <a:pt x="3495023" y="4282984"/>
                    <a:pt x="3491013" y="4278973"/>
                    <a:pt x="3491013" y="4274024"/>
                  </a:cubicBezTo>
                  <a:cubicBezTo>
                    <a:pt x="3491013" y="4269075"/>
                    <a:pt x="3495023" y="4265063"/>
                    <a:pt x="3499921" y="4265063"/>
                  </a:cubicBezTo>
                  <a:close/>
                  <a:moveTo>
                    <a:pt x="3196690" y="4265063"/>
                  </a:moveTo>
                  <a:cubicBezTo>
                    <a:pt x="3201644" y="4265063"/>
                    <a:pt x="3205658" y="4269075"/>
                    <a:pt x="3205658" y="4274024"/>
                  </a:cubicBezTo>
                  <a:cubicBezTo>
                    <a:pt x="3205658" y="4278973"/>
                    <a:pt x="3201644" y="4282984"/>
                    <a:pt x="3196690" y="4282984"/>
                  </a:cubicBezTo>
                  <a:cubicBezTo>
                    <a:pt x="3191743" y="4282984"/>
                    <a:pt x="3187729" y="4278973"/>
                    <a:pt x="3187729" y="4274024"/>
                  </a:cubicBezTo>
                  <a:cubicBezTo>
                    <a:pt x="3187729" y="4269075"/>
                    <a:pt x="3191743" y="4265063"/>
                    <a:pt x="3196690" y="4265063"/>
                  </a:cubicBezTo>
                  <a:close/>
                  <a:moveTo>
                    <a:pt x="2893456" y="4265063"/>
                  </a:moveTo>
                  <a:cubicBezTo>
                    <a:pt x="2898405" y="4265063"/>
                    <a:pt x="2902414" y="4269075"/>
                    <a:pt x="2902414" y="4274024"/>
                  </a:cubicBezTo>
                  <a:cubicBezTo>
                    <a:pt x="2902414" y="4278973"/>
                    <a:pt x="2898405" y="4282984"/>
                    <a:pt x="2893456" y="4282984"/>
                  </a:cubicBezTo>
                  <a:cubicBezTo>
                    <a:pt x="2888507" y="4282984"/>
                    <a:pt x="2884495" y="4278973"/>
                    <a:pt x="2884495" y="4274024"/>
                  </a:cubicBezTo>
                  <a:cubicBezTo>
                    <a:pt x="2884495" y="4269075"/>
                    <a:pt x="2888507" y="4265063"/>
                    <a:pt x="2893456" y="4265063"/>
                  </a:cubicBezTo>
                  <a:close/>
                  <a:moveTo>
                    <a:pt x="2590176" y="4265063"/>
                  </a:moveTo>
                  <a:cubicBezTo>
                    <a:pt x="2595118" y="4265063"/>
                    <a:pt x="2599130" y="4269075"/>
                    <a:pt x="2599130" y="4274024"/>
                  </a:cubicBezTo>
                  <a:cubicBezTo>
                    <a:pt x="2599130" y="4278973"/>
                    <a:pt x="2595118" y="4282984"/>
                    <a:pt x="2590176" y="4282984"/>
                  </a:cubicBezTo>
                  <a:cubicBezTo>
                    <a:pt x="2585228" y="4282984"/>
                    <a:pt x="2581216" y="4278973"/>
                    <a:pt x="2581216" y="4274024"/>
                  </a:cubicBezTo>
                  <a:cubicBezTo>
                    <a:pt x="2581216" y="4269075"/>
                    <a:pt x="2585228" y="4265063"/>
                    <a:pt x="2590176" y="4265063"/>
                  </a:cubicBezTo>
                  <a:close/>
                  <a:moveTo>
                    <a:pt x="2286897" y="4265063"/>
                  </a:moveTo>
                  <a:cubicBezTo>
                    <a:pt x="2291842" y="4265063"/>
                    <a:pt x="2295856" y="4269075"/>
                    <a:pt x="2295856" y="4274024"/>
                  </a:cubicBezTo>
                  <a:cubicBezTo>
                    <a:pt x="2295856" y="4278973"/>
                    <a:pt x="2291842" y="4282984"/>
                    <a:pt x="2286897" y="4282984"/>
                  </a:cubicBezTo>
                  <a:cubicBezTo>
                    <a:pt x="2281949" y="4282984"/>
                    <a:pt x="2277937" y="4278973"/>
                    <a:pt x="2277937" y="4274024"/>
                  </a:cubicBezTo>
                  <a:cubicBezTo>
                    <a:pt x="2277937" y="4269075"/>
                    <a:pt x="2281949" y="4265063"/>
                    <a:pt x="2286897" y="4265063"/>
                  </a:cubicBezTo>
                  <a:close/>
                  <a:moveTo>
                    <a:pt x="1983623" y="4265063"/>
                  </a:moveTo>
                  <a:cubicBezTo>
                    <a:pt x="1988575" y="4265063"/>
                    <a:pt x="1992586" y="4269075"/>
                    <a:pt x="1992586" y="4274024"/>
                  </a:cubicBezTo>
                  <a:cubicBezTo>
                    <a:pt x="1992586" y="4278973"/>
                    <a:pt x="1988575" y="4282984"/>
                    <a:pt x="1983623" y="4282984"/>
                  </a:cubicBezTo>
                  <a:cubicBezTo>
                    <a:pt x="1978674" y="4282984"/>
                    <a:pt x="1974661" y="4278973"/>
                    <a:pt x="1974661" y="4274024"/>
                  </a:cubicBezTo>
                  <a:cubicBezTo>
                    <a:pt x="1974661" y="4269075"/>
                    <a:pt x="1978674" y="4265063"/>
                    <a:pt x="1983623" y="4265063"/>
                  </a:cubicBezTo>
                  <a:close/>
                  <a:moveTo>
                    <a:pt x="1680358" y="4265063"/>
                  </a:moveTo>
                  <a:cubicBezTo>
                    <a:pt x="1685307" y="4265063"/>
                    <a:pt x="1689320" y="4269075"/>
                    <a:pt x="1689320" y="4274024"/>
                  </a:cubicBezTo>
                  <a:cubicBezTo>
                    <a:pt x="1689320" y="4278973"/>
                    <a:pt x="1685307" y="4282984"/>
                    <a:pt x="1680358" y="4282984"/>
                  </a:cubicBezTo>
                  <a:cubicBezTo>
                    <a:pt x="1675409" y="4282984"/>
                    <a:pt x="1671397" y="4278973"/>
                    <a:pt x="1671397" y="4274024"/>
                  </a:cubicBezTo>
                  <a:cubicBezTo>
                    <a:pt x="1671397" y="4269075"/>
                    <a:pt x="1675409" y="4265063"/>
                    <a:pt x="1680358" y="4265063"/>
                  </a:cubicBezTo>
                  <a:close/>
                  <a:moveTo>
                    <a:pt x="1377074" y="4265063"/>
                  </a:moveTo>
                  <a:cubicBezTo>
                    <a:pt x="1382023" y="4265063"/>
                    <a:pt x="1386036" y="4269075"/>
                    <a:pt x="1386036" y="4274024"/>
                  </a:cubicBezTo>
                  <a:cubicBezTo>
                    <a:pt x="1386036" y="4278973"/>
                    <a:pt x="1382023" y="4282984"/>
                    <a:pt x="1377074" y="4282984"/>
                  </a:cubicBezTo>
                  <a:cubicBezTo>
                    <a:pt x="1372125" y="4282984"/>
                    <a:pt x="1368112" y="4278973"/>
                    <a:pt x="1368112" y="4274024"/>
                  </a:cubicBezTo>
                  <a:cubicBezTo>
                    <a:pt x="1368112" y="4269075"/>
                    <a:pt x="1372125" y="4265063"/>
                    <a:pt x="1377074" y="4265063"/>
                  </a:cubicBezTo>
                  <a:close/>
                  <a:moveTo>
                    <a:pt x="1073788" y="4265063"/>
                  </a:moveTo>
                  <a:cubicBezTo>
                    <a:pt x="1078737" y="4265063"/>
                    <a:pt x="1082747" y="4269075"/>
                    <a:pt x="1082747" y="4274024"/>
                  </a:cubicBezTo>
                  <a:cubicBezTo>
                    <a:pt x="1082747" y="4278973"/>
                    <a:pt x="1078737" y="4282984"/>
                    <a:pt x="1073788" y="4282984"/>
                  </a:cubicBezTo>
                  <a:cubicBezTo>
                    <a:pt x="1068838" y="4282984"/>
                    <a:pt x="1064826" y="4278973"/>
                    <a:pt x="1064826" y="4274024"/>
                  </a:cubicBezTo>
                  <a:cubicBezTo>
                    <a:pt x="1064826" y="4269075"/>
                    <a:pt x="1068838" y="4265063"/>
                    <a:pt x="1073788" y="4265063"/>
                  </a:cubicBezTo>
                  <a:close/>
                  <a:moveTo>
                    <a:pt x="770512" y="4265063"/>
                  </a:moveTo>
                  <a:cubicBezTo>
                    <a:pt x="775457" y="4265063"/>
                    <a:pt x="779465" y="4269075"/>
                    <a:pt x="779465" y="4274024"/>
                  </a:cubicBezTo>
                  <a:cubicBezTo>
                    <a:pt x="779465" y="4278973"/>
                    <a:pt x="775457" y="4282984"/>
                    <a:pt x="770512" y="4282984"/>
                  </a:cubicBezTo>
                  <a:cubicBezTo>
                    <a:pt x="765558" y="4282984"/>
                    <a:pt x="761547" y="4278973"/>
                    <a:pt x="761547" y="4274024"/>
                  </a:cubicBezTo>
                  <a:cubicBezTo>
                    <a:pt x="761547" y="4269075"/>
                    <a:pt x="765558" y="4265063"/>
                    <a:pt x="770512" y="4265063"/>
                  </a:cubicBezTo>
                  <a:close/>
                  <a:moveTo>
                    <a:pt x="467202" y="4265063"/>
                  </a:moveTo>
                  <a:cubicBezTo>
                    <a:pt x="472151" y="4265063"/>
                    <a:pt x="476163" y="4269075"/>
                    <a:pt x="476163" y="4274024"/>
                  </a:cubicBezTo>
                  <a:cubicBezTo>
                    <a:pt x="476163" y="4278973"/>
                    <a:pt x="472151" y="4282984"/>
                    <a:pt x="467202" y="4282984"/>
                  </a:cubicBezTo>
                  <a:cubicBezTo>
                    <a:pt x="462254" y="4282984"/>
                    <a:pt x="458242" y="4278973"/>
                    <a:pt x="458242" y="4274024"/>
                  </a:cubicBezTo>
                  <a:cubicBezTo>
                    <a:pt x="458242" y="4269075"/>
                    <a:pt x="462254" y="4265063"/>
                    <a:pt x="467202" y="4265063"/>
                  </a:cubicBezTo>
                  <a:close/>
                  <a:moveTo>
                    <a:pt x="163922" y="4265063"/>
                  </a:moveTo>
                  <a:cubicBezTo>
                    <a:pt x="168871" y="4265063"/>
                    <a:pt x="172882" y="4269075"/>
                    <a:pt x="172882" y="4274024"/>
                  </a:cubicBezTo>
                  <a:cubicBezTo>
                    <a:pt x="172882" y="4278973"/>
                    <a:pt x="168871" y="4282984"/>
                    <a:pt x="163922" y="4282984"/>
                  </a:cubicBezTo>
                  <a:cubicBezTo>
                    <a:pt x="158974" y="4282984"/>
                    <a:pt x="154962" y="4278973"/>
                    <a:pt x="154962" y="4274024"/>
                  </a:cubicBezTo>
                  <a:cubicBezTo>
                    <a:pt x="154962" y="4269075"/>
                    <a:pt x="158974" y="4265063"/>
                    <a:pt x="163922" y="4265063"/>
                  </a:cubicBezTo>
                  <a:close/>
                  <a:moveTo>
                    <a:pt x="6836025" y="4075234"/>
                  </a:moveTo>
                  <a:cubicBezTo>
                    <a:pt x="6840974" y="4075234"/>
                    <a:pt x="6844985" y="4079246"/>
                    <a:pt x="6844985" y="4084195"/>
                  </a:cubicBezTo>
                  <a:cubicBezTo>
                    <a:pt x="6844985" y="4089144"/>
                    <a:pt x="6840974" y="4093155"/>
                    <a:pt x="6836025" y="4093155"/>
                  </a:cubicBezTo>
                  <a:cubicBezTo>
                    <a:pt x="6831076" y="4093155"/>
                    <a:pt x="6827064" y="4089144"/>
                    <a:pt x="6827064" y="4084195"/>
                  </a:cubicBezTo>
                  <a:cubicBezTo>
                    <a:pt x="6827064" y="4079246"/>
                    <a:pt x="6831076" y="4075234"/>
                    <a:pt x="6836025" y="4075234"/>
                  </a:cubicBezTo>
                  <a:close/>
                  <a:moveTo>
                    <a:pt x="6532742" y="4075234"/>
                  </a:moveTo>
                  <a:cubicBezTo>
                    <a:pt x="6537691" y="4075234"/>
                    <a:pt x="6541703" y="4079246"/>
                    <a:pt x="6541703" y="4084195"/>
                  </a:cubicBezTo>
                  <a:cubicBezTo>
                    <a:pt x="6541703" y="4089144"/>
                    <a:pt x="6537691" y="4093155"/>
                    <a:pt x="6532742" y="4093155"/>
                  </a:cubicBezTo>
                  <a:cubicBezTo>
                    <a:pt x="6527793" y="4093155"/>
                    <a:pt x="6523782" y="4089144"/>
                    <a:pt x="6523782" y="4084195"/>
                  </a:cubicBezTo>
                  <a:cubicBezTo>
                    <a:pt x="6523782" y="4079246"/>
                    <a:pt x="6527793" y="4075234"/>
                    <a:pt x="6532742" y="4075234"/>
                  </a:cubicBezTo>
                  <a:close/>
                  <a:moveTo>
                    <a:pt x="6229459" y="4075234"/>
                  </a:moveTo>
                  <a:cubicBezTo>
                    <a:pt x="6234408" y="4075234"/>
                    <a:pt x="6238420" y="4079246"/>
                    <a:pt x="6238420" y="4084195"/>
                  </a:cubicBezTo>
                  <a:cubicBezTo>
                    <a:pt x="6238420" y="4089144"/>
                    <a:pt x="6234408" y="4093155"/>
                    <a:pt x="6229459" y="4093155"/>
                  </a:cubicBezTo>
                  <a:cubicBezTo>
                    <a:pt x="6224510" y="4093155"/>
                    <a:pt x="6220499" y="4089144"/>
                    <a:pt x="6220499" y="4084195"/>
                  </a:cubicBezTo>
                  <a:cubicBezTo>
                    <a:pt x="6220499" y="4079246"/>
                    <a:pt x="6224510" y="4075234"/>
                    <a:pt x="6229459" y="4075234"/>
                  </a:cubicBezTo>
                  <a:close/>
                  <a:moveTo>
                    <a:pt x="5926177" y="4075234"/>
                  </a:moveTo>
                  <a:cubicBezTo>
                    <a:pt x="5931126" y="4075234"/>
                    <a:pt x="5935138" y="4079246"/>
                    <a:pt x="5935138" y="4084195"/>
                  </a:cubicBezTo>
                  <a:cubicBezTo>
                    <a:pt x="5935138" y="4089144"/>
                    <a:pt x="5931126" y="4093155"/>
                    <a:pt x="5926177" y="4093155"/>
                  </a:cubicBezTo>
                  <a:cubicBezTo>
                    <a:pt x="5921228" y="4093155"/>
                    <a:pt x="5917217" y="4089144"/>
                    <a:pt x="5917217" y="4084195"/>
                  </a:cubicBezTo>
                  <a:cubicBezTo>
                    <a:pt x="5917217" y="4079246"/>
                    <a:pt x="5921228" y="4075234"/>
                    <a:pt x="5926177" y="4075234"/>
                  </a:cubicBezTo>
                  <a:close/>
                  <a:moveTo>
                    <a:pt x="5622895" y="4075234"/>
                  </a:moveTo>
                  <a:cubicBezTo>
                    <a:pt x="5627844" y="4075234"/>
                    <a:pt x="5631856" y="4079246"/>
                    <a:pt x="5631856" y="4084195"/>
                  </a:cubicBezTo>
                  <a:cubicBezTo>
                    <a:pt x="5631856" y="4089144"/>
                    <a:pt x="5627844" y="4093155"/>
                    <a:pt x="5622895" y="4093155"/>
                  </a:cubicBezTo>
                  <a:cubicBezTo>
                    <a:pt x="5617946" y="4093155"/>
                    <a:pt x="5613935" y="4089144"/>
                    <a:pt x="5613935" y="4084195"/>
                  </a:cubicBezTo>
                  <a:cubicBezTo>
                    <a:pt x="5613935" y="4079246"/>
                    <a:pt x="5617946" y="4075234"/>
                    <a:pt x="5622895" y="4075234"/>
                  </a:cubicBezTo>
                  <a:close/>
                  <a:moveTo>
                    <a:pt x="5319613" y="4075234"/>
                  </a:moveTo>
                  <a:cubicBezTo>
                    <a:pt x="5324562" y="4075234"/>
                    <a:pt x="5328574" y="4079246"/>
                    <a:pt x="5328574" y="4084195"/>
                  </a:cubicBezTo>
                  <a:cubicBezTo>
                    <a:pt x="5328574" y="4089144"/>
                    <a:pt x="5324562" y="4093155"/>
                    <a:pt x="5319613" y="4093155"/>
                  </a:cubicBezTo>
                  <a:cubicBezTo>
                    <a:pt x="5314664" y="4093155"/>
                    <a:pt x="5310653" y="4089144"/>
                    <a:pt x="5310653" y="4084195"/>
                  </a:cubicBezTo>
                  <a:cubicBezTo>
                    <a:pt x="5310653" y="4079246"/>
                    <a:pt x="5314664" y="4075234"/>
                    <a:pt x="5319613" y="4075234"/>
                  </a:cubicBezTo>
                  <a:close/>
                  <a:moveTo>
                    <a:pt x="5016330" y="4075234"/>
                  </a:moveTo>
                  <a:cubicBezTo>
                    <a:pt x="5021279" y="4075234"/>
                    <a:pt x="5025291" y="4079246"/>
                    <a:pt x="5025291" y="4084195"/>
                  </a:cubicBezTo>
                  <a:cubicBezTo>
                    <a:pt x="5025291" y="4089144"/>
                    <a:pt x="5021279" y="4093155"/>
                    <a:pt x="5016330" y="4093155"/>
                  </a:cubicBezTo>
                  <a:cubicBezTo>
                    <a:pt x="5011381" y="4093155"/>
                    <a:pt x="5007370" y="4089144"/>
                    <a:pt x="5007370" y="4084195"/>
                  </a:cubicBezTo>
                  <a:cubicBezTo>
                    <a:pt x="5007370" y="4079246"/>
                    <a:pt x="5011381" y="4075234"/>
                    <a:pt x="5016330" y="4075234"/>
                  </a:cubicBezTo>
                  <a:close/>
                  <a:moveTo>
                    <a:pt x="4713048" y="4075234"/>
                  </a:moveTo>
                  <a:cubicBezTo>
                    <a:pt x="4717997" y="4075234"/>
                    <a:pt x="4722009" y="4079246"/>
                    <a:pt x="4722009" y="4084195"/>
                  </a:cubicBezTo>
                  <a:cubicBezTo>
                    <a:pt x="4722009" y="4089144"/>
                    <a:pt x="4717997" y="4093155"/>
                    <a:pt x="4713048" y="4093155"/>
                  </a:cubicBezTo>
                  <a:cubicBezTo>
                    <a:pt x="4708099" y="4093155"/>
                    <a:pt x="4704088" y="4089144"/>
                    <a:pt x="4704088" y="4084195"/>
                  </a:cubicBezTo>
                  <a:cubicBezTo>
                    <a:pt x="4704088" y="4079246"/>
                    <a:pt x="4708099" y="4075234"/>
                    <a:pt x="4713048" y="4075234"/>
                  </a:cubicBezTo>
                  <a:close/>
                  <a:moveTo>
                    <a:pt x="4409765" y="4075234"/>
                  </a:moveTo>
                  <a:cubicBezTo>
                    <a:pt x="4414714" y="4075234"/>
                    <a:pt x="4418726" y="4079246"/>
                    <a:pt x="4418726" y="4084195"/>
                  </a:cubicBezTo>
                  <a:cubicBezTo>
                    <a:pt x="4418726" y="4089144"/>
                    <a:pt x="4414714" y="4093155"/>
                    <a:pt x="4409765" y="4093155"/>
                  </a:cubicBezTo>
                  <a:cubicBezTo>
                    <a:pt x="4404816" y="4093155"/>
                    <a:pt x="4400805" y="4089144"/>
                    <a:pt x="4400805" y="4084195"/>
                  </a:cubicBezTo>
                  <a:cubicBezTo>
                    <a:pt x="4400805" y="4079246"/>
                    <a:pt x="4404816" y="4075234"/>
                    <a:pt x="4409765" y="4075234"/>
                  </a:cubicBezTo>
                  <a:close/>
                  <a:moveTo>
                    <a:pt x="4106483" y="4075234"/>
                  </a:moveTo>
                  <a:cubicBezTo>
                    <a:pt x="4111432" y="4075234"/>
                    <a:pt x="4115444" y="4079246"/>
                    <a:pt x="4115444" y="4084195"/>
                  </a:cubicBezTo>
                  <a:cubicBezTo>
                    <a:pt x="4115444" y="4089144"/>
                    <a:pt x="4111432" y="4093155"/>
                    <a:pt x="4106483" y="4093155"/>
                  </a:cubicBezTo>
                  <a:cubicBezTo>
                    <a:pt x="4101534" y="4093155"/>
                    <a:pt x="4097523" y="4089144"/>
                    <a:pt x="4097523" y="4084195"/>
                  </a:cubicBezTo>
                  <a:cubicBezTo>
                    <a:pt x="4097523" y="4079246"/>
                    <a:pt x="4101534" y="4075234"/>
                    <a:pt x="4106483" y="4075234"/>
                  </a:cubicBezTo>
                  <a:close/>
                  <a:moveTo>
                    <a:pt x="3803200" y="4075234"/>
                  </a:moveTo>
                  <a:cubicBezTo>
                    <a:pt x="3808149" y="4075234"/>
                    <a:pt x="3812161" y="4079246"/>
                    <a:pt x="3812161" y="4084195"/>
                  </a:cubicBezTo>
                  <a:cubicBezTo>
                    <a:pt x="3812161" y="4089144"/>
                    <a:pt x="3808149" y="4093155"/>
                    <a:pt x="3803200" y="4093155"/>
                  </a:cubicBezTo>
                  <a:cubicBezTo>
                    <a:pt x="3798252" y="4093155"/>
                    <a:pt x="3794240" y="4089144"/>
                    <a:pt x="3794240" y="4084195"/>
                  </a:cubicBezTo>
                  <a:cubicBezTo>
                    <a:pt x="3794240" y="4079246"/>
                    <a:pt x="3798252" y="4075234"/>
                    <a:pt x="3803200" y="4075234"/>
                  </a:cubicBezTo>
                  <a:close/>
                  <a:moveTo>
                    <a:pt x="3499921" y="4075234"/>
                  </a:moveTo>
                  <a:cubicBezTo>
                    <a:pt x="3504867" y="4075234"/>
                    <a:pt x="3508879" y="4079246"/>
                    <a:pt x="3508879" y="4084195"/>
                  </a:cubicBezTo>
                  <a:cubicBezTo>
                    <a:pt x="3508879" y="4089144"/>
                    <a:pt x="3504867" y="4093155"/>
                    <a:pt x="3499921" y="4093155"/>
                  </a:cubicBezTo>
                  <a:cubicBezTo>
                    <a:pt x="3495024" y="4093155"/>
                    <a:pt x="3491013" y="4089144"/>
                    <a:pt x="3491013" y="4084195"/>
                  </a:cubicBezTo>
                  <a:cubicBezTo>
                    <a:pt x="3491013" y="4079246"/>
                    <a:pt x="3495024" y="4075234"/>
                    <a:pt x="3499921" y="4075234"/>
                  </a:cubicBezTo>
                  <a:close/>
                  <a:moveTo>
                    <a:pt x="3196690" y="4075234"/>
                  </a:moveTo>
                  <a:cubicBezTo>
                    <a:pt x="3201644" y="4075234"/>
                    <a:pt x="3205662" y="4079246"/>
                    <a:pt x="3205662" y="4084195"/>
                  </a:cubicBezTo>
                  <a:cubicBezTo>
                    <a:pt x="3205662" y="4089144"/>
                    <a:pt x="3201644" y="4093155"/>
                    <a:pt x="3196690" y="4093155"/>
                  </a:cubicBezTo>
                  <a:cubicBezTo>
                    <a:pt x="3191743" y="4093155"/>
                    <a:pt x="3187729" y="4089144"/>
                    <a:pt x="3187729" y="4084195"/>
                  </a:cubicBezTo>
                  <a:cubicBezTo>
                    <a:pt x="3187729" y="4079246"/>
                    <a:pt x="3191743" y="4075234"/>
                    <a:pt x="3196690" y="4075234"/>
                  </a:cubicBezTo>
                  <a:close/>
                  <a:moveTo>
                    <a:pt x="2893457" y="4075234"/>
                  </a:moveTo>
                  <a:cubicBezTo>
                    <a:pt x="2898407" y="4075234"/>
                    <a:pt x="2902415" y="4079246"/>
                    <a:pt x="2902415" y="4084195"/>
                  </a:cubicBezTo>
                  <a:cubicBezTo>
                    <a:pt x="2902415" y="4089144"/>
                    <a:pt x="2898407" y="4093155"/>
                    <a:pt x="2893457" y="4093155"/>
                  </a:cubicBezTo>
                  <a:cubicBezTo>
                    <a:pt x="2888508" y="4093155"/>
                    <a:pt x="2884498" y="4089144"/>
                    <a:pt x="2884498" y="4084195"/>
                  </a:cubicBezTo>
                  <a:cubicBezTo>
                    <a:pt x="2884498" y="4079246"/>
                    <a:pt x="2888508" y="4075234"/>
                    <a:pt x="2893457" y="4075234"/>
                  </a:cubicBezTo>
                  <a:close/>
                  <a:moveTo>
                    <a:pt x="2590176" y="4075234"/>
                  </a:moveTo>
                  <a:cubicBezTo>
                    <a:pt x="2595120" y="4075234"/>
                    <a:pt x="2599130" y="4079246"/>
                    <a:pt x="2599130" y="4084195"/>
                  </a:cubicBezTo>
                  <a:cubicBezTo>
                    <a:pt x="2599130" y="4089144"/>
                    <a:pt x="2595120" y="4093155"/>
                    <a:pt x="2590176" y="4093155"/>
                  </a:cubicBezTo>
                  <a:cubicBezTo>
                    <a:pt x="2585228" y="4093155"/>
                    <a:pt x="2581219" y="4089144"/>
                    <a:pt x="2581219" y="4084195"/>
                  </a:cubicBezTo>
                  <a:cubicBezTo>
                    <a:pt x="2581219" y="4079246"/>
                    <a:pt x="2585228" y="4075234"/>
                    <a:pt x="2590176" y="4075234"/>
                  </a:cubicBezTo>
                  <a:close/>
                  <a:moveTo>
                    <a:pt x="2286899" y="4075234"/>
                  </a:moveTo>
                  <a:cubicBezTo>
                    <a:pt x="2291842" y="4075234"/>
                    <a:pt x="2295859" y="4079246"/>
                    <a:pt x="2295859" y="4084195"/>
                  </a:cubicBezTo>
                  <a:cubicBezTo>
                    <a:pt x="2295859" y="4089144"/>
                    <a:pt x="2291842" y="4093155"/>
                    <a:pt x="2286899" y="4093155"/>
                  </a:cubicBezTo>
                  <a:cubicBezTo>
                    <a:pt x="2281952" y="4093155"/>
                    <a:pt x="2277940" y="4089144"/>
                    <a:pt x="2277940" y="4084195"/>
                  </a:cubicBezTo>
                  <a:cubicBezTo>
                    <a:pt x="2277940" y="4079246"/>
                    <a:pt x="2281952" y="4075234"/>
                    <a:pt x="2286899" y="4075234"/>
                  </a:cubicBezTo>
                  <a:close/>
                  <a:moveTo>
                    <a:pt x="1983623" y="4075234"/>
                  </a:moveTo>
                  <a:cubicBezTo>
                    <a:pt x="1988575" y="4075234"/>
                    <a:pt x="1992589" y="4079246"/>
                    <a:pt x="1992589" y="4084195"/>
                  </a:cubicBezTo>
                  <a:cubicBezTo>
                    <a:pt x="1992589" y="4089144"/>
                    <a:pt x="1988575" y="4093155"/>
                    <a:pt x="1983623" y="4093155"/>
                  </a:cubicBezTo>
                  <a:cubicBezTo>
                    <a:pt x="1978675" y="4093155"/>
                    <a:pt x="1974662" y="4089144"/>
                    <a:pt x="1974662" y="4084195"/>
                  </a:cubicBezTo>
                  <a:cubicBezTo>
                    <a:pt x="1974662" y="4079246"/>
                    <a:pt x="1978675" y="4075234"/>
                    <a:pt x="1983623" y="4075234"/>
                  </a:cubicBezTo>
                  <a:close/>
                  <a:moveTo>
                    <a:pt x="1680360" y="4075234"/>
                  </a:moveTo>
                  <a:cubicBezTo>
                    <a:pt x="1685310" y="4075234"/>
                    <a:pt x="1689322" y="4079246"/>
                    <a:pt x="1689322" y="4084195"/>
                  </a:cubicBezTo>
                  <a:cubicBezTo>
                    <a:pt x="1689322" y="4089144"/>
                    <a:pt x="1685310" y="4093155"/>
                    <a:pt x="1680360" y="4093155"/>
                  </a:cubicBezTo>
                  <a:cubicBezTo>
                    <a:pt x="1675412" y="4093155"/>
                    <a:pt x="1671400" y="4089144"/>
                    <a:pt x="1671400" y="4084195"/>
                  </a:cubicBezTo>
                  <a:cubicBezTo>
                    <a:pt x="1671400" y="4079246"/>
                    <a:pt x="1675412" y="4075234"/>
                    <a:pt x="1680360" y="4075234"/>
                  </a:cubicBezTo>
                  <a:close/>
                  <a:moveTo>
                    <a:pt x="1377078" y="4075234"/>
                  </a:moveTo>
                  <a:cubicBezTo>
                    <a:pt x="1382026" y="4075234"/>
                    <a:pt x="1386038" y="4079246"/>
                    <a:pt x="1386038" y="4084195"/>
                  </a:cubicBezTo>
                  <a:cubicBezTo>
                    <a:pt x="1386038" y="4089144"/>
                    <a:pt x="1382026" y="4093155"/>
                    <a:pt x="1377078" y="4093155"/>
                  </a:cubicBezTo>
                  <a:cubicBezTo>
                    <a:pt x="1372127" y="4093155"/>
                    <a:pt x="1368114" y="4089144"/>
                    <a:pt x="1368114" y="4084195"/>
                  </a:cubicBezTo>
                  <a:cubicBezTo>
                    <a:pt x="1368114" y="4079246"/>
                    <a:pt x="1372127" y="4075234"/>
                    <a:pt x="1377078" y="4075234"/>
                  </a:cubicBezTo>
                  <a:close/>
                  <a:moveTo>
                    <a:pt x="1073789" y="4075234"/>
                  </a:moveTo>
                  <a:cubicBezTo>
                    <a:pt x="1078739" y="4075234"/>
                    <a:pt x="1082750" y="4079246"/>
                    <a:pt x="1082750" y="4084195"/>
                  </a:cubicBezTo>
                  <a:cubicBezTo>
                    <a:pt x="1082750" y="4089144"/>
                    <a:pt x="1078739" y="4093155"/>
                    <a:pt x="1073789" y="4093155"/>
                  </a:cubicBezTo>
                  <a:cubicBezTo>
                    <a:pt x="1068840" y="4093155"/>
                    <a:pt x="1064828" y="4089144"/>
                    <a:pt x="1064828" y="4084195"/>
                  </a:cubicBezTo>
                  <a:cubicBezTo>
                    <a:pt x="1064828" y="4079246"/>
                    <a:pt x="1068840" y="4075234"/>
                    <a:pt x="1073789" y="4075234"/>
                  </a:cubicBezTo>
                  <a:close/>
                  <a:moveTo>
                    <a:pt x="770515" y="4075234"/>
                  </a:moveTo>
                  <a:cubicBezTo>
                    <a:pt x="775460" y="4075234"/>
                    <a:pt x="779468" y="4079246"/>
                    <a:pt x="779468" y="4084195"/>
                  </a:cubicBezTo>
                  <a:cubicBezTo>
                    <a:pt x="779468" y="4089144"/>
                    <a:pt x="775460" y="4093155"/>
                    <a:pt x="770515" y="4093155"/>
                  </a:cubicBezTo>
                  <a:cubicBezTo>
                    <a:pt x="765560" y="4093155"/>
                    <a:pt x="761549" y="4089144"/>
                    <a:pt x="761549" y="4084195"/>
                  </a:cubicBezTo>
                  <a:cubicBezTo>
                    <a:pt x="761549" y="4079246"/>
                    <a:pt x="765560" y="4075234"/>
                    <a:pt x="770515" y="4075234"/>
                  </a:cubicBezTo>
                  <a:close/>
                  <a:moveTo>
                    <a:pt x="467204" y="4075234"/>
                  </a:moveTo>
                  <a:cubicBezTo>
                    <a:pt x="472153" y="4075234"/>
                    <a:pt x="476165" y="4079246"/>
                    <a:pt x="476165" y="4084195"/>
                  </a:cubicBezTo>
                  <a:cubicBezTo>
                    <a:pt x="476165" y="4089144"/>
                    <a:pt x="472153" y="4093155"/>
                    <a:pt x="467204" y="4093155"/>
                  </a:cubicBezTo>
                  <a:cubicBezTo>
                    <a:pt x="462255" y="4093155"/>
                    <a:pt x="458244" y="4089144"/>
                    <a:pt x="458244" y="4084195"/>
                  </a:cubicBezTo>
                  <a:cubicBezTo>
                    <a:pt x="458244" y="4079246"/>
                    <a:pt x="462255" y="4075234"/>
                    <a:pt x="467204" y="4075234"/>
                  </a:cubicBezTo>
                  <a:close/>
                  <a:moveTo>
                    <a:pt x="163924" y="4075234"/>
                  </a:moveTo>
                  <a:cubicBezTo>
                    <a:pt x="168873" y="4075234"/>
                    <a:pt x="172884" y="4079246"/>
                    <a:pt x="172884" y="4084195"/>
                  </a:cubicBezTo>
                  <a:cubicBezTo>
                    <a:pt x="172884" y="4089144"/>
                    <a:pt x="168873" y="4093155"/>
                    <a:pt x="163924" y="4093155"/>
                  </a:cubicBezTo>
                  <a:cubicBezTo>
                    <a:pt x="158976" y="4093155"/>
                    <a:pt x="154964" y="4089144"/>
                    <a:pt x="154964" y="4084195"/>
                  </a:cubicBezTo>
                  <a:cubicBezTo>
                    <a:pt x="154964" y="4079246"/>
                    <a:pt x="158976" y="4075234"/>
                    <a:pt x="163924" y="4075234"/>
                  </a:cubicBezTo>
                  <a:close/>
                  <a:moveTo>
                    <a:pt x="6990880" y="3998320"/>
                  </a:moveTo>
                  <a:cubicBezTo>
                    <a:pt x="6995829" y="3998320"/>
                    <a:pt x="6999840" y="4002332"/>
                    <a:pt x="6999840" y="4007281"/>
                  </a:cubicBezTo>
                  <a:cubicBezTo>
                    <a:pt x="6999840" y="4012230"/>
                    <a:pt x="6995829" y="4016241"/>
                    <a:pt x="6990880" y="4016241"/>
                  </a:cubicBezTo>
                  <a:cubicBezTo>
                    <a:pt x="6985931" y="4016241"/>
                    <a:pt x="6981919" y="4012230"/>
                    <a:pt x="6981919" y="4007281"/>
                  </a:cubicBezTo>
                  <a:cubicBezTo>
                    <a:pt x="6981919" y="4002332"/>
                    <a:pt x="6985931" y="3998320"/>
                    <a:pt x="6990880" y="3998320"/>
                  </a:cubicBezTo>
                  <a:close/>
                  <a:moveTo>
                    <a:pt x="6687318" y="3998320"/>
                  </a:moveTo>
                  <a:cubicBezTo>
                    <a:pt x="6692267" y="3998320"/>
                    <a:pt x="6696278" y="4002332"/>
                    <a:pt x="6696278" y="4007281"/>
                  </a:cubicBezTo>
                  <a:cubicBezTo>
                    <a:pt x="6696278" y="4012230"/>
                    <a:pt x="6692267" y="4016241"/>
                    <a:pt x="6687318" y="4016241"/>
                  </a:cubicBezTo>
                  <a:cubicBezTo>
                    <a:pt x="6682369" y="4016241"/>
                    <a:pt x="6678357" y="4012230"/>
                    <a:pt x="6678357" y="4007281"/>
                  </a:cubicBezTo>
                  <a:cubicBezTo>
                    <a:pt x="6678357" y="4002332"/>
                    <a:pt x="6682369" y="3998320"/>
                    <a:pt x="6687318" y="3998320"/>
                  </a:cubicBezTo>
                  <a:close/>
                  <a:moveTo>
                    <a:pt x="6383755" y="3998320"/>
                  </a:moveTo>
                  <a:cubicBezTo>
                    <a:pt x="6388704" y="3998320"/>
                    <a:pt x="6392716" y="4002332"/>
                    <a:pt x="6392716" y="4007281"/>
                  </a:cubicBezTo>
                  <a:cubicBezTo>
                    <a:pt x="6392716" y="4012230"/>
                    <a:pt x="6388704" y="4016241"/>
                    <a:pt x="6383755" y="4016241"/>
                  </a:cubicBezTo>
                  <a:cubicBezTo>
                    <a:pt x="6378806" y="4016241"/>
                    <a:pt x="6374795" y="4012230"/>
                    <a:pt x="6374795" y="4007281"/>
                  </a:cubicBezTo>
                  <a:cubicBezTo>
                    <a:pt x="6374795" y="4002332"/>
                    <a:pt x="6378806" y="3998320"/>
                    <a:pt x="6383755" y="3998320"/>
                  </a:cubicBezTo>
                  <a:close/>
                  <a:moveTo>
                    <a:pt x="6080194" y="3998320"/>
                  </a:moveTo>
                  <a:cubicBezTo>
                    <a:pt x="6085143" y="3998320"/>
                    <a:pt x="6089155" y="4002332"/>
                    <a:pt x="6089155" y="4007281"/>
                  </a:cubicBezTo>
                  <a:cubicBezTo>
                    <a:pt x="6089155" y="4012230"/>
                    <a:pt x="6085143" y="4016241"/>
                    <a:pt x="6080194" y="4016241"/>
                  </a:cubicBezTo>
                  <a:cubicBezTo>
                    <a:pt x="6075245" y="4016241"/>
                    <a:pt x="6071234" y="4012230"/>
                    <a:pt x="6071234" y="4007281"/>
                  </a:cubicBezTo>
                  <a:cubicBezTo>
                    <a:pt x="6071234" y="4002332"/>
                    <a:pt x="6075245" y="3998320"/>
                    <a:pt x="6080194" y="3998320"/>
                  </a:cubicBezTo>
                  <a:close/>
                  <a:moveTo>
                    <a:pt x="5776632" y="3998320"/>
                  </a:moveTo>
                  <a:cubicBezTo>
                    <a:pt x="5781581" y="3998320"/>
                    <a:pt x="5785593" y="4002332"/>
                    <a:pt x="5785593" y="4007281"/>
                  </a:cubicBezTo>
                  <a:cubicBezTo>
                    <a:pt x="5785593" y="4012230"/>
                    <a:pt x="5781581" y="4016241"/>
                    <a:pt x="5776632" y="4016241"/>
                  </a:cubicBezTo>
                  <a:cubicBezTo>
                    <a:pt x="5771683" y="4016241"/>
                    <a:pt x="5767672" y="4012230"/>
                    <a:pt x="5767672" y="4007281"/>
                  </a:cubicBezTo>
                  <a:cubicBezTo>
                    <a:pt x="5767672" y="4002332"/>
                    <a:pt x="5771683" y="3998320"/>
                    <a:pt x="5776632" y="3998320"/>
                  </a:cubicBezTo>
                  <a:close/>
                  <a:moveTo>
                    <a:pt x="5473070" y="3998320"/>
                  </a:moveTo>
                  <a:cubicBezTo>
                    <a:pt x="5478019" y="3998320"/>
                    <a:pt x="5482031" y="4002332"/>
                    <a:pt x="5482031" y="4007281"/>
                  </a:cubicBezTo>
                  <a:cubicBezTo>
                    <a:pt x="5482031" y="4012230"/>
                    <a:pt x="5478019" y="4016241"/>
                    <a:pt x="5473070" y="4016241"/>
                  </a:cubicBezTo>
                  <a:cubicBezTo>
                    <a:pt x="5468121" y="4016241"/>
                    <a:pt x="5464110" y="4012230"/>
                    <a:pt x="5464110" y="4007281"/>
                  </a:cubicBezTo>
                  <a:cubicBezTo>
                    <a:pt x="5464110" y="4002332"/>
                    <a:pt x="5468121" y="3998320"/>
                    <a:pt x="5473070" y="3998320"/>
                  </a:cubicBezTo>
                  <a:close/>
                  <a:moveTo>
                    <a:pt x="5169508" y="3998320"/>
                  </a:moveTo>
                  <a:cubicBezTo>
                    <a:pt x="5174457" y="3998320"/>
                    <a:pt x="5178469" y="4002332"/>
                    <a:pt x="5178469" y="4007281"/>
                  </a:cubicBezTo>
                  <a:cubicBezTo>
                    <a:pt x="5178469" y="4012230"/>
                    <a:pt x="5174457" y="4016241"/>
                    <a:pt x="5169508" y="4016241"/>
                  </a:cubicBezTo>
                  <a:cubicBezTo>
                    <a:pt x="5164559" y="4016241"/>
                    <a:pt x="5160548" y="4012230"/>
                    <a:pt x="5160548" y="4007281"/>
                  </a:cubicBezTo>
                  <a:cubicBezTo>
                    <a:pt x="5160548" y="4002332"/>
                    <a:pt x="5164559" y="3998320"/>
                    <a:pt x="5169508" y="3998320"/>
                  </a:cubicBezTo>
                  <a:close/>
                  <a:moveTo>
                    <a:pt x="4865947" y="3998320"/>
                  </a:moveTo>
                  <a:cubicBezTo>
                    <a:pt x="4870896" y="3998320"/>
                    <a:pt x="4874908" y="4002332"/>
                    <a:pt x="4874908" y="4007281"/>
                  </a:cubicBezTo>
                  <a:cubicBezTo>
                    <a:pt x="4874908" y="4012230"/>
                    <a:pt x="4870896" y="4016241"/>
                    <a:pt x="4865947" y="4016241"/>
                  </a:cubicBezTo>
                  <a:cubicBezTo>
                    <a:pt x="4860998" y="4016241"/>
                    <a:pt x="4856987" y="4012230"/>
                    <a:pt x="4856987" y="4007281"/>
                  </a:cubicBezTo>
                  <a:cubicBezTo>
                    <a:pt x="4856987" y="4002332"/>
                    <a:pt x="4860998" y="3998320"/>
                    <a:pt x="4865947" y="3998320"/>
                  </a:cubicBezTo>
                  <a:close/>
                  <a:moveTo>
                    <a:pt x="4562385" y="3998320"/>
                  </a:moveTo>
                  <a:cubicBezTo>
                    <a:pt x="4567334" y="3998320"/>
                    <a:pt x="4571346" y="4002332"/>
                    <a:pt x="4571346" y="4007281"/>
                  </a:cubicBezTo>
                  <a:cubicBezTo>
                    <a:pt x="4571346" y="4012230"/>
                    <a:pt x="4567334" y="4016241"/>
                    <a:pt x="4562385" y="4016241"/>
                  </a:cubicBezTo>
                  <a:cubicBezTo>
                    <a:pt x="4557436" y="4016241"/>
                    <a:pt x="4553425" y="4012230"/>
                    <a:pt x="4553425" y="4007281"/>
                  </a:cubicBezTo>
                  <a:cubicBezTo>
                    <a:pt x="4553425" y="4002332"/>
                    <a:pt x="4557436" y="3998320"/>
                    <a:pt x="4562385" y="3998320"/>
                  </a:cubicBezTo>
                  <a:close/>
                  <a:moveTo>
                    <a:pt x="4258823" y="3998320"/>
                  </a:moveTo>
                  <a:cubicBezTo>
                    <a:pt x="4263772" y="3998320"/>
                    <a:pt x="4267784" y="4002332"/>
                    <a:pt x="4267784" y="4007281"/>
                  </a:cubicBezTo>
                  <a:cubicBezTo>
                    <a:pt x="4267784" y="4012230"/>
                    <a:pt x="4263772" y="4016241"/>
                    <a:pt x="4258823" y="4016241"/>
                  </a:cubicBezTo>
                  <a:cubicBezTo>
                    <a:pt x="4253874" y="4016241"/>
                    <a:pt x="4249863" y="4012230"/>
                    <a:pt x="4249863" y="4007281"/>
                  </a:cubicBezTo>
                  <a:cubicBezTo>
                    <a:pt x="4249863" y="4002332"/>
                    <a:pt x="4253874" y="3998320"/>
                    <a:pt x="4258823" y="3998320"/>
                  </a:cubicBezTo>
                  <a:close/>
                  <a:moveTo>
                    <a:pt x="3955261" y="3998320"/>
                  </a:moveTo>
                  <a:cubicBezTo>
                    <a:pt x="3960210" y="3998320"/>
                    <a:pt x="3964222" y="4002332"/>
                    <a:pt x="3964222" y="4007281"/>
                  </a:cubicBezTo>
                  <a:cubicBezTo>
                    <a:pt x="3964222" y="4012230"/>
                    <a:pt x="3960210" y="4016241"/>
                    <a:pt x="3955261" y="4016241"/>
                  </a:cubicBezTo>
                  <a:cubicBezTo>
                    <a:pt x="3950312" y="4016241"/>
                    <a:pt x="3946301" y="4012230"/>
                    <a:pt x="3946301" y="4007281"/>
                  </a:cubicBezTo>
                  <a:cubicBezTo>
                    <a:pt x="3946301" y="4002332"/>
                    <a:pt x="3950312" y="3998320"/>
                    <a:pt x="3955261" y="3998320"/>
                  </a:cubicBezTo>
                  <a:close/>
                  <a:moveTo>
                    <a:pt x="3651699" y="3998320"/>
                  </a:moveTo>
                  <a:cubicBezTo>
                    <a:pt x="3656648" y="3998320"/>
                    <a:pt x="3660660" y="4002332"/>
                    <a:pt x="3660660" y="4007281"/>
                  </a:cubicBezTo>
                  <a:cubicBezTo>
                    <a:pt x="3660660" y="4012230"/>
                    <a:pt x="3656648" y="4016241"/>
                    <a:pt x="3651699" y="4016241"/>
                  </a:cubicBezTo>
                  <a:cubicBezTo>
                    <a:pt x="3646751" y="4016241"/>
                    <a:pt x="3642739" y="4012230"/>
                    <a:pt x="3642739" y="4007281"/>
                  </a:cubicBezTo>
                  <a:cubicBezTo>
                    <a:pt x="3642739" y="4002332"/>
                    <a:pt x="3646751" y="3998320"/>
                    <a:pt x="3651699" y="3998320"/>
                  </a:cubicBezTo>
                  <a:close/>
                  <a:moveTo>
                    <a:pt x="3348158" y="3998320"/>
                  </a:moveTo>
                  <a:cubicBezTo>
                    <a:pt x="3353107" y="3998320"/>
                    <a:pt x="3357119" y="4002332"/>
                    <a:pt x="3357119" y="4007281"/>
                  </a:cubicBezTo>
                  <a:cubicBezTo>
                    <a:pt x="3357119" y="4012230"/>
                    <a:pt x="3353107" y="4016241"/>
                    <a:pt x="3348158" y="4016241"/>
                  </a:cubicBezTo>
                  <a:cubicBezTo>
                    <a:pt x="3343210" y="4016241"/>
                    <a:pt x="3339198" y="4012230"/>
                    <a:pt x="3339198" y="4007281"/>
                  </a:cubicBezTo>
                  <a:cubicBezTo>
                    <a:pt x="3339198" y="4002332"/>
                    <a:pt x="3343210" y="3998320"/>
                    <a:pt x="3348158" y="3998320"/>
                  </a:cubicBezTo>
                  <a:close/>
                  <a:moveTo>
                    <a:pt x="3044616" y="3998320"/>
                  </a:moveTo>
                  <a:cubicBezTo>
                    <a:pt x="3049566" y="3998320"/>
                    <a:pt x="3053577" y="4002332"/>
                    <a:pt x="3053577" y="4007281"/>
                  </a:cubicBezTo>
                  <a:cubicBezTo>
                    <a:pt x="3053577" y="4012230"/>
                    <a:pt x="3049566" y="4016241"/>
                    <a:pt x="3044616" y="4016241"/>
                  </a:cubicBezTo>
                  <a:cubicBezTo>
                    <a:pt x="3039665" y="4016241"/>
                    <a:pt x="3035654" y="4012230"/>
                    <a:pt x="3035654" y="4007281"/>
                  </a:cubicBezTo>
                  <a:cubicBezTo>
                    <a:pt x="3035654" y="4002332"/>
                    <a:pt x="3039665" y="3998320"/>
                    <a:pt x="3044616" y="3998320"/>
                  </a:cubicBezTo>
                  <a:close/>
                  <a:moveTo>
                    <a:pt x="2741058" y="3998320"/>
                  </a:moveTo>
                  <a:cubicBezTo>
                    <a:pt x="2746005" y="3998320"/>
                    <a:pt x="2750017" y="4002332"/>
                    <a:pt x="2750017" y="4007281"/>
                  </a:cubicBezTo>
                  <a:cubicBezTo>
                    <a:pt x="2750017" y="4012230"/>
                    <a:pt x="2746005" y="4016241"/>
                    <a:pt x="2741058" y="4016241"/>
                  </a:cubicBezTo>
                  <a:cubicBezTo>
                    <a:pt x="2736109" y="4016241"/>
                    <a:pt x="2732097" y="4012230"/>
                    <a:pt x="2732097" y="4007281"/>
                  </a:cubicBezTo>
                  <a:cubicBezTo>
                    <a:pt x="2732097" y="4002332"/>
                    <a:pt x="2736109" y="3998320"/>
                    <a:pt x="2741058" y="3998320"/>
                  </a:cubicBezTo>
                  <a:close/>
                  <a:moveTo>
                    <a:pt x="2437504" y="3998320"/>
                  </a:moveTo>
                  <a:cubicBezTo>
                    <a:pt x="2442452" y="3998320"/>
                    <a:pt x="2446463" y="4002332"/>
                    <a:pt x="2446463" y="4007281"/>
                  </a:cubicBezTo>
                  <a:cubicBezTo>
                    <a:pt x="2446463" y="4012230"/>
                    <a:pt x="2442452" y="4016241"/>
                    <a:pt x="2437504" y="4016241"/>
                  </a:cubicBezTo>
                  <a:cubicBezTo>
                    <a:pt x="2432559" y="4016241"/>
                    <a:pt x="2428547" y="4012230"/>
                    <a:pt x="2428547" y="4007281"/>
                  </a:cubicBezTo>
                  <a:cubicBezTo>
                    <a:pt x="2428547" y="4002332"/>
                    <a:pt x="2432559" y="3998320"/>
                    <a:pt x="2437504" y="3998320"/>
                  </a:cubicBezTo>
                  <a:close/>
                  <a:moveTo>
                    <a:pt x="2133936" y="3998320"/>
                  </a:moveTo>
                  <a:cubicBezTo>
                    <a:pt x="2138887" y="3998320"/>
                    <a:pt x="2142893" y="4002332"/>
                    <a:pt x="2142893" y="4007281"/>
                  </a:cubicBezTo>
                  <a:cubicBezTo>
                    <a:pt x="2142893" y="4012230"/>
                    <a:pt x="2138887" y="4016241"/>
                    <a:pt x="2133936" y="4016241"/>
                  </a:cubicBezTo>
                  <a:cubicBezTo>
                    <a:pt x="2128986" y="4016241"/>
                    <a:pt x="2124974" y="4012230"/>
                    <a:pt x="2124974" y="4007281"/>
                  </a:cubicBezTo>
                  <a:cubicBezTo>
                    <a:pt x="2124974" y="4002332"/>
                    <a:pt x="2128986" y="3998320"/>
                    <a:pt x="2133936" y="3998320"/>
                  </a:cubicBezTo>
                  <a:close/>
                  <a:moveTo>
                    <a:pt x="1830375" y="3998320"/>
                  </a:moveTo>
                  <a:cubicBezTo>
                    <a:pt x="1835324" y="3998320"/>
                    <a:pt x="1839335" y="4002332"/>
                    <a:pt x="1839335" y="4007281"/>
                  </a:cubicBezTo>
                  <a:cubicBezTo>
                    <a:pt x="1839335" y="4012230"/>
                    <a:pt x="1835324" y="4016241"/>
                    <a:pt x="1830375" y="4016241"/>
                  </a:cubicBezTo>
                  <a:cubicBezTo>
                    <a:pt x="1825426" y="4016241"/>
                    <a:pt x="1821414" y="4012230"/>
                    <a:pt x="1821414" y="4007281"/>
                  </a:cubicBezTo>
                  <a:cubicBezTo>
                    <a:pt x="1821414" y="4002332"/>
                    <a:pt x="1825426" y="3998320"/>
                    <a:pt x="1830375" y="3998320"/>
                  </a:cubicBezTo>
                  <a:close/>
                  <a:moveTo>
                    <a:pt x="1526815" y="3998320"/>
                  </a:moveTo>
                  <a:cubicBezTo>
                    <a:pt x="1531763" y="3998320"/>
                    <a:pt x="1535775" y="4002332"/>
                    <a:pt x="1535775" y="4007281"/>
                  </a:cubicBezTo>
                  <a:cubicBezTo>
                    <a:pt x="1535775" y="4012230"/>
                    <a:pt x="1531763" y="4016241"/>
                    <a:pt x="1526815" y="4016241"/>
                  </a:cubicBezTo>
                  <a:cubicBezTo>
                    <a:pt x="1521867" y="4016241"/>
                    <a:pt x="1517855" y="4012230"/>
                    <a:pt x="1517855" y="4007281"/>
                  </a:cubicBezTo>
                  <a:cubicBezTo>
                    <a:pt x="1517855" y="4002332"/>
                    <a:pt x="1521867" y="3998320"/>
                    <a:pt x="1526815" y="3998320"/>
                  </a:cubicBezTo>
                  <a:close/>
                  <a:moveTo>
                    <a:pt x="1223251" y="3998320"/>
                  </a:moveTo>
                  <a:cubicBezTo>
                    <a:pt x="1228201" y="3998320"/>
                    <a:pt x="1232213" y="4002332"/>
                    <a:pt x="1232213" y="4007281"/>
                  </a:cubicBezTo>
                  <a:cubicBezTo>
                    <a:pt x="1232213" y="4012230"/>
                    <a:pt x="1228201" y="4016241"/>
                    <a:pt x="1223251" y="4016241"/>
                  </a:cubicBezTo>
                  <a:cubicBezTo>
                    <a:pt x="1218303" y="4016241"/>
                    <a:pt x="1214291" y="4012230"/>
                    <a:pt x="1214291" y="4007281"/>
                  </a:cubicBezTo>
                  <a:cubicBezTo>
                    <a:pt x="1214291" y="4002332"/>
                    <a:pt x="1218303" y="3998320"/>
                    <a:pt x="1223251" y="3998320"/>
                  </a:cubicBezTo>
                  <a:close/>
                  <a:moveTo>
                    <a:pt x="919692" y="3998320"/>
                  </a:moveTo>
                  <a:cubicBezTo>
                    <a:pt x="924640" y="3998320"/>
                    <a:pt x="928652" y="4002332"/>
                    <a:pt x="928652" y="4007281"/>
                  </a:cubicBezTo>
                  <a:cubicBezTo>
                    <a:pt x="928652" y="4012230"/>
                    <a:pt x="924640" y="4016241"/>
                    <a:pt x="919692" y="4016241"/>
                  </a:cubicBezTo>
                  <a:cubicBezTo>
                    <a:pt x="914742" y="4016241"/>
                    <a:pt x="910730" y="4012230"/>
                    <a:pt x="910730" y="4007281"/>
                  </a:cubicBezTo>
                  <a:cubicBezTo>
                    <a:pt x="910730" y="4002332"/>
                    <a:pt x="914742" y="3998320"/>
                    <a:pt x="919692" y="3998320"/>
                  </a:cubicBezTo>
                  <a:close/>
                  <a:moveTo>
                    <a:pt x="616121" y="3998320"/>
                  </a:moveTo>
                  <a:cubicBezTo>
                    <a:pt x="621069" y="3998320"/>
                    <a:pt x="625081" y="4002332"/>
                    <a:pt x="625081" y="4007281"/>
                  </a:cubicBezTo>
                  <a:cubicBezTo>
                    <a:pt x="625081" y="4012230"/>
                    <a:pt x="621069" y="4016241"/>
                    <a:pt x="616121" y="4016241"/>
                  </a:cubicBezTo>
                  <a:cubicBezTo>
                    <a:pt x="611172" y="4016241"/>
                    <a:pt x="607160" y="4012230"/>
                    <a:pt x="607160" y="4007281"/>
                  </a:cubicBezTo>
                  <a:cubicBezTo>
                    <a:pt x="607160" y="4002332"/>
                    <a:pt x="611172" y="3998320"/>
                    <a:pt x="616121" y="3998320"/>
                  </a:cubicBezTo>
                  <a:close/>
                  <a:moveTo>
                    <a:pt x="312561" y="3998320"/>
                  </a:moveTo>
                  <a:cubicBezTo>
                    <a:pt x="317510" y="3998320"/>
                    <a:pt x="321522" y="4002332"/>
                    <a:pt x="321522" y="4007281"/>
                  </a:cubicBezTo>
                  <a:cubicBezTo>
                    <a:pt x="321522" y="4012230"/>
                    <a:pt x="317510" y="4016241"/>
                    <a:pt x="312561" y="4016241"/>
                  </a:cubicBezTo>
                  <a:cubicBezTo>
                    <a:pt x="307613" y="4016241"/>
                    <a:pt x="303601" y="4012230"/>
                    <a:pt x="303601" y="4007281"/>
                  </a:cubicBezTo>
                  <a:cubicBezTo>
                    <a:pt x="303601" y="4002332"/>
                    <a:pt x="307613" y="3998320"/>
                    <a:pt x="312561" y="3998320"/>
                  </a:cubicBezTo>
                  <a:close/>
                  <a:moveTo>
                    <a:pt x="9002" y="3998320"/>
                  </a:moveTo>
                  <a:cubicBezTo>
                    <a:pt x="13950" y="3998320"/>
                    <a:pt x="17962" y="4002332"/>
                    <a:pt x="17962" y="4007281"/>
                  </a:cubicBezTo>
                  <a:cubicBezTo>
                    <a:pt x="17962" y="4012230"/>
                    <a:pt x="13950" y="4016241"/>
                    <a:pt x="9002" y="4016241"/>
                  </a:cubicBezTo>
                  <a:cubicBezTo>
                    <a:pt x="4053" y="4016241"/>
                    <a:pt x="41" y="4012230"/>
                    <a:pt x="41" y="4007281"/>
                  </a:cubicBezTo>
                  <a:cubicBezTo>
                    <a:pt x="41" y="4002332"/>
                    <a:pt x="4053" y="3998320"/>
                    <a:pt x="9002" y="3998320"/>
                  </a:cubicBezTo>
                  <a:close/>
                  <a:moveTo>
                    <a:pt x="6990880" y="3808492"/>
                  </a:moveTo>
                  <a:cubicBezTo>
                    <a:pt x="6995829" y="3808492"/>
                    <a:pt x="6999840" y="3812504"/>
                    <a:pt x="6999840" y="3817453"/>
                  </a:cubicBezTo>
                  <a:cubicBezTo>
                    <a:pt x="6999840" y="3822402"/>
                    <a:pt x="6995829" y="3826413"/>
                    <a:pt x="6990880" y="3826413"/>
                  </a:cubicBezTo>
                  <a:cubicBezTo>
                    <a:pt x="6985931" y="3826413"/>
                    <a:pt x="6981919" y="3822402"/>
                    <a:pt x="6981919" y="3817453"/>
                  </a:cubicBezTo>
                  <a:cubicBezTo>
                    <a:pt x="6981919" y="3812504"/>
                    <a:pt x="6985931" y="3808492"/>
                    <a:pt x="6990880" y="3808492"/>
                  </a:cubicBezTo>
                  <a:close/>
                  <a:moveTo>
                    <a:pt x="6687318" y="3808492"/>
                  </a:moveTo>
                  <a:cubicBezTo>
                    <a:pt x="6692267" y="3808492"/>
                    <a:pt x="6696278" y="3812504"/>
                    <a:pt x="6696278" y="3817453"/>
                  </a:cubicBezTo>
                  <a:cubicBezTo>
                    <a:pt x="6696278" y="3822402"/>
                    <a:pt x="6692267" y="3826413"/>
                    <a:pt x="6687318" y="3826413"/>
                  </a:cubicBezTo>
                  <a:cubicBezTo>
                    <a:pt x="6682369" y="3826413"/>
                    <a:pt x="6678357" y="3822402"/>
                    <a:pt x="6678357" y="3817453"/>
                  </a:cubicBezTo>
                  <a:cubicBezTo>
                    <a:pt x="6678357" y="3812504"/>
                    <a:pt x="6682369" y="3808492"/>
                    <a:pt x="6687318" y="3808492"/>
                  </a:cubicBezTo>
                  <a:close/>
                  <a:moveTo>
                    <a:pt x="6383755" y="3808492"/>
                  </a:moveTo>
                  <a:cubicBezTo>
                    <a:pt x="6388704" y="3808492"/>
                    <a:pt x="6392716" y="3812504"/>
                    <a:pt x="6392716" y="3817453"/>
                  </a:cubicBezTo>
                  <a:cubicBezTo>
                    <a:pt x="6392716" y="3822402"/>
                    <a:pt x="6388704" y="3826413"/>
                    <a:pt x="6383755" y="3826413"/>
                  </a:cubicBezTo>
                  <a:cubicBezTo>
                    <a:pt x="6378806" y="3826413"/>
                    <a:pt x="6374795" y="3822402"/>
                    <a:pt x="6374795" y="3817453"/>
                  </a:cubicBezTo>
                  <a:cubicBezTo>
                    <a:pt x="6374795" y="3812504"/>
                    <a:pt x="6378806" y="3808492"/>
                    <a:pt x="6383755" y="3808492"/>
                  </a:cubicBezTo>
                  <a:close/>
                  <a:moveTo>
                    <a:pt x="6080194" y="3808492"/>
                  </a:moveTo>
                  <a:cubicBezTo>
                    <a:pt x="6085143" y="3808492"/>
                    <a:pt x="6089155" y="3812504"/>
                    <a:pt x="6089155" y="3817453"/>
                  </a:cubicBezTo>
                  <a:cubicBezTo>
                    <a:pt x="6089155" y="3822402"/>
                    <a:pt x="6085143" y="3826413"/>
                    <a:pt x="6080194" y="3826413"/>
                  </a:cubicBezTo>
                  <a:cubicBezTo>
                    <a:pt x="6075245" y="3826413"/>
                    <a:pt x="6071234" y="3822402"/>
                    <a:pt x="6071234" y="3817453"/>
                  </a:cubicBezTo>
                  <a:cubicBezTo>
                    <a:pt x="6071234" y="3812504"/>
                    <a:pt x="6075245" y="3808492"/>
                    <a:pt x="6080194" y="3808492"/>
                  </a:cubicBezTo>
                  <a:close/>
                  <a:moveTo>
                    <a:pt x="5776632" y="3808492"/>
                  </a:moveTo>
                  <a:cubicBezTo>
                    <a:pt x="5781581" y="3808492"/>
                    <a:pt x="5785593" y="3812504"/>
                    <a:pt x="5785593" y="3817453"/>
                  </a:cubicBezTo>
                  <a:cubicBezTo>
                    <a:pt x="5785593" y="3822402"/>
                    <a:pt x="5781581" y="3826413"/>
                    <a:pt x="5776632" y="3826413"/>
                  </a:cubicBezTo>
                  <a:cubicBezTo>
                    <a:pt x="5771683" y="3826413"/>
                    <a:pt x="5767672" y="3822402"/>
                    <a:pt x="5767672" y="3817453"/>
                  </a:cubicBezTo>
                  <a:cubicBezTo>
                    <a:pt x="5767672" y="3812504"/>
                    <a:pt x="5771683" y="3808492"/>
                    <a:pt x="5776632" y="3808492"/>
                  </a:cubicBezTo>
                  <a:close/>
                  <a:moveTo>
                    <a:pt x="5473070" y="3808492"/>
                  </a:moveTo>
                  <a:cubicBezTo>
                    <a:pt x="5478019" y="3808492"/>
                    <a:pt x="5482031" y="3812504"/>
                    <a:pt x="5482031" y="3817453"/>
                  </a:cubicBezTo>
                  <a:cubicBezTo>
                    <a:pt x="5482031" y="3822402"/>
                    <a:pt x="5478019" y="3826413"/>
                    <a:pt x="5473070" y="3826413"/>
                  </a:cubicBezTo>
                  <a:cubicBezTo>
                    <a:pt x="5468121" y="3826413"/>
                    <a:pt x="5464110" y="3822402"/>
                    <a:pt x="5464110" y="3817453"/>
                  </a:cubicBezTo>
                  <a:cubicBezTo>
                    <a:pt x="5464110" y="3812504"/>
                    <a:pt x="5468121" y="3808492"/>
                    <a:pt x="5473070" y="3808492"/>
                  </a:cubicBezTo>
                  <a:close/>
                  <a:moveTo>
                    <a:pt x="5169508" y="3808492"/>
                  </a:moveTo>
                  <a:cubicBezTo>
                    <a:pt x="5174457" y="3808492"/>
                    <a:pt x="5178469" y="3812504"/>
                    <a:pt x="5178469" y="3817453"/>
                  </a:cubicBezTo>
                  <a:cubicBezTo>
                    <a:pt x="5178469" y="3822402"/>
                    <a:pt x="5174457" y="3826413"/>
                    <a:pt x="5169508" y="3826413"/>
                  </a:cubicBezTo>
                  <a:cubicBezTo>
                    <a:pt x="5164559" y="3826413"/>
                    <a:pt x="5160548" y="3822402"/>
                    <a:pt x="5160548" y="3817453"/>
                  </a:cubicBezTo>
                  <a:cubicBezTo>
                    <a:pt x="5160548" y="3812504"/>
                    <a:pt x="5164559" y="3808492"/>
                    <a:pt x="5169508" y="3808492"/>
                  </a:cubicBezTo>
                  <a:close/>
                  <a:moveTo>
                    <a:pt x="4865947" y="3808492"/>
                  </a:moveTo>
                  <a:cubicBezTo>
                    <a:pt x="4870896" y="3808492"/>
                    <a:pt x="4874908" y="3812504"/>
                    <a:pt x="4874908" y="3817453"/>
                  </a:cubicBezTo>
                  <a:cubicBezTo>
                    <a:pt x="4874908" y="3822402"/>
                    <a:pt x="4870896" y="3826413"/>
                    <a:pt x="4865947" y="3826413"/>
                  </a:cubicBezTo>
                  <a:cubicBezTo>
                    <a:pt x="4860998" y="3826413"/>
                    <a:pt x="4856987" y="3822402"/>
                    <a:pt x="4856987" y="3817453"/>
                  </a:cubicBezTo>
                  <a:cubicBezTo>
                    <a:pt x="4856987" y="3812504"/>
                    <a:pt x="4860998" y="3808492"/>
                    <a:pt x="4865947" y="3808492"/>
                  </a:cubicBezTo>
                  <a:close/>
                  <a:moveTo>
                    <a:pt x="4562385" y="3808492"/>
                  </a:moveTo>
                  <a:cubicBezTo>
                    <a:pt x="4567334" y="3808492"/>
                    <a:pt x="4571346" y="3812504"/>
                    <a:pt x="4571346" y="3817453"/>
                  </a:cubicBezTo>
                  <a:cubicBezTo>
                    <a:pt x="4571346" y="3822402"/>
                    <a:pt x="4567334" y="3826413"/>
                    <a:pt x="4562385" y="3826413"/>
                  </a:cubicBezTo>
                  <a:cubicBezTo>
                    <a:pt x="4557436" y="3826413"/>
                    <a:pt x="4553425" y="3822402"/>
                    <a:pt x="4553425" y="3817453"/>
                  </a:cubicBezTo>
                  <a:cubicBezTo>
                    <a:pt x="4553425" y="3812504"/>
                    <a:pt x="4557436" y="3808492"/>
                    <a:pt x="4562385" y="3808492"/>
                  </a:cubicBezTo>
                  <a:close/>
                  <a:moveTo>
                    <a:pt x="4258823" y="3808492"/>
                  </a:moveTo>
                  <a:cubicBezTo>
                    <a:pt x="4263772" y="3808492"/>
                    <a:pt x="4267784" y="3812504"/>
                    <a:pt x="4267784" y="3817453"/>
                  </a:cubicBezTo>
                  <a:cubicBezTo>
                    <a:pt x="4267784" y="3822402"/>
                    <a:pt x="4263772" y="3826413"/>
                    <a:pt x="4258823" y="3826413"/>
                  </a:cubicBezTo>
                  <a:cubicBezTo>
                    <a:pt x="4253874" y="3826413"/>
                    <a:pt x="4249863" y="3822402"/>
                    <a:pt x="4249863" y="3817453"/>
                  </a:cubicBezTo>
                  <a:cubicBezTo>
                    <a:pt x="4249863" y="3812504"/>
                    <a:pt x="4253874" y="3808492"/>
                    <a:pt x="4258823" y="3808492"/>
                  </a:cubicBezTo>
                  <a:close/>
                  <a:moveTo>
                    <a:pt x="3955261" y="3808492"/>
                  </a:moveTo>
                  <a:cubicBezTo>
                    <a:pt x="3960210" y="3808492"/>
                    <a:pt x="3964222" y="3812504"/>
                    <a:pt x="3964222" y="3817453"/>
                  </a:cubicBezTo>
                  <a:cubicBezTo>
                    <a:pt x="3964222" y="3822402"/>
                    <a:pt x="3960210" y="3826413"/>
                    <a:pt x="3955261" y="3826413"/>
                  </a:cubicBezTo>
                  <a:cubicBezTo>
                    <a:pt x="3950312" y="3826413"/>
                    <a:pt x="3946301" y="3822402"/>
                    <a:pt x="3946301" y="3817453"/>
                  </a:cubicBezTo>
                  <a:cubicBezTo>
                    <a:pt x="3946301" y="3812504"/>
                    <a:pt x="3950312" y="3808492"/>
                    <a:pt x="3955261" y="3808492"/>
                  </a:cubicBezTo>
                  <a:close/>
                  <a:moveTo>
                    <a:pt x="3651699" y="3808492"/>
                  </a:moveTo>
                  <a:cubicBezTo>
                    <a:pt x="3656648" y="3808492"/>
                    <a:pt x="3660660" y="3812504"/>
                    <a:pt x="3660660" y="3817453"/>
                  </a:cubicBezTo>
                  <a:cubicBezTo>
                    <a:pt x="3660660" y="3822402"/>
                    <a:pt x="3656648" y="3826413"/>
                    <a:pt x="3651699" y="3826413"/>
                  </a:cubicBezTo>
                  <a:cubicBezTo>
                    <a:pt x="3646751" y="3826413"/>
                    <a:pt x="3642739" y="3822402"/>
                    <a:pt x="3642739" y="3817453"/>
                  </a:cubicBezTo>
                  <a:cubicBezTo>
                    <a:pt x="3642739" y="3812504"/>
                    <a:pt x="3646751" y="3808492"/>
                    <a:pt x="3651699" y="3808492"/>
                  </a:cubicBezTo>
                  <a:close/>
                  <a:moveTo>
                    <a:pt x="3348159" y="3808492"/>
                  </a:moveTo>
                  <a:cubicBezTo>
                    <a:pt x="3353108" y="3808492"/>
                    <a:pt x="3357120" y="3812504"/>
                    <a:pt x="3357120" y="3817453"/>
                  </a:cubicBezTo>
                  <a:cubicBezTo>
                    <a:pt x="3357120" y="3822402"/>
                    <a:pt x="3353108" y="3826413"/>
                    <a:pt x="3348159" y="3826413"/>
                  </a:cubicBezTo>
                  <a:cubicBezTo>
                    <a:pt x="3343211" y="3826413"/>
                    <a:pt x="3339200" y="3822402"/>
                    <a:pt x="3339200" y="3817453"/>
                  </a:cubicBezTo>
                  <a:cubicBezTo>
                    <a:pt x="3339200" y="3812504"/>
                    <a:pt x="3343211" y="3808492"/>
                    <a:pt x="3348159" y="3808492"/>
                  </a:cubicBezTo>
                  <a:close/>
                  <a:moveTo>
                    <a:pt x="3044618" y="3808492"/>
                  </a:moveTo>
                  <a:cubicBezTo>
                    <a:pt x="3049568" y="3808492"/>
                    <a:pt x="3053579" y="3812504"/>
                    <a:pt x="3053579" y="3817453"/>
                  </a:cubicBezTo>
                  <a:cubicBezTo>
                    <a:pt x="3053579" y="3822402"/>
                    <a:pt x="3049568" y="3826413"/>
                    <a:pt x="3044618" y="3826413"/>
                  </a:cubicBezTo>
                  <a:cubicBezTo>
                    <a:pt x="3039668" y="3826413"/>
                    <a:pt x="3035656" y="3822402"/>
                    <a:pt x="3035656" y="3817453"/>
                  </a:cubicBezTo>
                  <a:cubicBezTo>
                    <a:pt x="3035656" y="3812504"/>
                    <a:pt x="3039668" y="3808492"/>
                    <a:pt x="3044618" y="3808492"/>
                  </a:cubicBezTo>
                  <a:close/>
                  <a:moveTo>
                    <a:pt x="2741060" y="3808492"/>
                  </a:moveTo>
                  <a:cubicBezTo>
                    <a:pt x="2746008" y="3808492"/>
                    <a:pt x="2750019" y="3812504"/>
                    <a:pt x="2750019" y="3817453"/>
                  </a:cubicBezTo>
                  <a:cubicBezTo>
                    <a:pt x="2750019" y="3822402"/>
                    <a:pt x="2746008" y="3826413"/>
                    <a:pt x="2741060" y="3826413"/>
                  </a:cubicBezTo>
                  <a:cubicBezTo>
                    <a:pt x="2736111" y="3826413"/>
                    <a:pt x="2732099" y="3822402"/>
                    <a:pt x="2732099" y="3817453"/>
                  </a:cubicBezTo>
                  <a:cubicBezTo>
                    <a:pt x="2732099" y="3812504"/>
                    <a:pt x="2736111" y="3808492"/>
                    <a:pt x="2741060" y="3808492"/>
                  </a:cubicBezTo>
                  <a:close/>
                  <a:moveTo>
                    <a:pt x="2437506" y="3808492"/>
                  </a:moveTo>
                  <a:cubicBezTo>
                    <a:pt x="2442455" y="3808492"/>
                    <a:pt x="2446466" y="3812504"/>
                    <a:pt x="2446466" y="3817453"/>
                  </a:cubicBezTo>
                  <a:cubicBezTo>
                    <a:pt x="2446466" y="3822402"/>
                    <a:pt x="2442455" y="3826413"/>
                    <a:pt x="2437506" y="3826413"/>
                  </a:cubicBezTo>
                  <a:cubicBezTo>
                    <a:pt x="2432562" y="3826413"/>
                    <a:pt x="2428550" y="3822402"/>
                    <a:pt x="2428550" y="3817453"/>
                  </a:cubicBezTo>
                  <a:cubicBezTo>
                    <a:pt x="2428550" y="3812504"/>
                    <a:pt x="2432562" y="3808492"/>
                    <a:pt x="2437506" y="3808492"/>
                  </a:cubicBezTo>
                  <a:close/>
                  <a:moveTo>
                    <a:pt x="2133939" y="3808492"/>
                  </a:moveTo>
                  <a:cubicBezTo>
                    <a:pt x="2138889" y="3808492"/>
                    <a:pt x="2142895" y="3812504"/>
                    <a:pt x="2142895" y="3817453"/>
                  </a:cubicBezTo>
                  <a:cubicBezTo>
                    <a:pt x="2142895" y="3822402"/>
                    <a:pt x="2138889" y="3826413"/>
                    <a:pt x="2133939" y="3826413"/>
                  </a:cubicBezTo>
                  <a:cubicBezTo>
                    <a:pt x="2128989" y="3826413"/>
                    <a:pt x="2124976" y="3822402"/>
                    <a:pt x="2124976" y="3817453"/>
                  </a:cubicBezTo>
                  <a:cubicBezTo>
                    <a:pt x="2124976" y="3812504"/>
                    <a:pt x="2128989" y="3808492"/>
                    <a:pt x="2133939" y="3808492"/>
                  </a:cubicBezTo>
                  <a:close/>
                  <a:moveTo>
                    <a:pt x="1830378" y="3808492"/>
                  </a:moveTo>
                  <a:cubicBezTo>
                    <a:pt x="1835326" y="3808492"/>
                    <a:pt x="1839338" y="3812504"/>
                    <a:pt x="1839338" y="3817453"/>
                  </a:cubicBezTo>
                  <a:cubicBezTo>
                    <a:pt x="1839338" y="3822402"/>
                    <a:pt x="1835326" y="3826413"/>
                    <a:pt x="1830378" y="3826413"/>
                  </a:cubicBezTo>
                  <a:cubicBezTo>
                    <a:pt x="1825429" y="3826413"/>
                    <a:pt x="1821416" y="3822402"/>
                    <a:pt x="1821416" y="3817453"/>
                  </a:cubicBezTo>
                  <a:cubicBezTo>
                    <a:pt x="1821416" y="3812504"/>
                    <a:pt x="1825429" y="3808492"/>
                    <a:pt x="1830378" y="3808492"/>
                  </a:cubicBezTo>
                  <a:close/>
                  <a:moveTo>
                    <a:pt x="1526817" y="3808492"/>
                  </a:moveTo>
                  <a:cubicBezTo>
                    <a:pt x="1531766" y="3808492"/>
                    <a:pt x="1535777" y="3812504"/>
                    <a:pt x="1535777" y="3817453"/>
                  </a:cubicBezTo>
                  <a:cubicBezTo>
                    <a:pt x="1535777" y="3822402"/>
                    <a:pt x="1531766" y="3826413"/>
                    <a:pt x="1526817" y="3826413"/>
                  </a:cubicBezTo>
                  <a:cubicBezTo>
                    <a:pt x="1521869" y="3826413"/>
                    <a:pt x="1517858" y="3822402"/>
                    <a:pt x="1517858" y="3817453"/>
                  </a:cubicBezTo>
                  <a:cubicBezTo>
                    <a:pt x="1517858" y="3812504"/>
                    <a:pt x="1521869" y="3808492"/>
                    <a:pt x="1526817" y="3808492"/>
                  </a:cubicBezTo>
                  <a:close/>
                  <a:moveTo>
                    <a:pt x="1223254" y="3808492"/>
                  </a:moveTo>
                  <a:cubicBezTo>
                    <a:pt x="1228203" y="3808492"/>
                    <a:pt x="1232215" y="3812504"/>
                    <a:pt x="1232215" y="3817453"/>
                  </a:cubicBezTo>
                  <a:cubicBezTo>
                    <a:pt x="1232215" y="3822402"/>
                    <a:pt x="1228203" y="3826413"/>
                    <a:pt x="1223254" y="3826413"/>
                  </a:cubicBezTo>
                  <a:cubicBezTo>
                    <a:pt x="1218306" y="3826413"/>
                    <a:pt x="1214293" y="3822402"/>
                    <a:pt x="1214293" y="3817453"/>
                  </a:cubicBezTo>
                  <a:cubicBezTo>
                    <a:pt x="1214293" y="3812504"/>
                    <a:pt x="1218306" y="3808492"/>
                    <a:pt x="1223254" y="3808492"/>
                  </a:cubicBezTo>
                  <a:close/>
                  <a:moveTo>
                    <a:pt x="919695" y="3808492"/>
                  </a:moveTo>
                  <a:cubicBezTo>
                    <a:pt x="924643" y="3808492"/>
                    <a:pt x="928655" y="3812504"/>
                    <a:pt x="928655" y="3817453"/>
                  </a:cubicBezTo>
                  <a:cubicBezTo>
                    <a:pt x="928655" y="3822402"/>
                    <a:pt x="924643" y="3826413"/>
                    <a:pt x="919695" y="3826413"/>
                  </a:cubicBezTo>
                  <a:cubicBezTo>
                    <a:pt x="914745" y="3826413"/>
                    <a:pt x="910733" y="3822402"/>
                    <a:pt x="910733" y="3817453"/>
                  </a:cubicBezTo>
                  <a:cubicBezTo>
                    <a:pt x="910733" y="3812504"/>
                    <a:pt x="914745" y="3808492"/>
                    <a:pt x="919695" y="3808492"/>
                  </a:cubicBezTo>
                  <a:close/>
                  <a:moveTo>
                    <a:pt x="616123" y="3808492"/>
                  </a:moveTo>
                  <a:cubicBezTo>
                    <a:pt x="621071" y="3808492"/>
                    <a:pt x="625083" y="3812504"/>
                    <a:pt x="625083" y="3817453"/>
                  </a:cubicBezTo>
                  <a:cubicBezTo>
                    <a:pt x="625083" y="3822402"/>
                    <a:pt x="621071" y="3826413"/>
                    <a:pt x="616123" y="3826413"/>
                  </a:cubicBezTo>
                  <a:cubicBezTo>
                    <a:pt x="611174" y="3826413"/>
                    <a:pt x="607162" y="3822402"/>
                    <a:pt x="607162" y="3817453"/>
                  </a:cubicBezTo>
                  <a:cubicBezTo>
                    <a:pt x="607162" y="3812504"/>
                    <a:pt x="611174" y="3808492"/>
                    <a:pt x="616123" y="3808492"/>
                  </a:cubicBezTo>
                  <a:close/>
                  <a:moveTo>
                    <a:pt x="312564" y="3808492"/>
                  </a:moveTo>
                  <a:cubicBezTo>
                    <a:pt x="317512" y="3808492"/>
                    <a:pt x="321524" y="3812504"/>
                    <a:pt x="321524" y="3817453"/>
                  </a:cubicBezTo>
                  <a:cubicBezTo>
                    <a:pt x="321524" y="3822402"/>
                    <a:pt x="317512" y="3826413"/>
                    <a:pt x="312564" y="3826413"/>
                  </a:cubicBezTo>
                  <a:cubicBezTo>
                    <a:pt x="307615" y="3826413"/>
                    <a:pt x="303603" y="3822402"/>
                    <a:pt x="303603" y="3817453"/>
                  </a:cubicBezTo>
                  <a:cubicBezTo>
                    <a:pt x="303603" y="3812504"/>
                    <a:pt x="307615" y="3808492"/>
                    <a:pt x="312564" y="3808492"/>
                  </a:cubicBezTo>
                  <a:close/>
                  <a:moveTo>
                    <a:pt x="9004" y="3808492"/>
                  </a:moveTo>
                  <a:cubicBezTo>
                    <a:pt x="13953" y="3808492"/>
                    <a:pt x="17964" y="3812504"/>
                    <a:pt x="17964" y="3817453"/>
                  </a:cubicBezTo>
                  <a:cubicBezTo>
                    <a:pt x="17964" y="3822402"/>
                    <a:pt x="13953" y="3826413"/>
                    <a:pt x="9004" y="3826413"/>
                  </a:cubicBezTo>
                  <a:cubicBezTo>
                    <a:pt x="4055" y="3826413"/>
                    <a:pt x="43" y="3822402"/>
                    <a:pt x="43" y="3817453"/>
                  </a:cubicBezTo>
                  <a:cubicBezTo>
                    <a:pt x="43" y="3812504"/>
                    <a:pt x="4055" y="3808492"/>
                    <a:pt x="9004" y="3808492"/>
                  </a:cubicBezTo>
                  <a:close/>
                  <a:moveTo>
                    <a:pt x="6836025" y="3731578"/>
                  </a:moveTo>
                  <a:cubicBezTo>
                    <a:pt x="6840974" y="3731578"/>
                    <a:pt x="6844985" y="3735590"/>
                    <a:pt x="6844985" y="3740539"/>
                  </a:cubicBezTo>
                  <a:cubicBezTo>
                    <a:pt x="6844985" y="3745488"/>
                    <a:pt x="6840974" y="3749499"/>
                    <a:pt x="6836025" y="3749499"/>
                  </a:cubicBezTo>
                  <a:cubicBezTo>
                    <a:pt x="6831076" y="3749499"/>
                    <a:pt x="6827064" y="3745488"/>
                    <a:pt x="6827064" y="3740539"/>
                  </a:cubicBezTo>
                  <a:cubicBezTo>
                    <a:pt x="6827064" y="3735590"/>
                    <a:pt x="6831076" y="3731578"/>
                    <a:pt x="6836025" y="3731578"/>
                  </a:cubicBezTo>
                  <a:close/>
                  <a:moveTo>
                    <a:pt x="6532742" y="3731578"/>
                  </a:moveTo>
                  <a:cubicBezTo>
                    <a:pt x="6537691" y="3731578"/>
                    <a:pt x="6541703" y="3735590"/>
                    <a:pt x="6541703" y="3740539"/>
                  </a:cubicBezTo>
                  <a:cubicBezTo>
                    <a:pt x="6541703" y="3745488"/>
                    <a:pt x="6537691" y="3749499"/>
                    <a:pt x="6532742" y="3749499"/>
                  </a:cubicBezTo>
                  <a:cubicBezTo>
                    <a:pt x="6527793" y="3749499"/>
                    <a:pt x="6523782" y="3745488"/>
                    <a:pt x="6523782" y="3740539"/>
                  </a:cubicBezTo>
                  <a:cubicBezTo>
                    <a:pt x="6523782" y="3735590"/>
                    <a:pt x="6527793" y="3731578"/>
                    <a:pt x="6532742" y="3731578"/>
                  </a:cubicBezTo>
                  <a:close/>
                  <a:moveTo>
                    <a:pt x="6229459" y="3731578"/>
                  </a:moveTo>
                  <a:cubicBezTo>
                    <a:pt x="6234408" y="3731578"/>
                    <a:pt x="6238420" y="3735590"/>
                    <a:pt x="6238420" y="3740539"/>
                  </a:cubicBezTo>
                  <a:cubicBezTo>
                    <a:pt x="6238420" y="3745488"/>
                    <a:pt x="6234408" y="3749499"/>
                    <a:pt x="6229459" y="3749499"/>
                  </a:cubicBezTo>
                  <a:cubicBezTo>
                    <a:pt x="6224510" y="3749499"/>
                    <a:pt x="6220499" y="3745488"/>
                    <a:pt x="6220499" y="3740539"/>
                  </a:cubicBezTo>
                  <a:cubicBezTo>
                    <a:pt x="6220499" y="3735590"/>
                    <a:pt x="6224510" y="3731578"/>
                    <a:pt x="6229459" y="3731578"/>
                  </a:cubicBezTo>
                  <a:close/>
                  <a:moveTo>
                    <a:pt x="5926177" y="3731578"/>
                  </a:moveTo>
                  <a:cubicBezTo>
                    <a:pt x="5931126" y="3731578"/>
                    <a:pt x="5935138" y="3735590"/>
                    <a:pt x="5935138" y="3740539"/>
                  </a:cubicBezTo>
                  <a:cubicBezTo>
                    <a:pt x="5935138" y="3745488"/>
                    <a:pt x="5931126" y="3749499"/>
                    <a:pt x="5926177" y="3749499"/>
                  </a:cubicBezTo>
                  <a:cubicBezTo>
                    <a:pt x="5921228" y="3749499"/>
                    <a:pt x="5917217" y="3745488"/>
                    <a:pt x="5917217" y="3740539"/>
                  </a:cubicBezTo>
                  <a:cubicBezTo>
                    <a:pt x="5917217" y="3735590"/>
                    <a:pt x="5921228" y="3731578"/>
                    <a:pt x="5926177" y="3731578"/>
                  </a:cubicBezTo>
                  <a:close/>
                  <a:moveTo>
                    <a:pt x="5622895" y="3731578"/>
                  </a:moveTo>
                  <a:cubicBezTo>
                    <a:pt x="5627844" y="3731578"/>
                    <a:pt x="5631856" y="3735590"/>
                    <a:pt x="5631856" y="3740539"/>
                  </a:cubicBezTo>
                  <a:cubicBezTo>
                    <a:pt x="5631856" y="3745488"/>
                    <a:pt x="5627844" y="3749499"/>
                    <a:pt x="5622895" y="3749499"/>
                  </a:cubicBezTo>
                  <a:cubicBezTo>
                    <a:pt x="5617946" y="3749499"/>
                    <a:pt x="5613935" y="3745488"/>
                    <a:pt x="5613935" y="3740539"/>
                  </a:cubicBezTo>
                  <a:cubicBezTo>
                    <a:pt x="5613935" y="3735590"/>
                    <a:pt x="5617946" y="3731578"/>
                    <a:pt x="5622895" y="3731578"/>
                  </a:cubicBezTo>
                  <a:close/>
                  <a:moveTo>
                    <a:pt x="5319613" y="3731578"/>
                  </a:moveTo>
                  <a:cubicBezTo>
                    <a:pt x="5324562" y="3731578"/>
                    <a:pt x="5328574" y="3735590"/>
                    <a:pt x="5328574" y="3740539"/>
                  </a:cubicBezTo>
                  <a:cubicBezTo>
                    <a:pt x="5328574" y="3745488"/>
                    <a:pt x="5324562" y="3749499"/>
                    <a:pt x="5319613" y="3749499"/>
                  </a:cubicBezTo>
                  <a:cubicBezTo>
                    <a:pt x="5314664" y="3749499"/>
                    <a:pt x="5310653" y="3745488"/>
                    <a:pt x="5310653" y="3740539"/>
                  </a:cubicBezTo>
                  <a:cubicBezTo>
                    <a:pt x="5310653" y="3735590"/>
                    <a:pt x="5314664" y="3731578"/>
                    <a:pt x="5319613" y="3731578"/>
                  </a:cubicBezTo>
                  <a:close/>
                  <a:moveTo>
                    <a:pt x="5016330" y="3731578"/>
                  </a:moveTo>
                  <a:cubicBezTo>
                    <a:pt x="5021279" y="3731578"/>
                    <a:pt x="5025291" y="3735590"/>
                    <a:pt x="5025291" y="3740539"/>
                  </a:cubicBezTo>
                  <a:cubicBezTo>
                    <a:pt x="5025291" y="3745488"/>
                    <a:pt x="5021279" y="3749499"/>
                    <a:pt x="5016330" y="3749499"/>
                  </a:cubicBezTo>
                  <a:cubicBezTo>
                    <a:pt x="5011381" y="3749499"/>
                    <a:pt x="5007370" y="3745488"/>
                    <a:pt x="5007370" y="3740539"/>
                  </a:cubicBezTo>
                  <a:cubicBezTo>
                    <a:pt x="5007370" y="3735590"/>
                    <a:pt x="5011381" y="3731578"/>
                    <a:pt x="5016330" y="3731578"/>
                  </a:cubicBezTo>
                  <a:close/>
                  <a:moveTo>
                    <a:pt x="4713048" y="3731578"/>
                  </a:moveTo>
                  <a:cubicBezTo>
                    <a:pt x="4717997" y="3731578"/>
                    <a:pt x="4722009" y="3735590"/>
                    <a:pt x="4722009" y="3740539"/>
                  </a:cubicBezTo>
                  <a:cubicBezTo>
                    <a:pt x="4722009" y="3745488"/>
                    <a:pt x="4717997" y="3749499"/>
                    <a:pt x="4713048" y="3749499"/>
                  </a:cubicBezTo>
                  <a:cubicBezTo>
                    <a:pt x="4708099" y="3749499"/>
                    <a:pt x="4704088" y="3745488"/>
                    <a:pt x="4704088" y="3740539"/>
                  </a:cubicBezTo>
                  <a:cubicBezTo>
                    <a:pt x="4704088" y="3735590"/>
                    <a:pt x="4708099" y="3731578"/>
                    <a:pt x="4713048" y="3731578"/>
                  </a:cubicBezTo>
                  <a:close/>
                  <a:moveTo>
                    <a:pt x="4409765" y="3731578"/>
                  </a:moveTo>
                  <a:cubicBezTo>
                    <a:pt x="4414714" y="3731578"/>
                    <a:pt x="4418726" y="3735590"/>
                    <a:pt x="4418726" y="3740539"/>
                  </a:cubicBezTo>
                  <a:cubicBezTo>
                    <a:pt x="4418726" y="3745488"/>
                    <a:pt x="4414714" y="3749499"/>
                    <a:pt x="4409765" y="3749499"/>
                  </a:cubicBezTo>
                  <a:cubicBezTo>
                    <a:pt x="4404816" y="3749499"/>
                    <a:pt x="4400805" y="3745488"/>
                    <a:pt x="4400805" y="3740539"/>
                  </a:cubicBezTo>
                  <a:cubicBezTo>
                    <a:pt x="4400805" y="3735590"/>
                    <a:pt x="4404816" y="3731578"/>
                    <a:pt x="4409765" y="3731578"/>
                  </a:cubicBezTo>
                  <a:close/>
                  <a:moveTo>
                    <a:pt x="4106483" y="3731578"/>
                  </a:moveTo>
                  <a:cubicBezTo>
                    <a:pt x="4111432" y="3731578"/>
                    <a:pt x="4115444" y="3735590"/>
                    <a:pt x="4115444" y="3740539"/>
                  </a:cubicBezTo>
                  <a:cubicBezTo>
                    <a:pt x="4115444" y="3745488"/>
                    <a:pt x="4111432" y="3749499"/>
                    <a:pt x="4106483" y="3749499"/>
                  </a:cubicBezTo>
                  <a:cubicBezTo>
                    <a:pt x="4101534" y="3749499"/>
                    <a:pt x="4097523" y="3745488"/>
                    <a:pt x="4097523" y="3740539"/>
                  </a:cubicBezTo>
                  <a:cubicBezTo>
                    <a:pt x="4097523" y="3735590"/>
                    <a:pt x="4101534" y="3731578"/>
                    <a:pt x="4106483" y="3731578"/>
                  </a:cubicBezTo>
                  <a:close/>
                  <a:moveTo>
                    <a:pt x="3803200" y="3731578"/>
                  </a:moveTo>
                  <a:cubicBezTo>
                    <a:pt x="3808149" y="3731578"/>
                    <a:pt x="3812161" y="3735590"/>
                    <a:pt x="3812161" y="3740539"/>
                  </a:cubicBezTo>
                  <a:cubicBezTo>
                    <a:pt x="3812161" y="3745488"/>
                    <a:pt x="3808149" y="3749499"/>
                    <a:pt x="3803200" y="3749499"/>
                  </a:cubicBezTo>
                  <a:cubicBezTo>
                    <a:pt x="3798252" y="3749499"/>
                    <a:pt x="3794240" y="3745488"/>
                    <a:pt x="3794240" y="3740539"/>
                  </a:cubicBezTo>
                  <a:cubicBezTo>
                    <a:pt x="3794240" y="3735590"/>
                    <a:pt x="3798252" y="3731578"/>
                    <a:pt x="3803200" y="3731578"/>
                  </a:cubicBezTo>
                  <a:close/>
                  <a:moveTo>
                    <a:pt x="3499921" y="3731578"/>
                  </a:moveTo>
                  <a:cubicBezTo>
                    <a:pt x="3504867" y="3731578"/>
                    <a:pt x="3508879" y="3735590"/>
                    <a:pt x="3508879" y="3740539"/>
                  </a:cubicBezTo>
                  <a:cubicBezTo>
                    <a:pt x="3508879" y="3745488"/>
                    <a:pt x="3504867" y="3749499"/>
                    <a:pt x="3499921" y="3749499"/>
                  </a:cubicBezTo>
                  <a:cubicBezTo>
                    <a:pt x="3495026" y="3749499"/>
                    <a:pt x="3491014" y="3745488"/>
                    <a:pt x="3491014" y="3740539"/>
                  </a:cubicBezTo>
                  <a:cubicBezTo>
                    <a:pt x="3491014" y="3735590"/>
                    <a:pt x="3495026" y="3731578"/>
                    <a:pt x="3499921" y="3731578"/>
                  </a:cubicBezTo>
                  <a:close/>
                  <a:moveTo>
                    <a:pt x="3196690" y="3731578"/>
                  </a:moveTo>
                  <a:cubicBezTo>
                    <a:pt x="3201644" y="3731578"/>
                    <a:pt x="3205662" y="3735590"/>
                    <a:pt x="3205662" y="3740539"/>
                  </a:cubicBezTo>
                  <a:cubicBezTo>
                    <a:pt x="3205662" y="3745488"/>
                    <a:pt x="3201644" y="3749499"/>
                    <a:pt x="3196690" y="3749499"/>
                  </a:cubicBezTo>
                  <a:cubicBezTo>
                    <a:pt x="3191743" y="3749499"/>
                    <a:pt x="3187729" y="3745488"/>
                    <a:pt x="3187729" y="3740539"/>
                  </a:cubicBezTo>
                  <a:cubicBezTo>
                    <a:pt x="3187729" y="3735590"/>
                    <a:pt x="3191743" y="3731578"/>
                    <a:pt x="3196690" y="3731578"/>
                  </a:cubicBezTo>
                  <a:close/>
                  <a:moveTo>
                    <a:pt x="2893460" y="3731578"/>
                  </a:moveTo>
                  <a:cubicBezTo>
                    <a:pt x="2898409" y="3731578"/>
                    <a:pt x="2902417" y="3735590"/>
                    <a:pt x="2902417" y="3740539"/>
                  </a:cubicBezTo>
                  <a:cubicBezTo>
                    <a:pt x="2902417" y="3745488"/>
                    <a:pt x="2898409" y="3749499"/>
                    <a:pt x="2893460" y="3749499"/>
                  </a:cubicBezTo>
                  <a:cubicBezTo>
                    <a:pt x="2888510" y="3749499"/>
                    <a:pt x="2884500" y="3745488"/>
                    <a:pt x="2884500" y="3740539"/>
                  </a:cubicBezTo>
                  <a:cubicBezTo>
                    <a:pt x="2884500" y="3735590"/>
                    <a:pt x="2888510" y="3731578"/>
                    <a:pt x="2893460" y="3731578"/>
                  </a:cubicBezTo>
                  <a:close/>
                  <a:moveTo>
                    <a:pt x="2590178" y="3731578"/>
                  </a:moveTo>
                  <a:cubicBezTo>
                    <a:pt x="2595123" y="3731578"/>
                    <a:pt x="2599130" y="3735590"/>
                    <a:pt x="2599130" y="3740539"/>
                  </a:cubicBezTo>
                  <a:cubicBezTo>
                    <a:pt x="2599130" y="3745488"/>
                    <a:pt x="2595123" y="3749499"/>
                    <a:pt x="2590178" y="3749499"/>
                  </a:cubicBezTo>
                  <a:cubicBezTo>
                    <a:pt x="2585231" y="3749499"/>
                    <a:pt x="2581222" y="3745488"/>
                    <a:pt x="2581222" y="3740539"/>
                  </a:cubicBezTo>
                  <a:cubicBezTo>
                    <a:pt x="2581222" y="3735590"/>
                    <a:pt x="2585231" y="3731578"/>
                    <a:pt x="2590178" y="3731578"/>
                  </a:cubicBezTo>
                  <a:close/>
                  <a:moveTo>
                    <a:pt x="2286899" y="3731578"/>
                  </a:moveTo>
                  <a:cubicBezTo>
                    <a:pt x="2291845" y="3731578"/>
                    <a:pt x="2295859" y="3735590"/>
                    <a:pt x="2295859" y="3740539"/>
                  </a:cubicBezTo>
                  <a:cubicBezTo>
                    <a:pt x="2295859" y="3745488"/>
                    <a:pt x="2291845" y="3749499"/>
                    <a:pt x="2286899" y="3749499"/>
                  </a:cubicBezTo>
                  <a:cubicBezTo>
                    <a:pt x="2281952" y="3749499"/>
                    <a:pt x="2277940" y="3745488"/>
                    <a:pt x="2277940" y="3740539"/>
                  </a:cubicBezTo>
                  <a:cubicBezTo>
                    <a:pt x="2277940" y="3735590"/>
                    <a:pt x="2281952" y="3731578"/>
                    <a:pt x="2286899" y="3731578"/>
                  </a:cubicBezTo>
                  <a:close/>
                  <a:moveTo>
                    <a:pt x="1983626" y="3731578"/>
                  </a:moveTo>
                  <a:cubicBezTo>
                    <a:pt x="1988577" y="3731578"/>
                    <a:pt x="1992589" y="3735590"/>
                    <a:pt x="1992589" y="3740539"/>
                  </a:cubicBezTo>
                  <a:cubicBezTo>
                    <a:pt x="1992589" y="3745488"/>
                    <a:pt x="1988577" y="3749499"/>
                    <a:pt x="1983626" y="3749499"/>
                  </a:cubicBezTo>
                  <a:cubicBezTo>
                    <a:pt x="1978676" y="3749499"/>
                    <a:pt x="1974664" y="3745488"/>
                    <a:pt x="1974664" y="3740539"/>
                  </a:cubicBezTo>
                  <a:cubicBezTo>
                    <a:pt x="1974664" y="3735590"/>
                    <a:pt x="1978676" y="3731578"/>
                    <a:pt x="1983626" y="3731578"/>
                  </a:cubicBezTo>
                  <a:close/>
                  <a:moveTo>
                    <a:pt x="1680363" y="3731578"/>
                  </a:moveTo>
                  <a:cubicBezTo>
                    <a:pt x="1685313" y="3731578"/>
                    <a:pt x="1689325" y="3735590"/>
                    <a:pt x="1689325" y="3740539"/>
                  </a:cubicBezTo>
                  <a:cubicBezTo>
                    <a:pt x="1689325" y="3745488"/>
                    <a:pt x="1685313" y="3749499"/>
                    <a:pt x="1680363" y="3749499"/>
                  </a:cubicBezTo>
                  <a:cubicBezTo>
                    <a:pt x="1675415" y="3749499"/>
                    <a:pt x="1671403" y="3745488"/>
                    <a:pt x="1671403" y="3740539"/>
                  </a:cubicBezTo>
                  <a:cubicBezTo>
                    <a:pt x="1671403" y="3735590"/>
                    <a:pt x="1675415" y="3731578"/>
                    <a:pt x="1680363" y="3731578"/>
                  </a:cubicBezTo>
                  <a:close/>
                  <a:moveTo>
                    <a:pt x="1377081" y="3731578"/>
                  </a:moveTo>
                  <a:cubicBezTo>
                    <a:pt x="1382029" y="3731578"/>
                    <a:pt x="1386042" y="3735590"/>
                    <a:pt x="1386042" y="3740539"/>
                  </a:cubicBezTo>
                  <a:cubicBezTo>
                    <a:pt x="1386042" y="3745488"/>
                    <a:pt x="1382029" y="3749499"/>
                    <a:pt x="1377081" y="3749499"/>
                  </a:cubicBezTo>
                  <a:cubicBezTo>
                    <a:pt x="1372130" y="3749499"/>
                    <a:pt x="1368117" y="3745488"/>
                    <a:pt x="1368117" y="3740539"/>
                  </a:cubicBezTo>
                  <a:cubicBezTo>
                    <a:pt x="1368117" y="3735590"/>
                    <a:pt x="1372130" y="3731578"/>
                    <a:pt x="1377081" y="3731578"/>
                  </a:cubicBezTo>
                  <a:close/>
                  <a:moveTo>
                    <a:pt x="1073791" y="3731578"/>
                  </a:moveTo>
                  <a:cubicBezTo>
                    <a:pt x="1078741" y="3731578"/>
                    <a:pt x="1082753" y="3735590"/>
                    <a:pt x="1082753" y="3740539"/>
                  </a:cubicBezTo>
                  <a:cubicBezTo>
                    <a:pt x="1082753" y="3745488"/>
                    <a:pt x="1078741" y="3749499"/>
                    <a:pt x="1073791" y="3749499"/>
                  </a:cubicBezTo>
                  <a:cubicBezTo>
                    <a:pt x="1068842" y="3749499"/>
                    <a:pt x="1064831" y="3745488"/>
                    <a:pt x="1064831" y="3740539"/>
                  </a:cubicBezTo>
                  <a:cubicBezTo>
                    <a:pt x="1064831" y="3735590"/>
                    <a:pt x="1068842" y="3731578"/>
                    <a:pt x="1073791" y="3731578"/>
                  </a:cubicBezTo>
                  <a:close/>
                  <a:moveTo>
                    <a:pt x="770517" y="3731578"/>
                  </a:moveTo>
                  <a:cubicBezTo>
                    <a:pt x="775462" y="3731578"/>
                    <a:pt x="779470" y="3735590"/>
                    <a:pt x="779470" y="3740539"/>
                  </a:cubicBezTo>
                  <a:cubicBezTo>
                    <a:pt x="779470" y="3745488"/>
                    <a:pt x="775462" y="3749499"/>
                    <a:pt x="770517" y="3749499"/>
                  </a:cubicBezTo>
                  <a:cubicBezTo>
                    <a:pt x="765562" y="3749499"/>
                    <a:pt x="761551" y="3745488"/>
                    <a:pt x="761551" y="3740539"/>
                  </a:cubicBezTo>
                  <a:cubicBezTo>
                    <a:pt x="761551" y="3735590"/>
                    <a:pt x="765562" y="3731578"/>
                    <a:pt x="770517" y="3731578"/>
                  </a:cubicBezTo>
                  <a:close/>
                  <a:moveTo>
                    <a:pt x="467206" y="3731578"/>
                  </a:moveTo>
                  <a:cubicBezTo>
                    <a:pt x="472155" y="3731578"/>
                    <a:pt x="476167" y="3735590"/>
                    <a:pt x="476167" y="3740539"/>
                  </a:cubicBezTo>
                  <a:cubicBezTo>
                    <a:pt x="476167" y="3745488"/>
                    <a:pt x="472155" y="3749499"/>
                    <a:pt x="467206" y="3749499"/>
                  </a:cubicBezTo>
                  <a:cubicBezTo>
                    <a:pt x="462258" y="3749499"/>
                    <a:pt x="458246" y="3745488"/>
                    <a:pt x="458246" y="3740539"/>
                  </a:cubicBezTo>
                  <a:cubicBezTo>
                    <a:pt x="458246" y="3735590"/>
                    <a:pt x="462258" y="3731578"/>
                    <a:pt x="467206" y="3731578"/>
                  </a:cubicBezTo>
                  <a:close/>
                  <a:moveTo>
                    <a:pt x="163927" y="3731578"/>
                  </a:moveTo>
                  <a:cubicBezTo>
                    <a:pt x="168875" y="3731578"/>
                    <a:pt x="172886" y="3735590"/>
                    <a:pt x="172886" y="3740539"/>
                  </a:cubicBezTo>
                  <a:cubicBezTo>
                    <a:pt x="172886" y="3745488"/>
                    <a:pt x="168875" y="3749499"/>
                    <a:pt x="163927" y="3749499"/>
                  </a:cubicBezTo>
                  <a:cubicBezTo>
                    <a:pt x="158978" y="3749499"/>
                    <a:pt x="154966" y="3745488"/>
                    <a:pt x="154966" y="3740539"/>
                  </a:cubicBezTo>
                  <a:cubicBezTo>
                    <a:pt x="154966" y="3735590"/>
                    <a:pt x="158978" y="3731578"/>
                    <a:pt x="163927" y="3731578"/>
                  </a:cubicBezTo>
                  <a:close/>
                  <a:moveTo>
                    <a:pt x="6836025" y="3541749"/>
                  </a:moveTo>
                  <a:cubicBezTo>
                    <a:pt x="6840974" y="3541749"/>
                    <a:pt x="6844985" y="3545761"/>
                    <a:pt x="6844985" y="3550710"/>
                  </a:cubicBezTo>
                  <a:cubicBezTo>
                    <a:pt x="6844985" y="3555659"/>
                    <a:pt x="6840974" y="3559670"/>
                    <a:pt x="6836025" y="3559670"/>
                  </a:cubicBezTo>
                  <a:cubicBezTo>
                    <a:pt x="6831076" y="3559670"/>
                    <a:pt x="6827064" y="3555659"/>
                    <a:pt x="6827064" y="3550710"/>
                  </a:cubicBezTo>
                  <a:cubicBezTo>
                    <a:pt x="6827064" y="3545761"/>
                    <a:pt x="6831076" y="3541749"/>
                    <a:pt x="6836025" y="3541749"/>
                  </a:cubicBezTo>
                  <a:close/>
                  <a:moveTo>
                    <a:pt x="6532742" y="3541749"/>
                  </a:moveTo>
                  <a:cubicBezTo>
                    <a:pt x="6537691" y="3541749"/>
                    <a:pt x="6541703" y="3545761"/>
                    <a:pt x="6541703" y="3550710"/>
                  </a:cubicBezTo>
                  <a:cubicBezTo>
                    <a:pt x="6541703" y="3555659"/>
                    <a:pt x="6537691" y="3559670"/>
                    <a:pt x="6532742" y="3559670"/>
                  </a:cubicBezTo>
                  <a:cubicBezTo>
                    <a:pt x="6527793" y="3559670"/>
                    <a:pt x="6523782" y="3555659"/>
                    <a:pt x="6523782" y="3550710"/>
                  </a:cubicBezTo>
                  <a:cubicBezTo>
                    <a:pt x="6523782" y="3545761"/>
                    <a:pt x="6527793" y="3541749"/>
                    <a:pt x="6532742" y="3541749"/>
                  </a:cubicBezTo>
                  <a:close/>
                  <a:moveTo>
                    <a:pt x="6229459" y="3541749"/>
                  </a:moveTo>
                  <a:cubicBezTo>
                    <a:pt x="6234408" y="3541749"/>
                    <a:pt x="6238420" y="3545761"/>
                    <a:pt x="6238420" y="3550710"/>
                  </a:cubicBezTo>
                  <a:cubicBezTo>
                    <a:pt x="6238420" y="3555659"/>
                    <a:pt x="6234408" y="3559670"/>
                    <a:pt x="6229459" y="3559670"/>
                  </a:cubicBezTo>
                  <a:cubicBezTo>
                    <a:pt x="6224510" y="3559670"/>
                    <a:pt x="6220499" y="3555659"/>
                    <a:pt x="6220499" y="3550710"/>
                  </a:cubicBezTo>
                  <a:cubicBezTo>
                    <a:pt x="6220499" y="3545761"/>
                    <a:pt x="6224510" y="3541749"/>
                    <a:pt x="6229459" y="3541749"/>
                  </a:cubicBezTo>
                  <a:close/>
                  <a:moveTo>
                    <a:pt x="5926177" y="3541749"/>
                  </a:moveTo>
                  <a:cubicBezTo>
                    <a:pt x="5931126" y="3541749"/>
                    <a:pt x="5935138" y="3545761"/>
                    <a:pt x="5935138" y="3550710"/>
                  </a:cubicBezTo>
                  <a:cubicBezTo>
                    <a:pt x="5935138" y="3555659"/>
                    <a:pt x="5931126" y="3559670"/>
                    <a:pt x="5926177" y="3559670"/>
                  </a:cubicBezTo>
                  <a:cubicBezTo>
                    <a:pt x="5921228" y="3559670"/>
                    <a:pt x="5917217" y="3555659"/>
                    <a:pt x="5917217" y="3550710"/>
                  </a:cubicBezTo>
                  <a:cubicBezTo>
                    <a:pt x="5917217" y="3545761"/>
                    <a:pt x="5921228" y="3541749"/>
                    <a:pt x="5926177" y="3541749"/>
                  </a:cubicBezTo>
                  <a:close/>
                  <a:moveTo>
                    <a:pt x="5622895" y="3541749"/>
                  </a:moveTo>
                  <a:cubicBezTo>
                    <a:pt x="5627844" y="3541749"/>
                    <a:pt x="5631856" y="3545761"/>
                    <a:pt x="5631856" y="3550710"/>
                  </a:cubicBezTo>
                  <a:cubicBezTo>
                    <a:pt x="5631856" y="3555659"/>
                    <a:pt x="5627844" y="3559670"/>
                    <a:pt x="5622895" y="3559670"/>
                  </a:cubicBezTo>
                  <a:cubicBezTo>
                    <a:pt x="5617946" y="3559670"/>
                    <a:pt x="5613935" y="3555659"/>
                    <a:pt x="5613935" y="3550710"/>
                  </a:cubicBezTo>
                  <a:cubicBezTo>
                    <a:pt x="5613935" y="3545761"/>
                    <a:pt x="5617946" y="3541749"/>
                    <a:pt x="5622895" y="3541749"/>
                  </a:cubicBezTo>
                  <a:close/>
                  <a:moveTo>
                    <a:pt x="5319613" y="3541749"/>
                  </a:moveTo>
                  <a:cubicBezTo>
                    <a:pt x="5324562" y="3541749"/>
                    <a:pt x="5328574" y="3545761"/>
                    <a:pt x="5328574" y="3550710"/>
                  </a:cubicBezTo>
                  <a:cubicBezTo>
                    <a:pt x="5328574" y="3555659"/>
                    <a:pt x="5324562" y="3559670"/>
                    <a:pt x="5319613" y="3559670"/>
                  </a:cubicBezTo>
                  <a:cubicBezTo>
                    <a:pt x="5314664" y="3559670"/>
                    <a:pt x="5310653" y="3555659"/>
                    <a:pt x="5310653" y="3550710"/>
                  </a:cubicBezTo>
                  <a:cubicBezTo>
                    <a:pt x="5310653" y="3545761"/>
                    <a:pt x="5314664" y="3541749"/>
                    <a:pt x="5319613" y="3541749"/>
                  </a:cubicBezTo>
                  <a:close/>
                  <a:moveTo>
                    <a:pt x="5016330" y="3541749"/>
                  </a:moveTo>
                  <a:cubicBezTo>
                    <a:pt x="5021279" y="3541749"/>
                    <a:pt x="5025291" y="3545761"/>
                    <a:pt x="5025291" y="3550710"/>
                  </a:cubicBezTo>
                  <a:cubicBezTo>
                    <a:pt x="5025291" y="3555659"/>
                    <a:pt x="5021279" y="3559670"/>
                    <a:pt x="5016330" y="3559670"/>
                  </a:cubicBezTo>
                  <a:cubicBezTo>
                    <a:pt x="5011381" y="3559670"/>
                    <a:pt x="5007370" y="3555659"/>
                    <a:pt x="5007370" y="3550710"/>
                  </a:cubicBezTo>
                  <a:cubicBezTo>
                    <a:pt x="5007370" y="3545761"/>
                    <a:pt x="5011381" y="3541749"/>
                    <a:pt x="5016330" y="3541749"/>
                  </a:cubicBezTo>
                  <a:close/>
                  <a:moveTo>
                    <a:pt x="4713048" y="3541749"/>
                  </a:moveTo>
                  <a:cubicBezTo>
                    <a:pt x="4717997" y="3541749"/>
                    <a:pt x="4722009" y="3545761"/>
                    <a:pt x="4722009" y="3550710"/>
                  </a:cubicBezTo>
                  <a:cubicBezTo>
                    <a:pt x="4722009" y="3555659"/>
                    <a:pt x="4717997" y="3559670"/>
                    <a:pt x="4713048" y="3559670"/>
                  </a:cubicBezTo>
                  <a:cubicBezTo>
                    <a:pt x="4708099" y="3559670"/>
                    <a:pt x="4704088" y="3555659"/>
                    <a:pt x="4704088" y="3550710"/>
                  </a:cubicBezTo>
                  <a:cubicBezTo>
                    <a:pt x="4704088" y="3545761"/>
                    <a:pt x="4708099" y="3541749"/>
                    <a:pt x="4713048" y="3541749"/>
                  </a:cubicBezTo>
                  <a:close/>
                  <a:moveTo>
                    <a:pt x="4409765" y="3541749"/>
                  </a:moveTo>
                  <a:cubicBezTo>
                    <a:pt x="4414714" y="3541749"/>
                    <a:pt x="4418726" y="3545761"/>
                    <a:pt x="4418726" y="3550710"/>
                  </a:cubicBezTo>
                  <a:cubicBezTo>
                    <a:pt x="4418726" y="3555659"/>
                    <a:pt x="4414714" y="3559670"/>
                    <a:pt x="4409765" y="3559670"/>
                  </a:cubicBezTo>
                  <a:cubicBezTo>
                    <a:pt x="4404816" y="3559670"/>
                    <a:pt x="4400805" y="3555659"/>
                    <a:pt x="4400805" y="3550710"/>
                  </a:cubicBezTo>
                  <a:cubicBezTo>
                    <a:pt x="4400805" y="3545761"/>
                    <a:pt x="4404816" y="3541749"/>
                    <a:pt x="4409765" y="3541749"/>
                  </a:cubicBezTo>
                  <a:close/>
                  <a:moveTo>
                    <a:pt x="4106483" y="3541749"/>
                  </a:moveTo>
                  <a:cubicBezTo>
                    <a:pt x="4111432" y="3541749"/>
                    <a:pt x="4115444" y="3545761"/>
                    <a:pt x="4115444" y="3550710"/>
                  </a:cubicBezTo>
                  <a:cubicBezTo>
                    <a:pt x="4115444" y="3555659"/>
                    <a:pt x="4111432" y="3559670"/>
                    <a:pt x="4106483" y="3559670"/>
                  </a:cubicBezTo>
                  <a:cubicBezTo>
                    <a:pt x="4101534" y="3559670"/>
                    <a:pt x="4097523" y="3555659"/>
                    <a:pt x="4097523" y="3550710"/>
                  </a:cubicBezTo>
                  <a:cubicBezTo>
                    <a:pt x="4097523" y="3545761"/>
                    <a:pt x="4101534" y="3541749"/>
                    <a:pt x="4106483" y="3541749"/>
                  </a:cubicBezTo>
                  <a:close/>
                  <a:moveTo>
                    <a:pt x="3803200" y="3541749"/>
                  </a:moveTo>
                  <a:cubicBezTo>
                    <a:pt x="3808149" y="3541749"/>
                    <a:pt x="3812161" y="3545761"/>
                    <a:pt x="3812161" y="3550710"/>
                  </a:cubicBezTo>
                  <a:cubicBezTo>
                    <a:pt x="3812161" y="3555659"/>
                    <a:pt x="3808149" y="3559670"/>
                    <a:pt x="3803200" y="3559670"/>
                  </a:cubicBezTo>
                  <a:cubicBezTo>
                    <a:pt x="3798252" y="3559670"/>
                    <a:pt x="3794240" y="3555659"/>
                    <a:pt x="3794240" y="3550710"/>
                  </a:cubicBezTo>
                  <a:cubicBezTo>
                    <a:pt x="3794240" y="3545761"/>
                    <a:pt x="3798252" y="3541749"/>
                    <a:pt x="3803200" y="3541749"/>
                  </a:cubicBezTo>
                  <a:close/>
                  <a:moveTo>
                    <a:pt x="3499921" y="3541749"/>
                  </a:moveTo>
                  <a:cubicBezTo>
                    <a:pt x="3504867" y="3541749"/>
                    <a:pt x="3508879" y="3545761"/>
                    <a:pt x="3508879" y="3550710"/>
                  </a:cubicBezTo>
                  <a:cubicBezTo>
                    <a:pt x="3508879" y="3555659"/>
                    <a:pt x="3504867" y="3559670"/>
                    <a:pt x="3499921" y="3559670"/>
                  </a:cubicBezTo>
                  <a:cubicBezTo>
                    <a:pt x="3495026" y="3559670"/>
                    <a:pt x="3491016" y="3555659"/>
                    <a:pt x="3491016" y="3550710"/>
                  </a:cubicBezTo>
                  <a:cubicBezTo>
                    <a:pt x="3491016" y="3545761"/>
                    <a:pt x="3495026" y="3541749"/>
                    <a:pt x="3499921" y="3541749"/>
                  </a:cubicBezTo>
                  <a:close/>
                  <a:moveTo>
                    <a:pt x="3196690" y="3541749"/>
                  </a:moveTo>
                  <a:cubicBezTo>
                    <a:pt x="3201644" y="3541749"/>
                    <a:pt x="3205662" y="3545761"/>
                    <a:pt x="3205662" y="3550710"/>
                  </a:cubicBezTo>
                  <a:cubicBezTo>
                    <a:pt x="3205662" y="3555659"/>
                    <a:pt x="3201644" y="3559670"/>
                    <a:pt x="3196690" y="3559670"/>
                  </a:cubicBezTo>
                  <a:cubicBezTo>
                    <a:pt x="3191743" y="3559670"/>
                    <a:pt x="3187729" y="3555659"/>
                    <a:pt x="3187729" y="3550710"/>
                  </a:cubicBezTo>
                  <a:cubicBezTo>
                    <a:pt x="3187729" y="3545761"/>
                    <a:pt x="3191743" y="3541749"/>
                    <a:pt x="3196690" y="3541749"/>
                  </a:cubicBezTo>
                  <a:close/>
                  <a:moveTo>
                    <a:pt x="2893461" y="3541749"/>
                  </a:moveTo>
                  <a:cubicBezTo>
                    <a:pt x="2898410" y="3541749"/>
                    <a:pt x="2902420" y="3545761"/>
                    <a:pt x="2902420" y="3550710"/>
                  </a:cubicBezTo>
                  <a:cubicBezTo>
                    <a:pt x="2902420" y="3555659"/>
                    <a:pt x="2898410" y="3559670"/>
                    <a:pt x="2893461" y="3559670"/>
                  </a:cubicBezTo>
                  <a:cubicBezTo>
                    <a:pt x="2888510" y="3559670"/>
                    <a:pt x="2884500" y="3555659"/>
                    <a:pt x="2884500" y="3550710"/>
                  </a:cubicBezTo>
                  <a:cubicBezTo>
                    <a:pt x="2884500" y="3545761"/>
                    <a:pt x="2888510" y="3541749"/>
                    <a:pt x="2893461" y="3541749"/>
                  </a:cubicBezTo>
                  <a:close/>
                  <a:moveTo>
                    <a:pt x="2590178" y="3541749"/>
                  </a:moveTo>
                  <a:cubicBezTo>
                    <a:pt x="2595123" y="3541749"/>
                    <a:pt x="2599133" y="3545761"/>
                    <a:pt x="2599133" y="3550710"/>
                  </a:cubicBezTo>
                  <a:cubicBezTo>
                    <a:pt x="2599133" y="3555659"/>
                    <a:pt x="2595123" y="3559670"/>
                    <a:pt x="2590178" y="3559670"/>
                  </a:cubicBezTo>
                  <a:cubicBezTo>
                    <a:pt x="2585231" y="3559670"/>
                    <a:pt x="2581222" y="3555659"/>
                    <a:pt x="2581222" y="3550710"/>
                  </a:cubicBezTo>
                  <a:cubicBezTo>
                    <a:pt x="2581222" y="3545761"/>
                    <a:pt x="2585231" y="3541749"/>
                    <a:pt x="2590178" y="3541749"/>
                  </a:cubicBezTo>
                  <a:close/>
                  <a:moveTo>
                    <a:pt x="2286901" y="3541749"/>
                  </a:moveTo>
                  <a:cubicBezTo>
                    <a:pt x="2291845" y="3541749"/>
                    <a:pt x="2295859" y="3545761"/>
                    <a:pt x="2295859" y="3550710"/>
                  </a:cubicBezTo>
                  <a:cubicBezTo>
                    <a:pt x="2295859" y="3555659"/>
                    <a:pt x="2291845" y="3559670"/>
                    <a:pt x="2286901" y="3559670"/>
                  </a:cubicBezTo>
                  <a:cubicBezTo>
                    <a:pt x="2281952" y="3559670"/>
                    <a:pt x="2277940" y="3555659"/>
                    <a:pt x="2277940" y="3550710"/>
                  </a:cubicBezTo>
                  <a:cubicBezTo>
                    <a:pt x="2277940" y="3545761"/>
                    <a:pt x="2281952" y="3541749"/>
                    <a:pt x="2286901" y="3541749"/>
                  </a:cubicBezTo>
                  <a:close/>
                  <a:moveTo>
                    <a:pt x="1983628" y="3541749"/>
                  </a:moveTo>
                  <a:cubicBezTo>
                    <a:pt x="1988577" y="3541749"/>
                    <a:pt x="1992591" y="3545761"/>
                    <a:pt x="1992591" y="3550710"/>
                  </a:cubicBezTo>
                  <a:cubicBezTo>
                    <a:pt x="1992591" y="3555659"/>
                    <a:pt x="1988577" y="3559670"/>
                    <a:pt x="1983628" y="3559670"/>
                  </a:cubicBezTo>
                  <a:cubicBezTo>
                    <a:pt x="1978681" y="3559670"/>
                    <a:pt x="1974670" y="3555659"/>
                    <a:pt x="1974670" y="3550710"/>
                  </a:cubicBezTo>
                  <a:cubicBezTo>
                    <a:pt x="1974670" y="3545761"/>
                    <a:pt x="1978681" y="3541749"/>
                    <a:pt x="1983628" y="3541749"/>
                  </a:cubicBezTo>
                  <a:close/>
                  <a:moveTo>
                    <a:pt x="1680365" y="3541749"/>
                  </a:moveTo>
                  <a:cubicBezTo>
                    <a:pt x="1685314" y="3541749"/>
                    <a:pt x="1689327" y="3545761"/>
                    <a:pt x="1689327" y="3550710"/>
                  </a:cubicBezTo>
                  <a:cubicBezTo>
                    <a:pt x="1689327" y="3555659"/>
                    <a:pt x="1685314" y="3559670"/>
                    <a:pt x="1680365" y="3559670"/>
                  </a:cubicBezTo>
                  <a:cubicBezTo>
                    <a:pt x="1675417" y="3559670"/>
                    <a:pt x="1671404" y="3555659"/>
                    <a:pt x="1671404" y="3550710"/>
                  </a:cubicBezTo>
                  <a:cubicBezTo>
                    <a:pt x="1671404" y="3545761"/>
                    <a:pt x="1675417" y="3541749"/>
                    <a:pt x="1680365" y="3541749"/>
                  </a:cubicBezTo>
                  <a:close/>
                  <a:moveTo>
                    <a:pt x="1377083" y="3541749"/>
                  </a:moveTo>
                  <a:cubicBezTo>
                    <a:pt x="1382032" y="3541749"/>
                    <a:pt x="1386044" y="3545761"/>
                    <a:pt x="1386044" y="3550710"/>
                  </a:cubicBezTo>
                  <a:cubicBezTo>
                    <a:pt x="1386044" y="3555659"/>
                    <a:pt x="1382032" y="3559670"/>
                    <a:pt x="1377083" y="3559670"/>
                  </a:cubicBezTo>
                  <a:cubicBezTo>
                    <a:pt x="1372132" y="3559670"/>
                    <a:pt x="1368120" y="3555659"/>
                    <a:pt x="1368120" y="3550710"/>
                  </a:cubicBezTo>
                  <a:cubicBezTo>
                    <a:pt x="1368120" y="3545761"/>
                    <a:pt x="1372132" y="3541749"/>
                    <a:pt x="1377083" y="3541749"/>
                  </a:cubicBezTo>
                  <a:close/>
                  <a:moveTo>
                    <a:pt x="1073794" y="3541749"/>
                  </a:moveTo>
                  <a:cubicBezTo>
                    <a:pt x="1078743" y="3541749"/>
                    <a:pt x="1082756" y="3545761"/>
                    <a:pt x="1082756" y="3550710"/>
                  </a:cubicBezTo>
                  <a:cubicBezTo>
                    <a:pt x="1082756" y="3555659"/>
                    <a:pt x="1078743" y="3559670"/>
                    <a:pt x="1073794" y="3559670"/>
                  </a:cubicBezTo>
                  <a:cubicBezTo>
                    <a:pt x="1068845" y="3559670"/>
                    <a:pt x="1064831" y="3555659"/>
                    <a:pt x="1064831" y="3550710"/>
                  </a:cubicBezTo>
                  <a:cubicBezTo>
                    <a:pt x="1064831" y="3545761"/>
                    <a:pt x="1068845" y="3541749"/>
                    <a:pt x="1073794" y="3541749"/>
                  </a:cubicBezTo>
                  <a:close/>
                  <a:moveTo>
                    <a:pt x="770520" y="3541749"/>
                  </a:moveTo>
                  <a:cubicBezTo>
                    <a:pt x="775465" y="3541749"/>
                    <a:pt x="779472" y="3545761"/>
                    <a:pt x="779472" y="3550710"/>
                  </a:cubicBezTo>
                  <a:cubicBezTo>
                    <a:pt x="779472" y="3555659"/>
                    <a:pt x="775465" y="3559670"/>
                    <a:pt x="770520" y="3559670"/>
                  </a:cubicBezTo>
                  <a:cubicBezTo>
                    <a:pt x="765564" y="3559670"/>
                    <a:pt x="761554" y="3555659"/>
                    <a:pt x="761554" y="3550710"/>
                  </a:cubicBezTo>
                  <a:cubicBezTo>
                    <a:pt x="761554" y="3545761"/>
                    <a:pt x="765564" y="3541749"/>
                    <a:pt x="770520" y="3541749"/>
                  </a:cubicBezTo>
                  <a:close/>
                  <a:moveTo>
                    <a:pt x="467208" y="3541749"/>
                  </a:moveTo>
                  <a:cubicBezTo>
                    <a:pt x="472157" y="3541749"/>
                    <a:pt x="476169" y="3545761"/>
                    <a:pt x="476169" y="3550710"/>
                  </a:cubicBezTo>
                  <a:cubicBezTo>
                    <a:pt x="476169" y="3555659"/>
                    <a:pt x="472157" y="3559670"/>
                    <a:pt x="467208" y="3559670"/>
                  </a:cubicBezTo>
                  <a:cubicBezTo>
                    <a:pt x="462260" y="3559670"/>
                    <a:pt x="458248" y="3555659"/>
                    <a:pt x="458248" y="3550710"/>
                  </a:cubicBezTo>
                  <a:cubicBezTo>
                    <a:pt x="458248" y="3545761"/>
                    <a:pt x="462260" y="3541749"/>
                    <a:pt x="467208" y="3541749"/>
                  </a:cubicBezTo>
                  <a:close/>
                  <a:moveTo>
                    <a:pt x="163929" y="3541749"/>
                  </a:moveTo>
                  <a:cubicBezTo>
                    <a:pt x="168877" y="3541749"/>
                    <a:pt x="172889" y="3545761"/>
                    <a:pt x="172889" y="3550710"/>
                  </a:cubicBezTo>
                  <a:cubicBezTo>
                    <a:pt x="172889" y="3555659"/>
                    <a:pt x="168877" y="3559670"/>
                    <a:pt x="163929" y="3559670"/>
                  </a:cubicBezTo>
                  <a:cubicBezTo>
                    <a:pt x="158980" y="3559670"/>
                    <a:pt x="154968" y="3555659"/>
                    <a:pt x="154968" y="3550710"/>
                  </a:cubicBezTo>
                  <a:cubicBezTo>
                    <a:pt x="154968" y="3545761"/>
                    <a:pt x="158980" y="3541749"/>
                    <a:pt x="163929" y="3541749"/>
                  </a:cubicBezTo>
                  <a:close/>
                  <a:moveTo>
                    <a:pt x="6990880" y="3464835"/>
                  </a:moveTo>
                  <a:cubicBezTo>
                    <a:pt x="6995829" y="3464835"/>
                    <a:pt x="6999840" y="3468847"/>
                    <a:pt x="6999840" y="3473796"/>
                  </a:cubicBezTo>
                  <a:cubicBezTo>
                    <a:pt x="6999840" y="3478745"/>
                    <a:pt x="6995829" y="3482756"/>
                    <a:pt x="6990880" y="3482756"/>
                  </a:cubicBezTo>
                  <a:cubicBezTo>
                    <a:pt x="6985931" y="3482756"/>
                    <a:pt x="6981919" y="3478745"/>
                    <a:pt x="6981919" y="3473796"/>
                  </a:cubicBezTo>
                  <a:cubicBezTo>
                    <a:pt x="6981919" y="3468847"/>
                    <a:pt x="6985931" y="3464835"/>
                    <a:pt x="6990880" y="3464835"/>
                  </a:cubicBezTo>
                  <a:close/>
                  <a:moveTo>
                    <a:pt x="6687318" y="3464835"/>
                  </a:moveTo>
                  <a:cubicBezTo>
                    <a:pt x="6692267" y="3464835"/>
                    <a:pt x="6696278" y="3468847"/>
                    <a:pt x="6696278" y="3473796"/>
                  </a:cubicBezTo>
                  <a:cubicBezTo>
                    <a:pt x="6696278" y="3478745"/>
                    <a:pt x="6692267" y="3482756"/>
                    <a:pt x="6687318" y="3482756"/>
                  </a:cubicBezTo>
                  <a:cubicBezTo>
                    <a:pt x="6682369" y="3482756"/>
                    <a:pt x="6678357" y="3478745"/>
                    <a:pt x="6678357" y="3473796"/>
                  </a:cubicBezTo>
                  <a:cubicBezTo>
                    <a:pt x="6678357" y="3468847"/>
                    <a:pt x="6682369" y="3464835"/>
                    <a:pt x="6687318" y="3464835"/>
                  </a:cubicBezTo>
                  <a:close/>
                  <a:moveTo>
                    <a:pt x="6383755" y="3464835"/>
                  </a:moveTo>
                  <a:cubicBezTo>
                    <a:pt x="6388704" y="3464835"/>
                    <a:pt x="6392716" y="3468847"/>
                    <a:pt x="6392716" y="3473796"/>
                  </a:cubicBezTo>
                  <a:cubicBezTo>
                    <a:pt x="6392716" y="3478745"/>
                    <a:pt x="6388704" y="3482756"/>
                    <a:pt x="6383755" y="3482756"/>
                  </a:cubicBezTo>
                  <a:cubicBezTo>
                    <a:pt x="6378806" y="3482756"/>
                    <a:pt x="6374795" y="3478745"/>
                    <a:pt x="6374795" y="3473796"/>
                  </a:cubicBezTo>
                  <a:cubicBezTo>
                    <a:pt x="6374795" y="3468847"/>
                    <a:pt x="6378806" y="3464835"/>
                    <a:pt x="6383755" y="3464835"/>
                  </a:cubicBezTo>
                  <a:close/>
                  <a:moveTo>
                    <a:pt x="6080194" y="3464835"/>
                  </a:moveTo>
                  <a:cubicBezTo>
                    <a:pt x="6085143" y="3464835"/>
                    <a:pt x="6089155" y="3468847"/>
                    <a:pt x="6089155" y="3473796"/>
                  </a:cubicBezTo>
                  <a:cubicBezTo>
                    <a:pt x="6089155" y="3478745"/>
                    <a:pt x="6085143" y="3482756"/>
                    <a:pt x="6080194" y="3482756"/>
                  </a:cubicBezTo>
                  <a:cubicBezTo>
                    <a:pt x="6075245" y="3482756"/>
                    <a:pt x="6071234" y="3478745"/>
                    <a:pt x="6071234" y="3473796"/>
                  </a:cubicBezTo>
                  <a:cubicBezTo>
                    <a:pt x="6071234" y="3468847"/>
                    <a:pt x="6075245" y="3464835"/>
                    <a:pt x="6080194" y="3464835"/>
                  </a:cubicBezTo>
                  <a:close/>
                  <a:moveTo>
                    <a:pt x="5776632" y="3464835"/>
                  </a:moveTo>
                  <a:cubicBezTo>
                    <a:pt x="5781581" y="3464835"/>
                    <a:pt x="5785593" y="3468847"/>
                    <a:pt x="5785593" y="3473796"/>
                  </a:cubicBezTo>
                  <a:cubicBezTo>
                    <a:pt x="5785593" y="3478745"/>
                    <a:pt x="5781581" y="3482756"/>
                    <a:pt x="5776632" y="3482756"/>
                  </a:cubicBezTo>
                  <a:cubicBezTo>
                    <a:pt x="5771683" y="3482756"/>
                    <a:pt x="5767672" y="3478745"/>
                    <a:pt x="5767672" y="3473796"/>
                  </a:cubicBezTo>
                  <a:cubicBezTo>
                    <a:pt x="5767672" y="3468847"/>
                    <a:pt x="5771683" y="3464835"/>
                    <a:pt x="5776632" y="3464835"/>
                  </a:cubicBezTo>
                  <a:close/>
                  <a:moveTo>
                    <a:pt x="5473070" y="3464835"/>
                  </a:moveTo>
                  <a:cubicBezTo>
                    <a:pt x="5478019" y="3464835"/>
                    <a:pt x="5482031" y="3468847"/>
                    <a:pt x="5482031" y="3473796"/>
                  </a:cubicBezTo>
                  <a:cubicBezTo>
                    <a:pt x="5482031" y="3478745"/>
                    <a:pt x="5478019" y="3482756"/>
                    <a:pt x="5473070" y="3482756"/>
                  </a:cubicBezTo>
                  <a:cubicBezTo>
                    <a:pt x="5468121" y="3482756"/>
                    <a:pt x="5464110" y="3478745"/>
                    <a:pt x="5464110" y="3473796"/>
                  </a:cubicBezTo>
                  <a:cubicBezTo>
                    <a:pt x="5464110" y="3468847"/>
                    <a:pt x="5468121" y="3464835"/>
                    <a:pt x="5473070" y="3464835"/>
                  </a:cubicBezTo>
                  <a:close/>
                  <a:moveTo>
                    <a:pt x="5169508" y="3464835"/>
                  </a:moveTo>
                  <a:cubicBezTo>
                    <a:pt x="5174457" y="3464835"/>
                    <a:pt x="5178469" y="3468847"/>
                    <a:pt x="5178469" y="3473796"/>
                  </a:cubicBezTo>
                  <a:cubicBezTo>
                    <a:pt x="5178469" y="3478745"/>
                    <a:pt x="5174457" y="3482756"/>
                    <a:pt x="5169508" y="3482756"/>
                  </a:cubicBezTo>
                  <a:cubicBezTo>
                    <a:pt x="5164559" y="3482756"/>
                    <a:pt x="5160548" y="3478745"/>
                    <a:pt x="5160548" y="3473796"/>
                  </a:cubicBezTo>
                  <a:cubicBezTo>
                    <a:pt x="5160548" y="3468847"/>
                    <a:pt x="5164559" y="3464835"/>
                    <a:pt x="5169508" y="3464835"/>
                  </a:cubicBezTo>
                  <a:close/>
                  <a:moveTo>
                    <a:pt x="4865947" y="3464835"/>
                  </a:moveTo>
                  <a:cubicBezTo>
                    <a:pt x="4870896" y="3464835"/>
                    <a:pt x="4874908" y="3468847"/>
                    <a:pt x="4874908" y="3473796"/>
                  </a:cubicBezTo>
                  <a:cubicBezTo>
                    <a:pt x="4874908" y="3478745"/>
                    <a:pt x="4870896" y="3482756"/>
                    <a:pt x="4865947" y="3482756"/>
                  </a:cubicBezTo>
                  <a:cubicBezTo>
                    <a:pt x="4860998" y="3482756"/>
                    <a:pt x="4856987" y="3478745"/>
                    <a:pt x="4856987" y="3473796"/>
                  </a:cubicBezTo>
                  <a:cubicBezTo>
                    <a:pt x="4856987" y="3468847"/>
                    <a:pt x="4860998" y="3464835"/>
                    <a:pt x="4865947" y="3464835"/>
                  </a:cubicBezTo>
                  <a:close/>
                  <a:moveTo>
                    <a:pt x="4562385" y="3464835"/>
                  </a:moveTo>
                  <a:cubicBezTo>
                    <a:pt x="4567334" y="3464835"/>
                    <a:pt x="4571346" y="3468847"/>
                    <a:pt x="4571346" y="3473796"/>
                  </a:cubicBezTo>
                  <a:cubicBezTo>
                    <a:pt x="4571346" y="3478745"/>
                    <a:pt x="4567334" y="3482756"/>
                    <a:pt x="4562385" y="3482756"/>
                  </a:cubicBezTo>
                  <a:cubicBezTo>
                    <a:pt x="4557436" y="3482756"/>
                    <a:pt x="4553425" y="3478745"/>
                    <a:pt x="4553425" y="3473796"/>
                  </a:cubicBezTo>
                  <a:cubicBezTo>
                    <a:pt x="4553425" y="3468847"/>
                    <a:pt x="4557436" y="3464835"/>
                    <a:pt x="4562385" y="3464835"/>
                  </a:cubicBezTo>
                  <a:close/>
                  <a:moveTo>
                    <a:pt x="4258823" y="3464835"/>
                  </a:moveTo>
                  <a:cubicBezTo>
                    <a:pt x="4263772" y="3464835"/>
                    <a:pt x="4267784" y="3468847"/>
                    <a:pt x="4267784" y="3473796"/>
                  </a:cubicBezTo>
                  <a:cubicBezTo>
                    <a:pt x="4267784" y="3478745"/>
                    <a:pt x="4263772" y="3482756"/>
                    <a:pt x="4258823" y="3482756"/>
                  </a:cubicBezTo>
                  <a:cubicBezTo>
                    <a:pt x="4253874" y="3482756"/>
                    <a:pt x="4249863" y="3478745"/>
                    <a:pt x="4249863" y="3473796"/>
                  </a:cubicBezTo>
                  <a:cubicBezTo>
                    <a:pt x="4249863" y="3468847"/>
                    <a:pt x="4253874" y="3464835"/>
                    <a:pt x="4258823" y="3464835"/>
                  </a:cubicBezTo>
                  <a:close/>
                  <a:moveTo>
                    <a:pt x="3955261" y="3464835"/>
                  </a:moveTo>
                  <a:cubicBezTo>
                    <a:pt x="3960210" y="3464835"/>
                    <a:pt x="3964222" y="3468847"/>
                    <a:pt x="3964222" y="3473796"/>
                  </a:cubicBezTo>
                  <a:cubicBezTo>
                    <a:pt x="3964222" y="3478745"/>
                    <a:pt x="3960210" y="3482756"/>
                    <a:pt x="3955261" y="3482756"/>
                  </a:cubicBezTo>
                  <a:cubicBezTo>
                    <a:pt x="3950312" y="3482756"/>
                    <a:pt x="3946301" y="3478745"/>
                    <a:pt x="3946301" y="3473796"/>
                  </a:cubicBezTo>
                  <a:cubicBezTo>
                    <a:pt x="3946301" y="3468847"/>
                    <a:pt x="3950312" y="3464835"/>
                    <a:pt x="3955261" y="3464835"/>
                  </a:cubicBezTo>
                  <a:close/>
                  <a:moveTo>
                    <a:pt x="3651699" y="3464835"/>
                  </a:moveTo>
                  <a:cubicBezTo>
                    <a:pt x="3656648" y="3464835"/>
                    <a:pt x="3660660" y="3468847"/>
                    <a:pt x="3660660" y="3473796"/>
                  </a:cubicBezTo>
                  <a:cubicBezTo>
                    <a:pt x="3660660" y="3478745"/>
                    <a:pt x="3656648" y="3482756"/>
                    <a:pt x="3651699" y="3482756"/>
                  </a:cubicBezTo>
                  <a:cubicBezTo>
                    <a:pt x="3646751" y="3482756"/>
                    <a:pt x="3642739" y="3478745"/>
                    <a:pt x="3642739" y="3473796"/>
                  </a:cubicBezTo>
                  <a:cubicBezTo>
                    <a:pt x="3642739" y="3468847"/>
                    <a:pt x="3646751" y="3464835"/>
                    <a:pt x="3651699" y="3464835"/>
                  </a:cubicBezTo>
                  <a:close/>
                  <a:moveTo>
                    <a:pt x="3348160" y="3464835"/>
                  </a:moveTo>
                  <a:cubicBezTo>
                    <a:pt x="3353110" y="3464835"/>
                    <a:pt x="3357121" y="3468847"/>
                    <a:pt x="3357121" y="3473796"/>
                  </a:cubicBezTo>
                  <a:cubicBezTo>
                    <a:pt x="3357121" y="3478745"/>
                    <a:pt x="3353110" y="3482756"/>
                    <a:pt x="3348160" y="3482756"/>
                  </a:cubicBezTo>
                  <a:cubicBezTo>
                    <a:pt x="3343213" y="3482756"/>
                    <a:pt x="3339201" y="3478745"/>
                    <a:pt x="3339201" y="3473796"/>
                  </a:cubicBezTo>
                  <a:cubicBezTo>
                    <a:pt x="3339201" y="3468847"/>
                    <a:pt x="3343213" y="3464835"/>
                    <a:pt x="3348160" y="3464835"/>
                  </a:cubicBezTo>
                  <a:close/>
                  <a:moveTo>
                    <a:pt x="3044621" y="3464835"/>
                  </a:moveTo>
                  <a:cubicBezTo>
                    <a:pt x="3049570" y="3464835"/>
                    <a:pt x="3053582" y="3468847"/>
                    <a:pt x="3053582" y="3473796"/>
                  </a:cubicBezTo>
                  <a:cubicBezTo>
                    <a:pt x="3053582" y="3478745"/>
                    <a:pt x="3049570" y="3482756"/>
                    <a:pt x="3044621" y="3482756"/>
                  </a:cubicBezTo>
                  <a:cubicBezTo>
                    <a:pt x="3039670" y="3482756"/>
                    <a:pt x="3035658" y="3478745"/>
                    <a:pt x="3035658" y="3473796"/>
                  </a:cubicBezTo>
                  <a:cubicBezTo>
                    <a:pt x="3035658" y="3468847"/>
                    <a:pt x="3039670" y="3464835"/>
                    <a:pt x="3044621" y="3464835"/>
                  </a:cubicBezTo>
                  <a:close/>
                  <a:moveTo>
                    <a:pt x="2741062" y="3464835"/>
                  </a:moveTo>
                  <a:cubicBezTo>
                    <a:pt x="2746010" y="3464835"/>
                    <a:pt x="2750022" y="3468847"/>
                    <a:pt x="2750022" y="3473796"/>
                  </a:cubicBezTo>
                  <a:cubicBezTo>
                    <a:pt x="2750022" y="3478745"/>
                    <a:pt x="2746010" y="3482756"/>
                    <a:pt x="2741062" y="3482756"/>
                  </a:cubicBezTo>
                  <a:cubicBezTo>
                    <a:pt x="2736114" y="3482756"/>
                    <a:pt x="2732102" y="3478745"/>
                    <a:pt x="2732102" y="3473796"/>
                  </a:cubicBezTo>
                  <a:cubicBezTo>
                    <a:pt x="2732102" y="3468847"/>
                    <a:pt x="2736114" y="3464835"/>
                    <a:pt x="2741062" y="3464835"/>
                  </a:cubicBezTo>
                  <a:close/>
                  <a:moveTo>
                    <a:pt x="2437509" y="3464835"/>
                  </a:moveTo>
                  <a:cubicBezTo>
                    <a:pt x="2442458" y="3464835"/>
                    <a:pt x="2446469" y="3468847"/>
                    <a:pt x="2446469" y="3473796"/>
                  </a:cubicBezTo>
                  <a:cubicBezTo>
                    <a:pt x="2446469" y="3478745"/>
                    <a:pt x="2442458" y="3482756"/>
                    <a:pt x="2437509" y="3482756"/>
                  </a:cubicBezTo>
                  <a:cubicBezTo>
                    <a:pt x="2432565" y="3482756"/>
                    <a:pt x="2428553" y="3478745"/>
                    <a:pt x="2428553" y="3473796"/>
                  </a:cubicBezTo>
                  <a:cubicBezTo>
                    <a:pt x="2428553" y="3468847"/>
                    <a:pt x="2432565" y="3464835"/>
                    <a:pt x="2437509" y="3464835"/>
                  </a:cubicBezTo>
                  <a:close/>
                  <a:moveTo>
                    <a:pt x="2133941" y="3464835"/>
                  </a:moveTo>
                  <a:cubicBezTo>
                    <a:pt x="2138892" y="3464835"/>
                    <a:pt x="2142897" y="3468847"/>
                    <a:pt x="2142897" y="3473796"/>
                  </a:cubicBezTo>
                  <a:cubicBezTo>
                    <a:pt x="2142897" y="3478745"/>
                    <a:pt x="2138892" y="3482756"/>
                    <a:pt x="2133941" y="3482756"/>
                  </a:cubicBezTo>
                  <a:cubicBezTo>
                    <a:pt x="2128991" y="3482756"/>
                    <a:pt x="2124979" y="3478745"/>
                    <a:pt x="2124979" y="3473796"/>
                  </a:cubicBezTo>
                  <a:cubicBezTo>
                    <a:pt x="2124979" y="3468847"/>
                    <a:pt x="2128991" y="3464835"/>
                    <a:pt x="2133941" y="3464835"/>
                  </a:cubicBezTo>
                  <a:close/>
                  <a:moveTo>
                    <a:pt x="1830380" y="3464835"/>
                  </a:moveTo>
                  <a:cubicBezTo>
                    <a:pt x="1835329" y="3464835"/>
                    <a:pt x="1839340" y="3468847"/>
                    <a:pt x="1839340" y="3473796"/>
                  </a:cubicBezTo>
                  <a:cubicBezTo>
                    <a:pt x="1839340" y="3478745"/>
                    <a:pt x="1835329" y="3482756"/>
                    <a:pt x="1830380" y="3482756"/>
                  </a:cubicBezTo>
                  <a:cubicBezTo>
                    <a:pt x="1825432" y="3482756"/>
                    <a:pt x="1821419" y="3478745"/>
                    <a:pt x="1821419" y="3473796"/>
                  </a:cubicBezTo>
                  <a:cubicBezTo>
                    <a:pt x="1821419" y="3468847"/>
                    <a:pt x="1825432" y="3464835"/>
                    <a:pt x="1830380" y="3464835"/>
                  </a:cubicBezTo>
                  <a:close/>
                  <a:moveTo>
                    <a:pt x="1526820" y="3464835"/>
                  </a:moveTo>
                  <a:cubicBezTo>
                    <a:pt x="1531769" y="3464835"/>
                    <a:pt x="1535780" y="3468847"/>
                    <a:pt x="1535780" y="3473796"/>
                  </a:cubicBezTo>
                  <a:cubicBezTo>
                    <a:pt x="1535780" y="3478745"/>
                    <a:pt x="1531769" y="3482756"/>
                    <a:pt x="1526820" y="3482756"/>
                  </a:cubicBezTo>
                  <a:cubicBezTo>
                    <a:pt x="1521872" y="3482756"/>
                    <a:pt x="1517860" y="3478745"/>
                    <a:pt x="1517860" y="3473796"/>
                  </a:cubicBezTo>
                  <a:cubicBezTo>
                    <a:pt x="1517860" y="3468847"/>
                    <a:pt x="1521872" y="3464835"/>
                    <a:pt x="1526820" y="3464835"/>
                  </a:cubicBezTo>
                  <a:close/>
                  <a:moveTo>
                    <a:pt x="1223256" y="3464835"/>
                  </a:moveTo>
                  <a:cubicBezTo>
                    <a:pt x="1228206" y="3464835"/>
                    <a:pt x="1232218" y="3468847"/>
                    <a:pt x="1232218" y="3473796"/>
                  </a:cubicBezTo>
                  <a:cubicBezTo>
                    <a:pt x="1232218" y="3478745"/>
                    <a:pt x="1228206" y="3482756"/>
                    <a:pt x="1223256" y="3482756"/>
                  </a:cubicBezTo>
                  <a:cubicBezTo>
                    <a:pt x="1218308" y="3482756"/>
                    <a:pt x="1214296" y="3478745"/>
                    <a:pt x="1214296" y="3473796"/>
                  </a:cubicBezTo>
                  <a:cubicBezTo>
                    <a:pt x="1214296" y="3468847"/>
                    <a:pt x="1218308" y="3464835"/>
                    <a:pt x="1223256" y="3464835"/>
                  </a:cubicBezTo>
                  <a:close/>
                  <a:moveTo>
                    <a:pt x="919698" y="3464835"/>
                  </a:moveTo>
                  <a:cubicBezTo>
                    <a:pt x="924646" y="3464835"/>
                    <a:pt x="928658" y="3468847"/>
                    <a:pt x="928658" y="3473796"/>
                  </a:cubicBezTo>
                  <a:cubicBezTo>
                    <a:pt x="928658" y="3478745"/>
                    <a:pt x="924646" y="3482756"/>
                    <a:pt x="919698" y="3482756"/>
                  </a:cubicBezTo>
                  <a:cubicBezTo>
                    <a:pt x="914747" y="3482756"/>
                    <a:pt x="910735" y="3478745"/>
                    <a:pt x="910735" y="3473796"/>
                  </a:cubicBezTo>
                  <a:cubicBezTo>
                    <a:pt x="910735" y="3468847"/>
                    <a:pt x="914747" y="3464835"/>
                    <a:pt x="919698" y="3464835"/>
                  </a:cubicBezTo>
                  <a:close/>
                  <a:moveTo>
                    <a:pt x="616125" y="3464835"/>
                  </a:moveTo>
                  <a:cubicBezTo>
                    <a:pt x="621074" y="3464835"/>
                    <a:pt x="625085" y="3468847"/>
                    <a:pt x="625085" y="3473796"/>
                  </a:cubicBezTo>
                  <a:cubicBezTo>
                    <a:pt x="625085" y="3478745"/>
                    <a:pt x="621074" y="3482756"/>
                    <a:pt x="616125" y="3482756"/>
                  </a:cubicBezTo>
                  <a:cubicBezTo>
                    <a:pt x="611176" y="3482756"/>
                    <a:pt x="607164" y="3478745"/>
                    <a:pt x="607164" y="3473796"/>
                  </a:cubicBezTo>
                  <a:cubicBezTo>
                    <a:pt x="607164" y="3468847"/>
                    <a:pt x="611176" y="3464835"/>
                    <a:pt x="616125" y="3464835"/>
                  </a:cubicBezTo>
                  <a:close/>
                  <a:moveTo>
                    <a:pt x="312566" y="3464835"/>
                  </a:moveTo>
                  <a:cubicBezTo>
                    <a:pt x="317515" y="3464835"/>
                    <a:pt x="321527" y="3468847"/>
                    <a:pt x="321527" y="3473796"/>
                  </a:cubicBezTo>
                  <a:cubicBezTo>
                    <a:pt x="321527" y="3478745"/>
                    <a:pt x="317515" y="3482756"/>
                    <a:pt x="312566" y="3482756"/>
                  </a:cubicBezTo>
                  <a:cubicBezTo>
                    <a:pt x="307617" y="3482756"/>
                    <a:pt x="303606" y="3478745"/>
                    <a:pt x="303606" y="3473796"/>
                  </a:cubicBezTo>
                  <a:cubicBezTo>
                    <a:pt x="303606" y="3468847"/>
                    <a:pt x="307617" y="3464835"/>
                    <a:pt x="312566" y="3464835"/>
                  </a:cubicBezTo>
                  <a:close/>
                  <a:moveTo>
                    <a:pt x="9006" y="3464835"/>
                  </a:moveTo>
                  <a:cubicBezTo>
                    <a:pt x="13955" y="3464835"/>
                    <a:pt x="17967" y="3468847"/>
                    <a:pt x="17967" y="3473796"/>
                  </a:cubicBezTo>
                  <a:cubicBezTo>
                    <a:pt x="17967" y="3478745"/>
                    <a:pt x="13955" y="3482756"/>
                    <a:pt x="9006" y="3482756"/>
                  </a:cubicBezTo>
                  <a:cubicBezTo>
                    <a:pt x="4058" y="3482756"/>
                    <a:pt x="46" y="3478745"/>
                    <a:pt x="46" y="3473796"/>
                  </a:cubicBezTo>
                  <a:cubicBezTo>
                    <a:pt x="46" y="3468847"/>
                    <a:pt x="4058" y="3464835"/>
                    <a:pt x="9006" y="3464835"/>
                  </a:cubicBezTo>
                  <a:close/>
                  <a:moveTo>
                    <a:pt x="6990880" y="3275006"/>
                  </a:moveTo>
                  <a:cubicBezTo>
                    <a:pt x="6995829" y="3275006"/>
                    <a:pt x="6999840" y="3279018"/>
                    <a:pt x="6999840" y="3283967"/>
                  </a:cubicBezTo>
                  <a:cubicBezTo>
                    <a:pt x="6999840" y="3288916"/>
                    <a:pt x="6995829" y="3292927"/>
                    <a:pt x="6990880" y="3292927"/>
                  </a:cubicBezTo>
                  <a:cubicBezTo>
                    <a:pt x="6985931" y="3292927"/>
                    <a:pt x="6981919" y="3288916"/>
                    <a:pt x="6981919" y="3283967"/>
                  </a:cubicBezTo>
                  <a:cubicBezTo>
                    <a:pt x="6981919" y="3279018"/>
                    <a:pt x="6985931" y="3275006"/>
                    <a:pt x="6990880" y="3275006"/>
                  </a:cubicBezTo>
                  <a:close/>
                  <a:moveTo>
                    <a:pt x="6687318" y="3275006"/>
                  </a:moveTo>
                  <a:cubicBezTo>
                    <a:pt x="6692267" y="3275006"/>
                    <a:pt x="6696278" y="3279018"/>
                    <a:pt x="6696278" y="3283967"/>
                  </a:cubicBezTo>
                  <a:cubicBezTo>
                    <a:pt x="6696278" y="3288916"/>
                    <a:pt x="6692267" y="3292927"/>
                    <a:pt x="6687318" y="3292927"/>
                  </a:cubicBezTo>
                  <a:cubicBezTo>
                    <a:pt x="6682369" y="3292927"/>
                    <a:pt x="6678357" y="3288916"/>
                    <a:pt x="6678357" y="3283967"/>
                  </a:cubicBezTo>
                  <a:cubicBezTo>
                    <a:pt x="6678357" y="3279018"/>
                    <a:pt x="6682369" y="3275006"/>
                    <a:pt x="6687318" y="3275006"/>
                  </a:cubicBezTo>
                  <a:close/>
                  <a:moveTo>
                    <a:pt x="6383755" y="3275006"/>
                  </a:moveTo>
                  <a:cubicBezTo>
                    <a:pt x="6388704" y="3275006"/>
                    <a:pt x="6392716" y="3279018"/>
                    <a:pt x="6392716" y="3283967"/>
                  </a:cubicBezTo>
                  <a:cubicBezTo>
                    <a:pt x="6392716" y="3288916"/>
                    <a:pt x="6388704" y="3292927"/>
                    <a:pt x="6383755" y="3292927"/>
                  </a:cubicBezTo>
                  <a:cubicBezTo>
                    <a:pt x="6378806" y="3292927"/>
                    <a:pt x="6374795" y="3288916"/>
                    <a:pt x="6374795" y="3283967"/>
                  </a:cubicBezTo>
                  <a:cubicBezTo>
                    <a:pt x="6374795" y="3279018"/>
                    <a:pt x="6378806" y="3275006"/>
                    <a:pt x="6383755" y="3275006"/>
                  </a:cubicBezTo>
                  <a:close/>
                  <a:moveTo>
                    <a:pt x="6080194" y="3275006"/>
                  </a:moveTo>
                  <a:cubicBezTo>
                    <a:pt x="6085143" y="3275006"/>
                    <a:pt x="6089155" y="3279018"/>
                    <a:pt x="6089155" y="3283967"/>
                  </a:cubicBezTo>
                  <a:cubicBezTo>
                    <a:pt x="6089155" y="3288916"/>
                    <a:pt x="6085143" y="3292927"/>
                    <a:pt x="6080194" y="3292927"/>
                  </a:cubicBezTo>
                  <a:cubicBezTo>
                    <a:pt x="6075245" y="3292927"/>
                    <a:pt x="6071234" y="3288916"/>
                    <a:pt x="6071234" y="3283967"/>
                  </a:cubicBezTo>
                  <a:cubicBezTo>
                    <a:pt x="6071234" y="3279018"/>
                    <a:pt x="6075245" y="3275006"/>
                    <a:pt x="6080194" y="3275006"/>
                  </a:cubicBezTo>
                  <a:close/>
                  <a:moveTo>
                    <a:pt x="5776632" y="3275006"/>
                  </a:moveTo>
                  <a:cubicBezTo>
                    <a:pt x="5781581" y="3275006"/>
                    <a:pt x="5785593" y="3279018"/>
                    <a:pt x="5785593" y="3283967"/>
                  </a:cubicBezTo>
                  <a:cubicBezTo>
                    <a:pt x="5785593" y="3288916"/>
                    <a:pt x="5781581" y="3292927"/>
                    <a:pt x="5776632" y="3292927"/>
                  </a:cubicBezTo>
                  <a:cubicBezTo>
                    <a:pt x="5771683" y="3292927"/>
                    <a:pt x="5767672" y="3288916"/>
                    <a:pt x="5767672" y="3283967"/>
                  </a:cubicBezTo>
                  <a:cubicBezTo>
                    <a:pt x="5767672" y="3279018"/>
                    <a:pt x="5771683" y="3275006"/>
                    <a:pt x="5776632" y="3275006"/>
                  </a:cubicBezTo>
                  <a:close/>
                  <a:moveTo>
                    <a:pt x="5473070" y="3275006"/>
                  </a:moveTo>
                  <a:cubicBezTo>
                    <a:pt x="5478019" y="3275006"/>
                    <a:pt x="5482031" y="3279018"/>
                    <a:pt x="5482031" y="3283967"/>
                  </a:cubicBezTo>
                  <a:cubicBezTo>
                    <a:pt x="5482031" y="3288916"/>
                    <a:pt x="5478019" y="3292927"/>
                    <a:pt x="5473070" y="3292927"/>
                  </a:cubicBezTo>
                  <a:cubicBezTo>
                    <a:pt x="5468121" y="3292927"/>
                    <a:pt x="5464110" y="3288916"/>
                    <a:pt x="5464110" y="3283967"/>
                  </a:cubicBezTo>
                  <a:cubicBezTo>
                    <a:pt x="5464110" y="3279018"/>
                    <a:pt x="5468121" y="3275006"/>
                    <a:pt x="5473070" y="3275006"/>
                  </a:cubicBezTo>
                  <a:close/>
                  <a:moveTo>
                    <a:pt x="5169508" y="3275006"/>
                  </a:moveTo>
                  <a:cubicBezTo>
                    <a:pt x="5174457" y="3275006"/>
                    <a:pt x="5178469" y="3279018"/>
                    <a:pt x="5178469" y="3283967"/>
                  </a:cubicBezTo>
                  <a:cubicBezTo>
                    <a:pt x="5178469" y="3288916"/>
                    <a:pt x="5174457" y="3292927"/>
                    <a:pt x="5169508" y="3292927"/>
                  </a:cubicBezTo>
                  <a:cubicBezTo>
                    <a:pt x="5164559" y="3292927"/>
                    <a:pt x="5160548" y="3288916"/>
                    <a:pt x="5160548" y="3283967"/>
                  </a:cubicBezTo>
                  <a:cubicBezTo>
                    <a:pt x="5160548" y="3279018"/>
                    <a:pt x="5164559" y="3275006"/>
                    <a:pt x="5169508" y="3275006"/>
                  </a:cubicBezTo>
                  <a:close/>
                  <a:moveTo>
                    <a:pt x="4865947" y="3275006"/>
                  </a:moveTo>
                  <a:cubicBezTo>
                    <a:pt x="4870896" y="3275006"/>
                    <a:pt x="4874908" y="3279018"/>
                    <a:pt x="4874908" y="3283967"/>
                  </a:cubicBezTo>
                  <a:cubicBezTo>
                    <a:pt x="4874908" y="3288916"/>
                    <a:pt x="4870896" y="3292927"/>
                    <a:pt x="4865947" y="3292927"/>
                  </a:cubicBezTo>
                  <a:cubicBezTo>
                    <a:pt x="4860998" y="3292927"/>
                    <a:pt x="4856987" y="3288916"/>
                    <a:pt x="4856987" y="3283967"/>
                  </a:cubicBezTo>
                  <a:cubicBezTo>
                    <a:pt x="4856987" y="3279018"/>
                    <a:pt x="4860998" y="3275006"/>
                    <a:pt x="4865947" y="3275006"/>
                  </a:cubicBezTo>
                  <a:close/>
                  <a:moveTo>
                    <a:pt x="4562385" y="3275006"/>
                  </a:moveTo>
                  <a:cubicBezTo>
                    <a:pt x="4567334" y="3275006"/>
                    <a:pt x="4571346" y="3279018"/>
                    <a:pt x="4571346" y="3283967"/>
                  </a:cubicBezTo>
                  <a:cubicBezTo>
                    <a:pt x="4571346" y="3288916"/>
                    <a:pt x="4567334" y="3292927"/>
                    <a:pt x="4562385" y="3292927"/>
                  </a:cubicBezTo>
                  <a:cubicBezTo>
                    <a:pt x="4557436" y="3292927"/>
                    <a:pt x="4553425" y="3288916"/>
                    <a:pt x="4553425" y="3283967"/>
                  </a:cubicBezTo>
                  <a:cubicBezTo>
                    <a:pt x="4553425" y="3279018"/>
                    <a:pt x="4557436" y="3275006"/>
                    <a:pt x="4562385" y="3275006"/>
                  </a:cubicBezTo>
                  <a:close/>
                  <a:moveTo>
                    <a:pt x="4258823" y="3275006"/>
                  </a:moveTo>
                  <a:cubicBezTo>
                    <a:pt x="4263772" y="3275006"/>
                    <a:pt x="4267784" y="3279018"/>
                    <a:pt x="4267784" y="3283967"/>
                  </a:cubicBezTo>
                  <a:cubicBezTo>
                    <a:pt x="4267784" y="3288916"/>
                    <a:pt x="4263772" y="3292927"/>
                    <a:pt x="4258823" y="3292927"/>
                  </a:cubicBezTo>
                  <a:cubicBezTo>
                    <a:pt x="4253874" y="3292927"/>
                    <a:pt x="4249863" y="3288916"/>
                    <a:pt x="4249863" y="3283967"/>
                  </a:cubicBezTo>
                  <a:cubicBezTo>
                    <a:pt x="4249863" y="3279018"/>
                    <a:pt x="4253874" y="3275006"/>
                    <a:pt x="4258823" y="3275006"/>
                  </a:cubicBezTo>
                  <a:close/>
                  <a:moveTo>
                    <a:pt x="3955261" y="3275006"/>
                  </a:moveTo>
                  <a:cubicBezTo>
                    <a:pt x="3960210" y="3275006"/>
                    <a:pt x="3964222" y="3279018"/>
                    <a:pt x="3964222" y="3283967"/>
                  </a:cubicBezTo>
                  <a:cubicBezTo>
                    <a:pt x="3964222" y="3288916"/>
                    <a:pt x="3960210" y="3292927"/>
                    <a:pt x="3955261" y="3292927"/>
                  </a:cubicBezTo>
                  <a:cubicBezTo>
                    <a:pt x="3950312" y="3292927"/>
                    <a:pt x="3946301" y="3288916"/>
                    <a:pt x="3946301" y="3283967"/>
                  </a:cubicBezTo>
                  <a:cubicBezTo>
                    <a:pt x="3946301" y="3279018"/>
                    <a:pt x="3950312" y="3275006"/>
                    <a:pt x="3955261" y="3275006"/>
                  </a:cubicBezTo>
                  <a:close/>
                  <a:moveTo>
                    <a:pt x="3651699" y="3275006"/>
                  </a:moveTo>
                  <a:cubicBezTo>
                    <a:pt x="3656648" y="3275006"/>
                    <a:pt x="3660660" y="3279018"/>
                    <a:pt x="3660660" y="3283967"/>
                  </a:cubicBezTo>
                  <a:cubicBezTo>
                    <a:pt x="3660660" y="3288916"/>
                    <a:pt x="3656648" y="3292927"/>
                    <a:pt x="3651699" y="3292927"/>
                  </a:cubicBezTo>
                  <a:cubicBezTo>
                    <a:pt x="3646751" y="3292927"/>
                    <a:pt x="3642739" y="3288916"/>
                    <a:pt x="3642739" y="3283967"/>
                  </a:cubicBezTo>
                  <a:cubicBezTo>
                    <a:pt x="3642739" y="3279018"/>
                    <a:pt x="3646751" y="3275006"/>
                    <a:pt x="3651699" y="3275006"/>
                  </a:cubicBezTo>
                  <a:close/>
                  <a:moveTo>
                    <a:pt x="3348162" y="3275006"/>
                  </a:moveTo>
                  <a:cubicBezTo>
                    <a:pt x="3353111" y="3275006"/>
                    <a:pt x="3357122" y="3279018"/>
                    <a:pt x="3357122" y="3283967"/>
                  </a:cubicBezTo>
                  <a:cubicBezTo>
                    <a:pt x="3357122" y="3288916"/>
                    <a:pt x="3353111" y="3292927"/>
                    <a:pt x="3348162" y="3292927"/>
                  </a:cubicBezTo>
                  <a:cubicBezTo>
                    <a:pt x="3343214" y="3292927"/>
                    <a:pt x="3339202" y="3288916"/>
                    <a:pt x="3339202" y="3283967"/>
                  </a:cubicBezTo>
                  <a:cubicBezTo>
                    <a:pt x="3339202" y="3279018"/>
                    <a:pt x="3343214" y="3275006"/>
                    <a:pt x="3348162" y="3275006"/>
                  </a:cubicBezTo>
                  <a:close/>
                  <a:moveTo>
                    <a:pt x="3044623" y="3275006"/>
                  </a:moveTo>
                  <a:cubicBezTo>
                    <a:pt x="3049572" y="3275006"/>
                    <a:pt x="3053583" y="3279018"/>
                    <a:pt x="3053583" y="3283967"/>
                  </a:cubicBezTo>
                  <a:cubicBezTo>
                    <a:pt x="3053583" y="3288916"/>
                    <a:pt x="3049572" y="3292927"/>
                    <a:pt x="3044623" y="3292927"/>
                  </a:cubicBezTo>
                  <a:cubicBezTo>
                    <a:pt x="3039673" y="3292927"/>
                    <a:pt x="3035661" y="3288916"/>
                    <a:pt x="3035661" y="3283967"/>
                  </a:cubicBezTo>
                  <a:cubicBezTo>
                    <a:pt x="3035661" y="3279018"/>
                    <a:pt x="3039673" y="3275006"/>
                    <a:pt x="3044623" y="3275006"/>
                  </a:cubicBezTo>
                  <a:close/>
                  <a:moveTo>
                    <a:pt x="2741065" y="3275006"/>
                  </a:moveTo>
                  <a:cubicBezTo>
                    <a:pt x="2746013" y="3275006"/>
                    <a:pt x="2750024" y="3279018"/>
                    <a:pt x="2750024" y="3283967"/>
                  </a:cubicBezTo>
                  <a:cubicBezTo>
                    <a:pt x="2750024" y="3288916"/>
                    <a:pt x="2746013" y="3292927"/>
                    <a:pt x="2741065" y="3292927"/>
                  </a:cubicBezTo>
                  <a:cubicBezTo>
                    <a:pt x="2736116" y="3292927"/>
                    <a:pt x="2732104" y="3288916"/>
                    <a:pt x="2732104" y="3283967"/>
                  </a:cubicBezTo>
                  <a:cubicBezTo>
                    <a:pt x="2732104" y="3279018"/>
                    <a:pt x="2736116" y="3275006"/>
                    <a:pt x="2741065" y="3275006"/>
                  </a:cubicBezTo>
                  <a:close/>
                  <a:moveTo>
                    <a:pt x="2437512" y="3275006"/>
                  </a:moveTo>
                  <a:cubicBezTo>
                    <a:pt x="2442461" y="3275006"/>
                    <a:pt x="2446472" y="3279018"/>
                    <a:pt x="2446472" y="3283967"/>
                  </a:cubicBezTo>
                  <a:cubicBezTo>
                    <a:pt x="2446472" y="3288916"/>
                    <a:pt x="2442461" y="3292927"/>
                    <a:pt x="2437512" y="3292927"/>
                  </a:cubicBezTo>
                  <a:cubicBezTo>
                    <a:pt x="2432568" y="3292927"/>
                    <a:pt x="2428556" y="3288916"/>
                    <a:pt x="2428556" y="3283967"/>
                  </a:cubicBezTo>
                  <a:cubicBezTo>
                    <a:pt x="2428556" y="3279018"/>
                    <a:pt x="2432568" y="3275006"/>
                    <a:pt x="2437512" y="3275006"/>
                  </a:cubicBezTo>
                  <a:close/>
                  <a:moveTo>
                    <a:pt x="2133944" y="3275006"/>
                  </a:moveTo>
                  <a:cubicBezTo>
                    <a:pt x="2138894" y="3275006"/>
                    <a:pt x="2142899" y="3279018"/>
                    <a:pt x="2142899" y="3283967"/>
                  </a:cubicBezTo>
                  <a:cubicBezTo>
                    <a:pt x="2142899" y="3288916"/>
                    <a:pt x="2138894" y="3292927"/>
                    <a:pt x="2133944" y="3292927"/>
                  </a:cubicBezTo>
                  <a:cubicBezTo>
                    <a:pt x="2128994" y="3292927"/>
                    <a:pt x="2124982" y="3288916"/>
                    <a:pt x="2124982" y="3283967"/>
                  </a:cubicBezTo>
                  <a:cubicBezTo>
                    <a:pt x="2124982" y="3279018"/>
                    <a:pt x="2128994" y="3275006"/>
                    <a:pt x="2133944" y="3275006"/>
                  </a:cubicBezTo>
                  <a:close/>
                  <a:moveTo>
                    <a:pt x="1830383" y="3275006"/>
                  </a:moveTo>
                  <a:cubicBezTo>
                    <a:pt x="1835332" y="3275006"/>
                    <a:pt x="1839343" y="3279018"/>
                    <a:pt x="1839343" y="3283967"/>
                  </a:cubicBezTo>
                  <a:cubicBezTo>
                    <a:pt x="1839343" y="3288916"/>
                    <a:pt x="1835332" y="3292927"/>
                    <a:pt x="1830383" y="3292927"/>
                  </a:cubicBezTo>
                  <a:cubicBezTo>
                    <a:pt x="1825434" y="3292927"/>
                    <a:pt x="1821421" y="3288916"/>
                    <a:pt x="1821421" y="3283967"/>
                  </a:cubicBezTo>
                  <a:cubicBezTo>
                    <a:pt x="1821421" y="3279018"/>
                    <a:pt x="1825434" y="3275006"/>
                    <a:pt x="1830383" y="3275006"/>
                  </a:cubicBezTo>
                  <a:close/>
                  <a:moveTo>
                    <a:pt x="1526823" y="3275006"/>
                  </a:moveTo>
                  <a:cubicBezTo>
                    <a:pt x="1531771" y="3275006"/>
                    <a:pt x="1535783" y="3279018"/>
                    <a:pt x="1535783" y="3283967"/>
                  </a:cubicBezTo>
                  <a:cubicBezTo>
                    <a:pt x="1535783" y="3288916"/>
                    <a:pt x="1531771" y="3292927"/>
                    <a:pt x="1526823" y="3292927"/>
                  </a:cubicBezTo>
                  <a:cubicBezTo>
                    <a:pt x="1521875" y="3292927"/>
                    <a:pt x="1517863" y="3288916"/>
                    <a:pt x="1517863" y="3283967"/>
                  </a:cubicBezTo>
                  <a:cubicBezTo>
                    <a:pt x="1517863" y="3279018"/>
                    <a:pt x="1521875" y="3275006"/>
                    <a:pt x="1526823" y="3275006"/>
                  </a:cubicBezTo>
                  <a:close/>
                  <a:moveTo>
                    <a:pt x="1223259" y="3275006"/>
                  </a:moveTo>
                  <a:cubicBezTo>
                    <a:pt x="1228209" y="3275006"/>
                    <a:pt x="1232221" y="3279018"/>
                    <a:pt x="1232221" y="3283967"/>
                  </a:cubicBezTo>
                  <a:cubicBezTo>
                    <a:pt x="1232221" y="3288916"/>
                    <a:pt x="1228209" y="3292927"/>
                    <a:pt x="1223259" y="3292927"/>
                  </a:cubicBezTo>
                  <a:cubicBezTo>
                    <a:pt x="1218311" y="3292927"/>
                    <a:pt x="1214299" y="3288916"/>
                    <a:pt x="1214299" y="3283967"/>
                  </a:cubicBezTo>
                  <a:cubicBezTo>
                    <a:pt x="1214299" y="3279018"/>
                    <a:pt x="1218311" y="3275006"/>
                    <a:pt x="1223259" y="3275006"/>
                  </a:cubicBezTo>
                  <a:close/>
                  <a:moveTo>
                    <a:pt x="919700" y="3275006"/>
                  </a:moveTo>
                  <a:cubicBezTo>
                    <a:pt x="924649" y="3275006"/>
                    <a:pt x="928660" y="3279018"/>
                    <a:pt x="928660" y="3283967"/>
                  </a:cubicBezTo>
                  <a:cubicBezTo>
                    <a:pt x="928660" y="3288916"/>
                    <a:pt x="924649" y="3292927"/>
                    <a:pt x="919700" y="3292927"/>
                  </a:cubicBezTo>
                  <a:cubicBezTo>
                    <a:pt x="914750" y="3292927"/>
                    <a:pt x="910738" y="3288916"/>
                    <a:pt x="910738" y="3283967"/>
                  </a:cubicBezTo>
                  <a:cubicBezTo>
                    <a:pt x="910738" y="3279018"/>
                    <a:pt x="914750" y="3275006"/>
                    <a:pt x="919700" y="3275006"/>
                  </a:cubicBezTo>
                  <a:close/>
                  <a:moveTo>
                    <a:pt x="616127" y="3275006"/>
                  </a:moveTo>
                  <a:cubicBezTo>
                    <a:pt x="621076" y="3275006"/>
                    <a:pt x="625088" y="3279018"/>
                    <a:pt x="625088" y="3283967"/>
                  </a:cubicBezTo>
                  <a:cubicBezTo>
                    <a:pt x="625088" y="3288916"/>
                    <a:pt x="621076" y="3292927"/>
                    <a:pt x="616127" y="3292927"/>
                  </a:cubicBezTo>
                  <a:cubicBezTo>
                    <a:pt x="611178" y="3292927"/>
                    <a:pt x="607167" y="3288916"/>
                    <a:pt x="607167" y="3283967"/>
                  </a:cubicBezTo>
                  <a:cubicBezTo>
                    <a:pt x="607167" y="3279018"/>
                    <a:pt x="611178" y="3275006"/>
                    <a:pt x="616127" y="3275006"/>
                  </a:cubicBezTo>
                  <a:close/>
                  <a:moveTo>
                    <a:pt x="312568" y="3275006"/>
                  </a:moveTo>
                  <a:cubicBezTo>
                    <a:pt x="317517" y="3275006"/>
                    <a:pt x="321529" y="3279018"/>
                    <a:pt x="321529" y="3283967"/>
                  </a:cubicBezTo>
                  <a:cubicBezTo>
                    <a:pt x="321529" y="3288916"/>
                    <a:pt x="317517" y="3292927"/>
                    <a:pt x="312568" y="3292927"/>
                  </a:cubicBezTo>
                  <a:cubicBezTo>
                    <a:pt x="307620" y="3292927"/>
                    <a:pt x="303608" y="3288916"/>
                    <a:pt x="303608" y="3283967"/>
                  </a:cubicBezTo>
                  <a:cubicBezTo>
                    <a:pt x="303608" y="3279018"/>
                    <a:pt x="307620" y="3275006"/>
                    <a:pt x="312568" y="3275006"/>
                  </a:cubicBezTo>
                  <a:close/>
                  <a:moveTo>
                    <a:pt x="9009" y="3275006"/>
                  </a:moveTo>
                  <a:cubicBezTo>
                    <a:pt x="13958" y="3275006"/>
                    <a:pt x="17969" y="3279018"/>
                    <a:pt x="17969" y="3283967"/>
                  </a:cubicBezTo>
                  <a:cubicBezTo>
                    <a:pt x="17969" y="3288916"/>
                    <a:pt x="13958" y="3292927"/>
                    <a:pt x="9009" y="3292927"/>
                  </a:cubicBezTo>
                  <a:cubicBezTo>
                    <a:pt x="4060" y="3292927"/>
                    <a:pt x="48" y="3288916"/>
                    <a:pt x="48" y="3283967"/>
                  </a:cubicBezTo>
                  <a:cubicBezTo>
                    <a:pt x="48" y="3279018"/>
                    <a:pt x="4060" y="3275006"/>
                    <a:pt x="9009" y="3275006"/>
                  </a:cubicBezTo>
                  <a:close/>
                  <a:moveTo>
                    <a:pt x="6836025" y="3198093"/>
                  </a:moveTo>
                  <a:cubicBezTo>
                    <a:pt x="6840974" y="3198093"/>
                    <a:pt x="6844985" y="3202105"/>
                    <a:pt x="6844985" y="3207054"/>
                  </a:cubicBezTo>
                  <a:cubicBezTo>
                    <a:pt x="6844985" y="3212003"/>
                    <a:pt x="6840974" y="3216014"/>
                    <a:pt x="6836025" y="3216014"/>
                  </a:cubicBezTo>
                  <a:cubicBezTo>
                    <a:pt x="6831076" y="3216014"/>
                    <a:pt x="6827064" y="3212003"/>
                    <a:pt x="6827064" y="3207054"/>
                  </a:cubicBezTo>
                  <a:cubicBezTo>
                    <a:pt x="6827064" y="3202105"/>
                    <a:pt x="6831076" y="3198093"/>
                    <a:pt x="6836025" y="3198093"/>
                  </a:cubicBezTo>
                  <a:close/>
                  <a:moveTo>
                    <a:pt x="6532742" y="3198093"/>
                  </a:moveTo>
                  <a:cubicBezTo>
                    <a:pt x="6537691" y="3198093"/>
                    <a:pt x="6541703" y="3202105"/>
                    <a:pt x="6541703" y="3207054"/>
                  </a:cubicBezTo>
                  <a:cubicBezTo>
                    <a:pt x="6541703" y="3212003"/>
                    <a:pt x="6537691" y="3216014"/>
                    <a:pt x="6532742" y="3216014"/>
                  </a:cubicBezTo>
                  <a:cubicBezTo>
                    <a:pt x="6527793" y="3216014"/>
                    <a:pt x="6523782" y="3212003"/>
                    <a:pt x="6523782" y="3207054"/>
                  </a:cubicBezTo>
                  <a:cubicBezTo>
                    <a:pt x="6523782" y="3202105"/>
                    <a:pt x="6527793" y="3198093"/>
                    <a:pt x="6532742" y="3198093"/>
                  </a:cubicBezTo>
                  <a:close/>
                  <a:moveTo>
                    <a:pt x="6229459" y="3198093"/>
                  </a:moveTo>
                  <a:cubicBezTo>
                    <a:pt x="6234408" y="3198093"/>
                    <a:pt x="6238420" y="3202105"/>
                    <a:pt x="6238420" y="3207054"/>
                  </a:cubicBezTo>
                  <a:cubicBezTo>
                    <a:pt x="6238420" y="3212003"/>
                    <a:pt x="6234408" y="3216014"/>
                    <a:pt x="6229459" y="3216014"/>
                  </a:cubicBezTo>
                  <a:cubicBezTo>
                    <a:pt x="6224510" y="3216014"/>
                    <a:pt x="6220499" y="3212003"/>
                    <a:pt x="6220499" y="3207054"/>
                  </a:cubicBezTo>
                  <a:cubicBezTo>
                    <a:pt x="6220499" y="3202105"/>
                    <a:pt x="6224510" y="3198093"/>
                    <a:pt x="6229459" y="3198093"/>
                  </a:cubicBezTo>
                  <a:close/>
                  <a:moveTo>
                    <a:pt x="5926177" y="3198093"/>
                  </a:moveTo>
                  <a:cubicBezTo>
                    <a:pt x="5931126" y="3198093"/>
                    <a:pt x="5935138" y="3202105"/>
                    <a:pt x="5935138" y="3207054"/>
                  </a:cubicBezTo>
                  <a:cubicBezTo>
                    <a:pt x="5935138" y="3212003"/>
                    <a:pt x="5931126" y="3216014"/>
                    <a:pt x="5926177" y="3216014"/>
                  </a:cubicBezTo>
                  <a:cubicBezTo>
                    <a:pt x="5921228" y="3216014"/>
                    <a:pt x="5917217" y="3212003"/>
                    <a:pt x="5917217" y="3207054"/>
                  </a:cubicBezTo>
                  <a:cubicBezTo>
                    <a:pt x="5917217" y="3202105"/>
                    <a:pt x="5921228" y="3198093"/>
                    <a:pt x="5926177" y="3198093"/>
                  </a:cubicBezTo>
                  <a:close/>
                  <a:moveTo>
                    <a:pt x="5622895" y="3198093"/>
                  </a:moveTo>
                  <a:cubicBezTo>
                    <a:pt x="5627844" y="3198093"/>
                    <a:pt x="5631856" y="3202105"/>
                    <a:pt x="5631856" y="3207054"/>
                  </a:cubicBezTo>
                  <a:cubicBezTo>
                    <a:pt x="5631856" y="3212003"/>
                    <a:pt x="5627844" y="3216014"/>
                    <a:pt x="5622895" y="3216014"/>
                  </a:cubicBezTo>
                  <a:cubicBezTo>
                    <a:pt x="5617946" y="3216014"/>
                    <a:pt x="5613935" y="3212003"/>
                    <a:pt x="5613935" y="3207054"/>
                  </a:cubicBezTo>
                  <a:cubicBezTo>
                    <a:pt x="5613935" y="3202105"/>
                    <a:pt x="5617946" y="3198093"/>
                    <a:pt x="5622895" y="3198093"/>
                  </a:cubicBezTo>
                  <a:close/>
                  <a:moveTo>
                    <a:pt x="5319613" y="3198093"/>
                  </a:moveTo>
                  <a:cubicBezTo>
                    <a:pt x="5324562" y="3198093"/>
                    <a:pt x="5328574" y="3202105"/>
                    <a:pt x="5328574" y="3207054"/>
                  </a:cubicBezTo>
                  <a:cubicBezTo>
                    <a:pt x="5328574" y="3212003"/>
                    <a:pt x="5324562" y="3216014"/>
                    <a:pt x="5319613" y="3216014"/>
                  </a:cubicBezTo>
                  <a:cubicBezTo>
                    <a:pt x="5314664" y="3216014"/>
                    <a:pt x="5310653" y="3212003"/>
                    <a:pt x="5310653" y="3207054"/>
                  </a:cubicBezTo>
                  <a:cubicBezTo>
                    <a:pt x="5310653" y="3202105"/>
                    <a:pt x="5314664" y="3198093"/>
                    <a:pt x="5319613" y="3198093"/>
                  </a:cubicBezTo>
                  <a:close/>
                  <a:moveTo>
                    <a:pt x="5016330" y="3198093"/>
                  </a:moveTo>
                  <a:cubicBezTo>
                    <a:pt x="5021279" y="3198093"/>
                    <a:pt x="5025291" y="3202105"/>
                    <a:pt x="5025291" y="3207054"/>
                  </a:cubicBezTo>
                  <a:cubicBezTo>
                    <a:pt x="5025291" y="3212003"/>
                    <a:pt x="5021279" y="3216014"/>
                    <a:pt x="5016330" y="3216014"/>
                  </a:cubicBezTo>
                  <a:cubicBezTo>
                    <a:pt x="5011381" y="3216014"/>
                    <a:pt x="5007370" y="3212003"/>
                    <a:pt x="5007370" y="3207054"/>
                  </a:cubicBezTo>
                  <a:cubicBezTo>
                    <a:pt x="5007370" y="3202105"/>
                    <a:pt x="5011381" y="3198093"/>
                    <a:pt x="5016330" y="3198093"/>
                  </a:cubicBezTo>
                  <a:close/>
                  <a:moveTo>
                    <a:pt x="4713048" y="3198093"/>
                  </a:moveTo>
                  <a:cubicBezTo>
                    <a:pt x="4717997" y="3198093"/>
                    <a:pt x="4722009" y="3202105"/>
                    <a:pt x="4722009" y="3207054"/>
                  </a:cubicBezTo>
                  <a:cubicBezTo>
                    <a:pt x="4722009" y="3212003"/>
                    <a:pt x="4717997" y="3216014"/>
                    <a:pt x="4713048" y="3216014"/>
                  </a:cubicBezTo>
                  <a:cubicBezTo>
                    <a:pt x="4708099" y="3216014"/>
                    <a:pt x="4704088" y="3212003"/>
                    <a:pt x="4704088" y="3207054"/>
                  </a:cubicBezTo>
                  <a:cubicBezTo>
                    <a:pt x="4704088" y="3202105"/>
                    <a:pt x="4708099" y="3198093"/>
                    <a:pt x="4713048" y="3198093"/>
                  </a:cubicBezTo>
                  <a:close/>
                  <a:moveTo>
                    <a:pt x="4409765" y="3198093"/>
                  </a:moveTo>
                  <a:cubicBezTo>
                    <a:pt x="4414714" y="3198093"/>
                    <a:pt x="4418726" y="3202105"/>
                    <a:pt x="4418726" y="3207054"/>
                  </a:cubicBezTo>
                  <a:cubicBezTo>
                    <a:pt x="4418726" y="3212003"/>
                    <a:pt x="4414714" y="3216014"/>
                    <a:pt x="4409765" y="3216014"/>
                  </a:cubicBezTo>
                  <a:cubicBezTo>
                    <a:pt x="4404816" y="3216014"/>
                    <a:pt x="4400805" y="3212003"/>
                    <a:pt x="4400805" y="3207054"/>
                  </a:cubicBezTo>
                  <a:cubicBezTo>
                    <a:pt x="4400805" y="3202105"/>
                    <a:pt x="4404816" y="3198093"/>
                    <a:pt x="4409765" y="3198093"/>
                  </a:cubicBezTo>
                  <a:close/>
                  <a:moveTo>
                    <a:pt x="4106483" y="3198093"/>
                  </a:moveTo>
                  <a:cubicBezTo>
                    <a:pt x="4111432" y="3198093"/>
                    <a:pt x="4115444" y="3202105"/>
                    <a:pt x="4115444" y="3207054"/>
                  </a:cubicBezTo>
                  <a:cubicBezTo>
                    <a:pt x="4115444" y="3212003"/>
                    <a:pt x="4111432" y="3216014"/>
                    <a:pt x="4106483" y="3216014"/>
                  </a:cubicBezTo>
                  <a:cubicBezTo>
                    <a:pt x="4101534" y="3216014"/>
                    <a:pt x="4097523" y="3212003"/>
                    <a:pt x="4097523" y="3207054"/>
                  </a:cubicBezTo>
                  <a:cubicBezTo>
                    <a:pt x="4097523" y="3202105"/>
                    <a:pt x="4101534" y="3198093"/>
                    <a:pt x="4106483" y="3198093"/>
                  </a:cubicBezTo>
                  <a:close/>
                  <a:moveTo>
                    <a:pt x="3803200" y="3198093"/>
                  </a:moveTo>
                  <a:cubicBezTo>
                    <a:pt x="3808149" y="3198093"/>
                    <a:pt x="3812161" y="3202105"/>
                    <a:pt x="3812161" y="3207054"/>
                  </a:cubicBezTo>
                  <a:cubicBezTo>
                    <a:pt x="3812161" y="3212003"/>
                    <a:pt x="3808149" y="3216014"/>
                    <a:pt x="3803200" y="3216014"/>
                  </a:cubicBezTo>
                  <a:cubicBezTo>
                    <a:pt x="3798252" y="3216014"/>
                    <a:pt x="3794240" y="3212003"/>
                    <a:pt x="3794240" y="3207054"/>
                  </a:cubicBezTo>
                  <a:cubicBezTo>
                    <a:pt x="3794240" y="3202105"/>
                    <a:pt x="3798252" y="3198093"/>
                    <a:pt x="3803200" y="3198093"/>
                  </a:cubicBezTo>
                  <a:close/>
                  <a:moveTo>
                    <a:pt x="3499921" y="3198093"/>
                  </a:moveTo>
                  <a:cubicBezTo>
                    <a:pt x="3504867" y="3198093"/>
                    <a:pt x="3508879" y="3202105"/>
                    <a:pt x="3508879" y="3207054"/>
                  </a:cubicBezTo>
                  <a:cubicBezTo>
                    <a:pt x="3508879" y="3212003"/>
                    <a:pt x="3504867" y="3216014"/>
                    <a:pt x="3499921" y="3216014"/>
                  </a:cubicBezTo>
                  <a:cubicBezTo>
                    <a:pt x="3495027" y="3216014"/>
                    <a:pt x="3491016" y="3212003"/>
                    <a:pt x="3491016" y="3207054"/>
                  </a:cubicBezTo>
                  <a:cubicBezTo>
                    <a:pt x="3491016" y="3202105"/>
                    <a:pt x="3495027" y="3198093"/>
                    <a:pt x="3499921" y="3198093"/>
                  </a:cubicBezTo>
                  <a:close/>
                  <a:moveTo>
                    <a:pt x="3196690" y="3198093"/>
                  </a:moveTo>
                  <a:cubicBezTo>
                    <a:pt x="3201644" y="3198093"/>
                    <a:pt x="3205662" y="3202105"/>
                    <a:pt x="3205662" y="3207054"/>
                  </a:cubicBezTo>
                  <a:cubicBezTo>
                    <a:pt x="3205662" y="3212003"/>
                    <a:pt x="3201644" y="3216014"/>
                    <a:pt x="3196690" y="3216014"/>
                  </a:cubicBezTo>
                  <a:cubicBezTo>
                    <a:pt x="3191743" y="3216014"/>
                    <a:pt x="3187729" y="3212003"/>
                    <a:pt x="3187729" y="3207054"/>
                  </a:cubicBezTo>
                  <a:cubicBezTo>
                    <a:pt x="3187729" y="3202105"/>
                    <a:pt x="3191743" y="3198093"/>
                    <a:pt x="3196690" y="3198093"/>
                  </a:cubicBezTo>
                  <a:close/>
                  <a:moveTo>
                    <a:pt x="2893461" y="3198093"/>
                  </a:moveTo>
                  <a:cubicBezTo>
                    <a:pt x="2898411" y="3198093"/>
                    <a:pt x="2902421" y="3202105"/>
                    <a:pt x="2902421" y="3207054"/>
                  </a:cubicBezTo>
                  <a:cubicBezTo>
                    <a:pt x="2902421" y="3212003"/>
                    <a:pt x="2898411" y="3216014"/>
                    <a:pt x="2893461" y="3216014"/>
                  </a:cubicBezTo>
                  <a:cubicBezTo>
                    <a:pt x="2888513" y="3216014"/>
                    <a:pt x="2884503" y="3212003"/>
                    <a:pt x="2884503" y="3207054"/>
                  </a:cubicBezTo>
                  <a:cubicBezTo>
                    <a:pt x="2884503" y="3202105"/>
                    <a:pt x="2888513" y="3198093"/>
                    <a:pt x="2893461" y="3198093"/>
                  </a:cubicBezTo>
                  <a:close/>
                  <a:moveTo>
                    <a:pt x="2590181" y="3198093"/>
                  </a:moveTo>
                  <a:cubicBezTo>
                    <a:pt x="2595126" y="3198093"/>
                    <a:pt x="2599133" y="3202105"/>
                    <a:pt x="2599133" y="3207054"/>
                  </a:cubicBezTo>
                  <a:cubicBezTo>
                    <a:pt x="2599133" y="3212003"/>
                    <a:pt x="2595126" y="3216014"/>
                    <a:pt x="2590181" y="3216014"/>
                  </a:cubicBezTo>
                  <a:cubicBezTo>
                    <a:pt x="2585231" y="3216014"/>
                    <a:pt x="2581224" y="3212003"/>
                    <a:pt x="2581224" y="3207054"/>
                  </a:cubicBezTo>
                  <a:cubicBezTo>
                    <a:pt x="2581224" y="3202105"/>
                    <a:pt x="2585231" y="3198093"/>
                    <a:pt x="2590181" y="3198093"/>
                  </a:cubicBezTo>
                  <a:close/>
                  <a:moveTo>
                    <a:pt x="2286901" y="3198093"/>
                  </a:moveTo>
                  <a:cubicBezTo>
                    <a:pt x="2291847" y="3198093"/>
                    <a:pt x="2295862" y="3202105"/>
                    <a:pt x="2295862" y="3207054"/>
                  </a:cubicBezTo>
                  <a:cubicBezTo>
                    <a:pt x="2295862" y="3212003"/>
                    <a:pt x="2291847" y="3216014"/>
                    <a:pt x="2286901" y="3216014"/>
                  </a:cubicBezTo>
                  <a:cubicBezTo>
                    <a:pt x="2281955" y="3216014"/>
                    <a:pt x="2277943" y="3212003"/>
                    <a:pt x="2277943" y="3207054"/>
                  </a:cubicBezTo>
                  <a:cubicBezTo>
                    <a:pt x="2277943" y="3202105"/>
                    <a:pt x="2281955" y="3198093"/>
                    <a:pt x="2286901" y="3198093"/>
                  </a:cubicBezTo>
                  <a:close/>
                  <a:moveTo>
                    <a:pt x="1983631" y="3198093"/>
                  </a:moveTo>
                  <a:cubicBezTo>
                    <a:pt x="1988580" y="3198093"/>
                    <a:pt x="1992591" y="3202105"/>
                    <a:pt x="1992591" y="3207054"/>
                  </a:cubicBezTo>
                  <a:cubicBezTo>
                    <a:pt x="1992591" y="3212003"/>
                    <a:pt x="1988580" y="3216014"/>
                    <a:pt x="1983631" y="3216014"/>
                  </a:cubicBezTo>
                  <a:cubicBezTo>
                    <a:pt x="1978684" y="3216014"/>
                    <a:pt x="1974670" y="3212003"/>
                    <a:pt x="1974670" y="3207054"/>
                  </a:cubicBezTo>
                  <a:cubicBezTo>
                    <a:pt x="1974670" y="3202105"/>
                    <a:pt x="1978684" y="3198093"/>
                    <a:pt x="1983631" y="3198093"/>
                  </a:cubicBezTo>
                  <a:close/>
                  <a:moveTo>
                    <a:pt x="1680368" y="3198093"/>
                  </a:moveTo>
                  <a:cubicBezTo>
                    <a:pt x="1685317" y="3198093"/>
                    <a:pt x="1689329" y="3202105"/>
                    <a:pt x="1689329" y="3207054"/>
                  </a:cubicBezTo>
                  <a:cubicBezTo>
                    <a:pt x="1689329" y="3212003"/>
                    <a:pt x="1685317" y="3216014"/>
                    <a:pt x="1680368" y="3216014"/>
                  </a:cubicBezTo>
                  <a:cubicBezTo>
                    <a:pt x="1675419" y="3216014"/>
                    <a:pt x="1671407" y="3212003"/>
                    <a:pt x="1671407" y="3207054"/>
                  </a:cubicBezTo>
                  <a:cubicBezTo>
                    <a:pt x="1671407" y="3202105"/>
                    <a:pt x="1675419" y="3198093"/>
                    <a:pt x="1680368" y="3198093"/>
                  </a:cubicBezTo>
                  <a:close/>
                  <a:moveTo>
                    <a:pt x="1377086" y="3198093"/>
                  </a:moveTo>
                  <a:cubicBezTo>
                    <a:pt x="1382034" y="3198093"/>
                    <a:pt x="1386047" y="3202105"/>
                    <a:pt x="1386047" y="3207054"/>
                  </a:cubicBezTo>
                  <a:cubicBezTo>
                    <a:pt x="1386047" y="3212003"/>
                    <a:pt x="1382034" y="3216014"/>
                    <a:pt x="1377086" y="3216014"/>
                  </a:cubicBezTo>
                  <a:cubicBezTo>
                    <a:pt x="1372135" y="3216014"/>
                    <a:pt x="1368122" y="3212003"/>
                    <a:pt x="1368122" y="3207054"/>
                  </a:cubicBezTo>
                  <a:cubicBezTo>
                    <a:pt x="1368122" y="3202105"/>
                    <a:pt x="1372135" y="3198093"/>
                    <a:pt x="1377086" y="3198093"/>
                  </a:cubicBezTo>
                  <a:close/>
                  <a:moveTo>
                    <a:pt x="1073796" y="3198093"/>
                  </a:moveTo>
                  <a:cubicBezTo>
                    <a:pt x="1078745" y="3198093"/>
                    <a:pt x="1082758" y="3202105"/>
                    <a:pt x="1082758" y="3207054"/>
                  </a:cubicBezTo>
                  <a:cubicBezTo>
                    <a:pt x="1082758" y="3212003"/>
                    <a:pt x="1078745" y="3216014"/>
                    <a:pt x="1073796" y="3216014"/>
                  </a:cubicBezTo>
                  <a:cubicBezTo>
                    <a:pt x="1068848" y="3216014"/>
                    <a:pt x="1064834" y="3212003"/>
                    <a:pt x="1064834" y="3207054"/>
                  </a:cubicBezTo>
                  <a:cubicBezTo>
                    <a:pt x="1064834" y="3202105"/>
                    <a:pt x="1068848" y="3198093"/>
                    <a:pt x="1073796" y="3198093"/>
                  </a:cubicBezTo>
                  <a:close/>
                  <a:moveTo>
                    <a:pt x="770523" y="3198093"/>
                  </a:moveTo>
                  <a:cubicBezTo>
                    <a:pt x="775468" y="3198093"/>
                    <a:pt x="779474" y="3202105"/>
                    <a:pt x="779474" y="3207054"/>
                  </a:cubicBezTo>
                  <a:cubicBezTo>
                    <a:pt x="779474" y="3212003"/>
                    <a:pt x="775468" y="3216014"/>
                    <a:pt x="770523" y="3216014"/>
                  </a:cubicBezTo>
                  <a:cubicBezTo>
                    <a:pt x="765567" y="3216014"/>
                    <a:pt x="761556" y="3212003"/>
                    <a:pt x="761556" y="3207054"/>
                  </a:cubicBezTo>
                  <a:cubicBezTo>
                    <a:pt x="761556" y="3202105"/>
                    <a:pt x="765567" y="3198093"/>
                    <a:pt x="770523" y="3198093"/>
                  </a:cubicBezTo>
                  <a:close/>
                  <a:moveTo>
                    <a:pt x="467210" y="3198093"/>
                  </a:moveTo>
                  <a:cubicBezTo>
                    <a:pt x="472159" y="3198093"/>
                    <a:pt x="476170" y="3202105"/>
                    <a:pt x="476170" y="3207054"/>
                  </a:cubicBezTo>
                  <a:cubicBezTo>
                    <a:pt x="476170" y="3212003"/>
                    <a:pt x="472159" y="3216014"/>
                    <a:pt x="467210" y="3216014"/>
                  </a:cubicBezTo>
                  <a:cubicBezTo>
                    <a:pt x="462261" y="3216014"/>
                    <a:pt x="458250" y="3212003"/>
                    <a:pt x="458250" y="3207054"/>
                  </a:cubicBezTo>
                  <a:cubicBezTo>
                    <a:pt x="458250" y="3202105"/>
                    <a:pt x="462261" y="3198093"/>
                    <a:pt x="467210" y="3198093"/>
                  </a:cubicBezTo>
                  <a:close/>
                  <a:moveTo>
                    <a:pt x="163931" y="3198093"/>
                  </a:moveTo>
                  <a:cubicBezTo>
                    <a:pt x="168879" y="3198093"/>
                    <a:pt x="172891" y="3202105"/>
                    <a:pt x="172891" y="3207054"/>
                  </a:cubicBezTo>
                  <a:cubicBezTo>
                    <a:pt x="172891" y="3212003"/>
                    <a:pt x="168879" y="3216014"/>
                    <a:pt x="163931" y="3216014"/>
                  </a:cubicBezTo>
                  <a:cubicBezTo>
                    <a:pt x="158982" y="3216014"/>
                    <a:pt x="154970" y="3212003"/>
                    <a:pt x="154970" y="3207054"/>
                  </a:cubicBezTo>
                  <a:cubicBezTo>
                    <a:pt x="154970" y="3202105"/>
                    <a:pt x="158982" y="3198093"/>
                    <a:pt x="163931" y="3198093"/>
                  </a:cubicBezTo>
                  <a:close/>
                  <a:moveTo>
                    <a:pt x="6836025" y="3008264"/>
                  </a:moveTo>
                  <a:cubicBezTo>
                    <a:pt x="6840974" y="3008264"/>
                    <a:pt x="6844985" y="3012276"/>
                    <a:pt x="6844985" y="3017225"/>
                  </a:cubicBezTo>
                  <a:cubicBezTo>
                    <a:pt x="6844985" y="3022174"/>
                    <a:pt x="6840974" y="3026185"/>
                    <a:pt x="6836025" y="3026185"/>
                  </a:cubicBezTo>
                  <a:cubicBezTo>
                    <a:pt x="6831076" y="3026185"/>
                    <a:pt x="6827064" y="3022174"/>
                    <a:pt x="6827064" y="3017225"/>
                  </a:cubicBezTo>
                  <a:cubicBezTo>
                    <a:pt x="6827064" y="3012276"/>
                    <a:pt x="6831076" y="3008264"/>
                    <a:pt x="6836025" y="3008264"/>
                  </a:cubicBezTo>
                  <a:close/>
                  <a:moveTo>
                    <a:pt x="6532742" y="3008264"/>
                  </a:moveTo>
                  <a:cubicBezTo>
                    <a:pt x="6537691" y="3008264"/>
                    <a:pt x="6541703" y="3012276"/>
                    <a:pt x="6541703" y="3017225"/>
                  </a:cubicBezTo>
                  <a:cubicBezTo>
                    <a:pt x="6541703" y="3022174"/>
                    <a:pt x="6537691" y="3026185"/>
                    <a:pt x="6532742" y="3026185"/>
                  </a:cubicBezTo>
                  <a:cubicBezTo>
                    <a:pt x="6527793" y="3026185"/>
                    <a:pt x="6523782" y="3022174"/>
                    <a:pt x="6523782" y="3017225"/>
                  </a:cubicBezTo>
                  <a:cubicBezTo>
                    <a:pt x="6523782" y="3012276"/>
                    <a:pt x="6527793" y="3008264"/>
                    <a:pt x="6532742" y="3008264"/>
                  </a:cubicBezTo>
                  <a:close/>
                  <a:moveTo>
                    <a:pt x="6229459" y="3008264"/>
                  </a:moveTo>
                  <a:cubicBezTo>
                    <a:pt x="6234408" y="3008264"/>
                    <a:pt x="6238420" y="3012276"/>
                    <a:pt x="6238420" y="3017225"/>
                  </a:cubicBezTo>
                  <a:cubicBezTo>
                    <a:pt x="6238420" y="3022174"/>
                    <a:pt x="6234408" y="3026185"/>
                    <a:pt x="6229459" y="3026185"/>
                  </a:cubicBezTo>
                  <a:cubicBezTo>
                    <a:pt x="6224510" y="3026185"/>
                    <a:pt x="6220499" y="3022174"/>
                    <a:pt x="6220499" y="3017225"/>
                  </a:cubicBezTo>
                  <a:cubicBezTo>
                    <a:pt x="6220499" y="3012276"/>
                    <a:pt x="6224510" y="3008264"/>
                    <a:pt x="6229459" y="3008264"/>
                  </a:cubicBezTo>
                  <a:close/>
                  <a:moveTo>
                    <a:pt x="5926177" y="3008264"/>
                  </a:moveTo>
                  <a:cubicBezTo>
                    <a:pt x="5931126" y="3008264"/>
                    <a:pt x="5935138" y="3012276"/>
                    <a:pt x="5935138" y="3017225"/>
                  </a:cubicBezTo>
                  <a:cubicBezTo>
                    <a:pt x="5935138" y="3022174"/>
                    <a:pt x="5931126" y="3026185"/>
                    <a:pt x="5926177" y="3026185"/>
                  </a:cubicBezTo>
                  <a:cubicBezTo>
                    <a:pt x="5921228" y="3026185"/>
                    <a:pt x="5917217" y="3022174"/>
                    <a:pt x="5917217" y="3017225"/>
                  </a:cubicBezTo>
                  <a:cubicBezTo>
                    <a:pt x="5917217" y="3012276"/>
                    <a:pt x="5921228" y="3008264"/>
                    <a:pt x="5926177" y="3008264"/>
                  </a:cubicBezTo>
                  <a:close/>
                  <a:moveTo>
                    <a:pt x="5622895" y="3008264"/>
                  </a:moveTo>
                  <a:cubicBezTo>
                    <a:pt x="5627844" y="3008264"/>
                    <a:pt x="5631856" y="3012276"/>
                    <a:pt x="5631856" y="3017225"/>
                  </a:cubicBezTo>
                  <a:cubicBezTo>
                    <a:pt x="5631856" y="3022174"/>
                    <a:pt x="5627844" y="3026185"/>
                    <a:pt x="5622895" y="3026185"/>
                  </a:cubicBezTo>
                  <a:cubicBezTo>
                    <a:pt x="5617946" y="3026185"/>
                    <a:pt x="5613935" y="3022174"/>
                    <a:pt x="5613935" y="3017225"/>
                  </a:cubicBezTo>
                  <a:cubicBezTo>
                    <a:pt x="5613935" y="3012276"/>
                    <a:pt x="5617946" y="3008264"/>
                    <a:pt x="5622895" y="3008264"/>
                  </a:cubicBezTo>
                  <a:close/>
                  <a:moveTo>
                    <a:pt x="5319613" y="3008264"/>
                  </a:moveTo>
                  <a:cubicBezTo>
                    <a:pt x="5324562" y="3008264"/>
                    <a:pt x="5328574" y="3012276"/>
                    <a:pt x="5328574" y="3017225"/>
                  </a:cubicBezTo>
                  <a:cubicBezTo>
                    <a:pt x="5328574" y="3022174"/>
                    <a:pt x="5324562" y="3026185"/>
                    <a:pt x="5319613" y="3026185"/>
                  </a:cubicBezTo>
                  <a:cubicBezTo>
                    <a:pt x="5314664" y="3026185"/>
                    <a:pt x="5310653" y="3022174"/>
                    <a:pt x="5310653" y="3017225"/>
                  </a:cubicBezTo>
                  <a:cubicBezTo>
                    <a:pt x="5310653" y="3012276"/>
                    <a:pt x="5314664" y="3008264"/>
                    <a:pt x="5319613" y="3008264"/>
                  </a:cubicBezTo>
                  <a:close/>
                  <a:moveTo>
                    <a:pt x="5016330" y="3008264"/>
                  </a:moveTo>
                  <a:cubicBezTo>
                    <a:pt x="5021279" y="3008264"/>
                    <a:pt x="5025291" y="3012276"/>
                    <a:pt x="5025291" y="3017225"/>
                  </a:cubicBezTo>
                  <a:cubicBezTo>
                    <a:pt x="5025291" y="3022174"/>
                    <a:pt x="5021279" y="3026185"/>
                    <a:pt x="5016330" y="3026185"/>
                  </a:cubicBezTo>
                  <a:cubicBezTo>
                    <a:pt x="5011381" y="3026185"/>
                    <a:pt x="5007370" y="3022174"/>
                    <a:pt x="5007370" y="3017225"/>
                  </a:cubicBezTo>
                  <a:cubicBezTo>
                    <a:pt x="5007370" y="3012276"/>
                    <a:pt x="5011381" y="3008264"/>
                    <a:pt x="5016330" y="3008264"/>
                  </a:cubicBezTo>
                  <a:close/>
                  <a:moveTo>
                    <a:pt x="4713048" y="3008264"/>
                  </a:moveTo>
                  <a:cubicBezTo>
                    <a:pt x="4717997" y="3008264"/>
                    <a:pt x="4722009" y="3012276"/>
                    <a:pt x="4722009" y="3017225"/>
                  </a:cubicBezTo>
                  <a:cubicBezTo>
                    <a:pt x="4722009" y="3022174"/>
                    <a:pt x="4717997" y="3026185"/>
                    <a:pt x="4713048" y="3026185"/>
                  </a:cubicBezTo>
                  <a:cubicBezTo>
                    <a:pt x="4708099" y="3026185"/>
                    <a:pt x="4704088" y="3022174"/>
                    <a:pt x="4704088" y="3017225"/>
                  </a:cubicBezTo>
                  <a:cubicBezTo>
                    <a:pt x="4704088" y="3012276"/>
                    <a:pt x="4708099" y="3008264"/>
                    <a:pt x="4713048" y="3008264"/>
                  </a:cubicBezTo>
                  <a:close/>
                  <a:moveTo>
                    <a:pt x="4409765" y="3008264"/>
                  </a:moveTo>
                  <a:cubicBezTo>
                    <a:pt x="4414714" y="3008264"/>
                    <a:pt x="4418726" y="3012276"/>
                    <a:pt x="4418726" y="3017225"/>
                  </a:cubicBezTo>
                  <a:cubicBezTo>
                    <a:pt x="4418726" y="3022174"/>
                    <a:pt x="4414714" y="3026185"/>
                    <a:pt x="4409765" y="3026185"/>
                  </a:cubicBezTo>
                  <a:cubicBezTo>
                    <a:pt x="4404816" y="3026185"/>
                    <a:pt x="4400805" y="3022174"/>
                    <a:pt x="4400805" y="3017225"/>
                  </a:cubicBezTo>
                  <a:cubicBezTo>
                    <a:pt x="4400805" y="3012276"/>
                    <a:pt x="4404816" y="3008264"/>
                    <a:pt x="4409765" y="3008264"/>
                  </a:cubicBezTo>
                  <a:close/>
                  <a:moveTo>
                    <a:pt x="4106483" y="3008264"/>
                  </a:moveTo>
                  <a:cubicBezTo>
                    <a:pt x="4111432" y="3008264"/>
                    <a:pt x="4115444" y="3012276"/>
                    <a:pt x="4115444" y="3017225"/>
                  </a:cubicBezTo>
                  <a:cubicBezTo>
                    <a:pt x="4115444" y="3022174"/>
                    <a:pt x="4111432" y="3026185"/>
                    <a:pt x="4106483" y="3026185"/>
                  </a:cubicBezTo>
                  <a:cubicBezTo>
                    <a:pt x="4101534" y="3026185"/>
                    <a:pt x="4097523" y="3022174"/>
                    <a:pt x="4097523" y="3017225"/>
                  </a:cubicBezTo>
                  <a:cubicBezTo>
                    <a:pt x="4097523" y="3012276"/>
                    <a:pt x="4101534" y="3008264"/>
                    <a:pt x="4106483" y="3008264"/>
                  </a:cubicBezTo>
                  <a:close/>
                  <a:moveTo>
                    <a:pt x="3803200" y="3008264"/>
                  </a:moveTo>
                  <a:cubicBezTo>
                    <a:pt x="3808149" y="3008264"/>
                    <a:pt x="3812161" y="3012276"/>
                    <a:pt x="3812161" y="3017225"/>
                  </a:cubicBezTo>
                  <a:cubicBezTo>
                    <a:pt x="3812161" y="3022174"/>
                    <a:pt x="3808149" y="3026185"/>
                    <a:pt x="3803200" y="3026185"/>
                  </a:cubicBezTo>
                  <a:cubicBezTo>
                    <a:pt x="3798252" y="3026185"/>
                    <a:pt x="3794240" y="3022174"/>
                    <a:pt x="3794240" y="3017225"/>
                  </a:cubicBezTo>
                  <a:cubicBezTo>
                    <a:pt x="3794240" y="3012276"/>
                    <a:pt x="3798252" y="3008264"/>
                    <a:pt x="3803200" y="3008264"/>
                  </a:cubicBezTo>
                  <a:close/>
                  <a:moveTo>
                    <a:pt x="3499921" y="3008264"/>
                  </a:moveTo>
                  <a:cubicBezTo>
                    <a:pt x="3504867" y="3008264"/>
                    <a:pt x="3508879" y="3012276"/>
                    <a:pt x="3508879" y="3017225"/>
                  </a:cubicBezTo>
                  <a:cubicBezTo>
                    <a:pt x="3508879" y="3022174"/>
                    <a:pt x="3504867" y="3026185"/>
                    <a:pt x="3499921" y="3026185"/>
                  </a:cubicBezTo>
                  <a:cubicBezTo>
                    <a:pt x="3495027" y="3026185"/>
                    <a:pt x="3491018" y="3022174"/>
                    <a:pt x="3491018" y="3017225"/>
                  </a:cubicBezTo>
                  <a:cubicBezTo>
                    <a:pt x="3491018" y="3012276"/>
                    <a:pt x="3495027" y="3008264"/>
                    <a:pt x="3499921" y="3008264"/>
                  </a:cubicBezTo>
                  <a:close/>
                  <a:moveTo>
                    <a:pt x="3196690" y="3008264"/>
                  </a:moveTo>
                  <a:cubicBezTo>
                    <a:pt x="3201644" y="3008264"/>
                    <a:pt x="3205663" y="3012276"/>
                    <a:pt x="3205663" y="3017225"/>
                  </a:cubicBezTo>
                  <a:cubicBezTo>
                    <a:pt x="3205663" y="3022174"/>
                    <a:pt x="3201644" y="3026185"/>
                    <a:pt x="3196690" y="3026185"/>
                  </a:cubicBezTo>
                  <a:cubicBezTo>
                    <a:pt x="3191743" y="3026185"/>
                    <a:pt x="3187729" y="3022174"/>
                    <a:pt x="3187729" y="3017225"/>
                  </a:cubicBezTo>
                  <a:cubicBezTo>
                    <a:pt x="3187729" y="3012276"/>
                    <a:pt x="3191743" y="3008264"/>
                    <a:pt x="3196690" y="3008264"/>
                  </a:cubicBezTo>
                  <a:close/>
                  <a:moveTo>
                    <a:pt x="2893463" y="3008264"/>
                  </a:moveTo>
                  <a:cubicBezTo>
                    <a:pt x="2898411" y="3008264"/>
                    <a:pt x="2902424" y="3012276"/>
                    <a:pt x="2902424" y="3017225"/>
                  </a:cubicBezTo>
                  <a:cubicBezTo>
                    <a:pt x="2902424" y="3022174"/>
                    <a:pt x="2898411" y="3026185"/>
                    <a:pt x="2893463" y="3026185"/>
                  </a:cubicBezTo>
                  <a:cubicBezTo>
                    <a:pt x="2888514" y="3026185"/>
                    <a:pt x="2884503" y="3022174"/>
                    <a:pt x="2884503" y="3017225"/>
                  </a:cubicBezTo>
                  <a:cubicBezTo>
                    <a:pt x="2884503" y="3012276"/>
                    <a:pt x="2888514" y="3008264"/>
                    <a:pt x="2893463" y="3008264"/>
                  </a:cubicBezTo>
                  <a:close/>
                  <a:moveTo>
                    <a:pt x="2590181" y="3008264"/>
                  </a:moveTo>
                  <a:cubicBezTo>
                    <a:pt x="2595126" y="3008264"/>
                    <a:pt x="2599136" y="3012276"/>
                    <a:pt x="2599136" y="3017225"/>
                  </a:cubicBezTo>
                  <a:cubicBezTo>
                    <a:pt x="2599136" y="3022174"/>
                    <a:pt x="2595126" y="3026185"/>
                    <a:pt x="2590181" y="3026185"/>
                  </a:cubicBezTo>
                  <a:cubicBezTo>
                    <a:pt x="2585234" y="3026185"/>
                    <a:pt x="2581224" y="3022174"/>
                    <a:pt x="2581224" y="3017225"/>
                  </a:cubicBezTo>
                  <a:cubicBezTo>
                    <a:pt x="2581224" y="3012276"/>
                    <a:pt x="2585234" y="3008264"/>
                    <a:pt x="2590181" y="3008264"/>
                  </a:cubicBezTo>
                  <a:close/>
                  <a:moveTo>
                    <a:pt x="2286904" y="3008264"/>
                  </a:moveTo>
                  <a:cubicBezTo>
                    <a:pt x="2291849" y="3008264"/>
                    <a:pt x="2295862" y="3012276"/>
                    <a:pt x="2295862" y="3017225"/>
                  </a:cubicBezTo>
                  <a:cubicBezTo>
                    <a:pt x="2295862" y="3022174"/>
                    <a:pt x="2291849" y="3026185"/>
                    <a:pt x="2286904" y="3026185"/>
                  </a:cubicBezTo>
                  <a:cubicBezTo>
                    <a:pt x="2281955" y="3026185"/>
                    <a:pt x="2277943" y="3022174"/>
                    <a:pt x="2277943" y="3017225"/>
                  </a:cubicBezTo>
                  <a:cubicBezTo>
                    <a:pt x="2277943" y="3012276"/>
                    <a:pt x="2281955" y="3008264"/>
                    <a:pt x="2286904" y="3008264"/>
                  </a:cubicBezTo>
                  <a:close/>
                  <a:moveTo>
                    <a:pt x="1983634" y="3008264"/>
                  </a:moveTo>
                  <a:cubicBezTo>
                    <a:pt x="1988583" y="3008264"/>
                    <a:pt x="1992594" y="3012276"/>
                    <a:pt x="1992594" y="3017225"/>
                  </a:cubicBezTo>
                  <a:cubicBezTo>
                    <a:pt x="1992594" y="3022174"/>
                    <a:pt x="1988583" y="3026185"/>
                    <a:pt x="1983634" y="3026185"/>
                  </a:cubicBezTo>
                  <a:cubicBezTo>
                    <a:pt x="1978684" y="3026185"/>
                    <a:pt x="1974672" y="3022174"/>
                    <a:pt x="1974672" y="3017225"/>
                  </a:cubicBezTo>
                  <a:cubicBezTo>
                    <a:pt x="1974672" y="3012276"/>
                    <a:pt x="1978684" y="3008264"/>
                    <a:pt x="1983634" y="3008264"/>
                  </a:cubicBezTo>
                  <a:close/>
                  <a:moveTo>
                    <a:pt x="1680371" y="3008264"/>
                  </a:moveTo>
                  <a:cubicBezTo>
                    <a:pt x="1685320" y="3008264"/>
                    <a:pt x="1689332" y="3012276"/>
                    <a:pt x="1689332" y="3017225"/>
                  </a:cubicBezTo>
                  <a:cubicBezTo>
                    <a:pt x="1689332" y="3022174"/>
                    <a:pt x="1685320" y="3026185"/>
                    <a:pt x="1680371" y="3026185"/>
                  </a:cubicBezTo>
                  <a:cubicBezTo>
                    <a:pt x="1675422" y="3026185"/>
                    <a:pt x="1671410" y="3022174"/>
                    <a:pt x="1671410" y="3017225"/>
                  </a:cubicBezTo>
                  <a:cubicBezTo>
                    <a:pt x="1671410" y="3012276"/>
                    <a:pt x="1675422" y="3008264"/>
                    <a:pt x="1680371" y="3008264"/>
                  </a:cubicBezTo>
                  <a:close/>
                  <a:moveTo>
                    <a:pt x="1377089" y="3008264"/>
                  </a:moveTo>
                  <a:cubicBezTo>
                    <a:pt x="1382038" y="3008264"/>
                    <a:pt x="1386049" y="3012276"/>
                    <a:pt x="1386049" y="3017225"/>
                  </a:cubicBezTo>
                  <a:cubicBezTo>
                    <a:pt x="1386049" y="3022174"/>
                    <a:pt x="1382038" y="3026185"/>
                    <a:pt x="1377089" y="3026185"/>
                  </a:cubicBezTo>
                  <a:cubicBezTo>
                    <a:pt x="1372137" y="3026185"/>
                    <a:pt x="1368125" y="3022174"/>
                    <a:pt x="1368125" y="3017225"/>
                  </a:cubicBezTo>
                  <a:cubicBezTo>
                    <a:pt x="1368125" y="3012276"/>
                    <a:pt x="1372137" y="3008264"/>
                    <a:pt x="1377089" y="3008264"/>
                  </a:cubicBezTo>
                  <a:close/>
                  <a:moveTo>
                    <a:pt x="1073799" y="3008264"/>
                  </a:moveTo>
                  <a:cubicBezTo>
                    <a:pt x="1078747" y="3008264"/>
                    <a:pt x="1082759" y="3012276"/>
                    <a:pt x="1082759" y="3017225"/>
                  </a:cubicBezTo>
                  <a:cubicBezTo>
                    <a:pt x="1082759" y="3022174"/>
                    <a:pt x="1078747" y="3026185"/>
                    <a:pt x="1073799" y="3026185"/>
                  </a:cubicBezTo>
                  <a:cubicBezTo>
                    <a:pt x="1068850" y="3026185"/>
                    <a:pt x="1064837" y="3022174"/>
                    <a:pt x="1064837" y="3017225"/>
                  </a:cubicBezTo>
                  <a:cubicBezTo>
                    <a:pt x="1064837" y="3012276"/>
                    <a:pt x="1068850" y="3008264"/>
                    <a:pt x="1073799" y="3008264"/>
                  </a:cubicBezTo>
                  <a:close/>
                  <a:moveTo>
                    <a:pt x="770525" y="3008264"/>
                  </a:moveTo>
                  <a:cubicBezTo>
                    <a:pt x="775470" y="3008264"/>
                    <a:pt x="779476" y="3012276"/>
                    <a:pt x="779476" y="3017225"/>
                  </a:cubicBezTo>
                  <a:cubicBezTo>
                    <a:pt x="779476" y="3022174"/>
                    <a:pt x="775470" y="3026185"/>
                    <a:pt x="770525" y="3026185"/>
                  </a:cubicBezTo>
                  <a:cubicBezTo>
                    <a:pt x="765569" y="3026185"/>
                    <a:pt x="761558" y="3022174"/>
                    <a:pt x="761558" y="3017225"/>
                  </a:cubicBezTo>
                  <a:cubicBezTo>
                    <a:pt x="761558" y="3012276"/>
                    <a:pt x="765569" y="3008264"/>
                    <a:pt x="770525" y="3008264"/>
                  </a:cubicBezTo>
                  <a:close/>
                  <a:moveTo>
                    <a:pt x="467212" y="3008264"/>
                  </a:moveTo>
                  <a:cubicBezTo>
                    <a:pt x="472161" y="3008264"/>
                    <a:pt x="476173" y="3012276"/>
                    <a:pt x="476173" y="3017225"/>
                  </a:cubicBezTo>
                  <a:cubicBezTo>
                    <a:pt x="476173" y="3022174"/>
                    <a:pt x="472161" y="3026185"/>
                    <a:pt x="467212" y="3026185"/>
                  </a:cubicBezTo>
                  <a:cubicBezTo>
                    <a:pt x="462264" y="3026185"/>
                    <a:pt x="458252" y="3022174"/>
                    <a:pt x="458252" y="3017225"/>
                  </a:cubicBezTo>
                  <a:cubicBezTo>
                    <a:pt x="458252" y="3012276"/>
                    <a:pt x="462264" y="3008264"/>
                    <a:pt x="467212" y="3008264"/>
                  </a:cubicBezTo>
                  <a:close/>
                  <a:moveTo>
                    <a:pt x="163933" y="3008264"/>
                  </a:moveTo>
                  <a:cubicBezTo>
                    <a:pt x="168881" y="3008264"/>
                    <a:pt x="172893" y="3012276"/>
                    <a:pt x="172893" y="3017225"/>
                  </a:cubicBezTo>
                  <a:cubicBezTo>
                    <a:pt x="172893" y="3022174"/>
                    <a:pt x="168881" y="3026185"/>
                    <a:pt x="163933" y="3026185"/>
                  </a:cubicBezTo>
                  <a:cubicBezTo>
                    <a:pt x="158984" y="3026185"/>
                    <a:pt x="154972" y="3022174"/>
                    <a:pt x="154972" y="3017225"/>
                  </a:cubicBezTo>
                  <a:cubicBezTo>
                    <a:pt x="154972" y="3012276"/>
                    <a:pt x="158984" y="3008264"/>
                    <a:pt x="163933" y="3008264"/>
                  </a:cubicBezTo>
                  <a:close/>
                  <a:moveTo>
                    <a:pt x="6990880" y="2931350"/>
                  </a:moveTo>
                  <a:cubicBezTo>
                    <a:pt x="6995829" y="2931350"/>
                    <a:pt x="6999840" y="2935362"/>
                    <a:pt x="6999840" y="2940311"/>
                  </a:cubicBezTo>
                  <a:cubicBezTo>
                    <a:pt x="6999840" y="2945260"/>
                    <a:pt x="6995829" y="2949271"/>
                    <a:pt x="6990880" y="2949271"/>
                  </a:cubicBezTo>
                  <a:cubicBezTo>
                    <a:pt x="6985931" y="2949271"/>
                    <a:pt x="6981919" y="2945260"/>
                    <a:pt x="6981919" y="2940311"/>
                  </a:cubicBezTo>
                  <a:cubicBezTo>
                    <a:pt x="6981919" y="2935362"/>
                    <a:pt x="6985931" y="2931350"/>
                    <a:pt x="6990880" y="2931350"/>
                  </a:cubicBezTo>
                  <a:close/>
                  <a:moveTo>
                    <a:pt x="6687318" y="2931350"/>
                  </a:moveTo>
                  <a:cubicBezTo>
                    <a:pt x="6692267" y="2931350"/>
                    <a:pt x="6696278" y="2935362"/>
                    <a:pt x="6696278" y="2940311"/>
                  </a:cubicBezTo>
                  <a:cubicBezTo>
                    <a:pt x="6696278" y="2945260"/>
                    <a:pt x="6692267" y="2949271"/>
                    <a:pt x="6687318" y="2949271"/>
                  </a:cubicBezTo>
                  <a:cubicBezTo>
                    <a:pt x="6682369" y="2949271"/>
                    <a:pt x="6678357" y="2945260"/>
                    <a:pt x="6678357" y="2940311"/>
                  </a:cubicBezTo>
                  <a:cubicBezTo>
                    <a:pt x="6678357" y="2935362"/>
                    <a:pt x="6682369" y="2931350"/>
                    <a:pt x="6687318" y="2931350"/>
                  </a:cubicBezTo>
                  <a:close/>
                  <a:moveTo>
                    <a:pt x="6383755" y="2931350"/>
                  </a:moveTo>
                  <a:cubicBezTo>
                    <a:pt x="6388704" y="2931350"/>
                    <a:pt x="6392716" y="2935362"/>
                    <a:pt x="6392716" y="2940311"/>
                  </a:cubicBezTo>
                  <a:cubicBezTo>
                    <a:pt x="6392716" y="2945260"/>
                    <a:pt x="6388704" y="2949271"/>
                    <a:pt x="6383755" y="2949271"/>
                  </a:cubicBezTo>
                  <a:cubicBezTo>
                    <a:pt x="6378806" y="2949271"/>
                    <a:pt x="6374795" y="2945260"/>
                    <a:pt x="6374795" y="2940311"/>
                  </a:cubicBezTo>
                  <a:cubicBezTo>
                    <a:pt x="6374795" y="2935362"/>
                    <a:pt x="6378806" y="2931350"/>
                    <a:pt x="6383755" y="2931350"/>
                  </a:cubicBezTo>
                  <a:close/>
                  <a:moveTo>
                    <a:pt x="6080194" y="2931350"/>
                  </a:moveTo>
                  <a:cubicBezTo>
                    <a:pt x="6085143" y="2931350"/>
                    <a:pt x="6089155" y="2935362"/>
                    <a:pt x="6089155" y="2940311"/>
                  </a:cubicBezTo>
                  <a:cubicBezTo>
                    <a:pt x="6089155" y="2945260"/>
                    <a:pt x="6085143" y="2949271"/>
                    <a:pt x="6080194" y="2949271"/>
                  </a:cubicBezTo>
                  <a:cubicBezTo>
                    <a:pt x="6075245" y="2949271"/>
                    <a:pt x="6071234" y="2945260"/>
                    <a:pt x="6071234" y="2940311"/>
                  </a:cubicBezTo>
                  <a:cubicBezTo>
                    <a:pt x="6071234" y="2935362"/>
                    <a:pt x="6075245" y="2931350"/>
                    <a:pt x="6080194" y="2931350"/>
                  </a:cubicBezTo>
                  <a:close/>
                  <a:moveTo>
                    <a:pt x="5776632" y="2931350"/>
                  </a:moveTo>
                  <a:cubicBezTo>
                    <a:pt x="5781581" y="2931350"/>
                    <a:pt x="5785593" y="2935362"/>
                    <a:pt x="5785593" y="2940311"/>
                  </a:cubicBezTo>
                  <a:cubicBezTo>
                    <a:pt x="5785593" y="2945260"/>
                    <a:pt x="5781581" y="2949271"/>
                    <a:pt x="5776632" y="2949271"/>
                  </a:cubicBezTo>
                  <a:cubicBezTo>
                    <a:pt x="5771683" y="2949271"/>
                    <a:pt x="5767672" y="2945260"/>
                    <a:pt x="5767672" y="2940311"/>
                  </a:cubicBezTo>
                  <a:cubicBezTo>
                    <a:pt x="5767672" y="2935362"/>
                    <a:pt x="5771683" y="2931350"/>
                    <a:pt x="5776632" y="2931350"/>
                  </a:cubicBezTo>
                  <a:close/>
                  <a:moveTo>
                    <a:pt x="5473070" y="2931350"/>
                  </a:moveTo>
                  <a:cubicBezTo>
                    <a:pt x="5478019" y="2931350"/>
                    <a:pt x="5482031" y="2935362"/>
                    <a:pt x="5482031" y="2940311"/>
                  </a:cubicBezTo>
                  <a:cubicBezTo>
                    <a:pt x="5482031" y="2945260"/>
                    <a:pt x="5478019" y="2949271"/>
                    <a:pt x="5473070" y="2949271"/>
                  </a:cubicBezTo>
                  <a:cubicBezTo>
                    <a:pt x="5468121" y="2949271"/>
                    <a:pt x="5464110" y="2945260"/>
                    <a:pt x="5464110" y="2940311"/>
                  </a:cubicBezTo>
                  <a:cubicBezTo>
                    <a:pt x="5464110" y="2935362"/>
                    <a:pt x="5468121" y="2931350"/>
                    <a:pt x="5473070" y="2931350"/>
                  </a:cubicBezTo>
                  <a:close/>
                  <a:moveTo>
                    <a:pt x="5169508" y="2931350"/>
                  </a:moveTo>
                  <a:cubicBezTo>
                    <a:pt x="5174457" y="2931350"/>
                    <a:pt x="5178469" y="2935362"/>
                    <a:pt x="5178469" y="2940311"/>
                  </a:cubicBezTo>
                  <a:cubicBezTo>
                    <a:pt x="5178469" y="2945260"/>
                    <a:pt x="5174457" y="2949271"/>
                    <a:pt x="5169508" y="2949271"/>
                  </a:cubicBezTo>
                  <a:cubicBezTo>
                    <a:pt x="5164559" y="2949271"/>
                    <a:pt x="5160548" y="2945260"/>
                    <a:pt x="5160548" y="2940311"/>
                  </a:cubicBezTo>
                  <a:cubicBezTo>
                    <a:pt x="5160548" y="2935362"/>
                    <a:pt x="5164559" y="2931350"/>
                    <a:pt x="5169508" y="2931350"/>
                  </a:cubicBezTo>
                  <a:close/>
                  <a:moveTo>
                    <a:pt x="4865947" y="2931350"/>
                  </a:moveTo>
                  <a:cubicBezTo>
                    <a:pt x="4870896" y="2931350"/>
                    <a:pt x="4874908" y="2935362"/>
                    <a:pt x="4874908" y="2940311"/>
                  </a:cubicBezTo>
                  <a:cubicBezTo>
                    <a:pt x="4874908" y="2945260"/>
                    <a:pt x="4870896" y="2949271"/>
                    <a:pt x="4865947" y="2949271"/>
                  </a:cubicBezTo>
                  <a:cubicBezTo>
                    <a:pt x="4860998" y="2949271"/>
                    <a:pt x="4856987" y="2945260"/>
                    <a:pt x="4856987" y="2940311"/>
                  </a:cubicBezTo>
                  <a:cubicBezTo>
                    <a:pt x="4856987" y="2935362"/>
                    <a:pt x="4860998" y="2931350"/>
                    <a:pt x="4865947" y="2931350"/>
                  </a:cubicBezTo>
                  <a:close/>
                  <a:moveTo>
                    <a:pt x="4562385" y="2931350"/>
                  </a:moveTo>
                  <a:cubicBezTo>
                    <a:pt x="4567334" y="2931350"/>
                    <a:pt x="4571346" y="2935362"/>
                    <a:pt x="4571346" y="2940311"/>
                  </a:cubicBezTo>
                  <a:cubicBezTo>
                    <a:pt x="4571346" y="2945260"/>
                    <a:pt x="4567334" y="2949271"/>
                    <a:pt x="4562385" y="2949271"/>
                  </a:cubicBezTo>
                  <a:cubicBezTo>
                    <a:pt x="4557436" y="2949271"/>
                    <a:pt x="4553425" y="2945260"/>
                    <a:pt x="4553425" y="2940311"/>
                  </a:cubicBezTo>
                  <a:cubicBezTo>
                    <a:pt x="4553425" y="2935362"/>
                    <a:pt x="4557436" y="2931350"/>
                    <a:pt x="4562385" y="2931350"/>
                  </a:cubicBezTo>
                  <a:close/>
                  <a:moveTo>
                    <a:pt x="4258823" y="2931350"/>
                  </a:moveTo>
                  <a:cubicBezTo>
                    <a:pt x="4263772" y="2931350"/>
                    <a:pt x="4267784" y="2935362"/>
                    <a:pt x="4267784" y="2940311"/>
                  </a:cubicBezTo>
                  <a:cubicBezTo>
                    <a:pt x="4267784" y="2945260"/>
                    <a:pt x="4263772" y="2949271"/>
                    <a:pt x="4258823" y="2949271"/>
                  </a:cubicBezTo>
                  <a:cubicBezTo>
                    <a:pt x="4253874" y="2949271"/>
                    <a:pt x="4249863" y="2945260"/>
                    <a:pt x="4249863" y="2940311"/>
                  </a:cubicBezTo>
                  <a:cubicBezTo>
                    <a:pt x="4249863" y="2935362"/>
                    <a:pt x="4253874" y="2931350"/>
                    <a:pt x="4258823" y="2931350"/>
                  </a:cubicBezTo>
                  <a:close/>
                  <a:moveTo>
                    <a:pt x="3955261" y="2931350"/>
                  </a:moveTo>
                  <a:cubicBezTo>
                    <a:pt x="3960210" y="2931350"/>
                    <a:pt x="3964222" y="2935362"/>
                    <a:pt x="3964222" y="2940311"/>
                  </a:cubicBezTo>
                  <a:cubicBezTo>
                    <a:pt x="3964222" y="2945260"/>
                    <a:pt x="3960210" y="2949271"/>
                    <a:pt x="3955261" y="2949271"/>
                  </a:cubicBezTo>
                  <a:cubicBezTo>
                    <a:pt x="3950312" y="2949271"/>
                    <a:pt x="3946301" y="2945260"/>
                    <a:pt x="3946301" y="2940311"/>
                  </a:cubicBezTo>
                  <a:cubicBezTo>
                    <a:pt x="3946301" y="2935362"/>
                    <a:pt x="3950312" y="2931350"/>
                    <a:pt x="3955261" y="2931350"/>
                  </a:cubicBezTo>
                  <a:close/>
                  <a:moveTo>
                    <a:pt x="3651699" y="2931350"/>
                  </a:moveTo>
                  <a:cubicBezTo>
                    <a:pt x="3656648" y="2931350"/>
                    <a:pt x="3660660" y="2935362"/>
                    <a:pt x="3660660" y="2940311"/>
                  </a:cubicBezTo>
                  <a:cubicBezTo>
                    <a:pt x="3660660" y="2945260"/>
                    <a:pt x="3656648" y="2949271"/>
                    <a:pt x="3651699" y="2949271"/>
                  </a:cubicBezTo>
                  <a:cubicBezTo>
                    <a:pt x="3646751" y="2949271"/>
                    <a:pt x="3642739" y="2945260"/>
                    <a:pt x="3642739" y="2940311"/>
                  </a:cubicBezTo>
                  <a:cubicBezTo>
                    <a:pt x="3642739" y="2935362"/>
                    <a:pt x="3646751" y="2931350"/>
                    <a:pt x="3651699" y="2931350"/>
                  </a:cubicBezTo>
                  <a:close/>
                  <a:moveTo>
                    <a:pt x="3348163" y="2931350"/>
                  </a:moveTo>
                  <a:cubicBezTo>
                    <a:pt x="3353112" y="2931350"/>
                    <a:pt x="3357124" y="2935362"/>
                    <a:pt x="3357124" y="2940311"/>
                  </a:cubicBezTo>
                  <a:cubicBezTo>
                    <a:pt x="3357124" y="2945260"/>
                    <a:pt x="3353112" y="2949271"/>
                    <a:pt x="3348163" y="2949271"/>
                  </a:cubicBezTo>
                  <a:cubicBezTo>
                    <a:pt x="3343215" y="2949271"/>
                    <a:pt x="3339203" y="2945260"/>
                    <a:pt x="3339203" y="2940311"/>
                  </a:cubicBezTo>
                  <a:cubicBezTo>
                    <a:pt x="3339203" y="2935362"/>
                    <a:pt x="3343215" y="2931350"/>
                    <a:pt x="3348163" y="2931350"/>
                  </a:cubicBezTo>
                  <a:close/>
                  <a:moveTo>
                    <a:pt x="3044626" y="2931350"/>
                  </a:moveTo>
                  <a:cubicBezTo>
                    <a:pt x="3049575" y="2931350"/>
                    <a:pt x="3053585" y="2935362"/>
                    <a:pt x="3053585" y="2940311"/>
                  </a:cubicBezTo>
                  <a:cubicBezTo>
                    <a:pt x="3053585" y="2945260"/>
                    <a:pt x="3049575" y="2949271"/>
                    <a:pt x="3044626" y="2949271"/>
                  </a:cubicBezTo>
                  <a:cubicBezTo>
                    <a:pt x="3039675" y="2949271"/>
                    <a:pt x="3035663" y="2945260"/>
                    <a:pt x="3035663" y="2940311"/>
                  </a:cubicBezTo>
                  <a:cubicBezTo>
                    <a:pt x="3035663" y="2935362"/>
                    <a:pt x="3039675" y="2931350"/>
                    <a:pt x="3044626" y="2931350"/>
                  </a:cubicBezTo>
                  <a:close/>
                  <a:moveTo>
                    <a:pt x="2741067" y="2931350"/>
                  </a:moveTo>
                  <a:cubicBezTo>
                    <a:pt x="2746015" y="2931350"/>
                    <a:pt x="2750027" y="2935362"/>
                    <a:pt x="2750027" y="2940311"/>
                  </a:cubicBezTo>
                  <a:cubicBezTo>
                    <a:pt x="2750027" y="2945260"/>
                    <a:pt x="2746015" y="2949271"/>
                    <a:pt x="2741067" y="2949271"/>
                  </a:cubicBezTo>
                  <a:cubicBezTo>
                    <a:pt x="2736118" y="2949271"/>
                    <a:pt x="2732107" y="2945260"/>
                    <a:pt x="2732107" y="2940311"/>
                  </a:cubicBezTo>
                  <a:cubicBezTo>
                    <a:pt x="2732107" y="2935362"/>
                    <a:pt x="2736118" y="2931350"/>
                    <a:pt x="2741067" y="2931350"/>
                  </a:cubicBezTo>
                  <a:close/>
                  <a:moveTo>
                    <a:pt x="2437515" y="2931350"/>
                  </a:moveTo>
                  <a:cubicBezTo>
                    <a:pt x="2442463" y="2931350"/>
                    <a:pt x="2446474" y="2935362"/>
                    <a:pt x="2446474" y="2940311"/>
                  </a:cubicBezTo>
                  <a:cubicBezTo>
                    <a:pt x="2446474" y="2945260"/>
                    <a:pt x="2442463" y="2949271"/>
                    <a:pt x="2437515" y="2949271"/>
                  </a:cubicBezTo>
                  <a:cubicBezTo>
                    <a:pt x="2432571" y="2949271"/>
                    <a:pt x="2428560" y="2945260"/>
                    <a:pt x="2428560" y="2940311"/>
                  </a:cubicBezTo>
                  <a:cubicBezTo>
                    <a:pt x="2428560" y="2935362"/>
                    <a:pt x="2432571" y="2931350"/>
                    <a:pt x="2437515" y="2931350"/>
                  </a:cubicBezTo>
                  <a:close/>
                  <a:moveTo>
                    <a:pt x="2133947" y="2931350"/>
                  </a:moveTo>
                  <a:cubicBezTo>
                    <a:pt x="2138897" y="2931350"/>
                    <a:pt x="2142902" y="2935362"/>
                    <a:pt x="2142902" y="2940311"/>
                  </a:cubicBezTo>
                  <a:cubicBezTo>
                    <a:pt x="2142902" y="2945260"/>
                    <a:pt x="2138897" y="2949271"/>
                    <a:pt x="2133947" y="2949271"/>
                  </a:cubicBezTo>
                  <a:cubicBezTo>
                    <a:pt x="2128997" y="2949271"/>
                    <a:pt x="2124985" y="2945260"/>
                    <a:pt x="2124985" y="2940311"/>
                  </a:cubicBezTo>
                  <a:cubicBezTo>
                    <a:pt x="2124985" y="2935362"/>
                    <a:pt x="2128997" y="2931350"/>
                    <a:pt x="2133947" y="2931350"/>
                  </a:cubicBezTo>
                  <a:close/>
                  <a:moveTo>
                    <a:pt x="1830386" y="2931350"/>
                  </a:moveTo>
                  <a:cubicBezTo>
                    <a:pt x="1835335" y="2931350"/>
                    <a:pt x="1839346" y="2935362"/>
                    <a:pt x="1839346" y="2940311"/>
                  </a:cubicBezTo>
                  <a:cubicBezTo>
                    <a:pt x="1839346" y="2945260"/>
                    <a:pt x="1835335" y="2949271"/>
                    <a:pt x="1830386" y="2949271"/>
                  </a:cubicBezTo>
                  <a:cubicBezTo>
                    <a:pt x="1825437" y="2949271"/>
                    <a:pt x="1821424" y="2945260"/>
                    <a:pt x="1821424" y="2940311"/>
                  </a:cubicBezTo>
                  <a:cubicBezTo>
                    <a:pt x="1821424" y="2935362"/>
                    <a:pt x="1825437" y="2931350"/>
                    <a:pt x="1830386" y="2931350"/>
                  </a:cubicBezTo>
                  <a:close/>
                  <a:moveTo>
                    <a:pt x="1526825" y="2931350"/>
                  </a:moveTo>
                  <a:cubicBezTo>
                    <a:pt x="1531774" y="2931350"/>
                    <a:pt x="1535785" y="2935362"/>
                    <a:pt x="1535785" y="2940311"/>
                  </a:cubicBezTo>
                  <a:cubicBezTo>
                    <a:pt x="1535785" y="2945260"/>
                    <a:pt x="1531774" y="2949271"/>
                    <a:pt x="1526825" y="2949271"/>
                  </a:cubicBezTo>
                  <a:cubicBezTo>
                    <a:pt x="1521878" y="2949271"/>
                    <a:pt x="1517866" y="2945260"/>
                    <a:pt x="1517866" y="2940311"/>
                  </a:cubicBezTo>
                  <a:cubicBezTo>
                    <a:pt x="1517866" y="2935362"/>
                    <a:pt x="1521878" y="2931350"/>
                    <a:pt x="1526825" y="2931350"/>
                  </a:cubicBezTo>
                  <a:close/>
                  <a:moveTo>
                    <a:pt x="1223261" y="2931350"/>
                  </a:moveTo>
                  <a:cubicBezTo>
                    <a:pt x="1228211" y="2931350"/>
                    <a:pt x="1232223" y="2935362"/>
                    <a:pt x="1232223" y="2940311"/>
                  </a:cubicBezTo>
                  <a:cubicBezTo>
                    <a:pt x="1232223" y="2945260"/>
                    <a:pt x="1228211" y="2949271"/>
                    <a:pt x="1223261" y="2949271"/>
                  </a:cubicBezTo>
                  <a:cubicBezTo>
                    <a:pt x="1218314" y="2949271"/>
                    <a:pt x="1214301" y="2945260"/>
                    <a:pt x="1214301" y="2940311"/>
                  </a:cubicBezTo>
                  <a:cubicBezTo>
                    <a:pt x="1214301" y="2935362"/>
                    <a:pt x="1218314" y="2931350"/>
                    <a:pt x="1223261" y="2931350"/>
                  </a:cubicBezTo>
                  <a:close/>
                  <a:moveTo>
                    <a:pt x="919703" y="2931350"/>
                  </a:moveTo>
                  <a:cubicBezTo>
                    <a:pt x="924651" y="2931350"/>
                    <a:pt x="928663" y="2935362"/>
                    <a:pt x="928663" y="2940311"/>
                  </a:cubicBezTo>
                  <a:cubicBezTo>
                    <a:pt x="928663" y="2945260"/>
                    <a:pt x="924651" y="2949271"/>
                    <a:pt x="919703" y="2949271"/>
                  </a:cubicBezTo>
                  <a:cubicBezTo>
                    <a:pt x="914752" y="2949271"/>
                    <a:pt x="910740" y="2945260"/>
                    <a:pt x="910740" y="2940311"/>
                  </a:cubicBezTo>
                  <a:cubicBezTo>
                    <a:pt x="910740" y="2935362"/>
                    <a:pt x="914752" y="2931350"/>
                    <a:pt x="919703" y="2931350"/>
                  </a:cubicBezTo>
                  <a:close/>
                  <a:moveTo>
                    <a:pt x="616129" y="2931350"/>
                  </a:moveTo>
                  <a:cubicBezTo>
                    <a:pt x="621078" y="2931350"/>
                    <a:pt x="625090" y="2935362"/>
                    <a:pt x="625090" y="2940311"/>
                  </a:cubicBezTo>
                  <a:cubicBezTo>
                    <a:pt x="625090" y="2945260"/>
                    <a:pt x="621078" y="2949271"/>
                    <a:pt x="616129" y="2949271"/>
                  </a:cubicBezTo>
                  <a:cubicBezTo>
                    <a:pt x="611181" y="2949271"/>
                    <a:pt x="607169" y="2945260"/>
                    <a:pt x="607169" y="2940311"/>
                  </a:cubicBezTo>
                  <a:cubicBezTo>
                    <a:pt x="607169" y="2935362"/>
                    <a:pt x="611181" y="2931350"/>
                    <a:pt x="616129" y="2931350"/>
                  </a:cubicBezTo>
                  <a:close/>
                  <a:moveTo>
                    <a:pt x="312571" y="2931350"/>
                  </a:moveTo>
                  <a:cubicBezTo>
                    <a:pt x="317519" y="2931350"/>
                    <a:pt x="321531" y="2935362"/>
                    <a:pt x="321531" y="2940311"/>
                  </a:cubicBezTo>
                  <a:cubicBezTo>
                    <a:pt x="321531" y="2945260"/>
                    <a:pt x="317519" y="2949271"/>
                    <a:pt x="312571" y="2949271"/>
                  </a:cubicBezTo>
                  <a:cubicBezTo>
                    <a:pt x="307622" y="2949271"/>
                    <a:pt x="303610" y="2945260"/>
                    <a:pt x="303610" y="2940311"/>
                  </a:cubicBezTo>
                  <a:cubicBezTo>
                    <a:pt x="303610" y="2935362"/>
                    <a:pt x="307622" y="2931350"/>
                    <a:pt x="312571" y="2931350"/>
                  </a:cubicBezTo>
                  <a:close/>
                  <a:moveTo>
                    <a:pt x="9011" y="2931350"/>
                  </a:moveTo>
                  <a:cubicBezTo>
                    <a:pt x="13960" y="2931350"/>
                    <a:pt x="17972" y="2935362"/>
                    <a:pt x="17972" y="2940311"/>
                  </a:cubicBezTo>
                  <a:cubicBezTo>
                    <a:pt x="17972" y="2945260"/>
                    <a:pt x="13960" y="2949271"/>
                    <a:pt x="9011" y="2949271"/>
                  </a:cubicBezTo>
                  <a:cubicBezTo>
                    <a:pt x="4062" y="2949271"/>
                    <a:pt x="51" y="2945260"/>
                    <a:pt x="51" y="2940311"/>
                  </a:cubicBezTo>
                  <a:cubicBezTo>
                    <a:pt x="51" y="2935362"/>
                    <a:pt x="4062" y="2931350"/>
                    <a:pt x="9011" y="2931350"/>
                  </a:cubicBezTo>
                  <a:close/>
                  <a:moveTo>
                    <a:pt x="6990880" y="2741533"/>
                  </a:moveTo>
                  <a:cubicBezTo>
                    <a:pt x="6995829" y="2741533"/>
                    <a:pt x="6999840" y="2745551"/>
                    <a:pt x="6999840" y="2750482"/>
                  </a:cubicBezTo>
                  <a:cubicBezTo>
                    <a:pt x="6999840" y="2755444"/>
                    <a:pt x="6995829" y="2759442"/>
                    <a:pt x="6990880" y="2759442"/>
                  </a:cubicBezTo>
                  <a:cubicBezTo>
                    <a:pt x="6985931" y="2759442"/>
                    <a:pt x="6981919" y="2755444"/>
                    <a:pt x="6981919" y="2750482"/>
                  </a:cubicBezTo>
                  <a:cubicBezTo>
                    <a:pt x="6981919" y="2745551"/>
                    <a:pt x="6985931" y="2741533"/>
                    <a:pt x="6990880" y="2741533"/>
                  </a:cubicBezTo>
                  <a:close/>
                  <a:moveTo>
                    <a:pt x="6687318" y="2741533"/>
                  </a:moveTo>
                  <a:cubicBezTo>
                    <a:pt x="6692267" y="2741533"/>
                    <a:pt x="6696278" y="2745551"/>
                    <a:pt x="6696278" y="2750482"/>
                  </a:cubicBezTo>
                  <a:cubicBezTo>
                    <a:pt x="6696278" y="2755444"/>
                    <a:pt x="6692267" y="2759442"/>
                    <a:pt x="6687318" y="2759442"/>
                  </a:cubicBezTo>
                  <a:cubicBezTo>
                    <a:pt x="6682369" y="2759442"/>
                    <a:pt x="6678357" y="2755444"/>
                    <a:pt x="6678357" y="2750482"/>
                  </a:cubicBezTo>
                  <a:cubicBezTo>
                    <a:pt x="6678357" y="2745551"/>
                    <a:pt x="6682369" y="2741533"/>
                    <a:pt x="6687318" y="2741533"/>
                  </a:cubicBezTo>
                  <a:close/>
                  <a:moveTo>
                    <a:pt x="6383755" y="2741533"/>
                  </a:moveTo>
                  <a:cubicBezTo>
                    <a:pt x="6388704" y="2741533"/>
                    <a:pt x="6392716" y="2745551"/>
                    <a:pt x="6392716" y="2750482"/>
                  </a:cubicBezTo>
                  <a:cubicBezTo>
                    <a:pt x="6392716" y="2755444"/>
                    <a:pt x="6388704" y="2759442"/>
                    <a:pt x="6383755" y="2759442"/>
                  </a:cubicBezTo>
                  <a:cubicBezTo>
                    <a:pt x="6378806" y="2759442"/>
                    <a:pt x="6374795" y="2755444"/>
                    <a:pt x="6374795" y="2750482"/>
                  </a:cubicBezTo>
                  <a:cubicBezTo>
                    <a:pt x="6374795" y="2745551"/>
                    <a:pt x="6378806" y="2741533"/>
                    <a:pt x="6383755" y="2741533"/>
                  </a:cubicBezTo>
                  <a:close/>
                  <a:moveTo>
                    <a:pt x="6080194" y="2741533"/>
                  </a:moveTo>
                  <a:cubicBezTo>
                    <a:pt x="6085143" y="2741533"/>
                    <a:pt x="6089155" y="2745551"/>
                    <a:pt x="6089155" y="2750482"/>
                  </a:cubicBezTo>
                  <a:cubicBezTo>
                    <a:pt x="6089155" y="2755444"/>
                    <a:pt x="6085143" y="2759442"/>
                    <a:pt x="6080194" y="2759442"/>
                  </a:cubicBezTo>
                  <a:cubicBezTo>
                    <a:pt x="6075245" y="2759442"/>
                    <a:pt x="6071234" y="2755444"/>
                    <a:pt x="6071234" y="2750482"/>
                  </a:cubicBezTo>
                  <a:cubicBezTo>
                    <a:pt x="6071234" y="2745551"/>
                    <a:pt x="6075245" y="2741533"/>
                    <a:pt x="6080194" y="2741533"/>
                  </a:cubicBezTo>
                  <a:close/>
                  <a:moveTo>
                    <a:pt x="5776632" y="2741533"/>
                  </a:moveTo>
                  <a:cubicBezTo>
                    <a:pt x="5781581" y="2741533"/>
                    <a:pt x="5785593" y="2745551"/>
                    <a:pt x="5785593" y="2750482"/>
                  </a:cubicBezTo>
                  <a:cubicBezTo>
                    <a:pt x="5785593" y="2755444"/>
                    <a:pt x="5781581" y="2759442"/>
                    <a:pt x="5776632" y="2759442"/>
                  </a:cubicBezTo>
                  <a:cubicBezTo>
                    <a:pt x="5771683" y="2759442"/>
                    <a:pt x="5767672" y="2755444"/>
                    <a:pt x="5767672" y="2750482"/>
                  </a:cubicBezTo>
                  <a:cubicBezTo>
                    <a:pt x="5767672" y="2745551"/>
                    <a:pt x="5771683" y="2741533"/>
                    <a:pt x="5776632" y="2741533"/>
                  </a:cubicBezTo>
                  <a:close/>
                  <a:moveTo>
                    <a:pt x="5473070" y="2741533"/>
                  </a:moveTo>
                  <a:cubicBezTo>
                    <a:pt x="5478019" y="2741533"/>
                    <a:pt x="5482031" y="2745551"/>
                    <a:pt x="5482031" y="2750482"/>
                  </a:cubicBezTo>
                  <a:cubicBezTo>
                    <a:pt x="5482031" y="2755444"/>
                    <a:pt x="5478019" y="2759442"/>
                    <a:pt x="5473070" y="2759442"/>
                  </a:cubicBezTo>
                  <a:cubicBezTo>
                    <a:pt x="5468121" y="2759442"/>
                    <a:pt x="5464110" y="2755444"/>
                    <a:pt x="5464110" y="2750482"/>
                  </a:cubicBezTo>
                  <a:cubicBezTo>
                    <a:pt x="5464110" y="2745551"/>
                    <a:pt x="5468121" y="2741533"/>
                    <a:pt x="5473070" y="2741533"/>
                  </a:cubicBezTo>
                  <a:close/>
                  <a:moveTo>
                    <a:pt x="5169508" y="2741533"/>
                  </a:moveTo>
                  <a:cubicBezTo>
                    <a:pt x="5174457" y="2741533"/>
                    <a:pt x="5178469" y="2745551"/>
                    <a:pt x="5178469" y="2750482"/>
                  </a:cubicBezTo>
                  <a:cubicBezTo>
                    <a:pt x="5178469" y="2755444"/>
                    <a:pt x="5174457" y="2759442"/>
                    <a:pt x="5169508" y="2759442"/>
                  </a:cubicBezTo>
                  <a:cubicBezTo>
                    <a:pt x="5164559" y="2759442"/>
                    <a:pt x="5160548" y="2755444"/>
                    <a:pt x="5160548" y="2750482"/>
                  </a:cubicBezTo>
                  <a:cubicBezTo>
                    <a:pt x="5160548" y="2745551"/>
                    <a:pt x="5164559" y="2741533"/>
                    <a:pt x="5169508" y="2741533"/>
                  </a:cubicBezTo>
                  <a:close/>
                  <a:moveTo>
                    <a:pt x="4865947" y="2741533"/>
                  </a:moveTo>
                  <a:cubicBezTo>
                    <a:pt x="4870896" y="2741533"/>
                    <a:pt x="4874908" y="2745551"/>
                    <a:pt x="4874908" y="2750482"/>
                  </a:cubicBezTo>
                  <a:cubicBezTo>
                    <a:pt x="4874908" y="2755444"/>
                    <a:pt x="4870896" y="2759442"/>
                    <a:pt x="4865947" y="2759442"/>
                  </a:cubicBezTo>
                  <a:cubicBezTo>
                    <a:pt x="4860998" y="2759442"/>
                    <a:pt x="4856987" y="2755444"/>
                    <a:pt x="4856987" y="2750482"/>
                  </a:cubicBezTo>
                  <a:cubicBezTo>
                    <a:pt x="4856987" y="2745551"/>
                    <a:pt x="4860998" y="2741533"/>
                    <a:pt x="4865947" y="2741533"/>
                  </a:cubicBezTo>
                  <a:close/>
                  <a:moveTo>
                    <a:pt x="4562385" y="2741533"/>
                  </a:moveTo>
                  <a:cubicBezTo>
                    <a:pt x="4567334" y="2741533"/>
                    <a:pt x="4571346" y="2745551"/>
                    <a:pt x="4571346" y="2750482"/>
                  </a:cubicBezTo>
                  <a:cubicBezTo>
                    <a:pt x="4571346" y="2755444"/>
                    <a:pt x="4567334" y="2759442"/>
                    <a:pt x="4562385" y="2759442"/>
                  </a:cubicBezTo>
                  <a:cubicBezTo>
                    <a:pt x="4557436" y="2759442"/>
                    <a:pt x="4553425" y="2755444"/>
                    <a:pt x="4553425" y="2750482"/>
                  </a:cubicBezTo>
                  <a:cubicBezTo>
                    <a:pt x="4553425" y="2745551"/>
                    <a:pt x="4557436" y="2741533"/>
                    <a:pt x="4562385" y="2741533"/>
                  </a:cubicBezTo>
                  <a:close/>
                  <a:moveTo>
                    <a:pt x="4258823" y="2741533"/>
                  </a:moveTo>
                  <a:cubicBezTo>
                    <a:pt x="4263772" y="2741533"/>
                    <a:pt x="4267784" y="2745551"/>
                    <a:pt x="4267784" y="2750482"/>
                  </a:cubicBezTo>
                  <a:cubicBezTo>
                    <a:pt x="4267784" y="2755444"/>
                    <a:pt x="4263772" y="2759442"/>
                    <a:pt x="4258823" y="2759442"/>
                  </a:cubicBezTo>
                  <a:cubicBezTo>
                    <a:pt x="4253874" y="2759442"/>
                    <a:pt x="4249863" y="2755444"/>
                    <a:pt x="4249863" y="2750482"/>
                  </a:cubicBezTo>
                  <a:cubicBezTo>
                    <a:pt x="4249863" y="2745551"/>
                    <a:pt x="4253874" y="2741533"/>
                    <a:pt x="4258823" y="2741533"/>
                  </a:cubicBezTo>
                  <a:close/>
                  <a:moveTo>
                    <a:pt x="3955261" y="2741533"/>
                  </a:moveTo>
                  <a:cubicBezTo>
                    <a:pt x="3960210" y="2741533"/>
                    <a:pt x="3964222" y="2745551"/>
                    <a:pt x="3964222" y="2750482"/>
                  </a:cubicBezTo>
                  <a:cubicBezTo>
                    <a:pt x="3964222" y="2755444"/>
                    <a:pt x="3960210" y="2759442"/>
                    <a:pt x="3955261" y="2759442"/>
                  </a:cubicBezTo>
                  <a:cubicBezTo>
                    <a:pt x="3950312" y="2759442"/>
                    <a:pt x="3946301" y="2755444"/>
                    <a:pt x="3946301" y="2750482"/>
                  </a:cubicBezTo>
                  <a:cubicBezTo>
                    <a:pt x="3946301" y="2745551"/>
                    <a:pt x="3950312" y="2741533"/>
                    <a:pt x="3955261" y="2741533"/>
                  </a:cubicBezTo>
                  <a:close/>
                  <a:moveTo>
                    <a:pt x="3651699" y="2741533"/>
                  </a:moveTo>
                  <a:cubicBezTo>
                    <a:pt x="3656648" y="2741533"/>
                    <a:pt x="3660660" y="2745551"/>
                    <a:pt x="3660660" y="2750482"/>
                  </a:cubicBezTo>
                  <a:cubicBezTo>
                    <a:pt x="3660660" y="2755444"/>
                    <a:pt x="3656648" y="2759442"/>
                    <a:pt x="3651699" y="2759442"/>
                  </a:cubicBezTo>
                  <a:cubicBezTo>
                    <a:pt x="3646751" y="2759442"/>
                    <a:pt x="3642739" y="2755444"/>
                    <a:pt x="3642739" y="2750482"/>
                  </a:cubicBezTo>
                  <a:cubicBezTo>
                    <a:pt x="3642739" y="2745551"/>
                    <a:pt x="3646751" y="2741533"/>
                    <a:pt x="3651699" y="2741533"/>
                  </a:cubicBezTo>
                  <a:close/>
                  <a:moveTo>
                    <a:pt x="3348164" y="2741533"/>
                  </a:moveTo>
                  <a:cubicBezTo>
                    <a:pt x="3353113" y="2741533"/>
                    <a:pt x="3357125" y="2745551"/>
                    <a:pt x="3357125" y="2750482"/>
                  </a:cubicBezTo>
                  <a:cubicBezTo>
                    <a:pt x="3357125" y="2755444"/>
                    <a:pt x="3353113" y="2759442"/>
                    <a:pt x="3348164" y="2759442"/>
                  </a:cubicBezTo>
                  <a:cubicBezTo>
                    <a:pt x="3343216" y="2759442"/>
                    <a:pt x="3339205" y="2755444"/>
                    <a:pt x="3339205" y="2750482"/>
                  </a:cubicBezTo>
                  <a:cubicBezTo>
                    <a:pt x="3339205" y="2745551"/>
                    <a:pt x="3343216" y="2741533"/>
                    <a:pt x="3348164" y="2741533"/>
                  </a:cubicBezTo>
                  <a:close/>
                  <a:moveTo>
                    <a:pt x="3044628" y="2741533"/>
                  </a:moveTo>
                  <a:cubicBezTo>
                    <a:pt x="3049577" y="2741533"/>
                    <a:pt x="3053587" y="2745551"/>
                    <a:pt x="3053587" y="2750482"/>
                  </a:cubicBezTo>
                  <a:cubicBezTo>
                    <a:pt x="3053587" y="2755444"/>
                    <a:pt x="3049577" y="2759442"/>
                    <a:pt x="3044628" y="2759442"/>
                  </a:cubicBezTo>
                  <a:cubicBezTo>
                    <a:pt x="3039677" y="2759442"/>
                    <a:pt x="3035665" y="2755444"/>
                    <a:pt x="3035665" y="2750482"/>
                  </a:cubicBezTo>
                  <a:cubicBezTo>
                    <a:pt x="3035665" y="2745551"/>
                    <a:pt x="3039677" y="2741533"/>
                    <a:pt x="3044628" y="2741533"/>
                  </a:cubicBezTo>
                  <a:close/>
                  <a:moveTo>
                    <a:pt x="2741070" y="2741533"/>
                  </a:moveTo>
                  <a:cubicBezTo>
                    <a:pt x="2746018" y="2741533"/>
                    <a:pt x="2750030" y="2745551"/>
                    <a:pt x="2750030" y="2750482"/>
                  </a:cubicBezTo>
                  <a:cubicBezTo>
                    <a:pt x="2750030" y="2755444"/>
                    <a:pt x="2746018" y="2759442"/>
                    <a:pt x="2741070" y="2759442"/>
                  </a:cubicBezTo>
                  <a:cubicBezTo>
                    <a:pt x="2736121" y="2759442"/>
                    <a:pt x="2732109" y="2755444"/>
                    <a:pt x="2732109" y="2750482"/>
                  </a:cubicBezTo>
                  <a:cubicBezTo>
                    <a:pt x="2732109" y="2745551"/>
                    <a:pt x="2736121" y="2741533"/>
                    <a:pt x="2741070" y="2741533"/>
                  </a:cubicBezTo>
                  <a:close/>
                  <a:moveTo>
                    <a:pt x="2437518" y="2741533"/>
                  </a:moveTo>
                  <a:cubicBezTo>
                    <a:pt x="2442466" y="2741533"/>
                    <a:pt x="2446477" y="2745551"/>
                    <a:pt x="2446477" y="2750482"/>
                  </a:cubicBezTo>
                  <a:cubicBezTo>
                    <a:pt x="2446477" y="2755444"/>
                    <a:pt x="2442466" y="2759442"/>
                    <a:pt x="2437518" y="2759442"/>
                  </a:cubicBezTo>
                  <a:cubicBezTo>
                    <a:pt x="2432575" y="2759442"/>
                    <a:pt x="2428563" y="2755444"/>
                    <a:pt x="2428563" y="2750482"/>
                  </a:cubicBezTo>
                  <a:cubicBezTo>
                    <a:pt x="2428563" y="2745551"/>
                    <a:pt x="2432575" y="2741533"/>
                    <a:pt x="2437518" y="2741533"/>
                  </a:cubicBezTo>
                  <a:close/>
                  <a:moveTo>
                    <a:pt x="2133950" y="2741533"/>
                  </a:moveTo>
                  <a:cubicBezTo>
                    <a:pt x="2138900" y="2741533"/>
                    <a:pt x="2142904" y="2745551"/>
                    <a:pt x="2142904" y="2750482"/>
                  </a:cubicBezTo>
                  <a:cubicBezTo>
                    <a:pt x="2142904" y="2755444"/>
                    <a:pt x="2138900" y="2759442"/>
                    <a:pt x="2133950" y="2759442"/>
                  </a:cubicBezTo>
                  <a:cubicBezTo>
                    <a:pt x="2129000" y="2759442"/>
                    <a:pt x="2124987" y="2755444"/>
                    <a:pt x="2124987" y="2750482"/>
                  </a:cubicBezTo>
                  <a:cubicBezTo>
                    <a:pt x="2124987" y="2745551"/>
                    <a:pt x="2129000" y="2741533"/>
                    <a:pt x="2133950" y="2741533"/>
                  </a:cubicBezTo>
                  <a:close/>
                  <a:moveTo>
                    <a:pt x="1830388" y="2741533"/>
                  </a:moveTo>
                  <a:cubicBezTo>
                    <a:pt x="1835337" y="2741533"/>
                    <a:pt x="1839348" y="2745551"/>
                    <a:pt x="1839348" y="2750482"/>
                  </a:cubicBezTo>
                  <a:cubicBezTo>
                    <a:pt x="1839348" y="2755444"/>
                    <a:pt x="1835337" y="2759442"/>
                    <a:pt x="1830388" y="2759442"/>
                  </a:cubicBezTo>
                  <a:cubicBezTo>
                    <a:pt x="1825440" y="2759442"/>
                    <a:pt x="1821427" y="2755444"/>
                    <a:pt x="1821427" y="2750482"/>
                  </a:cubicBezTo>
                  <a:cubicBezTo>
                    <a:pt x="1821427" y="2745551"/>
                    <a:pt x="1825440" y="2741533"/>
                    <a:pt x="1830388" y="2741533"/>
                  </a:cubicBezTo>
                  <a:close/>
                  <a:moveTo>
                    <a:pt x="1526828" y="2741533"/>
                  </a:moveTo>
                  <a:cubicBezTo>
                    <a:pt x="1531776" y="2741533"/>
                    <a:pt x="1535788" y="2745551"/>
                    <a:pt x="1535788" y="2750482"/>
                  </a:cubicBezTo>
                  <a:cubicBezTo>
                    <a:pt x="1535788" y="2755444"/>
                    <a:pt x="1531776" y="2759442"/>
                    <a:pt x="1526828" y="2759442"/>
                  </a:cubicBezTo>
                  <a:cubicBezTo>
                    <a:pt x="1521881" y="2759442"/>
                    <a:pt x="1517869" y="2755444"/>
                    <a:pt x="1517869" y="2750482"/>
                  </a:cubicBezTo>
                  <a:cubicBezTo>
                    <a:pt x="1517869" y="2745551"/>
                    <a:pt x="1521881" y="2741533"/>
                    <a:pt x="1526828" y="2741533"/>
                  </a:cubicBezTo>
                  <a:close/>
                  <a:moveTo>
                    <a:pt x="1223264" y="2741533"/>
                  </a:moveTo>
                  <a:cubicBezTo>
                    <a:pt x="1228214" y="2741533"/>
                    <a:pt x="1232226" y="2745551"/>
                    <a:pt x="1232226" y="2750482"/>
                  </a:cubicBezTo>
                  <a:cubicBezTo>
                    <a:pt x="1232226" y="2755444"/>
                    <a:pt x="1228214" y="2759442"/>
                    <a:pt x="1223264" y="2759442"/>
                  </a:cubicBezTo>
                  <a:cubicBezTo>
                    <a:pt x="1218316" y="2759442"/>
                    <a:pt x="1214304" y="2755444"/>
                    <a:pt x="1214304" y="2750482"/>
                  </a:cubicBezTo>
                  <a:cubicBezTo>
                    <a:pt x="1214304" y="2745551"/>
                    <a:pt x="1218316" y="2741533"/>
                    <a:pt x="1223264" y="2741533"/>
                  </a:cubicBezTo>
                  <a:close/>
                  <a:moveTo>
                    <a:pt x="919706" y="2741533"/>
                  </a:moveTo>
                  <a:cubicBezTo>
                    <a:pt x="924654" y="2741533"/>
                    <a:pt x="928666" y="2745551"/>
                    <a:pt x="928666" y="2750482"/>
                  </a:cubicBezTo>
                  <a:cubicBezTo>
                    <a:pt x="928666" y="2755444"/>
                    <a:pt x="924654" y="2759442"/>
                    <a:pt x="919706" y="2759442"/>
                  </a:cubicBezTo>
                  <a:cubicBezTo>
                    <a:pt x="914755" y="2759442"/>
                    <a:pt x="910743" y="2755444"/>
                    <a:pt x="910743" y="2750482"/>
                  </a:cubicBezTo>
                  <a:cubicBezTo>
                    <a:pt x="910743" y="2745551"/>
                    <a:pt x="914755" y="2741533"/>
                    <a:pt x="919706" y="2741533"/>
                  </a:cubicBezTo>
                  <a:close/>
                  <a:moveTo>
                    <a:pt x="616131" y="2741533"/>
                  </a:moveTo>
                  <a:cubicBezTo>
                    <a:pt x="621080" y="2741533"/>
                    <a:pt x="625092" y="2745551"/>
                    <a:pt x="625092" y="2750482"/>
                  </a:cubicBezTo>
                  <a:cubicBezTo>
                    <a:pt x="625092" y="2755444"/>
                    <a:pt x="621080" y="2759442"/>
                    <a:pt x="616131" y="2759442"/>
                  </a:cubicBezTo>
                  <a:cubicBezTo>
                    <a:pt x="611183" y="2759442"/>
                    <a:pt x="607171" y="2755444"/>
                    <a:pt x="607171" y="2750482"/>
                  </a:cubicBezTo>
                  <a:cubicBezTo>
                    <a:pt x="607171" y="2745551"/>
                    <a:pt x="611183" y="2741533"/>
                    <a:pt x="616131" y="2741533"/>
                  </a:cubicBezTo>
                  <a:close/>
                  <a:moveTo>
                    <a:pt x="312573" y="2741533"/>
                  </a:moveTo>
                  <a:cubicBezTo>
                    <a:pt x="317522" y="2741533"/>
                    <a:pt x="321533" y="2745551"/>
                    <a:pt x="321533" y="2750482"/>
                  </a:cubicBezTo>
                  <a:cubicBezTo>
                    <a:pt x="321533" y="2755444"/>
                    <a:pt x="317522" y="2759442"/>
                    <a:pt x="312573" y="2759442"/>
                  </a:cubicBezTo>
                  <a:cubicBezTo>
                    <a:pt x="307624" y="2759442"/>
                    <a:pt x="303612" y="2755444"/>
                    <a:pt x="303612" y="2750482"/>
                  </a:cubicBezTo>
                  <a:cubicBezTo>
                    <a:pt x="303612" y="2745551"/>
                    <a:pt x="307624" y="2741533"/>
                    <a:pt x="312573" y="2741533"/>
                  </a:cubicBezTo>
                  <a:close/>
                  <a:moveTo>
                    <a:pt x="9014" y="2741533"/>
                  </a:moveTo>
                  <a:cubicBezTo>
                    <a:pt x="13962" y="2741533"/>
                    <a:pt x="17974" y="2745551"/>
                    <a:pt x="17974" y="2750482"/>
                  </a:cubicBezTo>
                  <a:cubicBezTo>
                    <a:pt x="17974" y="2755444"/>
                    <a:pt x="13962" y="2759442"/>
                    <a:pt x="9014" y="2759442"/>
                  </a:cubicBezTo>
                  <a:cubicBezTo>
                    <a:pt x="4065" y="2759442"/>
                    <a:pt x="53" y="2755444"/>
                    <a:pt x="53" y="2750482"/>
                  </a:cubicBezTo>
                  <a:cubicBezTo>
                    <a:pt x="53" y="2745551"/>
                    <a:pt x="4065" y="2741533"/>
                    <a:pt x="9014" y="2741533"/>
                  </a:cubicBezTo>
                  <a:close/>
                  <a:moveTo>
                    <a:pt x="6836025" y="2664637"/>
                  </a:moveTo>
                  <a:cubicBezTo>
                    <a:pt x="6840974" y="2664637"/>
                    <a:pt x="6844985" y="2668656"/>
                    <a:pt x="6844985" y="2673607"/>
                  </a:cubicBezTo>
                  <a:cubicBezTo>
                    <a:pt x="6844985" y="2678551"/>
                    <a:pt x="6840974" y="2682562"/>
                    <a:pt x="6836025" y="2682562"/>
                  </a:cubicBezTo>
                  <a:cubicBezTo>
                    <a:pt x="6831076" y="2682562"/>
                    <a:pt x="6827064" y="2678551"/>
                    <a:pt x="6827064" y="2673607"/>
                  </a:cubicBezTo>
                  <a:cubicBezTo>
                    <a:pt x="6827064" y="2668656"/>
                    <a:pt x="6831076" y="2664637"/>
                    <a:pt x="6836025" y="2664637"/>
                  </a:cubicBezTo>
                  <a:close/>
                  <a:moveTo>
                    <a:pt x="6532742" y="2664637"/>
                  </a:moveTo>
                  <a:cubicBezTo>
                    <a:pt x="6537691" y="2664637"/>
                    <a:pt x="6541703" y="2668656"/>
                    <a:pt x="6541703" y="2673607"/>
                  </a:cubicBezTo>
                  <a:cubicBezTo>
                    <a:pt x="6541703" y="2678551"/>
                    <a:pt x="6537691" y="2682562"/>
                    <a:pt x="6532742" y="2682562"/>
                  </a:cubicBezTo>
                  <a:cubicBezTo>
                    <a:pt x="6527793" y="2682562"/>
                    <a:pt x="6523782" y="2678551"/>
                    <a:pt x="6523782" y="2673607"/>
                  </a:cubicBezTo>
                  <a:cubicBezTo>
                    <a:pt x="6523782" y="2668656"/>
                    <a:pt x="6527793" y="2664637"/>
                    <a:pt x="6532742" y="2664637"/>
                  </a:cubicBezTo>
                  <a:close/>
                  <a:moveTo>
                    <a:pt x="6229459" y="2664637"/>
                  </a:moveTo>
                  <a:cubicBezTo>
                    <a:pt x="6234408" y="2664637"/>
                    <a:pt x="6238420" y="2668656"/>
                    <a:pt x="6238420" y="2673607"/>
                  </a:cubicBezTo>
                  <a:cubicBezTo>
                    <a:pt x="6238420" y="2678551"/>
                    <a:pt x="6234408" y="2682562"/>
                    <a:pt x="6229459" y="2682562"/>
                  </a:cubicBezTo>
                  <a:cubicBezTo>
                    <a:pt x="6224510" y="2682562"/>
                    <a:pt x="6220499" y="2678551"/>
                    <a:pt x="6220499" y="2673607"/>
                  </a:cubicBezTo>
                  <a:cubicBezTo>
                    <a:pt x="6220499" y="2668656"/>
                    <a:pt x="6224510" y="2664637"/>
                    <a:pt x="6229459" y="2664637"/>
                  </a:cubicBezTo>
                  <a:close/>
                  <a:moveTo>
                    <a:pt x="5926177" y="2664637"/>
                  </a:moveTo>
                  <a:cubicBezTo>
                    <a:pt x="5931126" y="2664637"/>
                    <a:pt x="5935138" y="2668656"/>
                    <a:pt x="5935138" y="2673607"/>
                  </a:cubicBezTo>
                  <a:cubicBezTo>
                    <a:pt x="5935138" y="2678551"/>
                    <a:pt x="5931126" y="2682562"/>
                    <a:pt x="5926177" y="2682562"/>
                  </a:cubicBezTo>
                  <a:cubicBezTo>
                    <a:pt x="5921228" y="2682562"/>
                    <a:pt x="5917217" y="2678551"/>
                    <a:pt x="5917217" y="2673607"/>
                  </a:cubicBezTo>
                  <a:cubicBezTo>
                    <a:pt x="5917217" y="2668656"/>
                    <a:pt x="5921228" y="2664637"/>
                    <a:pt x="5926177" y="2664637"/>
                  </a:cubicBezTo>
                  <a:close/>
                  <a:moveTo>
                    <a:pt x="5622895" y="2664637"/>
                  </a:moveTo>
                  <a:cubicBezTo>
                    <a:pt x="5627844" y="2664637"/>
                    <a:pt x="5631856" y="2668656"/>
                    <a:pt x="5631856" y="2673607"/>
                  </a:cubicBezTo>
                  <a:cubicBezTo>
                    <a:pt x="5631856" y="2678551"/>
                    <a:pt x="5627844" y="2682562"/>
                    <a:pt x="5622895" y="2682562"/>
                  </a:cubicBezTo>
                  <a:cubicBezTo>
                    <a:pt x="5617946" y="2682562"/>
                    <a:pt x="5613935" y="2678551"/>
                    <a:pt x="5613935" y="2673607"/>
                  </a:cubicBezTo>
                  <a:cubicBezTo>
                    <a:pt x="5613935" y="2668656"/>
                    <a:pt x="5617946" y="2664637"/>
                    <a:pt x="5622895" y="2664637"/>
                  </a:cubicBezTo>
                  <a:close/>
                  <a:moveTo>
                    <a:pt x="5319613" y="2664637"/>
                  </a:moveTo>
                  <a:cubicBezTo>
                    <a:pt x="5324562" y="2664637"/>
                    <a:pt x="5328574" y="2668656"/>
                    <a:pt x="5328574" y="2673607"/>
                  </a:cubicBezTo>
                  <a:cubicBezTo>
                    <a:pt x="5328574" y="2678551"/>
                    <a:pt x="5324562" y="2682562"/>
                    <a:pt x="5319613" y="2682562"/>
                  </a:cubicBezTo>
                  <a:cubicBezTo>
                    <a:pt x="5314664" y="2682562"/>
                    <a:pt x="5310653" y="2678551"/>
                    <a:pt x="5310653" y="2673607"/>
                  </a:cubicBezTo>
                  <a:cubicBezTo>
                    <a:pt x="5310653" y="2668656"/>
                    <a:pt x="5314664" y="2664637"/>
                    <a:pt x="5319613" y="2664637"/>
                  </a:cubicBezTo>
                  <a:close/>
                  <a:moveTo>
                    <a:pt x="5016330" y="2664637"/>
                  </a:moveTo>
                  <a:cubicBezTo>
                    <a:pt x="5021279" y="2664637"/>
                    <a:pt x="5025291" y="2668656"/>
                    <a:pt x="5025291" y="2673607"/>
                  </a:cubicBezTo>
                  <a:cubicBezTo>
                    <a:pt x="5025291" y="2678551"/>
                    <a:pt x="5021279" y="2682562"/>
                    <a:pt x="5016330" y="2682562"/>
                  </a:cubicBezTo>
                  <a:cubicBezTo>
                    <a:pt x="5011381" y="2682562"/>
                    <a:pt x="5007370" y="2678551"/>
                    <a:pt x="5007370" y="2673607"/>
                  </a:cubicBezTo>
                  <a:cubicBezTo>
                    <a:pt x="5007370" y="2668656"/>
                    <a:pt x="5011381" y="2664637"/>
                    <a:pt x="5016330" y="2664637"/>
                  </a:cubicBezTo>
                  <a:close/>
                  <a:moveTo>
                    <a:pt x="4713048" y="2664637"/>
                  </a:moveTo>
                  <a:cubicBezTo>
                    <a:pt x="4717997" y="2664637"/>
                    <a:pt x="4722009" y="2668656"/>
                    <a:pt x="4722009" y="2673607"/>
                  </a:cubicBezTo>
                  <a:cubicBezTo>
                    <a:pt x="4722009" y="2678551"/>
                    <a:pt x="4717997" y="2682562"/>
                    <a:pt x="4713048" y="2682562"/>
                  </a:cubicBezTo>
                  <a:cubicBezTo>
                    <a:pt x="4708099" y="2682562"/>
                    <a:pt x="4704088" y="2678551"/>
                    <a:pt x="4704088" y="2673607"/>
                  </a:cubicBezTo>
                  <a:cubicBezTo>
                    <a:pt x="4704088" y="2668656"/>
                    <a:pt x="4708099" y="2664637"/>
                    <a:pt x="4713048" y="2664637"/>
                  </a:cubicBezTo>
                  <a:close/>
                  <a:moveTo>
                    <a:pt x="4409765" y="2664637"/>
                  </a:moveTo>
                  <a:cubicBezTo>
                    <a:pt x="4414714" y="2664637"/>
                    <a:pt x="4418726" y="2668656"/>
                    <a:pt x="4418726" y="2673607"/>
                  </a:cubicBezTo>
                  <a:cubicBezTo>
                    <a:pt x="4418726" y="2678551"/>
                    <a:pt x="4414714" y="2682562"/>
                    <a:pt x="4409765" y="2682562"/>
                  </a:cubicBezTo>
                  <a:cubicBezTo>
                    <a:pt x="4404816" y="2682562"/>
                    <a:pt x="4400805" y="2678551"/>
                    <a:pt x="4400805" y="2673607"/>
                  </a:cubicBezTo>
                  <a:cubicBezTo>
                    <a:pt x="4400805" y="2668656"/>
                    <a:pt x="4404816" y="2664637"/>
                    <a:pt x="4409765" y="2664637"/>
                  </a:cubicBezTo>
                  <a:close/>
                  <a:moveTo>
                    <a:pt x="4106483" y="2664637"/>
                  </a:moveTo>
                  <a:cubicBezTo>
                    <a:pt x="4111432" y="2664637"/>
                    <a:pt x="4115444" y="2668656"/>
                    <a:pt x="4115444" y="2673607"/>
                  </a:cubicBezTo>
                  <a:cubicBezTo>
                    <a:pt x="4115444" y="2678551"/>
                    <a:pt x="4111432" y="2682562"/>
                    <a:pt x="4106483" y="2682562"/>
                  </a:cubicBezTo>
                  <a:cubicBezTo>
                    <a:pt x="4101534" y="2682562"/>
                    <a:pt x="4097523" y="2678551"/>
                    <a:pt x="4097523" y="2673607"/>
                  </a:cubicBezTo>
                  <a:cubicBezTo>
                    <a:pt x="4097523" y="2668656"/>
                    <a:pt x="4101534" y="2664637"/>
                    <a:pt x="4106483" y="2664637"/>
                  </a:cubicBezTo>
                  <a:close/>
                  <a:moveTo>
                    <a:pt x="3803200" y="2664637"/>
                  </a:moveTo>
                  <a:cubicBezTo>
                    <a:pt x="3808149" y="2664637"/>
                    <a:pt x="3812161" y="2668656"/>
                    <a:pt x="3812161" y="2673607"/>
                  </a:cubicBezTo>
                  <a:cubicBezTo>
                    <a:pt x="3812161" y="2678551"/>
                    <a:pt x="3808149" y="2682562"/>
                    <a:pt x="3803200" y="2682562"/>
                  </a:cubicBezTo>
                  <a:cubicBezTo>
                    <a:pt x="3798252" y="2682562"/>
                    <a:pt x="3794240" y="2678551"/>
                    <a:pt x="3794240" y="2673607"/>
                  </a:cubicBezTo>
                  <a:cubicBezTo>
                    <a:pt x="3794240" y="2668656"/>
                    <a:pt x="3798252" y="2664637"/>
                    <a:pt x="3803200" y="2664637"/>
                  </a:cubicBezTo>
                  <a:close/>
                  <a:moveTo>
                    <a:pt x="3499921" y="2664637"/>
                  </a:moveTo>
                  <a:cubicBezTo>
                    <a:pt x="3504867" y="2664637"/>
                    <a:pt x="3508879" y="2668656"/>
                    <a:pt x="3508879" y="2673607"/>
                  </a:cubicBezTo>
                  <a:cubicBezTo>
                    <a:pt x="3508879" y="2678551"/>
                    <a:pt x="3504867" y="2682562"/>
                    <a:pt x="3499921" y="2682562"/>
                  </a:cubicBezTo>
                  <a:cubicBezTo>
                    <a:pt x="3495028" y="2682562"/>
                    <a:pt x="3491020" y="2678551"/>
                    <a:pt x="3491020" y="2673607"/>
                  </a:cubicBezTo>
                  <a:cubicBezTo>
                    <a:pt x="3491020" y="2668656"/>
                    <a:pt x="3495028" y="2664637"/>
                    <a:pt x="3499921" y="2664637"/>
                  </a:cubicBezTo>
                  <a:close/>
                  <a:moveTo>
                    <a:pt x="3196690" y="2664637"/>
                  </a:moveTo>
                  <a:cubicBezTo>
                    <a:pt x="3201644" y="2664637"/>
                    <a:pt x="3205663" y="2668656"/>
                    <a:pt x="3205663" y="2673607"/>
                  </a:cubicBezTo>
                  <a:cubicBezTo>
                    <a:pt x="3205663" y="2678551"/>
                    <a:pt x="3201644" y="2682562"/>
                    <a:pt x="3196690" y="2682562"/>
                  </a:cubicBezTo>
                  <a:cubicBezTo>
                    <a:pt x="3191743" y="2682562"/>
                    <a:pt x="3187729" y="2678551"/>
                    <a:pt x="3187729" y="2673607"/>
                  </a:cubicBezTo>
                  <a:cubicBezTo>
                    <a:pt x="3187729" y="2668656"/>
                    <a:pt x="3191743" y="2664637"/>
                    <a:pt x="3196690" y="2664637"/>
                  </a:cubicBezTo>
                  <a:close/>
                  <a:moveTo>
                    <a:pt x="2893463" y="2664637"/>
                  </a:moveTo>
                  <a:cubicBezTo>
                    <a:pt x="2898411" y="2664637"/>
                    <a:pt x="2902424" y="2668656"/>
                    <a:pt x="2902424" y="2673607"/>
                  </a:cubicBezTo>
                  <a:cubicBezTo>
                    <a:pt x="2902424" y="2678551"/>
                    <a:pt x="2898411" y="2682562"/>
                    <a:pt x="2893463" y="2682562"/>
                  </a:cubicBezTo>
                  <a:cubicBezTo>
                    <a:pt x="2888514" y="2682562"/>
                    <a:pt x="2884503" y="2678551"/>
                    <a:pt x="2884503" y="2673607"/>
                  </a:cubicBezTo>
                  <a:cubicBezTo>
                    <a:pt x="2884503" y="2668656"/>
                    <a:pt x="2888514" y="2664637"/>
                    <a:pt x="2893463" y="2664637"/>
                  </a:cubicBezTo>
                  <a:close/>
                  <a:moveTo>
                    <a:pt x="2590181" y="2664637"/>
                  </a:moveTo>
                  <a:cubicBezTo>
                    <a:pt x="2595126" y="2664637"/>
                    <a:pt x="2599138" y="2668656"/>
                    <a:pt x="2599138" y="2673607"/>
                  </a:cubicBezTo>
                  <a:cubicBezTo>
                    <a:pt x="2599138" y="2678551"/>
                    <a:pt x="2595126" y="2682562"/>
                    <a:pt x="2590181" y="2682562"/>
                  </a:cubicBezTo>
                  <a:cubicBezTo>
                    <a:pt x="2585237" y="2682562"/>
                    <a:pt x="2581224" y="2678551"/>
                    <a:pt x="2581224" y="2673607"/>
                  </a:cubicBezTo>
                  <a:cubicBezTo>
                    <a:pt x="2581224" y="2668656"/>
                    <a:pt x="2585237" y="2664637"/>
                    <a:pt x="2590181" y="2664637"/>
                  </a:cubicBezTo>
                  <a:close/>
                  <a:moveTo>
                    <a:pt x="2286904" y="2664637"/>
                  </a:moveTo>
                  <a:cubicBezTo>
                    <a:pt x="2291851" y="2664637"/>
                    <a:pt x="2295864" y="2668656"/>
                    <a:pt x="2295864" y="2673607"/>
                  </a:cubicBezTo>
                  <a:cubicBezTo>
                    <a:pt x="2295864" y="2678551"/>
                    <a:pt x="2291851" y="2682562"/>
                    <a:pt x="2286904" y="2682562"/>
                  </a:cubicBezTo>
                  <a:cubicBezTo>
                    <a:pt x="2281955" y="2682562"/>
                    <a:pt x="2277948" y="2678551"/>
                    <a:pt x="2277948" y="2673607"/>
                  </a:cubicBezTo>
                  <a:cubicBezTo>
                    <a:pt x="2277948" y="2668656"/>
                    <a:pt x="2281955" y="2664637"/>
                    <a:pt x="2286904" y="2664637"/>
                  </a:cubicBezTo>
                  <a:close/>
                  <a:moveTo>
                    <a:pt x="1983635" y="2664637"/>
                  </a:moveTo>
                  <a:cubicBezTo>
                    <a:pt x="1988587" y="2664637"/>
                    <a:pt x="1992597" y="2668656"/>
                    <a:pt x="1992597" y="2673607"/>
                  </a:cubicBezTo>
                  <a:cubicBezTo>
                    <a:pt x="1992597" y="2678551"/>
                    <a:pt x="1988587" y="2682562"/>
                    <a:pt x="1983635" y="2682562"/>
                  </a:cubicBezTo>
                  <a:cubicBezTo>
                    <a:pt x="1978686" y="2682562"/>
                    <a:pt x="1974672" y="2678551"/>
                    <a:pt x="1974672" y="2673607"/>
                  </a:cubicBezTo>
                  <a:cubicBezTo>
                    <a:pt x="1974672" y="2668656"/>
                    <a:pt x="1978686" y="2664637"/>
                    <a:pt x="1983635" y="2664637"/>
                  </a:cubicBezTo>
                  <a:close/>
                  <a:moveTo>
                    <a:pt x="1680373" y="2664637"/>
                  </a:moveTo>
                  <a:cubicBezTo>
                    <a:pt x="1685322" y="2664637"/>
                    <a:pt x="1689334" y="2668656"/>
                    <a:pt x="1689334" y="2673607"/>
                  </a:cubicBezTo>
                  <a:cubicBezTo>
                    <a:pt x="1689334" y="2678551"/>
                    <a:pt x="1685322" y="2682562"/>
                    <a:pt x="1680373" y="2682562"/>
                  </a:cubicBezTo>
                  <a:cubicBezTo>
                    <a:pt x="1675424" y="2682562"/>
                    <a:pt x="1671412" y="2678551"/>
                    <a:pt x="1671412" y="2673607"/>
                  </a:cubicBezTo>
                  <a:cubicBezTo>
                    <a:pt x="1671412" y="2668656"/>
                    <a:pt x="1675424" y="2664637"/>
                    <a:pt x="1680373" y="2664637"/>
                  </a:cubicBezTo>
                  <a:close/>
                  <a:moveTo>
                    <a:pt x="1377091" y="2664637"/>
                  </a:moveTo>
                  <a:cubicBezTo>
                    <a:pt x="1382039" y="2664637"/>
                    <a:pt x="1386053" y="2668656"/>
                    <a:pt x="1386053" y="2673607"/>
                  </a:cubicBezTo>
                  <a:cubicBezTo>
                    <a:pt x="1386053" y="2678551"/>
                    <a:pt x="1382039" y="2682562"/>
                    <a:pt x="1377091" y="2682562"/>
                  </a:cubicBezTo>
                  <a:cubicBezTo>
                    <a:pt x="1372140" y="2682562"/>
                    <a:pt x="1368128" y="2678551"/>
                    <a:pt x="1368128" y="2673607"/>
                  </a:cubicBezTo>
                  <a:cubicBezTo>
                    <a:pt x="1368128" y="2668656"/>
                    <a:pt x="1372140" y="2664637"/>
                    <a:pt x="1377091" y="2664637"/>
                  </a:cubicBezTo>
                  <a:close/>
                  <a:moveTo>
                    <a:pt x="1073802" y="2664637"/>
                  </a:moveTo>
                  <a:cubicBezTo>
                    <a:pt x="1078752" y="2664637"/>
                    <a:pt x="1082761" y="2668656"/>
                    <a:pt x="1082761" y="2673607"/>
                  </a:cubicBezTo>
                  <a:cubicBezTo>
                    <a:pt x="1082761" y="2678551"/>
                    <a:pt x="1078752" y="2682562"/>
                    <a:pt x="1073802" y="2682562"/>
                  </a:cubicBezTo>
                  <a:cubicBezTo>
                    <a:pt x="1068851" y="2682562"/>
                    <a:pt x="1064839" y="2678551"/>
                    <a:pt x="1064839" y="2673607"/>
                  </a:cubicBezTo>
                  <a:cubicBezTo>
                    <a:pt x="1064839" y="2668656"/>
                    <a:pt x="1068851" y="2664637"/>
                    <a:pt x="1073802" y="2664637"/>
                  </a:cubicBezTo>
                  <a:close/>
                  <a:moveTo>
                    <a:pt x="770528" y="2664637"/>
                  </a:moveTo>
                  <a:cubicBezTo>
                    <a:pt x="775473" y="2664637"/>
                    <a:pt x="779478" y="2668656"/>
                    <a:pt x="779478" y="2673607"/>
                  </a:cubicBezTo>
                  <a:cubicBezTo>
                    <a:pt x="779478" y="2678551"/>
                    <a:pt x="775473" y="2682562"/>
                    <a:pt x="770528" y="2682562"/>
                  </a:cubicBezTo>
                  <a:cubicBezTo>
                    <a:pt x="765572" y="2682562"/>
                    <a:pt x="761560" y="2678551"/>
                    <a:pt x="761560" y="2673607"/>
                  </a:cubicBezTo>
                  <a:cubicBezTo>
                    <a:pt x="761560" y="2668656"/>
                    <a:pt x="765572" y="2664637"/>
                    <a:pt x="770528" y="2664637"/>
                  </a:cubicBezTo>
                  <a:close/>
                  <a:moveTo>
                    <a:pt x="467214" y="2664637"/>
                  </a:moveTo>
                  <a:cubicBezTo>
                    <a:pt x="472163" y="2664637"/>
                    <a:pt x="476175" y="2668656"/>
                    <a:pt x="476175" y="2673607"/>
                  </a:cubicBezTo>
                  <a:cubicBezTo>
                    <a:pt x="476175" y="2678551"/>
                    <a:pt x="472163" y="2682562"/>
                    <a:pt x="467214" y="2682562"/>
                  </a:cubicBezTo>
                  <a:cubicBezTo>
                    <a:pt x="462265" y="2682562"/>
                    <a:pt x="458254" y="2678551"/>
                    <a:pt x="458254" y="2673607"/>
                  </a:cubicBezTo>
                  <a:cubicBezTo>
                    <a:pt x="458254" y="2668656"/>
                    <a:pt x="462265" y="2664637"/>
                    <a:pt x="467214" y="2664637"/>
                  </a:cubicBezTo>
                  <a:close/>
                  <a:moveTo>
                    <a:pt x="163935" y="2664637"/>
                  </a:moveTo>
                  <a:cubicBezTo>
                    <a:pt x="168883" y="2664637"/>
                    <a:pt x="172895" y="2668656"/>
                    <a:pt x="172895" y="2673607"/>
                  </a:cubicBezTo>
                  <a:cubicBezTo>
                    <a:pt x="172895" y="2678551"/>
                    <a:pt x="168883" y="2682562"/>
                    <a:pt x="163935" y="2682562"/>
                  </a:cubicBezTo>
                  <a:cubicBezTo>
                    <a:pt x="158986" y="2682562"/>
                    <a:pt x="154974" y="2678551"/>
                    <a:pt x="154974" y="2673607"/>
                  </a:cubicBezTo>
                  <a:cubicBezTo>
                    <a:pt x="154974" y="2668656"/>
                    <a:pt x="158986" y="2664637"/>
                    <a:pt x="163935" y="2664637"/>
                  </a:cubicBezTo>
                  <a:close/>
                  <a:moveTo>
                    <a:pt x="6836025" y="2474809"/>
                  </a:moveTo>
                  <a:cubicBezTo>
                    <a:pt x="6840974" y="2474809"/>
                    <a:pt x="6844985" y="2478825"/>
                    <a:pt x="6844985" y="2483779"/>
                  </a:cubicBezTo>
                  <a:cubicBezTo>
                    <a:pt x="6844985" y="2488720"/>
                    <a:pt x="6840974" y="2492729"/>
                    <a:pt x="6836025" y="2492729"/>
                  </a:cubicBezTo>
                  <a:cubicBezTo>
                    <a:pt x="6831076" y="2492729"/>
                    <a:pt x="6827064" y="2488720"/>
                    <a:pt x="6827064" y="2483779"/>
                  </a:cubicBezTo>
                  <a:cubicBezTo>
                    <a:pt x="6827064" y="2478825"/>
                    <a:pt x="6831076" y="2474809"/>
                    <a:pt x="6836025" y="2474809"/>
                  </a:cubicBezTo>
                  <a:close/>
                  <a:moveTo>
                    <a:pt x="6532742" y="2474809"/>
                  </a:moveTo>
                  <a:cubicBezTo>
                    <a:pt x="6537691" y="2474809"/>
                    <a:pt x="6541703" y="2478825"/>
                    <a:pt x="6541703" y="2483779"/>
                  </a:cubicBezTo>
                  <a:cubicBezTo>
                    <a:pt x="6541703" y="2488720"/>
                    <a:pt x="6537691" y="2492729"/>
                    <a:pt x="6532742" y="2492729"/>
                  </a:cubicBezTo>
                  <a:cubicBezTo>
                    <a:pt x="6527793" y="2492729"/>
                    <a:pt x="6523782" y="2488720"/>
                    <a:pt x="6523782" y="2483779"/>
                  </a:cubicBezTo>
                  <a:cubicBezTo>
                    <a:pt x="6523782" y="2478825"/>
                    <a:pt x="6527793" y="2474809"/>
                    <a:pt x="6532742" y="2474809"/>
                  </a:cubicBezTo>
                  <a:close/>
                  <a:moveTo>
                    <a:pt x="6229459" y="2474809"/>
                  </a:moveTo>
                  <a:cubicBezTo>
                    <a:pt x="6234408" y="2474809"/>
                    <a:pt x="6238420" y="2478825"/>
                    <a:pt x="6238420" y="2483779"/>
                  </a:cubicBezTo>
                  <a:cubicBezTo>
                    <a:pt x="6238420" y="2488720"/>
                    <a:pt x="6234408" y="2492729"/>
                    <a:pt x="6229459" y="2492729"/>
                  </a:cubicBezTo>
                  <a:cubicBezTo>
                    <a:pt x="6224510" y="2492729"/>
                    <a:pt x="6220499" y="2488720"/>
                    <a:pt x="6220499" y="2483779"/>
                  </a:cubicBezTo>
                  <a:cubicBezTo>
                    <a:pt x="6220499" y="2478825"/>
                    <a:pt x="6224510" y="2474809"/>
                    <a:pt x="6229459" y="2474809"/>
                  </a:cubicBezTo>
                  <a:close/>
                  <a:moveTo>
                    <a:pt x="5926177" y="2474809"/>
                  </a:moveTo>
                  <a:cubicBezTo>
                    <a:pt x="5931126" y="2474809"/>
                    <a:pt x="5935138" y="2478825"/>
                    <a:pt x="5935138" y="2483779"/>
                  </a:cubicBezTo>
                  <a:cubicBezTo>
                    <a:pt x="5935138" y="2488720"/>
                    <a:pt x="5931126" y="2492729"/>
                    <a:pt x="5926177" y="2492729"/>
                  </a:cubicBezTo>
                  <a:cubicBezTo>
                    <a:pt x="5921228" y="2492729"/>
                    <a:pt x="5917217" y="2488720"/>
                    <a:pt x="5917217" y="2483779"/>
                  </a:cubicBezTo>
                  <a:cubicBezTo>
                    <a:pt x="5917217" y="2478825"/>
                    <a:pt x="5921228" y="2474809"/>
                    <a:pt x="5926177" y="2474809"/>
                  </a:cubicBezTo>
                  <a:close/>
                  <a:moveTo>
                    <a:pt x="5622895" y="2474809"/>
                  </a:moveTo>
                  <a:cubicBezTo>
                    <a:pt x="5627844" y="2474809"/>
                    <a:pt x="5631856" y="2478825"/>
                    <a:pt x="5631856" y="2483779"/>
                  </a:cubicBezTo>
                  <a:cubicBezTo>
                    <a:pt x="5631856" y="2488720"/>
                    <a:pt x="5627844" y="2492729"/>
                    <a:pt x="5622895" y="2492729"/>
                  </a:cubicBezTo>
                  <a:cubicBezTo>
                    <a:pt x="5617946" y="2492729"/>
                    <a:pt x="5613935" y="2488720"/>
                    <a:pt x="5613935" y="2483779"/>
                  </a:cubicBezTo>
                  <a:cubicBezTo>
                    <a:pt x="5613935" y="2478825"/>
                    <a:pt x="5617946" y="2474809"/>
                    <a:pt x="5622895" y="2474809"/>
                  </a:cubicBezTo>
                  <a:close/>
                  <a:moveTo>
                    <a:pt x="5319613" y="2474809"/>
                  </a:moveTo>
                  <a:cubicBezTo>
                    <a:pt x="5324562" y="2474809"/>
                    <a:pt x="5328574" y="2478825"/>
                    <a:pt x="5328574" y="2483779"/>
                  </a:cubicBezTo>
                  <a:cubicBezTo>
                    <a:pt x="5328574" y="2488720"/>
                    <a:pt x="5324562" y="2492729"/>
                    <a:pt x="5319613" y="2492729"/>
                  </a:cubicBezTo>
                  <a:cubicBezTo>
                    <a:pt x="5314664" y="2492729"/>
                    <a:pt x="5310653" y="2488720"/>
                    <a:pt x="5310653" y="2483779"/>
                  </a:cubicBezTo>
                  <a:cubicBezTo>
                    <a:pt x="5310653" y="2478825"/>
                    <a:pt x="5314664" y="2474809"/>
                    <a:pt x="5319613" y="2474809"/>
                  </a:cubicBezTo>
                  <a:close/>
                  <a:moveTo>
                    <a:pt x="5016330" y="2474809"/>
                  </a:moveTo>
                  <a:cubicBezTo>
                    <a:pt x="5021279" y="2474809"/>
                    <a:pt x="5025291" y="2478825"/>
                    <a:pt x="5025291" y="2483779"/>
                  </a:cubicBezTo>
                  <a:cubicBezTo>
                    <a:pt x="5025291" y="2488720"/>
                    <a:pt x="5021279" y="2492729"/>
                    <a:pt x="5016330" y="2492729"/>
                  </a:cubicBezTo>
                  <a:cubicBezTo>
                    <a:pt x="5011381" y="2492729"/>
                    <a:pt x="5007370" y="2488720"/>
                    <a:pt x="5007370" y="2483779"/>
                  </a:cubicBezTo>
                  <a:cubicBezTo>
                    <a:pt x="5007370" y="2478825"/>
                    <a:pt x="5011381" y="2474809"/>
                    <a:pt x="5016330" y="2474809"/>
                  </a:cubicBezTo>
                  <a:close/>
                  <a:moveTo>
                    <a:pt x="4713048" y="2474809"/>
                  </a:moveTo>
                  <a:cubicBezTo>
                    <a:pt x="4717997" y="2474809"/>
                    <a:pt x="4722009" y="2478825"/>
                    <a:pt x="4722009" y="2483779"/>
                  </a:cubicBezTo>
                  <a:cubicBezTo>
                    <a:pt x="4722009" y="2488720"/>
                    <a:pt x="4717997" y="2492729"/>
                    <a:pt x="4713048" y="2492729"/>
                  </a:cubicBezTo>
                  <a:cubicBezTo>
                    <a:pt x="4708099" y="2492729"/>
                    <a:pt x="4704088" y="2488720"/>
                    <a:pt x="4704088" y="2483779"/>
                  </a:cubicBezTo>
                  <a:cubicBezTo>
                    <a:pt x="4704088" y="2478825"/>
                    <a:pt x="4708099" y="2474809"/>
                    <a:pt x="4713048" y="2474809"/>
                  </a:cubicBezTo>
                  <a:close/>
                  <a:moveTo>
                    <a:pt x="4409765" y="2474809"/>
                  </a:moveTo>
                  <a:cubicBezTo>
                    <a:pt x="4414714" y="2474809"/>
                    <a:pt x="4418726" y="2478825"/>
                    <a:pt x="4418726" y="2483779"/>
                  </a:cubicBezTo>
                  <a:cubicBezTo>
                    <a:pt x="4418726" y="2488720"/>
                    <a:pt x="4414714" y="2492729"/>
                    <a:pt x="4409765" y="2492729"/>
                  </a:cubicBezTo>
                  <a:cubicBezTo>
                    <a:pt x="4404816" y="2492729"/>
                    <a:pt x="4400805" y="2488720"/>
                    <a:pt x="4400805" y="2483779"/>
                  </a:cubicBezTo>
                  <a:cubicBezTo>
                    <a:pt x="4400805" y="2478825"/>
                    <a:pt x="4404816" y="2474809"/>
                    <a:pt x="4409765" y="2474809"/>
                  </a:cubicBezTo>
                  <a:close/>
                  <a:moveTo>
                    <a:pt x="4106483" y="2474809"/>
                  </a:moveTo>
                  <a:cubicBezTo>
                    <a:pt x="4111432" y="2474809"/>
                    <a:pt x="4115444" y="2478825"/>
                    <a:pt x="4115444" y="2483779"/>
                  </a:cubicBezTo>
                  <a:cubicBezTo>
                    <a:pt x="4115444" y="2488720"/>
                    <a:pt x="4111432" y="2492729"/>
                    <a:pt x="4106483" y="2492729"/>
                  </a:cubicBezTo>
                  <a:cubicBezTo>
                    <a:pt x="4101534" y="2492729"/>
                    <a:pt x="4097523" y="2488720"/>
                    <a:pt x="4097523" y="2483779"/>
                  </a:cubicBezTo>
                  <a:cubicBezTo>
                    <a:pt x="4097523" y="2478825"/>
                    <a:pt x="4101534" y="2474809"/>
                    <a:pt x="4106483" y="2474809"/>
                  </a:cubicBezTo>
                  <a:close/>
                  <a:moveTo>
                    <a:pt x="3803200" y="2474809"/>
                  </a:moveTo>
                  <a:cubicBezTo>
                    <a:pt x="3808149" y="2474809"/>
                    <a:pt x="3812161" y="2478825"/>
                    <a:pt x="3812161" y="2483779"/>
                  </a:cubicBezTo>
                  <a:cubicBezTo>
                    <a:pt x="3812161" y="2488720"/>
                    <a:pt x="3808149" y="2492729"/>
                    <a:pt x="3803200" y="2492729"/>
                  </a:cubicBezTo>
                  <a:cubicBezTo>
                    <a:pt x="3798252" y="2492729"/>
                    <a:pt x="3794240" y="2488720"/>
                    <a:pt x="3794240" y="2483779"/>
                  </a:cubicBezTo>
                  <a:cubicBezTo>
                    <a:pt x="3794240" y="2478825"/>
                    <a:pt x="3798252" y="2474809"/>
                    <a:pt x="3803200" y="2474809"/>
                  </a:cubicBezTo>
                  <a:close/>
                  <a:moveTo>
                    <a:pt x="3499921" y="2474809"/>
                  </a:moveTo>
                  <a:cubicBezTo>
                    <a:pt x="3504867" y="2474809"/>
                    <a:pt x="3508879" y="2478825"/>
                    <a:pt x="3508879" y="2483779"/>
                  </a:cubicBezTo>
                  <a:cubicBezTo>
                    <a:pt x="3508879" y="2488720"/>
                    <a:pt x="3504867" y="2492729"/>
                    <a:pt x="3499921" y="2492729"/>
                  </a:cubicBezTo>
                  <a:cubicBezTo>
                    <a:pt x="3495030" y="2492729"/>
                    <a:pt x="3491021" y="2488720"/>
                    <a:pt x="3491021" y="2483779"/>
                  </a:cubicBezTo>
                  <a:cubicBezTo>
                    <a:pt x="3491021" y="2478825"/>
                    <a:pt x="3495030" y="2474809"/>
                    <a:pt x="3499921" y="2474809"/>
                  </a:cubicBezTo>
                  <a:close/>
                  <a:moveTo>
                    <a:pt x="3196690" y="2474809"/>
                  </a:moveTo>
                  <a:cubicBezTo>
                    <a:pt x="3201644" y="2474809"/>
                    <a:pt x="3205663" y="2478825"/>
                    <a:pt x="3205663" y="2483779"/>
                  </a:cubicBezTo>
                  <a:cubicBezTo>
                    <a:pt x="3205663" y="2488720"/>
                    <a:pt x="3201644" y="2492729"/>
                    <a:pt x="3196690" y="2492729"/>
                  </a:cubicBezTo>
                  <a:cubicBezTo>
                    <a:pt x="3191743" y="2492729"/>
                    <a:pt x="3187729" y="2488720"/>
                    <a:pt x="3187729" y="2483779"/>
                  </a:cubicBezTo>
                  <a:cubicBezTo>
                    <a:pt x="3187729" y="2478825"/>
                    <a:pt x="3191743" y="2474809"/>
                    <a:pt x="3196690" y="2474809"/>
                  </a:cubicBezTo>
                  <a:close/>
                  <a:moveTo>
                    <a:pt x="2893463" y="2474809"/>
                  </a:moveTo>
                  <a:cubicBezTo>
                    <a:pt x="2898415" y="2474809"/>
                    <a:pt x="2902424" y="2478825"/>
                    <a:pt x="2902424" y="2483779"/>
                  </a:cubicBezTo>
                  <a:cubicBezTo>
                    <a:pt x="2902424" y="2488720"/>
                    <a:pt x="2898415" y="2492729"/>
                    <a:pt x="2893463" y="2492729"/>
                  </a:cubicBezTo>
                  <a:cubicBezTo>
                    <a:pt x="2888514" y="2492729"/>
                    <a:pt x="2884505" y="2488720"/>
                    <a:pt x="2884505" y="2483779"/>
                  </a:cubicBezTo>
                  <a:cubicBezTo>
                    <a:pt x="2884505" y="2478825"/>
                    <a:pt x="2888514" y="2474809"/>
                    <a:pt x="2893463" y="2474809"/>
                  </a:cubicBezTo>
                  <a:close/>
                  <a:moveTo>
                    <a:pt x="2590181" y="2474809"/>
                  </a:moveTo>
                  <a:cubicBezTo>
                    <a:pt x="2595128" y="2474809"/>
                    <a:pt x="2599138" y="2478825"/>
                    <a:pt x="2599138" y="2483779"/>
                  </a:cubicBezTo>
                  <a:cubicBezTo>
                    <a:pt x="2599138" y="2488720"/>
                    <a:pt x="2595128" y="2492729"/>
                    <a:pt x="2590181" y="2492729"/>
                  </a:cubicBezTo>
                  <a:cubicBezTo>
                    <a:pt x="2585237" y="2492729"/>
                    <a:pt x="2581226" y="2488720"/>
                    <a:pt x="2581226" y="2483779"/>
                  </a:cubicBezTo>
                  <a:cubicBezTo>
                    <a:pt x="2581226" y="2478825"/>
                    <a:pt x="2585237" y="2474809"/>
                    <a:pt x="2590181" y="2474809"/>
                  </a:cubicBezTo>
                  <a:close/>
                  <a:moveTo>
                    <a:pt x="2286907" y="2474809"/>
                  </a:moveTo>
                  <a:cubicBezTo>
                    <a:pt x="2291851" y="2474809"/>
                    <a:pt x="2295866" y="2478825"/>
                    <a:pt x="2295866" y="2483779"/>
                  </a:cubicBezTo>
                  <a:cubicBezTo>
                    <a:pt x="2295866" y="2488720"/>
                    <a:pt x="2291851" y="2492729"/>
                    <a:pt x="2286907" y="2492729"/>
                  </a:cubicBezTo>
                  <a:cubicBezTo>
                    <a:pt x="2281955" y="2492729"/>
                    <a:pt x="2277951" y="2488720"/>
                    <a:pt x="2277951" y="2483779"/>
                  </a:cubicBezTo>
                  <a:cubicBezTo>
                    <a:pt x="2277951" y="2478825"/>
                    <a:pt x="2281955" y="2474809"/>
                    <a:pt x="2286907" y="2474809"/>
                  </a:cubicBezTo>
                  <a:close/>
                  <a:moveTo>
                    <a:pt x="1983636" y="2474809"/>
                  </a:moveTo>
                  <a:cubicBezTo>
                    <a:pt x="1988587" y="2474809"/>
                    <a:pt x="1992599" y="2478825"/>
                    <a:pt x="1992599" y="2483779"/>
                  </a:cubicBezTo>
                  <a:cubicBezTo>
                    <a:pt x="1992599" y="2488720"/>
                    <a:pt x="1988587" y="2492729"/>
                    <a:pt x="1983636" y="2492729"/>
                  </a:cubicBezTo>
                  <a:cubicBezTo>
                    <a:pt x="1978688" y="2492729"/>
                    <a:pt x="1974675" y="2488720"/>
                    <a:pt x="1974675" y="2483779"/>
                  </a:cubicBezTo>
                  <a:cubicBezTo>
                    <a:pt x="1974675" y="2478825"/>
                    <a:pt x="1978688" y="2474809"/>
                    <a:pt x="1983636" y="2474809"/>
                  </a:cubicBezTo>
                  <a:close/>
                  <a:moveTo>
                    <a:pt x="1680375" y="2474809"/>
                  </a:moveTo>
                  <a:cubicBezTo>
                    <a:pt x="1685324" y="2474809"/>
                    <a:pt x="1689337" y="2478825"/>
                    <a:pt x="1689337" y="2483779"/>
                  </a:cubicBezTo>
                  <a:cubicBezTo>
                    <a:pt x="1689337" y="2488720"/>
                    <a:pt x="1685324" y="2492729"/>
                    <a:pt x="1680375" y="2492729"/>
                  </a:cubicBezTo>
                  <a:cubicBezTo>
                    <a:pt x="1675427" y="2492729"/>
                    <a:pt x="1671415" y="2488720"/>
                    <a:pt x="1671415" y="2483779"/>
                  </a:cubicBezTo>
                  <a:cubicBezTo>
                    <a:pt x="1671415" y="2478825"/>
                    <a:pt x="1675427" y="2474809"/>
                    <a:pt x="1680375" y="2474809"/>
                  </a:cubicBezTo>
                  <a:close/>
                  <a:moveTo>
                    <a:pt x="1377094" y="2474809"/>
                  </a:moveTo>
                  <a:cubicBezTo>
                    <a:pt x="1382044" y="2474809"/>
                    <a:pt x="1386055" y="2478825"/>
                    <a:pt x="1386055" y="2483779"/>
                  </a:cubicBezTo>
                  <a:cubicBezTo>
                    <a:pt x="1386055" y="2488720"/>
                    <a:pt x="1382044" y="2492729"/>
                    <a:pt x="1377094" y="2492729"/>
                  </a:cubicBezTo>
                  <a:cubicBezTo>
                    <a:pt x="1372142" y="2492729"/>
                    <a:pt x="1368131" y="2488720"/>
                    <a:pt x="1368131" y="2483779"/>
                  </a:cubicBezTo>
                  <a:cubicBezTo>
                    <a:pt x="1368131" y="2478825"/>
                    <a:pt x="1372142" y="2474809"/>
                    <a:pt x="1377094" y="2474809"/>
                  </a:cubicBezTo>
                  <a:close/>
                  <a:moveTo>
                    <a:pt x="1073803" y="2474809"/>
                  </a:moveTo>
                  <a:cubicBezTo>
                    <a:pt x="1078754" y="2474809"/>
                    <a:pt x="1082765" y="2478825"/>
                    <a:pt x="1082765" y="2483779"/>
                  </a:cubicBezTo>
                  <a:cubicBezTo>
                    <a:pt x="1082765" y="2488720"/>
                    <a:pt x="1078754" y="2492729"/>
                    <a:pt x="1073803" y="2492729"/>
                  </a:cubicBezTo>
                  <a:cubicBezTo>
                    <a:pt x="1068854" y="2492729"/>
                    <a:pt x="1064842" y="2488720"/>
                    <a:pt x="1064842" y="2483779"/>
                  </a:cubicBezTo>
                  <a:cubicBezTo>
                    <a:pt x="1064842" y="2478825"/>
                    <a:pt x="1068854" y="2474809"/>
                    <a:pt x="1073803" y="2474809"/>
                  </a:cubicBezTo>
                  <a:close/>
                  <a:moveTo>
                    <a:pt x="770531" y="2474809"/>
                  </a:moveTo>
                  <a:cubicBezTo>
                    <a:pt x="775476" y="2474809"/>
                    <a:pt x="779481" y="2478825"/>
                    <a:pt x="779481" y="2483779"/>
                  </a:cubicBezTo>
                  <a:cubicBezTo>
                    <a:pt x="779481" y="2488720"/>
                    <a:pt x="775476" y="2492729"/>
                    <a:pt x="770531" y="2492729"/>
                  </a:cubicBezTo>
                  <a:cubicBezTo>
                    <a:pt x="765573" y="2492729"/>
                    <a:pt x="761563" y="2488720"/>
                    <a:pt x="761563" y="2483779"/>
                  </a:cubicBezTo>
                  <a:cubicBezTo>
                    <a:pt x="761563" y="2478825"/>
                    <a:pt x="765573" y="2474809"/>
                    <a:pt x="770531" y="2474809"/>
                  </a:cubicBezTo>
                  <a:close/>
                  <a:moveTo>
                    <a:pt x="467216" y="2474809"/>
                  </a:moveTo>
                  <a:cubicBezTo>
                    <a:pt x="472165" y="2474809"/>
                    <a:pt x="476177" y="2478825"/>
                    <a:pt x="476177" y="2483779"/>
                  </a:cubicBezTo>
                  <a:cubicBezTo>
                    <a:pt x="476177" y="2488720"/>
                    <a:pt x="472165" y="2492729"/>
                    <a:pt x="467216" y="2492729"/>
                  </a:cubicBezTo>
                  <a:cubicBezTo>
                    <a:pt x="462267" y="2492729"/>
                    <a:pt x="458256" y="2488720"/>
                    <a:pt x="458256" y="2483779"/>
                  </a:cubicBezTo>
                  <a:cubicBezTo>
                    <a:pt x="458256" y="2478825"/>
                    <a:pt x="462267" y="2474809"/>
                    <a:pt x="467216" y="2474809"/>
                  </a:cubicBezTo>
                  <a:close/>
                  <a:moveTo>
                    <a:pt x="163937" y="2474809"/>
                  </a:moveTo>
                  <a:cubicBezTo>
                    <a:pt x="168885" y="2474809"/>
                    <a:pt x="172897" y="2478825"/>
                    <a:pt x="172897" y="2483779"/>
                  </a:cubicBezTo>
                  <a:cubicBezTo>
                    <a:pt x="172897" y="2488720"/>
                    <a:pt x="168885" y="2492729"/>
                    <a:pt x="163937" y="2492729"/>
                  </a:cubicBezTo>
                  <a:cubicBezTo>
                    <a:pt x="158988" y="2492729"/>
                    <a:pt x="154976" y="2488720"/>
                    <a:pt x="154976" y="2483779"/>
                  </a:cubicBezTo>
                  <a:cubicBezTo>
                    <a:pt x="154976" y="2478825"/>
                    <a:pt x="158988" y="2474809"/>
                    <a:pt x="163937" y="2474809"/>
                  </a:cubicBezTo>
                  <a:close/>
                  <a:moveTo>
                    <a:pt x="6990880" y="2397865"/>
                  </a:moveTo>
                  <a:cubicBezTo>
                    <a:pt x="6995829" y="2397865"/>
                    <a:pt x="6999840" y="2401877"/>
                    <a:pt x="6999840" y="2406832"/>
                  </a:cubicBezTo>
                  <a:cubicBezTo>
                    <a:pt x="6999840" y="2411774"/>
                    <a:pt x="6995829" y="2415786"/>
                    <a:pt x="6990880" y="2415786"/>
                  </a:cubicBezTo>
                  <a:cubicBezTo>
                    <a:pt x="6985931" y="2415786"/>
                    <a:pt x="6981919" y="2411774"/>
                    <a:pt x="6981919" y="2406832"/>
                  </a:cubicBezTo>
                  <a:cubicBezTo>
                    <a:pt x="6981919" y="2401877"/>
                    <a:pt x="6985931" y="2397865"/>
                    <a:pt x="6990880" y="2397865"/>
                  </a:cubicBezTo>
                  <a:close/>
                  <a:moveTo>
                    <a:pt x="6687318" y="2397865"/>
                  </a:moveTo>
                  <a:cubicBezTo>
                    <a:pt x="6692267" y="2397865"/>
                    <a:pt x="6696278" y="2401877"/>
                    <a:pt x="6696278" y="2406832"/>
                  </a:cubicBezTo>
                  <a:cubicBezTo>
                    <a:pt x="6696278" y="2411774"/>
                    <a:pt x="6692267" y="2415786"/>
                    <a:pt x="6687318" y="2415786"/>
                  </a:cubicBezTo>
                  <a:cubicBezTo>
                    <a:pt x="6682369" y="2415786"/>
                    <a:pt x="6678357" y="2411774"/>
                    <a:pt x="6678357" y="2406832"/>
                  </a:cubicBezTo>
                  <a:cubicBezTo>
                    <a:pt x="6678357" y="2401877"/>
                    <a:pt x="6682369" y="2397865"/>
                    <a:pt x="6687318" y="2397865"/>
                  </a:cubicBezTo>
                  <a:close/>
                  <a:moveTo>
                    <a:pt x="6383755" y="2397865"/>
                  </a:moveTo>
                  <a:cubicBezTo>
                    <a:pt x="6388704" y="2397865"/>
                    <a:pt x="6392716" y="2401877"/>
                    <a:pt x="6392716" y="2406832"/>
                  </a:cubicBezTo>
                  <a:cubicBezTo>
                    <a:pt x="6392716" y="2411774"/>
                    <a:pt x="6388704" y="2415786"/>
                    <a:pt x="6383755" y="2415786"/>
                  </a:cubicBezTo>
                  <a:cubicBezTo>
                    <a:pt x="6378806" y="2415786"/>
                    <a:pt x="6374795" y="2411774"/>
                    <a:pt x="6374795" y="2406832"/>
                  </a:cubicBezTo>
                  <a:cubicBezTo>
                    <a:pt x="6374795" y="2401877"/>
                    <a:pt x="6378806" y="2397865"/>
                    <a:pt x="6383755" y="2397865"/>
                  </a:cubicBezTo>
                  <a:close/>
                  <a:moveTo>
                    <a:pt x="6080194" y="2397865"/>
                  </a:moveTo>
                  <a:cubicBezTo>
                    <a:pt x="6085143" y="2397865"/>
                    <a:pt x="6089155" y="2401877"/>
                    <a:pt x="6089155" y="2406832"/>
                  </a:cubicBezTo>
                  <a:cubicBezTo>
                    <a:pt x="6089155" y="2411774"/>
                    <a:pt x="6085143" y="2415786"/>
                    <a:pt x="6080194" y="2415786"/>
                  </a:cubicBezTo>
                  <a:cubicBezTo>
                    <a:pt x="6075245" y="2415786"/>
                    <a:pt x="6071234" y="2411774"/>
                    <a:pt x="6071234" y="2406832"/>
                  </a:cubicBezTo>
                  <a:cubicBezTo>
                    <a:pt x="6071234" y="2401877"/>
                    <a:pt x="6075245" y="2397865"/>
                    <a:pt x="6080194" y="2397865"/>
                  </a:cubicBezTo>
                  <a:close/>
                  <a:moveTo>
                    <a:pt x="5776632" y="2397865"/>
                  </a:moveTo>
                  <a:cubicBezTo>
                    <a:pt x="5781581" y="2397865"/>
                    <a:pt x="5785593" y="2401877"/>
                    <a:pt x="5785593" y="2406832"/>
                  </a:cubicBezTo>
                  <a:cubicBezTo>
                    <a:pt x="5785593" y="2411774"/>
                    <a:pt x="5781581" y="2415786"/>
                    <a:pt x="5776632" y="2415786"/>
                  </a:cubicBezTo>
                  <a:cubicBezTo>
                    <a:pt x="5771683" y="2415786"/>
                    <a:pt x="5767672" y="2411774"/>
                    <a:pt x="5767672" y="2406832"/>
                  </a:cubicBezTo>
                  <a:cubicBezTo>
                    <a:pt x="5767672" y="2401877"/>
                    <a:pt x="5771683" y="2397865"/>
                    <a:pt x="5776632" y="2397865"/>
                  </a:cubicBezTo>
                  <a:close/>
                  <a:moveTo>
                    <a:pt x="5473070" y="2397865"/>
                  </a:moveTo>
                  <a:cubicBezTo>
                    <a:pt x="5478019" y="2397865"/>
                    <a:pt x="5482031" y="2401877"/>
                    <a:pt x="5482031" y="2406832"/>
                  </a:cubicBezTo>
                  <a:cubicBezTo>
                    <a:pt x="5482031" y="2411774"/>
                    <a:pt x="5478019" y="2415786"/>
                    <a:pt x="5473070" y="2415786"/>
                  </a:cubicBezTo>
                  <a:cubicBezTo>
                    <a:pt x="5468121" y="2415786"/>
                    <a:pt x="5464110" y="2411774"/>
                    <a:pt x="5464110" y="2406832"/>
                  </a:cubicBezTo>
                  <a:cubicBezTo>
                    <a:pt x="5464110" y="2401877"/>
                    <a:pt x="5468121" y="2397865"/>
                    <a:pt x="5473070" y="2397865"/>
                  </a:cubicBezTo>
                  <a:close/>
                  <a:moveTo>
                    <a:pt x="5169508" y="2397865"/>
                  </a:moveTo>
                  <a:cubicBezTo>
                    <a:pt x="5174457" y="2397865"/>
                    <a:pt x="5178469" y="2401877"/>
                    <a:pt x="5178469" y="2406832"/>
                  </a:cubicBezTo>
                  <a:cubicBezTo>
                    <a:pt x="5178469" y="2411774"/>
                    <a:pt x="5174457" y="2415786"/>
                    <a:pt x="5169508" y="2415786"/>
                  </a:cubicBezTo>
                  <a:cubicBezTo>
                    <a:pt x="5164559" y="2415786"/>
                    <a:pt x="5160548" y="2411774"/>
                    <a:pt x="5160548" y="2406832"/>
                  </a:cubicBezTo>
                  <a:cubicBezTo>
                    <a:pt x="5160548" y="2401877"/>
                    <a:pt x="5164559" y="2397865"/>
                    <a:pt x="5169508" y="2397865"/>
                  </a:cubicBezTo>
                  <a:close/>
                  <a:moveTo>
                    <a:pt x="4865947" y="2397865"/>
                  </a:moveTo>
                  <a:cubicBezTo>
                    <a:pt x="4870896" y="2397865"/>
                    <a:pt x="4874908" y="2401877"/>
                    <a:pt x="4874908" y="2406832"/>
                  </a:cubicBezTo>
                  <a:cubicBezTo>
                    <a:pt x="4874908" y="2411774"/>
                    <a:pt x="4870896" y="2415786"/>
                    <a:pt x="4865947" y="2415786"/>
                  </a:cubicBezTo>
                  <a:cubicBezTo>
                    <a:pt x="4860998" y="2415786"/>
                    <a:pt x="4856987" y="2411774"/>
                    <a:pt x="4856987" y="2406832"/>
                  </a:cubicBezTo>
                  <a:cubicBezTo>
                    <a:pt x="4856987" y="2401877"/>
                    <a:pt x="4860998" y="2397865"/>
                    <a:pt x="4865947" y="2397865"/>
                  </a:cubicBezTo>
                  <a:close/>
                  <a:moveTo>
                    <a:pt x="4562385" y="2397865"/>
                  </a:moveTo>
                  <a:cubicBezTo>
                    <a:pt x="4567334" y="2397865"/>
                    <a:pt x="4571346" y="2401877"/>
                    <a:pt x="4571346" y="2406832"/>
                  </a:cubicBezTo>
                  <a:cubicBezTo>
                    <a:pt x="4571346" y="2411774"/>
                    <a:pt x="4567334" y="2415786"/>
                    <a:pt x="4562385" y="2415786"/>
                  </a:cubicBezTo>
                  <a:cubicBezTo>
                    <a:pt x="4557436" y="2415786"/>
                    <a:pt x="4553425" y="2411774"/>
                    <a:pt x="4553425" y="2406832"/>
                  </a:cubicBezTo>
                  <a:cubicBezTo>
                    <a:pt x="4553425" y="2401877"/>
                    <a:pt x="4557436" y="2397865"/>
                    <a:pt x="4562385" y="2397865"/>
                  </a:cubicBezTo>
                  <a:close/>
                  <a:moveTo>
                    <a:pt x="4258823" y="2397865"/>
                  </a:moveTo>
                  <a:cubicBezTo>
                    <a:pt x="4263772" y="2397865"/>
                    <a:pt x="4267784" y="2401877"/>
                    <a:pt x="4267784" y="2406832"/>
                  </a:cubicBezTo>
                  <a:cubicBezTo>
                    <a:pt x="4267784" y="2411774"/>
                    <a:pt x="4263772" y="2415786"/>
                    <a:pt x="4258823" y="2415786"/>
                  </a:cubicBezTo>
                  <a:cubicBezTo>
                    <a:pt x="4253874" y="2415786"/>
                    <a:pt x="4249863" y="2411774"/>
                    <a:pt x="4249863" y="2406832"/>
                  </a:cubicBezTo>
                  <a:cubicBezTo>
                    <a:pt x="4249863" y="2401877"/>
                    <a:pt x="4253874" y="2397865"/>
                    <a:pt x="4258823" y="2397865"/>
                  </a:cubicBezTo>
                  <a:close/>
                  <a:moveTo>
                    <a:pt x="3955261" y="2397865"/>
                  </a:moveTo>
                  <a:cubicBezTo>
                    <a:pt x="3960210" y="2397865"/>
                    <a:pt x="3964222" y="2401877"/>
                    <a:pt x="3964222" y="2406832"/>
                  </a:cubicBezTo>
                  <a:cubicBezTo>
                    <a:pt x="3964222" y="2411774"/>
                    <a:pt x="3960210" y="2415786"/>
                    <a:pt x="3955261" y="2415786"/>
                  </a:cubicBezTo>
                  <a:cubicBezTo>
                    <a:pt x="3950312" y="2415786"/>
                    <a:pt x="3946301" y="2411774"/>
                    <a:pt x="3946301" y="2406832"/>
                  </a:cubicBezTo>
                  <a:cubicBezTo>
                    <a:pt x="3946301" y="2401877"/>
                    <a:pt x="3950312" y="2397865"/>
                    <a:pt x="3955261" y="2397865"/>
                  </a:cubicBezTo>
                  <a:close/>
                  <a:moveTo>
                    <a:pt x="3651699" y="2397865"/>
                  </a:moveTo>
                  <a:cubicBezTo>
                    <a:pt x="3656648" y="2397865"/>
                    <a:pt x="3660660" y="2401877"/>
                    <a:pt x="3660660" y="2406832"/>
                  </a:cubicBezTo>
                  <a:cubicBezTo>
                    <a:pt x="3660660" y="2411774"/>
                    <a:pt x="3656648" y="2415786"/>
                    <a:pt x="3651699" y="2415786"/>
                  </a:cubicBezTo>
                  <a:cubicBezTo>
                    <a:pt x="3646751" y="2415786"/>
                    <a:pt x="3642739" y="2411774"/>
                    <a:pt x="3642739" y="2406832"/>
                  </a:cubicBezTo>
                  <a:cubicBezTo>
                    <a:pt x="3642739" y="2401877"/>
                    <a:pt x="3646751" y="2397865"/>
                    <a:pt x="3651699" y="2397865"/>
                  </a:cubicBezTo>
                  <a:close/>
                  <a:moveTo>
                    <a:pt x="3348165" y="2397865"/>
                  </a:moveTo>
                  <a:cubicBezTo>
                    <a:pt x="3353114" y="2397865"/>
                    <a:pt x="3357126" y="2401877"/>
                    <a:pt x="3357126" y="2406832"/>
                  </a:cubicBezTo>
                  <a:cubicBezTo>
                    <a:pt x="3357126" y="2411774"/>
                    <a:pt x="3353114" y="2415786"/>
                    <a:pt x="3348165" y="2415786"/>
                  </a:cubicBezTo>
                  <a:cubicBezTo>
                    <a:pt x="3343217" y="2415786"/>
                    <a:pt x="3339206" y="2411774"/>
                    <a:pt x="3339206" y="2406832"/>
                  </a:cubicBezTo>
                  <a:cubicBezTo>
                    <a:pt x="3339206" y="2401877"/>
                    <a:pt x="3343217" y="2397865"/>
                    <a:pt x="3348165" y="2397865"/>
                  </a:cubicBezTo>
                  <a:close/>
                  <a:moveTo>
                    <a:pt x="3044630" y="2397865"/>
                  </a:moveTo>
                  <a:cubicBezTo>
                    <a:pt x="3049580" y="2397865"/>
                    <a:pt x="3053590" y="2401877"/>
                    <a:pt x="3053590" y="2406832"/>
                  </a:cubicBezTo>
                  <a:cubicBezTo>
                    <a:pt x="3053590" y="2411774"/>
                    <a:pt x="3049580" y="2415786"/>
                    <a:pt x="3044630" y="2415786"/>
                  </a:cubicBezTo>
                  <a:cubicBezTo>
                    <a:pt x="3039679" y="2415786"/>
                    <a:pt x="3035667" y="2411774"/>
                    <a:pt x="3035667" y="2406832"/>
                  </a:cubicBezTo>
                  <a:cubicBezTo>
                    <a:pt x="3035667" y="2401877"/>
                    <a:pt x="3039679" y="2397865"/>
                    <a:pt x="3044630" y="2397865"/>
                  </a:cubicBezTo>
                  <a:close/>
                  <a:moveTo>
                    <a:pt x="2741072" y="2397865"/>
                  </a:moveTo>
                  <a:cubicBezTo>
                    <a:pt x="2746020" y="2397865"/>
                    <a:pt x="2750033" y="2401877"/>
                    <a:pt x="2750033" y="2406832"/>
                  </a:cubicBezTo>
                  <a:cubicBezTo>
                    <a:pt x="2750033" y="2411774"/>
                    <a:pt x="2746020" y="2415786"/>
                    <a:pt x="2741072" y="2415786"/>
                  </a:cubicBezTo>
                  <a:cubicBezTo>
                    <a:pt x="2736123" y="2415786"/>
                    <a:pt x="2732111" y="2411774"/>
                    <a:pt x="2732111" y="2406832"/>
                  </a:cubicBezTo>
                  <a:cubicBezTo>
                    <a:pt x="2732111" y="2401877"/>
                    <a:pt x="2736123" y="2397865"/>
                    <a:pt x="2741072" y="2397865"/>
                  </a:cubicBezTo>
                  <a:close/>
                  <a:moveTo>
                    <a:pt x="2437521" y="2397865"/>
                  </a:moveTo>
                  <a:cubicBezTo>
                    <a:pt x="2442469" y="2397865"/>
                    <a:pt x="2446480" y="2401877"/>
                    <a:pt x="2446480" y="2406832"/>
                  </a:cubicBezTo>
                  <a:cubicBezTo>
                    <a:pt x="2446480" y="2411774"/>
                    <a:pt x="2442469" y="2415786"/>
                    <a:pt x="2437521" y="2415786"/>
                  </a:cubicBezTo>
                  <a:cubicBezTo>
                    <a:pt x="2432578" y="2415786"/>
                    <a:pt x="2428566" y="2411774"/>
                    <a:pt x="2428566" y="2406832"/>
                  </a:cubicBezTo>
                  <a:cubicBezTo>
                    <a:pt x="2428566" y="2401877"/>
                    <a:pt x="2432578" y="2397865"/>
                    <a:pt x="2437521" y="2397865"/>
                  </a:cubicBezTo>
                  <a:close/>
                  <a:moveTo>
                    <a:pt x="2133953" y="2397865"/>
                  </a:moveTo>
                  <a:cubicBezTo>
                    <a:pt x="2138903" y="2397865"/>
                    <a:pt x="2142907" y="2401877"/>
                    <a:pt x="2142907" y="2406832"/>
                  </a:cubicBezTo>
                  <a:cubicBezTo>
                    <a:pt x="2142907" y="2411774"/>
                    <a:pt x="2138903" y="2415786"/>
                    <a:pt x="2133953" y="2415786"/>
                  </a:cubicBezTo>
                  <a:cubicBezTo>
                    <a:pt x="2129002" y="2415786"/>
                    <a:pt x="2124989" y="2411774"/>
                    <a:pt x="2124989" y="2406832"/>
                  </a:cubicBezTo>
                  <a:cubicBezTo>
                    <a:pt x="2124989" y="2401877"/>
                    <a:pt x="2129002" y="2397865"/>
                    <a:pt x="2133953" y="2397865"/>
                  </a:cubicBezTo>
                  <a:close/>
                  <a:moveTo>
                    <a:pt x="1830391" y="2397865"/>
                  </a:moveTo>
                  <a:cubicBezTo>
                    <a:pt x="1835340" y="2397865"/>
                    <a:pt x="1839351" y="2401877"/>
                    <a:pt x="1839351" y="2406832"/>
                  </a:cubicBezTo>
                  <a:cubicBezTo>
                    <a:pt x="1839351" y="2411774"/>
                    <a:pt x="1835340" y="2415786"/>
                    <a:pt x="1830391" y="2415786"/>
                  </a:cubicBezTo>
                  <a:cubicBezTo>
                    <a:pt x="1825442" y="2415786"/>
                    <a:pt x="1821429" y="2411774"/>
                    <a:pt x="1821429" y="2406832"/>
                  </a:cubicBezTo>
                  <a:cubicBezTo>
                    <a:pt x="1821429" y="2401877"/>
                    <a:pt x="1825442" y="2397865"/>
                    <a:pt x="1830391" y="2397865"/>
                  </a:cubicBezTo>
                  <a:close/>
                  <a:moveTo>
                    <a:pt x="1526831" y="2397865"/>
                  </a:moveTo>
                  <a:cubicBezTo>
                    <a:pt x="1531779" y="2397865"/>
                    <a:pt x="1535791" y="2401877"/>
                    <a:pt x="1535791" y="2406832"/>
                  </a:cubicBezTo>
                  <a:cubicBezTo>
                    <a:pt x="1535791" y="2411774"/>
                    <a:pt x="1531779" y="2415786"/>
                    <a:pt x="1526831" y="2415786"/>
                  </a:cubicBezTo>
                  <a:cubicBezTo>
                    <a:pt x="1521883" y="2415786"/>
                    <a:pt x="1517871" y="2411774"/>
                    <a:pt x="1517871" y="2406832"/>
                  </a:cubicBezTo>
                  <a:cubicBezTo>
                    <a:pt x="1517871" y="2401877"/>
                    <a:pt x="1521883" y="2397865"/>
                    <a:pt x="1526831" y="2397865"/>
                  </a:cubicBezTo>
                  <a:close/>
                  <a:moveTo>
                    <a:pt x="1223267" y="2397865"/>
                  </a:moveTo>
                  <a:cubicBezTo>
                    <a:pt x="1228216" y="2397865"/>
                    <a:pt x="1232228" y="2401877"/>
                    <a:pt x="1232228" y="2406832"/>
                  </a:cubicBezTo>
                  <a:cubicBezTo>
                    <a:pt x="1232228" y="2411774"/>
                    <a:pt x="1228216" y="2415786"/>
                    <a:pt x="1223267" y="2415786"/>
                  </a:cubicBezTo>
                  <a:cubicBezTo>
                    <a:pt x="1218319" y="2415786"/>
                    <a:pt x="1214306" y="2411774"/>
                    <a:pt x="1214306" y="2406832"/>
                  </a:cubicBezTo>
                  <a:cubicBezTo>
                    <a:pt x="1214306" y="2401877"/>
                    <a:pt x="1218319" y="2397865"/>
                    <a:pt x="1223267" y="2397865"/>
                  </a:cubicBezTo>
                  <a:close/>
                  <a:moveTo>
                    <a:pt x="919709" y="2397865"/>
                  </a:moveTo>
                  <a:cubicBezTo>
                    <a:pt x="924656" y="2397865"/>
                    <a:pt x="928669" y="2401877"/>
                    <a:pt x="928669" y="2406832"/>
                  </a:cubicBezTo>
                  <a:cubicBezTo>
                    <a:pt x="928669" y="2411774"/>
                    <a:pt x="924656" y="2415786"/>
                    <a:pt x="919709" y="2415786"/>
                  </a:cubicBezTo>
                  <a:cubicBezTo>
                    <a:pt x="914758" y="2415786"/>
                    <a:pt x="910746" y="2411774"/>
                    <a:pt x="910746" y="2406832"/>
                  </a:cubicBezTo>
                  <a:cubicBezTo>
                    <a:pt x="910746" y="2401877"/>
                    <a:pt x="914758" y="2397865"/>
                    <a:pt x="919709" y="2397865"/>
                  </a:cubicBezTo>
                  <a:close/>
                  <a:moveTo>
                    <a:pt x="616134" y="2397865"/>
                  </a:moveTo>
                  <a:cubicBezTo>
                    <a:pt x="621082" y="2397865"/>
                    <a:pt x="625094" y="2401877"/>
                    <a:pt x="625094" y="2406832"/>
                  </a:cubicBezTo>
                  <a:cubicBezTo>
                    <a:pt x="625094" y="2411774"/>
                    <a:pt x="621082" y="2415786"/>
                    <a:pt x="616134" y="2415786"/>
                  </a:cubicBezTo>
                  <a:cubicBezTo>
                    <a:pt x="611185" y="2415786"/>
                    <a:pt x="607173" y="2411774"/>
                    <a:pt x="607173" y="2406832"/>
                  </a:cubicBezTo>
                  <a:cubicBezTo>
                    <a:pt x="607173" y="2401877"/>
                    <a:pt x="611185" y="2397865"/>
                    <a:pt x="616134" y="2397865"/>
                  </a:cubicBezTo>
                  <a:close/>
                  <a:moveTo>
                    <a:pt x="312575" y="2397865"/>
                  </a:moveTo>
                  <a:cubicBezTo>
                    <a:pt x="317524" y="2397865"/>
                    <a:pt x="321536" y="2401877"/>
                    <a:pt x="321536" y="2406832"/>
                  </a:cubicBezTo>
                  <a:cubicBezTo>
                    <a:pt x="321536" y="2411774"/>
                    <a:pt x="317524" y="2415786"/>
                    <a:pt x="312575" y="2415786"/>
                  </a:cubicBezTo>
                  <a:cubicBezTo>
                    <a:pt x="307626" y="2415786"/>
                    <a:pt x="303615" y="2411774"/>
                    <a:pt x="303615" y="2406832"/>
                  </a:cubicBezTo>
                  <a:cubicBezTo>
                    <a:pt x="303615" y="2401877"/>
                    <a:pt x="307626" y="2397865"/>
                    <a:pt x="312575" y="2397865"/>
                  </a:cubicBezTo>
                  <a:close/>
                  <a:moveTo>
                    <a:pt x="9016" y="2397865"/>
                  </a:moveTo>
                  <a:cubicBezTo>
                    <a:pt x="13965" y="2397865"/>
                    <a:pt x="17976" y="2401877"/>
                    <a:pt x="17976" y="2406832"/>
                  </a:cubicBezTo>
                  <a:cubicBezTo>
                    <a:pt x="17976" y="2411774"/>
                    <a:pt x="13965" y="2415786"/>
                    <a:pt x="9016" y="2415786"/>
                  </a:cubicBezTo>
                  <a:cubicBezTo>
                    <a:pt x="4067" y="2415786"/>
                    <a:pt x="55" y="2411774"/>
                    <a:pt x="55" y="2406832"/>
                  </a:cubicBezTo>
                  <a:cubicBezTo>
                    <a:pt x="55" y="2401877"/>
                    <a:pt x="4067" y="2397865"/>
                    <a:pt x="9016" y="2397865"/>
                  </a:cubicBezTo>
                  <a:close/>
                  <a:moveTo>
                    <a:pt x="6990880" y="2208036"/>
                  </a:moveTo>
                  <a:cubicBezTo>
                    <a:pt x="6995829" y="2208036"/>
                    <a:pt x="6999840" y="2212048"/>
                    <a:pt x="6999840" y="2217004"/>
                  </a:cubicBezTo>
                  <a:cubicBezTo>
                    <a:pt x="6999840" y="2221945"/>
                    <a:pt x="6995829" y="2225957"/>
                    <a:pt x="6990880" y="2225957"/>
                  </a:cubicBezTo>
                  <a:cubicBezTo>
                    <a:pt x="6985931" y="2225957"/>
                    <a:pt x="6981919" y="2221945"/>
                    <a:pt x="6981919" y="2217004"/>
                  </a:cubicBezTo>
                  <a:cubicBezTo>
                    <a:pt x="6981919" y="2212048"/>
                    <a:pt x="6985931" y="2208036"/>
                    <a:pt x="6990880" y="2208036"/>
                  </a:cubicBezTo>
                  <a:close/>
                  <a:moveTo>
                    <a:pt x="6687318" y="2208036"/>
                  </a:moveTo>
                  <a:cubicBezTo>
                    <a:pt x="6692267" y="2208036"/>
                    <a:pt x="6696278" y="2212048"/>
                    <a:pt x="6696278" y="2217004"/>
                  </a:cubicBezTo>
                  <a:cubicBezTo>
                    <a:pt x="6696278" y="2221945"/>
                    <a:pt x="6692267" y="2225957"/>
                    <a:pt x="6687318" y="2225957"/>
                  </a:cubicBezTo>
                  <a:cubicBezTo>
                    <a:pt x="6682369" y="2225957"/>
                    <a:pt x="6678357" y="2221945"/>
                    <a:pt x="6678357" y="2217004"/>
                  </a:cubicBezTo>
                  <a:cubicBezTo>
                    <a:pt x="6678357" y="2212048"/>
                    <a:pt x="6682369" y="2208036"/>
                    <a:pt x="6687318" y="2208036"/>
                  </a:cubicBezTo>
                  <a:close/>
                  <a:moveTo>
                    <a:pt x="6383755" y="2208036"/>
                  </a:moveTo>
                  <a:cubicBezTo>
                    <a:pt x="6388704" y="2208036"/>
                    <a:pt x="6392716" y="2212048"/>
                    <a:pt x="6392716" y="2217004"/>
                  </a:cubicBezTo>
                  <a:cubicBezTo>
                    <a:pt x="6392716" y="2221945"/>
                    <a:pt x="6388704" y="2225957"/>
                    <a:pt x="6383755" y="2225957"/>
                  </a:cubicBezTo>
                  <a:cubicBezTo>
                    <a:pt x="6378806" y="2225957"/>
                    <a:pt x="6374795" y="2221945"/>
                    <a:pt x="6374795" y="2217004"/>
                  </a:cubicBezTo>
                  <a:cubicBezTo>
                    <a:pt x="6374795" y="2212048"/>
                    <a:pt x="6378806" y="2208036"/>
                    <a:pt x="6383755" y="2208036"/>
                  </a:cubicBezTo>
                  <a:close/>
                  <a:moveTo>
                    <a:pt x="6080194" y="2208036"/>
                  </a:moveTo>
                  <a:cubicBezTo>
                    <a:pt x="6085143" y="2208036"/>
                    <a:pt x="6089155" y="2212048"/>
                    <a:pt x="6089155" y="2217004"/>
                  </a:cubicBezTo>
                  <a:cubicBezTo>
                    <a:pt x="6089155" y="2221945"/>
                    <a:pt x="6085143" y="2225957"/>
                    <a:pt x="6080194" y="2225957"/>
                  </a:cubicBezTo>
                  <a:cubicBezTo>
                    <a:pt x="6075245" y="2225957"/>
                    <a:pt x="6071234" y="2221945"/>
                    <a:pt x="6071234" y="2217004"/>
                  </a:cubicBezTo>
                  <a:cubicBezTo>
                    <a:pt x="6071234" y="2212048"/>
                    <a:pt x="6075245" y="2208036"/>
                    <a:pt x="6080194" y="2208036"/>
                  </a:cubicBezTo>
                  <a:close/>
                  <a:moveTo>
                    <a:pt x="5776632" y="2208036"/>
                  </a:moveTo>
                  <a:cubicBezTo>
                    <a:pt x="5781581" y="2208036"/>
                    <a:pt x="5785593" y="2212048"/>
                    <a:pt x="5785593" y="2217004"/>
                  </a:cubicBezTo>
                  <a:cubicBezTo>
                    <a:pt x="5785593" y="2221945"/>
                    <a:pt x="5781581" y="2225957"/>
                    <a:pt x="5776632" y="2225957"/>
                  </a:cubicBezTo>
                  <a:cubicBezTo>
                    <a:pt x="5771683" y="2225957"/>
                    <a:pt x="5767672" y="2221945"/>
                    <a:pt x="5767672" y="2217004"/>
                  </a:cubicBezTo>
                  <a:cubicBezTo>
                    <a:pt x="5767672" y="2212048"/>
                    <a:pt x="5771683" y="2208036"/>
                    <a:pt x="5776632" y="2208036"/>
                  </a:cubicBezTo>
                  <a:close/>
                  <a:moveTo>
                    <a:pt x="5473070" y="2208036"/>
                  </a:moveTo>
                  <a:cubicBezTo>
                    <a:pt x="5478019" y="2208036"/>
                    <a:pt x="5482031" y="2212048"/>
                    <a:pt x="5482031" y="2217004"/>
                  </a:cubicBezTo>
                  <a:cubicBezTo>
                    <a:pt x="5482031" y="2221945"/>
                    <a:pt x="5478019" y="2225957"/>
                    <a:pt x="5473070" y="2225957"/>
                  </a:cubicBezTo>
                  <a:cubicBezTo>
                    <a:pt x="5468121" y="2225957"/>
                    <a:pt x="5464110" y="2221945"/>
                    <a:pt x="5464110" y="2217004"/>
                  </a:cubicBezTo>
                  <a:cubicBezTo>
                    <a:pt x="5464110" y="2212048"/>
                    <a:pt x="5468121" y="2208036"/>
                    <a:pt x="5473070" y="2208036"/>
                  </a:cubicBezTo>
                  <a:close/>
                  <a:moveTo>
                    <a:pt x="5169508" y="2208036"/>
                  </a:moveTo>
                  <a:cubicBezTo>
                    <a:pt x="5174457" y="2208036"/>
                    <a:pt x="5178469" y="2212048"/>
                    <a:pt x="5178469" y="2217004"/>
                  </a:cubicBezTo>
                  <a:cubicBezTo>
                    <a:pt x="5178469" y="2221945"/>
                    <a:pt x="5174457" y="2225957"/>
                    <a:pt x="5169508" y="2225957"/>
                  </a:cubicBezTo>
                  <a:cubicBezTo>
                    <a:pt x="5164559" y="2225957"/>
                    <a:pt x="5160548" y="2221945"/>
                    <a:pt x="5160548" y="2217004"/>
                  </a:cubicBezTo>
                  <a:cubicBezTo>
                    <a:pt x="5160548" y="2212048"/>
                    <a:pt x="5164559" y="2208036"/>
                    <a:pt x="5169508" y="2208036"/>
                  </a:cubicBezTo>
                  <a:close/>
                  <a:moveTo>
                    <a:pt x="4865947" y="2208036"/>
                  </a:moveTo>
                  <a:cubicBezTo>
                    <a:pt x="4870896" y="2208036"/>
                    <a:pt x="4874908" y="2212048"/>
                    <a:pt x="4874908" y="2217004"/>
                  </a:cubicBezTo>
                  <a:cubicBezTo>
                    <a:pt x="4874908" y="2221945"/>
                    <a:pt x="4870896" y="2225957"/>
                    <a:pt x="4865947" y="2225957"/>
                  </a:cubicBezTo>
                  <a:cubicBezTo>
                    <a:pt x="4860998" y="2225957"/>
                    <a:pt x="4856987" y="2221945"/>
                    <a:pt x="4856987" y="2217004"/>
                  </a:cubicBezTo>
                  <a:cubicBezTo>
                    <a:pt x="4856987" y="2212048"/>
                    <a:pt x="4860998" y="2208036"/>
                    <a:pt x="4865947" y="2208036"/>
                  </a:cubicBezTo>
                  <a:close/>
                  <a:moveTo>
                    <a:pt x="4562385" y="2208036"/>
                  </a:moveTo>
                  <a:cubicBezTo>
                    <a:pt x="4567334" y="2208036"/>
                    <a:pt x="4571346" y="2212048"/>
                    <a:pt x="4571346" y="2217004"/>
                  </a:cubicBezTo>
                  <a:cubicBezTo>
                    <a:pt x="4571346" y="2221945"/>
                    <a:pt x="4567334" y="2225957"/>
                    <a:pt x="4562385" y="2225957"/>
                  </a:cubicBezTo>
                  <a:cubicBezTo>
                    <a:pt x="4557436" y="2225957"/>
                    <a:pt x="4553425" y="2221945"/>
                    <a:pt x="4553425" y="2217004"/>
                  </a:cubicBezTo>
                  <a:cubicBezTo>
                    <a:pt x="4553425" y="2212048"/>
                    <a:pt x="4557436" y="2208036"/>
                    <a:pt x="4562385" y="2208036"/>
                  </a:cubicBezTo>
                  <a:close/>
                  <a:moveTo>
                    <a:pt x="4258823" y="2208036"/>
                  </a:moveTo>
                  <a:cubicBezTo>
                    <a:pt x="4263772" y="2208036"/>
                    <a:pt x="4267784" y="2212048"/>
                    <a:pt x="4267784" y="2217004"/>
                  </a:cubicBezTo>
                  <a:cubicBezTo>
                    <a:pt x="4267784" y="2221945"/>
                    <a:pt x="4263772" y="2225957"/>
                    <a:pt x="4258823" y="2225957"/>
                  </a:cubicBezTo>
                  <a:cubicBezTo>
                    <a:pt x="4253874" y="2225957"/>
                    <a:pt x="4249863" y="2221945"/>
                    <a:pt x="4249863" y="2217004"/>
                  </a:cubicBezTo>
                  <a:cubicBezTo>
                    <a:pt x="4249863" y="2212048"/>
                    <a:pt x="4253874" y="2208036"/>
                    <a:pt x="4258823" y="2208036"/>
                  </a:cubicBezTo>
                  <a:close/>
                  <a:moveTo>
                    <a:pt x="3955261" y="2208036"/>
                  </a:moveTo>
                  <a:cubicBezTo>
                    <a:pt x="3960210" y="2208036"/>
                    <a:pt x="3964222" y="2212048"/>
                    <a:pt x="3964222" y="2217004"/>
                  </a:cubicBezTo>
                  <a:cubicBezTo>
                    <a:pt x="3964222" y="2221945"/>
                    <a:pt x="3960210" y="2225957"/>
                    <a:pt x="3955261" y="2225957"/>
                  </a:cubicBezTo>
                  <a:cubicBezTo>
                    <a:pt x="3950312" y="2225957"/>
                    <a:pt x="3946301" y="2221945"/>
                    <a:pt x="3946301" y="2217004"/>
                  </a:cubicBezTo>
                  <a:cubicBezTo>
                    <a:pt x="3946301" y="2212048"/>
                    <a:pt x="3950312" y="2208036"/>
                    <a:pt x="3955261" y="2208036"/>
                  </a:cubicBezTo>
                  <a:close/>
                  <a:moveTo>
                    <a:pt x="3651699" y="2208036"/>
                  </a:moveTo>
                  <a:cubicBezTo>
                    <a:pt x="3656648" y="2208036"/>
                    <a:pt x="3660660" y="2212048"/>
                    <a:pt x="3660660" y="2217004"/>
                  </a:cubicBezTo>
                  <a:cubicBezTo>
                    <a:pt x="3660660" y="2221945"/>
                    <a:pt x="3656648" y="2225957"/>
                    <a:pt x="3651699" y="2225957"/>
                  </a:cubicBezTo>
                  <a:cubicBezTo>
                    <a:pt x="3646751" y="2225957"/>
                    <a:pt x="3642739" y="2221945"/>
                    <a:pt x="3642739" y="2217004"/>
                  </a:cubicBezTo>
                  <a:cubicBezTo>
                    <a:pt x="3642739" y="2212048"/>
                    <a:pt x="3646751" y="2208036"/>
                    <a:pt x="3651699" y="2208036"/>
                  </a:cubicBezTo>
                  <a:close/>
                  <a:moveTo>
                    <a:pt x="3348166" y="2208036"/>
                  </a:moveTo>
                  <a:cubicBezTo>
                    <a:pt x="3353116" y="2208036"/>
                    <a:pt x="3357127" y="2212048"/>
                    <a:pt x="3357127" y="2217004"/>
                  </a:cubicBezTo>
                  <a:cubicBezTo>
                    <a:pt x="3357127" y="2221945"/>
                    <a:pt x="3353116" y="2225957"/>
                    <a:pt x="3348166" y="2225957"/>
                  </a:cubicBezTo>
                  <a:cubicBezTo>
                    <a:pt x="3343219" y="2225957"/>
                    <a:pt x="3339207" y="2221945"/>
                    <a:pt x="3339207" y="2217004"/>
                  </a:cubicBezTo>
                  <a:cubicBezTo>
                    <a:pt x="3339207" y="2212048"/>
                    <a:pt x="3343219" y="2208036"/>
                    <a:pt x="3348166" y="2208036"/>
                  </a:cubicBezTo>
                  <a:close/>
                  <a:moveTo>
                    <a:pt x="3044632" y="2208036"/>
                  </a:moveTo>
                  <a:cubicBezTo>
                    <a:pt x="3049582" y="2208036"/>
                    <a:pt x="3053592" y="2212048"/>
                    <a:pt x="3053592" y="2217004"/>
                  </a:cubicBezTo>
                  <a:cubicBezTo>
                    <a:pt x="3053592" y="2221945"/>
                    <a:pt x="3049582" y="2225957"/>
                    <a:pt x="3044632" y="2225957"/>
                  </a:cubicBezTo>
                  <a:cubicBezTo>
                    <a:pt x="3039681" y="2225957"/>
                    <a:pt x="3035670" y="2221945"/>
                    <a:pt x="3035670" y="2217004"/>
                  </a:cubicBezTo>
                  <a:cubicBezTo>
                    <a:pt x="3035670" y="2212048"/>
                    <a:pt x="3039681" y="2208036"/>
                    <a:pt x="3044632" y="2208036"/>
                  </a:cubicBezTo>
                  <a:close/>
                  <a:moveTo>
                    <a:pt x="2741075" y="2208036"/>
                  </a:moveTo>
                  <a:cubicBezTo>
                    <a:pt x="2746022" y="2208036"/>
                    <a:pt x="2750035" y="2212048"/>
                    <a:pt x="2750035" y="2217004"/>
                  </a:cubicBezTo>
                  <a:cubicBezTo>
                    <a:pt x="2750035" y="2221945"/>
                    <a:pt x="2746022" y="2225957"/>
                    <a:pt x="2741075" y="2225957"/>
                  </a:cubicBezTo>
                  <a:cubicBezTo>
                    <a:pt x="2736125" y="2225957"/>
                    <a:pt x="2732114" y="2221945"/>
                    <a:pt x="2732114" y="2217004"/>
                  </a:cubicBezTo>
                  <a:cubicBezTo>
                    <a:pt x="2732114" y="2212048"/>
                    <a:pt x="2736125" y="2208036"/>
                    <a:pt x="2741075" y="2208036"/>
                  </a:cubicBezTo>
                  <a:close/>
                  <a:moveTo>
                    <a:pt x="2437524" y="2208036"/>
                  </a:moveTo>
                  <a:cubicBezTo>
                    <a:pt x="2442472" y="2208036"/>
                    <a:pt x="2446483" y="2212048"/>
                    <a:pt x="2446483" y="2217004"/>
                  </a:cubicBezTo>
                  <a:cubicBezTo>
                    <a:pt x="2446483" y="2221945"/>
                    <a:pt x="2442472" y="2225957"/>
                    <a:pt x="2437524" y="2225957"/>
                  </a:cubicBezTo>
                  <a:cubicBezTo>
                    <a:pt x="2432581" y="2225957"/>
                    <a:pt x="2428569" y="2221945"/>
                    <a:pt x="2428569" y="2217004"/>
                  </a:cubicBezTo>
                  <a:cubicBezTo>
                    <a:pt x="2428569" y="2212048"/>
                    <a:pt x="2432581" y="2208036"/>
                    <a:pt x="2437524" y="2208036"/>
                  </a:cubicBezTo>
                  <a:close/>
                  <a:moveTo>
                    <a:pt x="2133955" y="2208036"/>
                  </a:moveTo>
                  <a:cubicBezTo>
                    <a:pt x="2138905" y="2208036"/>
                    <a:pt x="2142909" y="2212048"/>
                    <a:pt x="2142909" y="2217004"/>
                  </a:cubicBezTo>
                  <a:cubicBezTo>
                    <a:pt x="2142909" y="2221945"/>
                    <a:pt x="2138905" y="2225957"/>
                    <a:pt x="2133955" y="2225957"/>
                  </a:cubicBezTo>
                  <a:cubicBezTo>
                    <a:pt x="2129004" y="2225957"/>
                    <a:pt x="2124992" y="2221945"/>
                    <a:pt x="2124992" y="2217004"/>
                  </a:cubicBezTo>
                  <a:cubicBezTo>
                    <a:pt x="2124992" y="2212048"/>
                    <a:pt x="2129004" y="2208036"/>
                    <a:pt x="2133955" y="2208036"/>
                  </a:cubicBezTo>
                  <a:close/>
                  <a:moveTo>
                    <a:pt x="1830394" y="2208036"/>
                  </a:moveTo>
                  <a:cubicBezTo>
                    <a:pt x="1835342" y="2208036"/>
                    <a:pt x="1839354" y="2212048"/>
                    <a:pt x="1839354" y="2217004"/>
                  </a:cubicBezTo>
                  <a:cubicBezTo>
                    <a:pt x="1839354" y="2221945"/>
                    <a:pt x="1835342" y="2225957"/>
                    <a:pt x="1830394" y="2225957"/>
                  </a:cubicBezTo>
                  <a:cubicBezTo>
                    <a:pt x="1825445" y="2225957"/>
                    <a:pt x="1821432" y="2221945"/>
                    <a:pt x="1821432" y="2217004"/>
                  </a:cubicBezTo>
                  <a:cubicBezTo>
                    <a:pt x="1821432" y="2212048"/>
                    <a:pt x="1825445" y="2208036"/>
                    <a:pt x="1830394" y="2208036"/>
                  </a:cubicBezTo>
                  <a:close/>
                  <a:moveTo>
                    <a:pt x="1526833" y="2208036"/>
                  </a:moveTo>
                  <a:cubicBezTo>
                    <a:pt x="1531782" y="2208036"/>
                    <a:pt x="1535793" y="2212048"/>
                    <a:pt x="1535793" y="2217004"/>
                  </a:cubicBezTo>
                  <a:cubicBezTo>
                    <a:pt x="1535793" y="2221945"/>
                    <a:pt x="1531782" y="2225957"/>
                    <a:pt x="1526833" y="2225957"/>
                  </a:cubicBezTo>
                  <a:cubicBezTo>
                    <a:pt x="1521886" y="2225957"/>
                    <a:pt x="1517874" y="2221945"/>
                    <a:pt x="1517874" y="2217004"/>
                  </a:cubicBezTo>
                  <a:cubicBezTo>
                    <a:pt x="1517874" y="2212048"/>
                    <a:pt x="1521886" y="2208036"/>
                    <a:pt x="1526833" y="2208036"/>
                  </a:cubicBezTo>
                  <a:close/>
                  <a:moveTo>
                    <a:pt x="1223269" y="2208036"/>
                  </a:moveTo>
                  <a:cubicBezTo>
                    <a:pt x="1228219" y="2208036"/>
                    <a:pt x="1232231" y="2212048"/>
                    <a:pt x="1232231" y="2217004"/>
                  </a:cubicBezTo>
                  <a:cubicBezTo>
                    <a:pt x="1232231" y="2221945"/>
                    <a:pt x="1228219" y="2225957"/>
                    <a:pt x="1223269" y="2225957"/>
                  </a:cubicBezTo>
                  <a:cubicBezTo>
                    <a:pt x="1218321" y="2225957"/>
                    <a:pt x="1214309" y="2221945"/>
                    <a:pt x="1214309" y="2217004"/>
                  </a:cubicBezTo>
                  <a:cubicBezTo>
                    <a:pt x="1214309" y="2212048"/>
                    <a:pt x="1218321" y="2208036"/>
                    <a:pt x="1223269" y="2208036"/>
                  </a:cubicBezTo>
                  <a:close/>
                  <a:moveTo>
                    <a:pt x="919712" y="2208036"/>
                  </a:moveTo>
                  <a:cubicBezTo>
                    <a:pt x="924659" y="2208036"/>
                    <a:pt x="928671" y="2212048"/>
                    <a:pt x="928671" y="2217004"/>
                  </a:cubicBezTo>
                  <a:cubicBezTo>
                    <a:pt x="928671" y="2221945"/>
                    <a:pt x="924659" y="2225957"/>
                    <a:pt x="919712" y="2225957"/>
                  </a:cubicBezTo>
                  <a:cubicBezTo>
                    <a:pt x="914761" y="2225957"/>
                    <a:pt x="910749" y="2221945"/>
                    <a:pt x="910749" y="2217004"/>
                  </a:cubicBezTo>
                  <a:cubicBezTo>
                    <a:pt x="910749" y="2212048"/>
                    <a:pt x="914761" y="2208036"/>
                    <a:pt x="919712" y="2208036"/>
                  </a:cubicBezTo>
                  <a:close/>
                  <a:moveTo>
                    <a:pt x="616136" y="2208036"/>
                  </a:moveTo>
                  <a:cubicBezTo>
                    <a:pt x="621085" y="2208036"/>
                    <a:pt x="625096" y="2212048"/>
                    <a:pt x="625096" y="2217004"/>
                  </a:cubicBezTo>
                  <a:cubicBezTo>
                    <a:pt x="625096" y="2221945"/>
                    <a:pt x="621085" y="2225957"/>
                    <a:pt x="616136" y="2225957"/>
                  </a:cubicBezTo>
                  <a:cubicBezTo>
                    <a:pt x="611187" y="2225957"/>
                    <a:pt x="607175" y="2221945"/>
                    <a:pt x="607175" y="2217004"/>
                  </a:cubicBezTo>
                  <a:cubicBezTo>
                    <a:pt x="607175" y="2212048"/>
                    <a:pt x="611187" y="2208036"/>
                    <a:pt x="616136" y="2208036"/>
                  </a:cubicBezTo>
                  <a:close/>
                  <a:moveTo>
                    <a:pt x="312578" y="2208036"/>
                  </a:moveTo>
                  <a:cubicBezTo>
                    <a:pt x="317526" y="2208036"/>
                    <a:pt x="321538" y="2212048"/>
                    <a:pt x="321538" y="2217004"/>
                  </a:cubicBezTo>
                  <a:cubicBezTo>
                    <a:pt x="321538" y="2221945"/>
                    <a:pt x="317526" y="2225957"/>
                    <a:pt x="312578" y="2225957"/>
                  </a:cubicBezTo>
                  <a:cubicBezTo>
                    <a:pt x="307629" y="2225957"/>
                    <a:pt x="303617" y="2221945"/>
                    <a:pt x="303617" y="2217004"/>
                  </a:cubicBezTo>
                  <a:cubicBezTo>
                    <a:pt x="303617" y="2212048"/>
                    <a:pt x="307629" y="2208036"/>
                    <a:pt x="312578" y="2208036"/>
                  </a:cubicBezTo>
                  <a:close/>
                  <a:moveTo>
                    <a:pt x="9018" y="2208036"/>
                  </a:moveTo>
                  <a:cubicBezTo>
                    <a:pt x="13967" y="2208036"/>
                    <a:pt x="17979" y="2212048"/>
                    <a:pt x="17979" y="2217004"/>
                  </a:cubicBezTo>
                  <a:cubicBezTo>
                    <a:pt x="17979" y="2221945"/>
                    <a:pt x="13967" y="2225957"/>
                    <a:pt x="9018" y="2225957"/>
                  </a:cubicBezTo>
                  <a:cubicBezTo>
                    <a:pt x="4070" y="2225957"/>
                    <a:pt x="58" y="2221945"/>
                    <a:pt x="58" y="2217004"/>
                  </a:cubicBezTo>
                  <a:cubicBezTo>
                    <a:pt x="58" y="2212048"/>
                    <a:pt x="4070" y="2208036"/>
                    <a:pt x="9018" y="2208036"/>
                  </a:cubicBezTo>
                  <a:close/>
                  <a:moveTo>
                    <a:pt x="6836025" y="2131153"/>
                  </a:moveTo>
                  <a:cubicBezTo>
                    <a:pt x="6840974" y="2131153"/>
                    <a:pt x="6844985" y="2135167"/>
                    <a:pt x="6844985" y="2140112"/>
                  </a:cubicBezTo>
                  <a:cubicBezTo>
                    <a:pt x="6844985" y="2145066"/>
                    <a:pt x="6840974" y="2149078"/>
                    <a:pt x="6836025" y="2149078"/>
                  </a:cubicBezTo>
                  <a:cubicBezTo>
                    <a:pt x="6831076" y="2149078"/>
                    <a:pt x="6827064" y="2145066"/>
                    <a:pt x="6827064" y="2140112"/>
                  </a:cubicBezTo>
                  <a:cubicBezTo>
                    <a:pt x="6827064" y="2135167"/>
                    <a:pt x="6831076" y="2131153"/>
                    <a:pt x="6836025" y="2131153"/>
                  </a:cubicBezTo>
                  <a:close/>
                  <a:moveTo>
                    <a:pt x="6532742" y="2131153"/>
                  </a:moveTo>
                  <a:cubicBezTo>
                    <a:pt x="6537691" y="2131153"/>
                    <a:pt x="6541703" y="2135167"/>
                    <a:pt x="6541703" y="2140112"/>
                  </a:cubicBezTo>
                  <a:cubicBezTo>
                    <a:pt x="6541703" y="2145066"/>
                    <a:pt x="6537691" y="2149078"/>
                    <a:pt x="6532742" y="2149078"/>
                  </a:cubicBezTo>
                  <a:cubicBezTo>
                    <a:pt x="6527793" y="2149078"/>
                    <a:pt x="6523782" y="2145066"/>
                    <a:pt x="6523782" y="2140112"/>
                  </a:cubicBezTo>
                  <a:cubicBezTo>
                    <a:pt x="6523782" y="2135167"/>
                    <a:pt x="6527793" y="2131153"/>
                    <a:pt x="6532742" y="2131153"/>
                  </a:cubicBezTo>
                  <a:close/>
                  <a:moveTo>
                    <a:pt x="6229459" y="2131153"/>
                  </a:moveTo>
                  <a:cubicBezTo>
                    <a:pt x="6234408" y="2131153"/>
                    <a:pt x="6238420" y="2135167"/>
                    <a:pt x="6238420" y="2140112"/>
                  </a:cubicBezTo>
                  <a:cubicBezTo>
                    <a:pt x="6238420" y="2145066"/>
                    <a:pt x="6234408" y="2149078"/>
                    <a:pt x="6229459" y="2149078"/>
                  </a:cubicBezTo>
                  <a:cubicBezTo>
                    <a:pt x="6224510" y="2149078"/>
                    <a:pt x="6220499" y="2145066"/>
                    <a:pt x="6220499" y="2140112"/>
                  </a:cubicBezTo>
                  <a:cubicBezTo>
                    <a:pt x="6220499" y="2135167"/>
                    <a:pt x="6224510" y="2131153"/>
                    <a:pt x="6229459" y="2131153"/>
                  </a:cubicBezTo>
                  <a:close/>
                  <a:moveTo>
                    <a:pt x="5926177" y="2131153"/>
                  </a:moveTo>
                  <a:cubicBezTo>
                    <a:pt x="5931126" y="2131153"/>
                    <a:pt x="5935138" y="2135167"/>
                    <a:pt x="5935138" y="2140112"/>
                  </a:cubicBezTo>
                  <a:cubicBezTo>
                    <a:pt x="5935138" y="2145066"/>
                    <a:pt x="5931126" y="2149078"/>
                    <a:pt x="5926177" y="2149078"/>
                  </a:cubicBezTo>
                  <a:cubicBezTo>
                    <a:pt x="5921228" y="2149078"/>
                    <a:pt x="5917217" y="2145066"/>
                    <a:pt x="5917217" y="2140112"/>
                  </a:cubicBezTo>
                  <a:cubicBezTo>
                    <a:pt x="5917217" y="2135167"/>
                    <a:pt x="5921228" y="2131153"/>
                    <a:pt x="5926177" y="2131153"/>
                  </a:cubicBezTo>
                  <a:close/>
                  <a:moveTo>
                    <a:pt x="5622895" y="2131153"/>
                  </a:moveTo>
                  <a:cubicBezTo>
                    <a:pt x="5627844" y="2131153"/>
                    <a:pt x="5631856" y="2135167"/>
                    <a:pt x="5631856" y="2140112"/>
                  </a:cubicBezTo>
                  <a:cubicBezTo>
                    <a:pt x="5631856" y="2145066"/>
                    <a:pt x="5627844" y="2149078"/>
                    <a:pt x="5622895" y="2149078"/>
                  </a:cubicBezTo>
                  <a:cubicBezTo>
                    <a:pt x="5617946" y="2149078"/>
                    <a:pt x="5613935" y="2145066"/>
                    <a:pt x="5613935" y="2140112"/>
                  </a:cubicBezTo>
                  <a:cubicBezTo>
                    <a:pt x="5613935" y="2135167"/>
                    <a:pt x="5617946" y="2131153"/>
                    <a:pt x="5622895" y="2131153"/>
                  </a:cubicBezTo>
                  <a:close/>
                  <a:moveTo>
                    <a:pt x="5319613" y="2131153"/>
                  </a:moveTo>
                  <a:cubicBezTo>
                    <a:pt x="5324562" y="2131153"/>
                    <a:pt x="5328574" y="2135167"/>
                    <a:pt x="5328574" y="2140112"/>
                  </a:cubicBezTo>
                  <a:cubicBezTo>
                    <a:pt x="5328574" y="2145066"/>
                    <a:pt x="5324562" y="2149078"/>
                    <a:pt x="5319613" y="2149078"/>
                  </a:cubicBezTo>
                  <a:cubicBezTo>
                    <a:pt x="5314664" y="2149078"/>
                    <a:pt x="5310653" y="2145066"/>
                    <a:pt x="5310653" y="2140112"/>
                  </a:cubicBezTo>
                  <a:cubicBezTo>
                    <a:pt x="5310653" y="2135167"/>
                    <a:pt x="5314664" y="2131153"/>
                    <a:pt x="5319613" y="2131153"/>
                  </a:cubicBezTo>
                  <a:close/>
                  <a:moveTo>
                    <a:pt x="5016330" y="2131153"/>
                  </a:moveTo>
                  <a:cubicBezTo>
                    <a:pt x="5021279" y="2131153"/>
                    <a:pt x="5025291" y="2135167"/>
                    <a:pt x="5025291" y="2140112"/>
                  </a:cubicBezTo>
                  <a:cubicBezTo>
                    <a:pt x="5025291" y="2145066"/>
                    <a:pt x="5021279" y="2149078"/>
                    <a:pt x="5016330" y="2149078"/>
                  </a:cubicBezTo>
                  <a:cubicBezTo>
                    <a:pt x="5011381" y="2149078"/>
                    <a:pt x="5007370" y="2145066"/>
                    <a:pt x="5007370" y="2140112"/>
                  </a:cubicBezTo>
                  <a:cubicBezTo>
                    <a:pt x="5007370" y="2135167"/>
                    <a:pt x="5011381" y="2131153"/>
                    <a:pt x="5016330" y="2131153"/>
                  </a:cubicBezTo>
                  <a:close/>
                  <a:moveTo>
                    <a:pt x="4713048" y="2131153"/>
                  </a:moveTo>
                  <a:cubicBezTo>
                    <a:pt x="4717997" y="2131153"/>
                    <a:pt x="4722009" y="2135167"/>
                    <a:pt x="4722009" y="2140112"/>
                  </a:cubicBezTo>
                  <a:cubicBezTo>
                    <a:pt x="4722009" y="2145066"/>
                    <a:pt x="4717997" y="2149078"/>
                    <a:pt x="4713048" y="2149078"/>
                  </a:cubicBezTo>
                  <a:cubicBezTo>
                    <a:pt x="4708099" y="2149078"/>
                    <a:pt x="4704088" y="2145066"/>
                    <a:pt x="4704088" y="2140112"/>
                  </a:cubicBezTo>
                  <a:cubicBezTo>
                    <a:pt x="4704088" y="2135167"/>
                    <a:pt x="4708099" y="2131153"/>
                    <a:pt x="4713048" y="2131153"/>
                  </a:cubicBezTo>
                  <a:close/>
                  <a:moveTo>
                    <a:pt x="4409765" y="2131153"/>
                  </a:moveTo>
                  <a:cubicBezTo>
                    <a:pt x="4414714" y="2131153"/>
                    <a:pt x="4418726" y="2135167"/>
                    <a:pt x="4418726" y="2140112"/>
                  </a:cubicBezTo>
                  <a:cubicBezTo>
                    <a:pt x="4418726" y="2145066"/>
                    <a:pt x="4414714" y="2149078"/>
                    <a:pt x="4409765" y="2149078"/>
                  </a:cubicBezTo>
                  <a:cubicBezTo>
                    <a:pt x="4404816" y="2149078"/>
                    <a:pt x="4400805" y="2145066"/>
                    <a:pt x="4400805" y="2140112"/>
                  </a:cubicBezTo>
                  <a:cubicBezTo>
                    <a:pt x="4400805" y="2135167"/>
                    <a:pt x="4404816" y="2131153"/>
                    <a:pt x="4409765" y="2131153"/>
                  </a:cubicBezTo>
                  <a:close/>
                  <a:moveTo>
                    <a:pt x="4106483" y="2131153"/>
                  </a:moveTo>
                  <a:cubicBezTo>
                    <a:pt x="4111432" y="2131153"/>
                    <a:pt x="4115444" y="2135167"/>
                    <a:pt x="4115444" y="2140112"/>
                  </a:cubicBezTo>
                  <a:cubicBezTo>
                    <a:pt x="4115444" y="2145066"/>
                    <a:pt x="4111432" y="2149078"/>
                    <a:pt x="4106483" y="2149078"/>
                  </a:cubicBezTo>
                  <a:cubicBezTo>
                    <a:pt x="4101534" y="2149078"/>
                    <a:pt x="4097523" y="2145066"/>
                    <a:pt x="4097523" y="2140112"/>
                  </a:cubicBezTo>
                  <a:cubicBezTo>
                    <a:pt x="4097523" y="2135167"/>
                    <a:pt x="4101534" y="2131153"/>
                    <a:pt x="4106483" y="2131153"/>
                  </a:cubicBezTo>
                  <a:close/>
                  <a:moveTo>
                    <a:pt x="3803200" y="2131153"/>
                  </a:moveTo>
                  <a:cubicBezTo>
                    <a:pt x="3808149" y="2131153"/>
                    <a:pt x="3812161" y="2135167"/>
                    <a:pt x="3812161" y="2140112"/>
                  </a:cubicBezTo>
                  <a:cubicBezTo>
                    <a:pt x="3812161" y="2145066"/>
                    <a:pt x="3808149" y="2149078"/>
                    <a:pt x="3803200" y="2149078"/>
                  </a:cubicBezTo>
                  <a:cubicBezTo>
                    <a:pt x="3798252" y="2149078"/>
                    <a:pt x="3794240" y="2145066"/>
                    <a:pt x="3794240" y="2140112"/>
                  </a:cubicBezTo>
                  <a:cubicBezTo>
                    <a:pt x="3794240" y="2135167"/>
                    <a:pt x="3798252" y="2131153"/>
                    <a:pt x="3803200" y="2131153"/>
                  </a:cubicBezTo>
                  <a:close/>
                  <a:moveTo>
                    <a:pt x="3499921" y="2131153"/>
                  </a:moveTo>
                  <a:cubicBezTo>
                    <a:pt x="3504867" y="2131153"/>
                    <a:pt x="3508879" y="2135167"/>
                    <a:pt x="3508879" y="2140112"/>
                  </a:cubicBezTo>
                  <a:cubicBezTo>
                    <a:pt x="3508879" y="2145066"/>
                    <a:pt x="3504867" y="2149078"/>
                    <a:pt x="3499921" y="2149078"/>
                  </a:cubicBezTo>
                  <a:cubicBezTo>
                    <a:pt x="3495030" y="2149078"/>
                    <a:pt x="3491021" y="2145066"/>
                    <a:pt x="3491021" y="2140112"/>
                  </a:cubicBezTo>
                  <a:cubicBezTo>
                    <a:pt x="3491021" y="2135167"/>
                    <a:pt x="3495030" y="2131153"/>
                    <a:pt x="3499921" y="2131153"/>
                  </a:cubicBezTo>
                  <a:close/>
                  <a:moveTo>
                    <a:pt x="3196690" y="2131153"/>
                  </a:moveTo>
                  <a:cubicBezTo>
                    <a:pt x="3201644" y="2131153"/>
                    <a:pt x="3205663" y="2135167"/>
                    <a:pt x="3205663" y="2140112"/>
                  </a:cubicBezTo>
                  <a:cubicBezTo>
                    <a:pt x="3205663" y="2145066"/>
                    <a:pt x="3201644" y="2149078"/>
                    <a:pt x="3196690" y="2149078"/>
                  </a:cubicBezTo>
                  <a:cubicBezTo>
                    <a:pt x="3191743" y="2149078"/>
                    <a:pt x="3187729" y="2145066"/>
                    <a:pt x="3187729" y="2140112"/>
                  </a:cubicBezTo>
                  <a:cubicBezTo>
                    <a:pt x="3187729" y="2135167"/>
                    <a:pt x="3191743" y="2131153"/>
                    <a:pt x="3196690" y="2131153"/>
                  </a:cubicBezTo>
                  <a:close/>
                  <a:moveTo>
                    <a:pt x="2893466" y="2131153"/>
                  </a:moveTo>
                  <a:cubicBezTo>
                    <a:pt x="2898416" y="2131153"/>
                    <a:pt x="2902425" y="2135167"/>
                    <a:pt x="2902425" y="2140112"/>
                  </a:cubicBezTo>
                  <a:cubicBezTo>
                    <a:pt x="2902425" y="2145066"/>
                    <a:pt x="2898416" y="2149078"/>
                    <a:pt x="2893466" y="2149078"/>
                  </a:cubicBezTo>
                  <a:cubicBezTo>
                    <a:pt x="2888518" y="2149078"/>
                    <a:pt x="2884505" y="2145066"/>
                    <a:pt x="2884505" y="2140112"/>
                  </a:cubicBezTo>
                  <a:cubicBezTo>
                    <a:pt x="2884505" y="2135167"/>
                    <a:pt x="2888518" y="2131153"/>
                    <a:pt x="2893466" y="2131153"/>
                  </a:cubicBezTo>
                  <a:close/>
                  <a:moveTo>
                    <a:pt x="2590183" y="2131153"/>
                  </a:moveTo>
                  <a:cubicBezTo>
                    <a:pt x="2595128" y="2131153"/>
                    <a:pt x="2599141" y="2135167"/>
                    <a:pt x="2599141" y="2140112"/>
                  </a:cubicBezTo>
                  <a:cubicBezTo>
                    <a:pt x="2599141" y="2145066"/>
                    <a:pt x="2595128" y="2149078"/>
                    <a:pt x="2590183" y="2149078"/>
                  </a:cubicBezTo>
                  <a:cubicBezTo>
                    <a:pt x="2585237" y="2149078"/>
                    <a:pt x="2581228" y="2145066"/>
                    <a:pt x="2581228" y="2140112"/>
                  </a:cubicBezTo>
                  <a:cubicBezTo>
                    <a:pt x="2581228" y="2135167"/>
                    <a:pt x="2585237" y="2131153"/>
                    <a:pt x="2590183" y="2131153"/>
                  </a:cubicBezTo>
                  <a:close/>
                  <a:moveTo>
                    <a:pt x="2286910" y="2131153"/>
                  </a:moveTo>
                  <a:cubicBezTo>
                    <a:pt x="2291855" y="2131153"/>
                    <a:pt x="2295869" y="2135167"/>
                    <a:pt x="2295869" y="2140112"/>
                  </a:cubicBezTo>
                  <a:cubicBezTo>
                    <a:pt x="2295869" y="2145066"/>
                    <a:pt x="2291855" y="2149078"/>
                    <a:pt x="2286910" y="2149078"/>
                  </a:cubicBezTo>
                  <a:cubicBezTo>
                    <a:pt x="2281955" y="2149078"/>
                    <a:pt x="2277951" y="2145066"/>
                    <a:pt x="2277951" y="2140112"/>
                  </a:cubicBezTo>
                  <a:cubicBezTo>
                    <a:pt x="2277951" y="2135167"/>
                    <a:pt x="2281955" y="2131153"/>
                    <a:pt x="2286910" y="2131153"/>
                  </a:cubicBezTo>
                  <a:close/>
                  <a:moveTo>
                    <a:pt x="1983638" y="2131153"/>
                  </a:moveTo>
                  <a:cubicBezTo>
                    <a:pt x="1988589" y="2131153"/>
                    <a:pt x="1992602" y="2135167"/>
                    <a:pt x="1992602" y="2140112"/>
                  </a:cubicBezTo>
                  <a:cubicBezTo>
                    <a:pt x="1992602" y="2145066"/>
                    <a:pt x="1988589" y="2149078"/>
                    <a:pt x="1983638" y="2149078"/>
                  </a:cubicBezTo>
                  <a:cubicBezTo>
                    <a:pt x="1978689" y="2149078"/>
                    <a:pt x="1974678" y="2145066"/>
                    <a:pt x="1974678" y="2140112"/>
                  </a:cubicBezTo>
                  <a:cubicBezTo>
                    <a:pt x="1974678" y="2135167"/>
                    <a:pt x="1978689" y="2131153"/>
                    <a:pt x="1983638" y="2131153"/>
                  </a:cubicBezTo>
                  <a:close/>
                  <a:moveTo>
                    <a:pt x="1680378" y="2131153"/>
                  </a:moveTo>
                  <a:cubicBezTo>
                    <a:pt x="1685327" y="2131153"/>
                    <a:pt x="1689339" y="2135167"/>
                    <a:pt x="1689339" y="2140112"/>
                  </a:cubicBezTo>
                  <a:cubicBezTo>
                    <a:pt x="1689339" y="2145066"/>
                    <a:pt x="1685327" y="2149078"/>
                    <a:pt x="1680378" y="2149078"/>
                  </a:cubicBezTo>
                  <a:cubicBezTo>
                    <a:pt x="1675429" y="2149078"/>
                    <a:pt x="1671417" y="2145066"/>
                    <a:pt x="1671417" y="2140112"/>
                  </a:cubicBezTo>
                  <a:cubicBezTo>
                    <a:pt x="1671417" y="2135167"/>
                    <a:pt x="1675429" y="2131153"/>
                    <a:pt x="1680378" y="2131153"/>
                  </a:cubicBezTo>
                  <a:close/>
                  <a:moveTo>
                    <a:pt x="1377096" y="2131153"/>
                  </a:moveTo>
                  <a:cubicBezTo>
                    <a:pt x="1382046" y="2131153"/>
                    <a:pt x="1386058" y="2135167"/>
                    <a:pt x="1386058" y="2140112"/>
                  </a:cubicBezTo>
                  <a:cubicBezTo>
                    <a:pt x="1386058" y="2145066"/>
                    <a:pt x="1382046" y="2149078"/>
                    <a:pt x="1377096" y="2149078"/>
                  </a:cubicBezTo>
                  <a:cubicBezTo>
                    <a:pt x="1372146" y="2149078"/>
                    <a:pt x="1368133" y="2145066"/>
                    <a:pt x="1368133" y="2140112"/>
                  </a:cubicBezTo>
                  <a:cubicBezTo>
                    <a:pt x="1368133" y="2135167"/>
                    <a:pt x="1372146" y="2131153"/>
                    <a:pt x="1377096" y="2131153"/>
                  </a:cubicBezTo>
                  <a:close/>
                  <a:moveTo>
                    <a:pt x="1073806" y="2131153"/>
                  </a:moveTo>
                  <a:cubicBezTo>
                    <a:pt x="1078757" y="2131153"/>
                    <a:pt x="1082767" y="2135167"/>
                    <a:pt x="1082767" y="2140112"/>
                  </a:cubicBezTo>
                  <a:cubicBezTo>
                    <a:pt x="1082767" y="2145066"/>
                    <a:pt x="1078757" y="2149078"/>
                    <a:pt x="1073806" y="2149078"/>
                  </a:cubicBezTo>
                  <a:cubicBezTo>
                    <a:pt x="1068856" y="2149078"/>
                    <a:pt x="1064844" y="2145066"/>
                    <a:pt x="1064844" y="2140112"/>
                  </a:cubicBezTo>
                  <a:cubicBezTo>
                    <a:pt x="1064844" y="2135167"/>
                    <a:pt x="1068856" y="2131153"/>
                    <a:pt x="1073806" y="2131153"/>
                  </a:cubicBezTo>
                  <a:close/>
                  <a:moveTo>
                    <a:pt x="770533" y="2131153"/>
                  </a:moveTo>
                  <a:cubicBezTo>
                    <a:pt x="775478" y="2131153"/>
                    <a:pt x="779483" y="2135167"/>
                    <a:pt x="779483" y="2140112"/>
                  </a:cubicBezTo>
                  <a:cubicBezTo>
                    <a:pt x="779483" y="2145066"/>
                    <a:pt x="775478" y="2149078"/>
                    <a:pt x="770533" y="2149078"/>
                  </a:cubicBezTo>
                  <a:cubicBezTo>
                    <a:pt x="765576" y="2149078"/>
                    <a:pt x="761565" y="2145066"/>
                    <a:pt x="761565" y="2140112"/>
                  </a:cubicBezTo>
                  <a:cubicBezTo>
                    <a:pt x="761565" y="2135167"/>
                    <a:pt x="765576" y="2131153"/>
                    <a:pt x="770533" y="2131153"/>
                  </a:cubicBezTo>
                  <a:close/>
                  <a:moveTo>
                    <a:pt x="467218" y="2131153"/>
                  </a:moveTo>
                  <a:cubicBezTo>
                    <a:pt x="472167" y="2131153"/>
                    <a:pt x="476179" y="2135167"/>
                    <a:pt x="476179" y="2140112"/>
                  </a:cubicBezTo>
                  <a:cubicBezTo>
                    <a:pt x="476179" y="2145066"/>
                    <a:pt x="472167" y="2149078"/>
                    <a:pt x="467218" y="2149078"/>
                  </a:cubicBezTo>
                  <a:cubicBezTo>
                    <a:pt x="462270" y="2149078"/>
                    <a:pt x="458258" y="2145066"/>
                    <a:pt x="458258" y="2140112"/>
                  </a:cubicBezTo>
                  <a:cubicBezTo>
                    <a:pt x="458258" y="2135167"/>
                    <a:pt x="462270" y="2131153"/>
                    <a:pt x="467218" y="2131153"/>
                  </a:cubicBezTo>
                  <a:close/>
                  <a:moveTo>
                    <a:pt x="163939" y="2131153"/>
                  </a:moveTo>
                  <a:cubicBezTo>
                    <a:pt x="168887" y="2131153"/>
                    <a:pt x="172899" y="2135167"/>
                    <a:pt x="172899" y="2140112"/>
                  </a:cubicBezTo>
                  <a:cubicBezTo>
                    <a:pt x="172899" y="2145066"/>
                    <a:pt x="168887" y="2149078"/>
                    <a:pt x="163939" y="2149078"/>
                  </a:cubicBezTo>
                  <a:cubicBezTo>
                    <a:pt x="158990" y="2149078"/>
                    <a:pt x="154979" y="2145066"/>
                    <a:pt x="154979" y="2140112"/>
                  </a:cubicBezTo>
                  <a:cubicBezTo>
                    <a:pt x="154979" y="2135167"/>
                    <a:pt x="158990" y="2131153"/>
                    <a:pt x="163939" y="2131153"/>
                  </a:cubicBezTo>
                  <a:close/>
                  <a:moveTo>
                    <a:pt x="6836025" y="1941321"/>
                  </a:moveTo>
                  <a:cubicBezTo>
                    <a:pt x="6840974" y="1941321"/>
                    <a:pt x="6844985" y="1945340"/>
                    <a:pt x="6844985" y="1950283"/>
                  </a:cubicBezTo>
                  <a:cubicBezTo>
                    <a:pt x="6844985" y="1955237"/>
                    <a:pt x="6840974" y="1959250"/>
                    <a:pt x="6836025" y="1959250"/>
                  </a:cubicBezTo>
                  <a:cubicBezTo>
                    <a:pt x="6831076" y="1959250"/>
                    <a:pt x="6827064" y="1955237"/>
                    <a:pt x="6827064" y="1950283"/>
                  </a:cubicBezTo>
                  <a:cubicBezTo>
                    <a:pt x="6827064" y="1945340"/>
                    <a:pt x="6831076" y="1941321"/>
                    <a:pt x="6836025" y="1941321"/>
                  </a:cubicBezTo>
                  <a:close/>
                  <a:moveTo>
                    <a:pt x="6532742" y="1941321"/>
                  </a:moveTo>
                  <a:cubicBezTo>
                    <a:pt x="6537691" y="1941321"/>
                    <a:pt x="6541703" y="1945340"/>
                    <a:pt x="6541703" y="1950283"/>
                  </a:cubicBezTo>
                  <a:cubicBezTo>
                    <a:pt x="6541703" y="1955237"/>
                    <a:pt x="6537691" y="1959250"/>
                    <a:pt x="6532742" y="1959250"/>
                  </a:cubicBezTo>
                  <a:cubicBezTo>
                    <a:pt x="6527793" y="1959250"/>
                    <a:pt x="6523782" y="1955237"/>
                    <a:pt x="6523782" y="1950283"/>
                  </a:cubicBezTo>
                  <a:cubicBezTo>
                    <a:pt x="6523782" y="1945340"/>
                    <a:pt x="6527793" y="1941321"/>
                    <a:pt x="6532742" y="1941321"/>
                  </a:cubicBezTo>
                  <a:close/>
                  <a:moveTo>
                    <a:pt x="6229459" y="1941321"/>
                  </a:moveTo>
                  <a:cubicBezTo>
                    <a:pt x="6234408" y="1941321"/>
                    <a:pt x="6238420" y="1945340"/>
                    <a:pt x="6238420" y="1950283"/>
                  </a:cubicBezTo>
                  <a:cubicBezTo>
                    <a:pt x="6238420" y="1955237"/>
                    <a:pt x="6234408" y="1959250"/>
                    <a:pt x="6229459" y="1959250"/>
                  </a:cubicBezTo>
                  <a:cubicBezTo>
                    <a:pt x="6224510" y="1959250"/>
                    <a:pt x="6220499" y="1955237"/>
                    <a:pt x="6220499" y="1950283"/>
                  </a:cubicBezTo>
                  <a:cubicBezTo>
                    <a:pt x="6220499" y="1945340"/>
                    <a:pt x="6224510" y="1941321"/>
                    <a:pt x="6229459" y="1941321"/>
                  </a:cubicBezTo>
                  <a:close/>
                  <a:moveTo>
                    <a:pt x="5926177" y="1941321"/>
                  </a:moveTo>
                  <a:cubicBezTo>
                    <a:pt x="5931126" y="1941321"/>
                    <a:pt x="5935138" y="1945340"/>
                    <a:pt x="5935138" y="1950283"/>
                  </a:cubicBezTo>
                  <a:cubicBezTo>
                    <a:pt x="5935138" y="1955237"/>
                    <a:pt x="5931126" y="1959250"/>
                    <a:pt x="5926177" y="1959250"/>
                  </a:cubicBezTo>
                  <a:cubicBezTo>
                    <a:pt x="5921228" y="1959250"/>
                    <a:pt x="5917217" y="1955237"/>
                    <a:pt x="5917217" y="1950283"/>
                  </a:cubicBezTo>
                  <a:cubicBezTo>
                    <a:pt x="5917217" y="1945340"/>
                    <a:pt x="5921228" y="1941321"/>
                    <a:pt x="5926177" y="1941321"/>
                  </a:cubicBezTo>
                  <a:close/>
                  <a:moveTo>
                    <a:pt x="5622895" y="1941321"/>
                  </a:moveTo>
                  <a:cubicBezTo>
                    <a:pt x="5627844" y="1941321"/>
                    <a:pt x="5631856" y="1945340"/>
                    <a:pt x="5631856" y="1950283"/>
                  </a:cubicBezTo>
                  <a:cubicBezTo>
                    <a:pt x="5631856" y="1955237"/>
                    <a:pt x="5627844" y="1959250"/>
                    <a:pt x="5622895" y="1959250"/>
                  </a:cubicBezTo>
                  <a:cubicBezTo>
                    <a:pt x="5617946" y="1959250"/>
                    <a:pt x="5613935" y="1955237"/>
                    <a:pt x="5613935" y="1950283"/>
                  </a:cubicBezTo>
                  <a:cubicBezTo>
                    <a:pt x="5613935" y="1945340"/>
                    <a:pt x="5617946" y="1941321"/>
                    <a:pt x="5622895" y="1941321"/>
                  </a:cubicBezTo>
                  <a:close/>
                  <a:moveTo>
                    <a:pt x="5319613" y="1941321"/>
                  </a:moveTo>
                  <a:cubicBezTo>
                    <a:pt x="5324562" y="1941321"/>
                    <a:pt x="5328574" y="1945340"/>
                    <a:pt x="5328574" y="1950283"/>
                  </a:cubicBezTo>
                  <a:cubicBezTo>
                    <a:pt x="5328574" y="1955237"/>
                    <a:pt x="5324562" y="1959250"/>
                    <a:pt x="5319613" y="1959250"/>
                  </a:cubicBezTo>
                  <a:cubicBezTo>
                    <a:pt x="5314664" y="1959250"/>
                    <a:pt x="5310653" y="1955237"/>
                    <a:pt x="5310653" y="1950283"/>
                  </a:cubicBezTo>
                  <a:cubicBezTo>
                    <a:pt x="5310653" y="1945340"/>
                    <a:pt x="5314664" y="1941321"/>
                    <a:pt x="5319613" y="1941321"/>
                  </a:cubicBezTo>
                  <a:close/>
                  <a:moveTo>
                    <a:pt x="5016330" y="1941321"/>
                  </a:moveTo>
                  <a:cubicBezTo>
                    <a:pt x="5021279" y="1941321"/>
                    <a:pt x="5025291" y="1945340"/>
                    <a:pt x="5025291" y="1950283"/>
                  </a:cubicBezTo>
                  <a:cubicBezTo>
                    <a:pt x="5025291" y="1955237"/>
                    <a:pt x="5021279" y="1959250"/>
                    <a:pt x="5016330" y="1959250"/>
                  </a:cubicBezTo>
                  <a:cubicBezTo>
                    <a:pt x="5011381" y="1959250"/>
                    <a:pt x="5007370" y="1955237"/>
                    <a:pt x="5007370" y="1950283"/>
                  </a:cubicBezTo>
                  <a:cubicBezTo>
                    <a:pt x="5007370" y="1945340"/>
                    <a:pt x="5011381" y="1941321"/>
                    <a:pt x="5016330" y="1941321"/>
                  </a:cubicBezTo>
                  <a:close/>
                  <a:moveTo>
                    <a:pt x="4713048" y="1941321"/>
                  </a:moveTo>
                  <a:cubicBezTo>
                    <a:pt x="4717997" y="1941321"/>
                    <a:pt x="4722009" y="1945340"/>
                    <a:pt x="4722009" y="1950283"/>
                  </a:cubicBezTo>
                  <a:cubicBezTo>
                    <a:pt x="4722009" y="1955237"/>
                    <a:pt x="4717997" y="1959250"/>
                    <a:pt x="4713048" y="1959250"/>
                  </a:cubicBezTo>
                  <a:cubicBezTo>
                    <a:pt x="4708099" y="1959250"/>
                    <a:pt x="4704088" y="1955237"/>
                    <a:pt x="4704088" y="1950283"/>
                  </a:cubicBezTo>
                  <a:cubicBezTo>
                    <a:pt x="4704088" y="1945340"/>
                    <a:pt x="4708099" y="1941321"/>
                    <a:pt x="4713048" y="1941321"/>
                  </a:cubicBezTo>
                  <a:close/>
                  <a:moveTo>
                    <a:pt x="4409765" y="1941321"/>
                  </a:moveTo>
                  <a:cubicBezTo>
                    <a:pt x="4414714" y="1941321"/>
                    <a:pt x="4418726" y="1945340"/>
                    <a:pt x="4418726" y="1950283"/>
                  </a:cubicBezTo>
                  <a:cubicBezTo>
                    <a:pt x="4418726" y="1955237"/>
                    <a:pt x="4414714" y="1959250"/>
                    <a:pt x="4409765" y="1959250"/>
                  </a:cubicBezTo>
                  <a:cubicBezTo>
                    <a:pt x="4404816" y="1959250"/>
                    <a:pt x="4400805" y="1955237"/>
                    <a:pt x="4400805" y="1950283"/>
                  </a:cubicBezTo>
                  <a:cubicBezTo>
                    <a:pt x="4400805" y="1945340"/>
                    <a:pt x="4404816" y="1941321"/>
                    <a:pt x="4409765" y="1941321"/>
                  </a:cubicBezTo>
                  <a:close/>
                  <a:moveTo>
                    <a:pt x="4106483" y="1941321"/>
                  </a:moveTo>
                  <a:cubicBezTo>
                    <a:pt x="4111432" y="1941321"/>
                    <a:pt x="4115444" y="1945340"/>
                    <a:pt x="4115444" y="1950283"/>
                  </a:cubicBezTo>
                  <a:cubicBezTo>
                    <a:pt x="4115444" y="1955237"/>
                    <a:pt x="4111432" y="1959250"/>
                    <a:pt x="4106483" y="1959250"/>
                  </a:cubicBezTo>
                  <a:cubicBezTo>
                    <a:pt x="4101534" y="1959250"/>
                    <a:pt x="4097523" y="1955237"/>
                    <a:pt x="4097523" y="1950283"/>
                  </a:cubicBezTo>
                  <a:cubicBezTo>
                    <a:pt x="4097523" y="1945340"/>
                    <a:pt x="4101534" y="1941321"/>
                    <a:pt x="4106483" y="1941321"/>
                  </a:cubicBezTo>
                  <a:close/>
                  <a:moveTo>
                    <a:pt x="3803200" y="1941321"/>
                  </a:moveTo>
                  <a:cubicBezTo>
                    <a:pt x="3808149" y="1941321"/>
                    <a:pt x="3812161" y="1945340"/>
                    <a:pt x="3812161" y="1950283"/>
                  </a:cubicBezTo>
                  <a:cubicBezTo>
                    <a:pt x="3812161" y="1955237"/>
                    <a:pt x="3808149" y="1959250"/>
                    <a:pt x="3803200" y="1959250"/>
                  </a:cubicBezTo>
                  <a:cubicBezTo>
                    <a:pt x="3798252" y="1959250"/>
                    <a:pt x="3794240" y="1955237"/>
                    <a:pt x="3794240" y="1950283"/>
                  </a:cubicBezTo>
                  <a:cubicBezTo>
                    <a:pt x="3794240" y="1945340"/>
                    <a:pt x="3798252" y="1941321"/>
                    <a:pt x="3803200" y="1941321"/>
                  </a:cubicBezTo>
                  <a:close/>
                  <a:moveTo>
                    <a:pt x="3499921" y="1941321"/>
                  </a:moveTo>
                  <a:cubicBezTo>
                    <a:pt x="3504867" y="1941321"/>
                    <a:pt x="3508879" y="1945340"/>
                    <a:pt x="3508879" y="1950283"/>
                  </a:cubicBezTo>
                  <a:cubicBezTo>
                    <a:pt x="3508879" y="1955237"/>
                    <a:pt x="3504867" y="1959250"/>
                    <a:pt x="3499921" y="1959250"/>
                  </a:cubicBezTo>
                  <a:cubicBezTo>
                    <a:pt x="3495033" y="1959250"/>
                    <a:pt x="3491021" y="1955237"/>
                    <a:pt x="3491021" y="1950283"/>
                  </a:cubicBezTo>
                  <a:cubicBezTo>
                    <a:pt x="3491021" y="1945340"/>
                    <a:pt x="3495033" y="1941321"/>
                    <a:pt x="3499921" y="1941321"/>
                  </a:cubicBezTo>
                  <a:close/>
                  <a:moveTo>
                    <a:pt x="3196690" y="1941321"/>
                  </a:moveTo>
                  <a:cubicBezTo>
                    <a:pt x="3201644" y="1941321"/>
                    <a:pt x="3205665" y="1945340"/>
                    <a:pt x="3205665" y="1950283"/>
                  </a:cubicBezTo>
                  <a:cubicBezTo>
                    <a:pt x="3205665" y="1955237"/>
                    <a:pt x="3201644" y="1959250"/>
                    <a:pt x="3196690" y="1959250"/>
                  </a:cubicBezTo>
                  <a:cubicBezTo>
                    <a:pt x="3191743" y="1959250"/>
                    <a:pt x="3187729" y="1955237"/>
                    <a:pt x="3187729" y="1950283"/>
                  </a:cubicBezTo>
                  <a:cubicBezTo>
                    <a:pt x="3187729" y="1945340"/>
                    <a:pt x="3191743" y="1941321"/>
                    <a:pt x="3196690" y="1941321"/>
                  </a:cubicBezTo>
                  <a:close/>
                  <a:moveTo>
                    <a:pt x="2893466" y="1941321"/>
                  </a:moveTo>
                  <a:cubicBezTo>
                    <a:pt x="2898416" y="1941321"/>
                    <a:pt x="2902426" y="1945340"/>
                    <a:pt x="2902426" y="1950283"/>
                  </a:cubicBezTo>
                  <a:cubicBezTo>
                    <a:pt x="2902426" y="1955237"/>
                    <a:pt x="2898416" y="1959250"/>
                    <a:pt x="2893466" y="1959250"/>
                  </a:cubicBezTo>
                  <a:cubicBezTo>
                    <a:pt x="2888518" y="1959250"/>
                    <a:pt x="2884507" y="1955237"/>
                    <a:pt x="2884507" y="1950283"/>
                  </a:cubicBezTo>
                  <a:cubicBezTo>
                    <a:pt x="2884507" y="1945340"/>
                    <a:pt x="2888518" y="1941321"/>
                    <a:pt x="2893466" y="1941321"/>
                  </a:cubicBezTo>
                  <a:close/>
                  <a:moveTo>
                    <a:pt x="2590183" y="1941321"/>
                  </a:moveTo>
                  <a:cubicBezTo>
                    <a:pt x="2595129" y="1941321"/>
                    <a:pt x="2599141" y="1945340"/>
                    <a:pt x="2599141" y="1950283"/>
                  </a:cubicBezTo>
                  <a:cubicBezTo>
                    <a:pt x="2599141" y="1955237"/>
                    <a:pt x="2595129" y="1959250"/>
                    <a:pt x="2590183" y="1959250"/>
                  </a:cubicBezTo>
                  <a:cubicBezTo>
                    <a:pt x="2585239" y="1959250"/>
                    <a:pt x="2581228" y="1955237"/>
                    <a:pt x="2581228" y="1950283"/>
                  </a:cubicBezTo>
                  <a:cubicBezTo>
                    <a:pt x="2581228" y="1945340"/>
                    <a:pt x="2585239" y="1941321"/>
                    <a:pt x="2590183" y="1941321"/>
                  </a:cubicBezTo>
                  <a:close/>
                  <a:moveTo>
                    <a:pt x="2286913" y="1941321"/>
                  </a:moveTo>
                  <a:cubicBezTo>
                    <a:pt x="2291855" y="1941321"/>
                    <a:pt x="2295869" y="1945340"/>
                    <a:pt x="2295869" y="1950283"/>
                  </a:cubicBezTo>
                  <a:cubicBezTo>
                    <a:pt x="2295869" y="1955237"/>
                    <a:pt x="2291855" y="1959250"/>
                    <a:pt x="2286913" y="1959250"/>
                  </a:cubicBezTo>
                  <a:cubicBezTo>
                    <a:pt x="2281955" y="1959250"/>
                    <a:pt x="2277953" y="1955237"/>
                    <a:pt x="2277953" y="1950283"/>
                  </a:cubicBezTo>
                  <a:cubicBezTo>
                    <a:pt x="2277953" y="1945340"/>
                    <a:pt x="2281955" y="1941321"/>
                    <a:pt x="2286913" y="1941321"/>
                  </a:cubicBezTo>
                  <a:close/>
                  <a:moveTo>
                    <a:pt x="1983640" y="1941321"/>
                  </a:moveTo>
                  <a:cubicBezTo>
                    <a:pt x="1988589" y="1941321"/>
                    <a:pt x="1992604" y="1945340"/>
                    <a:pt x="1992604" y="1950283"/>
                  </a:cubicBezTo>
                  <a:cubicBezTo>
                    <a:pt x="1992604" y="1955237"/>
                    <a:pt x="1988589" y="1959250"/>
                    <a:pt x="1983640" y="1959250"/>
                  </a:cubicBezTo>
                  <a:cubicBezTo>
                    <a:pt x="1978691" y="1959250"/>
                    <a:pt x="1974680" y="1955237"/>
                    <a:pt x="1974680" y="1950283"/>
                  </a:cubicBezTo>
                  <a:cubicBezTo>
                    <a:pt x="1974680" y="1945340"/>
                    <a:pt x="1978691" y="1941321"/>
                    <a:pt x="1983640" y="1941321"/>
                  </a:cubicBezTo>
                  <a:close/>
                  <a:moveTo>
                    <a:pt x="1680380" y="1941321"/>
                  </a:moveTo>
                  <a:cubicBezTo>
                    <a:pt x="1685330" y="1941321"/>
                    <a:pt x="1689342" y="1945340"/>
                    <a:pt x="1689342" y="1950283"/>
                  </a:cubicBezTo>
                  <a:cubicBezTo>
                    <a:pt x="1689342" y="1955237"/>
                    <a:pt x="1685330" y="1959250"/>
                    <a:pt x="1680380" y="1959250"/>
                  </a:cubicBezTo>
                  <a:cubicBezTo>
                    <a:pt x="1675431" y="1959250"/>
                    <a:pt x="1671419" y="1955237"/>
                    <a:pt x="1671419" y="1950283"/>
                  </a:cubicBezTo>
                  <a:cubicBezTo>
                    <a:pt x="1671419" y="1945340"/>
                    <a:pt x="1675431" y="1941321"/>
                    <a:pt x="1680380" y="1941321"/>
                  </a:cubicBezTo>
                  <a:close/>
                  <a:moveTo>
                    <a:pt x="1377099" y="1941321"/>
                  </a:moveTo>
                  <a:cubicBezTo>
                    <a:pt x="1382049" y="1941321"/>
                    <a:pt x="1386061" y="1945340"/>
                    <a:pt x="1386061" y="1950283"/>
                  </a:cubicBezTo>
                  <a:cubicBezTo>
                    <a:pt x="1386061" y="1955237"/>
                    <a:pt x="1382049" y="1959250"/>
                    <a:pt x="1377099" y="1959250"/>
                  </a:cubicBezTo>
                  <a:cubicBezTo>
                    <a:pt x="1372147" y="1959250"/>
                    <a:pt x="1368138" y="1955237"/>
                    <a:pt x="1368138" y="1950283"/>
                  </a:cubicBezTo>
                  <a:cubicBezTo>
                    <a:pt x="1368138" y="1945340"/>
                    <a:pt x="1372147" y="1941321"/>
                    <a:pt x="1377099" y="1941321"/>
                  </a:cubicBezTo>
                  <a:close/>
                  <a:moveTo>
                    <a:pt x="1073807" y="1941321"/>
                  </a:moveTo>
                  <a:cubicBezTo>
                    <a:pt x="1078758" y="1941321"/>
                    <a:pt x="1082770" y="1945340"/>
                    <a:pt x="1082770" y="1950283"/>
                  </a:cubicBezTo>
                  <a:cubicBezTo>
                    <a:pt x="1082770" y="1955237"/>
                    <a:pt x="1078758" y="1959250"/>
                    <a:pt x="1073807" y="1959250"/>
                  </a:cubicBezTo>
                  <a:cubicBezTo>
                    <a:pt x="1068860" y="1959250"/>
                    <a:pt x="1064847" y="1955237"/>
                    <a:pt x="1064847" y="1950283"/>
                  </a:cubicBezTo>
                  <a:cubicBezTo>
                    <a:pt x="1064847" y="1945340"/>
                    <a:pt x="1068860" y="1941321"/>
                    <a:pt x="1073807" y="1941321"/>
                  </a:cubicBezTo>
                  <a:close/>
                  <a:moveTo>
                    <a:pt x="770536" y="1941321"/>
                  </a:moveTo>
                  <a:cubicBezTo>
                    <a:pt x="775480" y="1941321"/>
                    <a:pt x="779486" y="1945340"/>
                    <a:pt x="779486" y="1950283"/>
                  </a:cubicBezTo>
                  <a:cubicBezTo>
                    <a:pt x="779486" y="1955237"/>
                    <a:pt x="775480" y="1959250"/>
                    <a:pt x="770536" y="1959250"/>
                  </a:cubicBezTo>
                  <a:cubicBezTo>
                    <a:pt x="765578" y="1959250"/>
                    <a:pt x="761567" y="1955237"/>
                    <a:pt x="761567" y="1950283"/>
                  </a:cubicBezTo>
                  <a:cubicBezTo>
                    <a:pt x="761567" y="1945340"/>
                    <a:pt x="765578" y="1941321"/>
                    <a:pt x="770536" y="1941321"/>
                  </a:cubicBezTo>
                  <a:close/>
                  <a:moveTo>
                    <a:pt x="467220" y="1941321"/>
                  </a:moveTo>
                  <a:cubicBezTo>
                    <a:pt x="472169" y="1941321"/>
                    <a:pt x="476181" y="1945340"/>
                    <a:pt x="476181" y="1950283"/>
                  </a:cubicBezTo>
                  <a:cubicBezTo>
                    <a:pt x="476181" y="1955237"/>
                    <a:pt x="472169" y="1959250"/>
                    <a:pt x="467220" y="1959250"/>
                  </a:cubicBezTo>
                  <a:cubicBezTo>
                    <a:pt x="462272" y="1959250"/>
                    <a:pt x="458260" y="1955237"/>
                    <a:pt x="458260" y="1950283"/>
                  </a:cubicBezTo>
                  <a:cubicBezTo>
                    <a:pt x="458260" y="1945340"/>
                    <a:pt x="462272" y="1941321"/>
                    <a:pt x="467220" y="1941321"/>
                  </a:cubicBezTo>
                  <a:close/>
                  <a:moveTo>
                    <a:pt x="163941" y="1941321"/>
                  </a:moveTo>
                  <a:cubicBezTo>
                    <a:pt x="168890" y="1941321"/>
                    <a:pt x="172901" y="1945340"/>
                    <a:pt x="172901" y="1950283"/>
                  </a:cubicBezTo>
                  <a:cubicBezTo>
                    <a:pt x="172901" y="1955237"/>
                    <a:pt x="168890" y="1959250"/>
                    <a:pt x="163941" y="1959250"/>
                  </a:cubicBezTo>
                  <a:cubicBezTo>
                    <a:pt x="158992" y="1959250"/>
                    <a:pt x="154981" y="1955237"/>
                    <a:pt x="154981" y="1950283"/>
                  </a:cubicBezTo>
                  <a:cubicBezTo>
                    <a:pt x="154981" y="1945340"/>
                    <a:pt x="158992" y="1941321"/>
                    <a:pt x="163941" y="1941321"/>
                  </a:cubicBezTo>
                  <a:close/>
                  <a:moveTo>
                    <a:pt x="6990880" y="1864381"/>
                  </a:moveTo>
                  <a:cubicBezTo>
                    <a:pt x="6995829" y="1864381"/>
                    <a:pt x="6999840" y="1868393"/>
                    <a:pt x="6999840" y="1873358"/>
                  </a:cubicBezTo>
                  <a:cubicBezTo>
                    <a:pt x="6999840" y="1878291"/>
                    <a:pt x="6995829" y="1882303"/>
                    <a:pt x="6990880" y="1882303"/>
                  </a:cubicBezTo>
                  <a:cubicBezTo>
                    <a:pt x="6985931" y="1882303"/>
                    <a:pt x="6981919" y="1878291"/>
                    <a:pt x="6981919" y="1873358"/>
                  </a:cubicBezTo>
                  <a:cubicBezTo>
                    <a:pt x="6981919" y="1868393"/>
                    <a:pt x="6985931" y="1864381"/>
                    <a:pt x="6990880" y="1864381"/>
                  </a:cubicBezTo>
                  <a:close/>
                  <a:moveTo>
                    <a:pt x="9021" y="1864381"/>
                  </a:moveTo>
                  <a:cubicBezTo>
                    <a:pt x="13970" y="1864381"/>
                    <a:pt x="17981" y="1868393"/>
                    <a:pt x="17981" y="1873358"/>
                  </a:cubicBezTo>
                  <a:cubicBezTo>
                    <a:pt x="17981" y="1878291"/>
                    <a:pt x="13970" y="1882303"/>
                    <a:pt x="9021" y="1882303"/>
                  </a:cubicBezTo>
                  <a:cubicBezTo>
                    <a:pt x="4072" y="1882303"/>
                    <a:pt x="60" y="1878291"/>
                    <a:pt x="60" y="1873358"/>
                  </a:cubicBezTo>
                  <a:cubicBezTo>
                    <a:pt x="60" y="1868393"/>
                    <a:pt x="4072" y="1864381"/>
                    <a:pt x="9021" y="1864381"/>
                  </a:cubicBezTo>
                  <a:close/>
                  <a:moveTo>
                    <a:pt x="919714" y="1864381"/>
                  </a:moveTo>
                  <a:cubicBezTo>
                    <a:pt x="924662" y="1864381"/>
                    <a:pt x="928674" y="1868393"/>
                    <a:pt x="928674" y="1873358"/>
                  </a:cubicBezTo>
                  <a:cubicBezTo>
                    <a:pt x="928674" y="1878290"/>
                    <a:pt x="924662" y="1882303"/>
                    <a:pt x="919714" y="1882303"/>
                  </a:cubicBezTo>
                  <a:cubicBezTo>
                    <a:pt x="914763" y="1882303"/>
                    <a:pt x="910751" y="1878290"/>
                    <a:pt x="910751" y="1873358"/>
                  </a:cubicBezTo>
                  <a:cubicBezTo>
                    <a:pt x="910751" y="1868393"/>
                    <a:pt x="914763" y="1864381"/>
                    <a:pt x="919714" y="1864381"/>
                  </a:cubicBezTo>
                  <a:close/>
                  <a:moveTo>
                    <a:pt x="616138" y="1864381"/>
                  </a:moveTo>
                  <a:cubicBezTo>
                    <a:pt x="621087" y="1864381"/>
                    <a:pt x="625099" y="1868393"/>
                    <a:pt x="625099" y="1873358"/>
                  </a:cubicBezTo>
                  <a:cubicBezTo>
                    <a:pt x="625099" y="1878290"/>
                    <a:pt x="621087" y="1882303"/>
                    <a:pt x="616138" y="1882303"/>
                  </a:cubicBezTo>
                  <a:cubicBezTo>
                    <a:pt x="611189" y="1882303"/>
                    <a:pt x="607178" y="1878290"/>
                    <a:pt x="607178" y="1873358"/>
                  </a:cubicBezTo>
                  <a:cubicBezTo>
                    <a:pt x="607178" y="1868393"/>
                    <a:pt x="611189" y="1864381"/>
                    <a:pt x="616138" y="1864381"/>
                  </a:cubicBezTo>
                  <a:close/>
                  <a:moveTo>
                    <a:pt x="312580" y="1864381"/>
                  </a:moveTo>
                  <a:cubicBezTo>
                    <a:pt x="317529" y="1864381"/>
                    <a:pt x="321540" y="1868393"/>
                    <a:pt x="321540" y="1873358"/>
                  </a:cubicBezTo>
                  <a:cubicBezTo>
                    <a:pt x="321540" y="1878290"/>
                    <a:pt x="317529" y="1882303"/>
                    <a:pt x="312580" y="1882303"/>
                  </a:cubicBezTo>
                  <a:cubicBezTo>
                    <a:pt x="307631" y="1882303"/>
                    <a:pt x="303619" y="1878290"/>
                    <a:pt x="303619" y="1873358"/>
                  </a:cubicBezTo>
                  <a:cubicBezTo>
                    <a:pt x="303619" y="1868393"/>
                    <a:pt x="307631" y="1864381"/>
                    <a:pt x="312580" y="1864381"/>
                  </a:cubicBezTo>
                  <a:close/>
                  <a:moveTo>
                    <a:pt x="1526836" y="1864381"/>
                  </a:moveTo>
                  <a:cubicBezTo>
                    <a:pt x="1531784" y="1864381"/>
                    <a:pt x="1535796" y="1868392"/>
                    <a:pt x="1535796" y="1873358"/>
                  </a:cubicBezTo>
                  <a:cubicBezTo>
                    <a:pt x="1535796" y="1878290"/>
                    <a:pt x="1531784" y="1882303"/>
                    <a:pt x="1526836" y="1882303"/>
                  </a:cubicBezTo>
                  <a:cubicBezTo>
                    <a:pt x="1521889" y="1882303"/>
                    <a:pt x="1517877" y="1878290"/>
                    <a:pt x="1517877" y="1873358"/>
                  </a:cubicBezTo>
                  <a:cubicBezTo>
                    <a:pt x="1517877" y="1868392"/>
                    <a:pt x="1521889" y="1864381"/>
                    <a:pt x="1526836" y="1864381"/>
                  </a:cubicBezTo>
                  <a:close/>
                  <a:moveTo>
                    <a:pt x="1223272" y="1864381"/>
                  </a:moveTo>
                  <a:cubicBezTo>
                    <a:pt x="1228222" y="1864381"/>
                    <a:pt x="1232234" y="1868392"/>
                    <a:pt x="1232234" y="1873358"/>
                  </a:cubicBezTo>
                  <a:cubicBezTo>
                    <a:pt x="1232234" y="1878290"/>
                    <a:pt x="1228222" y="1882303"/>
                    <a:pt x="1223272" y="1882303"/>
                  </a:cubicBezTo>
                  <a:cubicBezTo>
                    <a:pt x="1218324" y="1882303"/>
                    <a:pt x="1214312" y="1878290"/>
                    <a:pt x="1214312" y="1873358"/>
                  </a:cubicBezTo>
                  <a:cubicBezTo>
                    <a:pt x="1214312" y="1868392"/>
                    <a:pt x="1218324" y="1864381"/>
                    <a:pt x="1223272" y="1864381"/>
                  </a:cubicBezTo>
                  <a:close/>
                  <a:moveTo>
                    <a:pt x="2437526" y="1864380"/>
                  </a:moveTo>
                  <a:cubicBezTo>
                    <a:pt x="2442475" y="1864380"/>
                    <a:pt x="2446486" y="1868392"/>
                    <a:pt x="2446486" y="1873358"/>
                  </a:cubicBezTo>
                  <a:cubicBezTo>
                    <a:pt x="2446486" y="1878290"/>
                    <a:pt x="2442475" y="1882303"/>
                    <a:pt x="2437526" y="1882303"/>
                  </a:cubicBezTo>
                  <a:cubicBezTo>
                    <a:pt x="2432584" y="1882303"/>
                    <a:pt x="2428572" y="1878290"/>
                    <a:pt x="2428572" y="1873358"/>
                  </a:cubicBezTo>
                  <a:cubicBezTo>
                    <a:pt x="2428572" y="1868392"/>
                    <a:pt x="2432584" y="1864380"/>
                    <a:pt x="2437526" y="1864380"/>
                  </a:cubicBezTo>
                  <a:close/>
                  <a:moveTo>
                    <a:pt x="2133958" y="1864380"/>
                  </a:moveTo>
                  <a:cubicBezTo>
                    <a:pt x="2138907" y="1864380"/>
                    <a:pt x="2142911" y="1868392"/>
                    <a:pt x="2142911" y="1873358"/>
                  </a:cubicBezTo>
                  <a:cubicBezTo>
                    <a:pt x="2142911" y="1878290"/>
                    <a:pt x="2138907" y="1882303"/>
                    <a:pt x="2133958" y="1882303"/>
                  </a:cubicBezTo>
                  <a:cubicBezTo>
                    <a:pt x="2129007" y="1882303"/>
                    <a:pt x="2124995" y="1878290"/>
                    <a:pt x="2124995" y="1873358"/>
                  </a:cubicBezTo>
                  <a:cubicBezTo>
                    <a:pt x="2124995" y="1868392"/>
                    <a:pt x="2129007" y="1864380"/>
                    <a:pt x="2133958" y="1864380"/>
                  </a:cubicBezTo>
                  <a:close/>
                  <a:moveTo>
                    <a:pt x="1830396" y="1864380"/>
                  </a:moveTo>
                  <a:cubicBezTo>
                    <a:pt x="1835345" y="1864380"/>
                    <a:pt x="1839356" y="1868392"/>
                    <a:pt x="1839356" y="1873358"/>
                  </a:cubicBezTo>
                  <a:cubicBezTo>
                    <a:pt x="1839356" y="1878290"/>
                    <a:pt x="1835345" y="1882303"/>
                    <a:pt x="1830396" y="1882303"/>
                  </a:cubicBezTo>
                  <a:cubicBezTo>
                    <a:pt x="1825447" y="1882303"/>
                    <a:pt x="1821435" y="1878290"/>
                    <a:pt x="1821435" y="1873358"/>
                  </a:cubicBezTo>
                  <a:cubicBezTo>
                    <a:pt x="1821435" y="1868392"/>
                    <a:pt x="1825447" y="1864380"/>
                    <a:pt x="1830396" y="1864380"/>
                  </a:cubicBezTo>
                  <a:close/>
                  <a:moveTo>
                    <a:pt x="6687318" y="1864380"/>
                  </a:moveTo>
                  <a:cubicBezTo>
                    <a:pt x="6692267" y="1864380"/>
                    <a:pt x="6696278" y="1868392"/>
                    <a:pt x="6696278" y="1873358"/>
                  </a:cubicBezTo>
                  <a:cubicBezTo>
                    <a:pt x="6696278" y="1878289"/>
                    <a:pt x="6692267" y="1882303"/>
                    <a:pt x="6687318" y="1882303"/>
                  </a:cubicBezTo>
                  <a:cubicBezTo>
                    <a:pt x="6682369" y="1882303"/>
                    <a:pt x="6678357" y="1878289"/>
                    <a:pt x="6678357" y="1873358"/>
                  </a:cubicBezTo>
                  <a:cubicBezTo>
                    <a:pt x="6678357" y="1868392"/>
                    <a:pt x="6682369" y="1864380"/>
                    <a:pt x="6687318" y="1864380"/>
                  </a:cubicBezTo>
                  <a:close/>
                  <a:moveTo>
                    <a:pt x="6383755" y="1864380"/>
                  </a:moveTo>
                  <a:cubicBezTo>
                    <a:pt x="6388704" y="1864380"/>
                    <a:pt x="6392716" y="1868392"/>
                    <a:pt x="6392716" y="1873358"/>
                  </a:cubicBezTo>
                  <a:cubicBezTo>
                    <a:pt x="6392716" y="1878289"/>
                    <a:pt x="6388704" y="1882303"/>
                    <a:pt x="6383755" y="1882303"/>
                  </a:cubicBezTo>
                  <a:cubicBezTo>
                    <a:pt x="6378806" y="1882303"/>
                    <a:pt x="6374795" y="1878289"/>
                    <a:pt x="6374795" y="1873358"/>
                  </a:cubicBezTo>
                  <a:cubicBezTo>
                    <a:pt x="6374795" y="1868392"/>
                    <a:pt x="6378806" y="1864380"/>
                    <a:pt x="6383755" y="1864380"/>
                  </a:cubicBezTo>
                  <a:close/>
                  <a:moveTo>
                    <a:pt x="6080194" y="1864380"/>
                  </a:moveTo>
                  <a:cubicBezTo>
                    <a:pt x="6085143" y="1864380"/>
                    <a:pt x="6089155" y="1868392"/>
                    <a:pt x="6089155" y="1873358"/>
                  </a:cubicBezTo>
                  <a:cubicBezTo>
                    <a:pt x="6089155" y="1878289"/>
                    <a:pt x="6085143" y="1882303"/>
                    <a:pt x="6080194" y="1882303"/>
                  </a:cubicBezTo>
                  <a:cubicBezTo>
                    <a:pt x="6075245" y="1882303"/>
                    <a:pt x="6071234" y="1878289"/>
                    <a:pt x="6071234" y="1873358"/>
                  </a:cubicBezTo>
                  <a:cubicBezTo>
                    <a:pt x="6071234" y="1868392"/>
                    <a:pt x="6075245" y="1864380"/>
                    <a:pt x="6080194" y="1864380"/>
                  </a:cubicBezTo>
                  <a:close/>
                  <a:moveTo>
                    <a:pt x="5776632" y="1864380"/>
                  </a:moveTo>
                  <a:cubicBezTo>
                    <a:pt x="5781581" y="1864380"/>
                    <a:pt x="5785593" y="1868392"/>
                    <a:pt x="5785593" y="1873358"/>
                  </a:cubicBezTo>
                  <a:cubicBezTo>
                    <a:pt x="5785593" y="1878289"/>
                    <a:pt x="5781581" y="1882303"/>
                    <a:pt x="5776632" y="1882303"/>
                  </a:cubicBezTo>
                  <a:cubicBezTo>
                    <a:pt x="5771683" y="1882303"/>
                    <a:pt x="5767672" y="1878289"/>
                    <a:pt x="5767672" y="1873358"/>
                  </a:cubicBezTo>
                  <a:cubicBezTo>
                    <a:pt x="5767672" y="1868392"/>
                    <a:pt x="5771683" y="1864380"/>
                    <a:pt x="5776632" y="1864380"/>
                  </a:cubicBezTo>
                  <a:close/>
                  <a:moveTo>
                    <a:pt x="5473070" y="1864380"/>
                  </a:moveTo>
                  <a:cubicBezTo>
                    <a:pt x="5478019" y="1864380"/>
                    <a:pt x="5482031" y="1868392"/>
                    <a:pt x="5482031" y="1873358"/>
                  </a:cubicBezTo>
                  <a:cubicBezTo>
                    <a:pt x="5482031" y="1878289"/>
                    <a:pt x="5478019" y="1882303"/>
                    <a:pt x="5473070" y="1882303"/>
                  </a:cubicBezTo>
                  <a:cubicBezTo>
                    <a:pt x="5468121" y="1882303"/>
                    <a:pt x="5464110" y="1878289"/>
                    <a:pt x="5464110" y="1873358"/>
                  </a:cubicBezTo>
                  <a:cubicBezTo>
                    <a:pt x="5464110" y="1868392"/>
                    <a:pt x="5468121" y="1864380"/>
                    <a:pt x="5473070" y="1864380"/>
                  </a:cubicBezTo>
                  <a:close/>
                  <a:moveTo>
                    <a:pt x="5169508" y="1864380"/>
                  </a:moveTo>
                  <a:cubicBezTo>
                    <a:pt x="5174457" y="1864380"/>
                    <a:pt x="5178469" y="1868392"/>
                    <a:pt x="5178469" y="1873358"/>
                  </a:cubicBezTo>
                  <a:cubicBezTo>
                    <a:pt x="5178469" y="1878289"/>
                    <a:pt x="5174457" y="1882303"/>
                    <a:pt x="5169508" y="1882303"/>
                  </a:cubicBezTo>
                  <a:cubicBezTo>
                    <a:pt x="5164559" y="1882303"/>
                    <a:pt x="5160548" y="1878289"/>
                    <a:pt x="5160548" y="1873358"/>
                  </a:cubicBezTo>
                  <a:cubicBezTo>
                    <a:pt x="5160548" y="1868392"/>
                    <a:pt x="5164559" y="1864380"/>
                    <a:pt x="5169508" y="1864380"/>
                  </a:cubicBezTo>
                  <a:close/>
                  <a:moveTo>
                    <a:pt x="4865947" y="1864380"/>
                  </a:moveTo>
                  <a:cubicBezTo>
                    <a:pt x="4870896" y="1864380"/>
                    <a:pt x="4874908" y="1868392"/>
                    <a:pt x="4874908" y="1873358"/>
                  </a:cubicBezTo>
                  <a:cubicBezTo>
                    <a:pt x="4874908" y="1878289"/>
                    <a:pt x="4870896" y="1882303"/>
                    <a:pt x="4865947" y="1882303"/>
                  </a:cubicBezTo>
                  <a:cubicBezTo>
                    <a:pt x="4860998" y="1882303"/>
                    <a:pt x="4856987" y="1878289"/>
                    <a:pt x="4856987" y="1873358"/>
                  </a:cubicBezTo>
                  <a:cubicBezTo>
                    <a:pt x="4856987" y="1868392"/>
                    <a:pt x="4860998" y="1864380"/>
                    <a:pt x="4865947" y="1864380"/>
                  </a:cubicBezTo>
                  <a:close/>
                  <a:moveTo>
                    <a:pt x="4562385" y="1864380"/>
                  </a:moveTo>
                  <a:cubicBezTo>
                    <a:pt x="4567334" y="1864380"/>
                    <a:pt x="4571346" y="1868392"/>
                    <a:pt x="4571346" y="1873358"/>
                  </a:cubicBezTo>
                  <a:cubicBezTo>
                    <a:pt x="4571346" y="1878289"/>
                    <a:pt x="4567334" y="1882303"/>
                    <a:pt x="4562385" y="1882303"/>
                  </a:cubicBezTo>
                  <a:cubicBezTo>
                    <a:pt x="4557436" y="1882303"/>
                    <a:pt x="4553425" y="1878289"/>
                    <a:pt x="4553425" y="1873358"/>
                  </a:cubicBezTo>
                  <a:cubicBezTo>
                    <a:pt x="4553425" y="1868392"/>
                    <a:pt x="4557436" y="1864380"/>
                    <a:pt x="4562385" y="1864380"/>
                  </a:cubicBezTo>
                  <a:close/>
                  <a:moveTo>
                    <a:pt x="4258823" y="1864380"/>
                  </a:moveTo>
                  <a:cubicBezTo>
                    <a:pt x="4263772" y="1864380"/>
                    <a:pt x="4267784" y="1868392"/>
                    <a:pt x="4267784" y="1873358"/>
                  </a:cubicBezTo>
                  <a:cubicBezTo>
                    <a:pt x="4267784" y="1878289"/>
                    <a:pt x="4263772" y="1882303"/>
                    <a:pt x="4258823" y="1882303"/>
                  </a:cubicBezTo>
                  <a:cubicBezTo>
                    <a:pt x="4253874" y="1882303"/>
                    <a:pt x="4249863" y="1878289"/>
                    <a:pt x="4249863" y="1873358"/>
                  </a:cubicBezTo>
                  <a:cubicBezTo>
                    <a:pt x="4249863" y="1868392"/>
                    <a:pt x="4253874" y="1864380"/>
                    <a:pt x="4258823" y="1864380"/>
                  </a:cubicBezTo>
                  <a:close/>
                  <a:moveTo>
                    <a:pt x="3955261" y="1864380"/>
                  </a:moveTo>
                  <a:cubicBezTo>
                    <a:pt x="3960210" y="1864380"/>
                    <a:pt x="3964222" y="1868392"/>
                    <a:pt x="3964222" y="1873358"/>
                  </a:cubicBezTo>
                  <a:cubicBezTo>
                    <a:pt x="3964222" y="1878289"/>
                    <a:pt x="3960210" y="1882303"/>
                    <a:pt x="3955261" y="1882303"/>
                  </a:cubicBezTo>
                  <a:cubicBezTo>
                    <a:pt x="3950312" y="1882303"/>
                    <a:pt x="3946301" y="1878289"/>
                    <a:pt x="3946301" y="1873358"/>
                  </a:cubicBezTo>
                  <a:cubicBezTo>
                    <a:pt x="3946301" y="1868392"/>
                    <a:pt x="3950312" y="1864380"/>
                    <a:pt x="3955261" y="1864380"/>
                  </a:cubicBezTo>
                  <a:close/>
                  <a:moveTo>
                    <a:pt x="3651699" y="1864380"/>
                  </a:moveTo>
                  <a:cubicBezTo>
                    <a:pt x="3656648" y="1864380"/>
                    <a:pt x="3660660" y="1868392"/>
                    <a:pt x="3660660" y="1873358"/>
                  </a:cubicBezTo>
                  <a:cubicBezTo>
                    <a:pt x="3660660" y="1878289"/>
                    <a:pt x="3656648" y="1882303"/>
                    <a:pt x="3651699" y="1882303"/>
                  </a:cubicBezTo>
                  <a:cubicBezTo>
                    <a:pt x="3646751" y="1882303"/>
                    <a:pt x="3642739" y="1878289"/>
                    <a:pt x="3642739" y="1873358"/>
                  </a:cubicBezTo>
                  <a:cubicBezTo>
                    <a:pt x="3642739" y="1868392"/>
                    <a:pt x="3646751" y="1864380"/>
                    <a:pt x="3651699" y="1864380"/>
                  </a:cubicBezTo>
                  <a:close/>
                  <a:moveTo>
                    <a:pt x="3348168" y="1864380"/>
                  </a:moveTo>
                  <a:cubicBezTo>
                    <a:pt x="3353117" y="1864380"/>
                    <a:pt x="3357129" y="1868392"/>
                    <a:pt x="3357129" y="1873358"/>
                  </a:cubicBezTo>
                  <a:cubicBezTo>
                    <a:pt x="3357129" y="1878289"/>
                    <a:pt x="3353117" y="1882303"/>
                    <a:pt x="3348168" y="1882303"/>
                  </a:cubicBezTo>
                  <a:cubicBezTo>
                    <a:pt x="3343220" y="1882303"/>
                    <a:pt x="3339208" y="1878289"/>
                    <a:pt x="3339208" y="1873358"/>
                  </a:cubicBezTo>
                  <a:cubicBezTo>
                    <a:pt x="3339208" y="1868392"/>
                    <a:pt x="3343220" y="1864380"/>
                    <a:pt x="3348168" y="1864380"/>
                  </a:cubicBezTo>
                  <a:close/>
                  <a:moveTo>
                    <a:pt x="3044634" y="1864380"/>
                  </a:moveTo>
                  <a:cubicBezTo>
                    <a:pt x="3049584" y="1864380"/>
                    <a:pt x="3053595" y="1868392"/>
                    <a:pt x="3053595" y="1873358"/>
                  </a:cubicBezTo>
                  <a:cubicBezTo>
                    <a:pt x="3053595" y="1878289"/>
                    <a:pt x="3049584" y="1882303"/>
                    <a:pt x="3044634" y="1882303"/>
                  </a:cubicBezTo>
                  <a:cubicBezTo>
                    <a:pt x="3039684" y="1882303"/>
                    <a:pt x="3035672" y="1878289"/>
                    <a:pt x="3035672" y="1873358"/>
                  </a:cubicBezTo>
                  <a:cubicBezTo>
                    <a:pt x="3035672" y="1868392"/>
                    <a:pt x="3039684" y="1864380"/>
                    <a:pt x="3044634" y="1864380"/>
                  </a:cubicBezTo>
                  <a:close/>
                  <a:moveTo>
                    <a:pt x="2741077" y="1864380"/>
                  </a:moveTo>
                  <a:cubicBezTo>
                    <a:pt x="2746025" y="1864380"/>
                    <a:pt x="2750038" y="1868392"/>
                    <a:pt x="2750038" y="1873358"/>
                  </a:cubicBezTo>
                  <a:cubicBezTo>
                    <a:pt x="2750038" y="1878289"/>
                    <a:pt x="2746025" y="1882303"/>
                    <a:pt x="2741077" y="1882303"/>
                  </a:cubicBezTo>
                  <a:cubicBezTo>
                    <a:pt x="2736128" y="1882303"/>
                    <a:pt x="2732116" y="1878289"/>
                    <a:pt x="2732116" y="1873358"/>
                  </a:cubicBezTo>
                  <a:cubicBezTo>
                    <a:pt x="2732116" y="1868392"/>
                    <a:pt x="2736128" y="1864380"/>
                    <a:pt x="2741077" y="1864380"/>
                  </a:cubicBezTo>
                  <a:close/>
                  <a:moveTo>
                    <a:pt x="9023" y="1674555"/>
                  </a:moveTo>
                  <a:cubicBezTo>
                    <a:pt x="13972" y="1674555"/>
                    <a:pt x="17984" y="1678567"/>
                    <a:pt x="17984" y="1683530"/>
                  </a:cubicBezTo>
                  <a:cubicBezTo>
                    <a:pt x="17984" y="1688465"/>
                    <a:pt x="13972" y="1692477"/>
                    <a:pt x="9023" y="1692477"/>
                  </a:cubicBezTo>
                  <a:cubicBezTo>
                    <a:pt x="4074" y="1692477"/>
                    <a:pt x="63" y="1688465"/>
                    <a:pt x="63" y="1683530"/>
                  </a:cubicBezTo>
                  <a:cubicBezTo>
                    <a:pt x="63" y="1678567"/>
                    <a:pt x="4074" y="1674555"/>
                    <a:pt x="9023" y="1674555"/>
                  </a:cubicBezTo>
                  <a:close/>
                  <a:moveTo>
                    <a:pt x="6990880" y="1674555"/>
                  </a:moveTo>
                  <a:cubicBezTo>
                    <a:pt x="6995829" y="1674555"/>
                    <a:pt x="6999840" y="1678567"/>
                    <a:pt x="6999840" y="1683530"/>
                  </a:cubicBezTo>
                  <a:cubicBezTo>
                    <a:pt x="6999840" y="1688464"/>
                    <a:pt x="6995829" y="1692476"/>
                    <a:pt x="6990880" y="1692476"/>
                  </a:cubicBezTo>
                  <a:cubicBezTo>
                    <a:pt x="6985931" y="1692476"/>
                    <a:pt x="6981919" y="1688464"/>
                    <a:pt x="6981919" y="1683530"/>
                  </a:cubicBezTo>
                  <a:cubicBezTo>
                    <a:pt x="6981919" y="1678567"/>
                    <a:pt x="6985931" y="1674555"/>
                    <a:pt x="6990880" y="1674555"/>
                  </a:cubicBezTo>
                  <a:close/>
                  <a:moveTo>
                    <a:pt x="312582" y="1674555"/>
                  </a:moveTo>
                  <a:cubicBezTo>
                    <a:pt x="317531" y="1674555"/>
                    <a:pt x="321543" y="1678567"/>
                    <a:pt x="321543" y="1683530"/>
                  </a:cubicBezTo>
                  <a:cubicBezTo>
                    <a:pt x="321543" y="1688464"/>
                    <a:pt x="317531" y="1692476"/>
                    <a:pt x="312582" y="1692476"/>
                  </a:cubicBezTo>
                  <a:cubicBezTo>
                    <a:pt x="307633" y="1692476"/>
                    <a:pt x="303622" y="1688464"/>
                    <a:pt x="303622" y="1683530"/>
                  </a:cubicBezTo>
                  <a:cubicBezTo>
                    <a:pt x="303622" y="1678567"/>
                    <a:pt x="307633" y="1674555"/>
                    <a:pt x="312582" y="1674555"/>
                  </a:cubicBezTo>
                  <a:close/>
                  <a:moveTo>
                    <a:pt x="616140" y="1674555"/>
                  </a:moveTo>
                  <a:cubicBezTo>
                    <a:pt x="621089" y="1674555"/>
                    <a:pt x="625101" y="1678567"/>
                    <a:pt x="625101" y="1683530"/>
                  </a:cubicBezTo>
                  <a:cubicBezTo>
                    <a:pt x="625101" y="1688464"/>
                    <a:pt x="621089" y="1692476"/>
                    <a:pt x="616140" y="1692476"/>
                  </a:cubicBezTo>
                  <a:cubicBezTo>
                    <a:pt x="611192" y="1692476"/>
                    <a:pt x="607180" y="1688464"/>
                    <a:pt x="607180" y="1683530"/>
                  </a:cubicBezTo>
                  <a:cubicBezTo>
                    <a:pt x="607180" y="1678567"/>
                    <a:pt x="611192" y="1674555"/>
                    <a:pt x="616140" y="1674555"/>
                  </a:cubicBezTo>
                  <a:close/>
                  <a:moveTo>
                    <a:pt x="1223274" y="1674554"/>
                  </a:moveTo>
                  <a:cubicBezTo>
                    <a:pt x="1228224" y="1674554"/>
                    <a:pt x="1232236" y="1678566"/>
                    <a:pt x="1232236" y="1683530"/>
                  </a:cubicBezTo>
                  <a:cubicBezTo>
                    <a:pt x="1232236" y="1688464"/>
                    <a:pt x="1228224" y="1692476"/>
                    <a:pt x="1223274" y="1692476"/>
                  </a:cubicBezTo>
                  <a:cubicBezTo>
                    <a:pt x="1218326" y="1692476"/>
                    <a:pt x="1214315" y="1688464"/>
                    <a:pt x="1214315" y="1683530"/>
                  </a:cubicBezTo>
                  <a:cubicBezTo>
                    <a:pt x="1214315" y="1678566"/>
                    <a:pt x="1218326" y="1674554"/>
                    <a:pt x="1223274" y="1674554"/>
                  </a:cubicBezTo>
                  <a:close/>
                  <a:moveTo>
                    <a:pt x="919717" y="1674554"/>
                  </a:moveTo>
                  <a:cubicBezTo>
                    <a:pt x="924665" y="1674554"/>
                    <a:pt x="928677" y="1678566"/>
                    <a:pt x="928677" y="1683530"/>
                  </a:cubicBezTo>
                  <a:cubicBezTo>
                    <a:pt x="928677" y="1688464"/>
                    <a:pt x="924665" y="1692476"/>
                    <a:pt x="919717" y="1692476"/>
                  </a:cubicBezTo>
                  <a:cubicBezTo>
                    <a:pt x="914765" y="1692476"/>
                    <a:pt x="910754" y="1688464"/>
                    <a:pt x="910754" y="1683530"/>
                  </a:cubicBezTo>
                  <a:cubicBezTo>
                    <a:pt x="910754" y="1678566"/>
                    <a:pt x="914765" y="1674554"/>
                    <a:pt x="919717" y="1674554"/>
                  </a:cubicBezTo>
                  <a:close/>
                  <a:moveTo>
                    <a:pt x="2133960" y="1674554"/>
                  </a:moveTo>
                  <a:cubicBezTo>
                    <a:pt x="2138910" y="1674554"/>
                    <a:pt x="2142914" y="1678566"/>
                    <a:pt x="2142914" y="1683530"/>
                  </a:cubicBezTo>
                  <a:cubicBezTo>
                    <a:pt x="2142914" y="1688463"/>
                    <a:pt x="2138910" y="1692475"/>
                    <a:pt x="2133960" y="1692475"/>
                  </a:cubicBezTo>
                  <a:cubicBezTo>
                    <a:pt x="2129010" y="1692475"/>
                    <a:pt x="2124997" y="1688463"/>
                    <a:pt x="2124997" y="1683530"/>
                  </a:cubicBezTo>
                  <a:cubicBezTo>
                    <a:pt x="2124997" y="1678566"/>
                    <a:pt x="2129010" y="1674554"/>
                    <a:pt x="2133960" y="1674554"/>
                  </a:cubicBezTo>
                  <a:close/>
                  <a:moveTo>
                    <a:pt x="1830399" y="1674554"/>
                  </a:moveTo>
                  <a:cubicBezTo>
                    <a:pt x="1835348" y="1674554"/>
                    <a:pt x="1839359" y="1678566"/>
                    <a:pt x="1839359" y="1683530"/>
                  </a:cubicBezTo>
                  <a:cubicBezTo>
                    <a:pt x="1839359" y="1688463"/>
                    <a:pt x="1835348" y="1692475"/>
                    <a:pt x="1830399" y="1692475"/>
                  </a:cubicBezTo>
                  <a:cubicBezTo>
                    <a:pt x="1825450" y="1692475"/>
                    <a:pt x="1821437" y="1688463"/>
                    <a:pt x="1821437" y="1683530"/>
                  </a:cubicBezTo>
                  <a:cubicBezTo>
                    <a:pt x="1821437" y="1678566"/>
                    <a:pt x="1825450" y="1674554"/>
                    <a:pt x="1830399" y="1674554"/>
                  </a:cubicBezTo>
                  <a:close/>
                  <a:moveTo>
                    <a:pt x="1526839" y="1674554"/>
                  </a:moveTo>
                  <a:cubicBezTo>
                    <a:pt x="1531787" y="1674554"/>
                    <a:pt x="1535799" y="1678566"/>
                    <a:pt x="1535799" y="1683530"/>
                  </a:cubicBezTo>
                  <a:cubicBezTo>
                    <a:pt x="1535799" y="1688464"/>
                    <a:pt x="1531787" y="1692476"/>
                    <a:pt x="1526839" y="1692476"/>
                  </a:cubicBezTo>
                  <a:cubicBezTo>
                    <a:pt x="1521891" y="1692476"/>
                    <a:pt x="1517880" y="1688464"/>
                    <a:pt x="1517880" y="1683530"/>
                  </a:cubicBezTo>
                  <a:cubicBezTo>
                    <a:pt x="1517880" y="1678566"/>
                    <a:pt x="1521891" y="1674554"/>
                    <a:pt x="1526839" y="1674554"/>
                  </a:cubicBezTo>
                  <a:close/>
                  <a:moveTo>
                    <a:pt x="3044636" y="1674554"/>
                  </a:moveTo>
                  <a:cubicBezTo>
                    <a:pt x="3049585" y="1674554"/>
                    <a:pt x="3053597" y="1678566"/>
                    <a:pt x="3053597" y="1683530"/>
                  </a:cubicBezTo>
                  <a:cubicBezTo>
                    <a:pt x="3053597" y="1688463"/>
                    <a:pt x="3049585" y="1692475"/>
                    <a:pt x="3044636" y="1692475"/>
                  </a:cubicBezTo>
                  <a:cubicBezTo>
                    <a:pt x="3039686" y="1692475"/>
                    <a:pt x="3035674" y="1688463"/>
                    <a:pt x="3035674" y="1683530"/>
                  </a:cubicBezTo>
                  <a:cubicBezTo>
                    <a:pt x="3035674" y="1678566"/>
                    <a:pt x="3039686" y="1674554"/>
                    <a:pt x="3044636" y="1674554"/>
                  </a:cubicBezTo>
                  <a:close/>
                  <a:moveTo>
                    <a:pt x="2741079" y="1674554"/>
                  </a:moveTo>
                  <a:cubicBezTo>
                    <a:pt x="2746028" y="1674554"/>
                    <a:pt x="2750040" y="1678566"/>
                    <a:pt x="2750040" y="1683530"/>
                  </a:cubicBezTo>
                  <a:cubicBezTo>
                    <a:pt x="2750040" y="1688463"/>
                    <a:pt x="2746028" y="1692475"/>
                    <a:pt x="2741079" y="1692475"/>
                  </a:cubicBezTo>
                  <a:cubicBezTo>
                    <a:pt x="2736130" y="1692475"/>
                    <a:pt x="2732119" y="1688463"/>
                    <a:pt x="2732119" y="1683530"/>
                  </a:cubicBezTo>
                  <a:cubicBezTo>
                    <a:pt x="2732119" y="1678566"/>
                    <a:pt x="2736130" y="1674554"/>
                    <a:pt x="2741079" y="1674554"/>
                  </a:cubicBezTo>
                  <a:close/>
                  <a:moveTo>
                    <a:pt x="2437529" y="1674554"/>
                  </a:moveTo>
                  <a:cubicBezTo>
                    <a:pt x="2442478" y="1674554"/>
                    <a:pt x="2446489" y="1678566"/>
                    <a:pt x="2446489" y="1683530"/>
                  </a:cubicBezTo>
                  <a:cubicBezTo>
                    <a:pt x="2446489" y="1688463"/>
                    <a:pt x="2442478" y="1692475"/>
                    <a:pt x="2437529" y="1692475"/>
                  </a:cubicBezTo>
                  <a:cubicBezTo>
                    <a:pt x="2432587" y="1692475"/>
                    <a:pt x="2428575" y="1688463"/>
                    <a:pt x="2428575" y="1683530"/>
                  </a:cubicBezTo>
                  <a:cubicBezTo>
                    <a:pt x="2428575" y="1678566"/>
                    <a:pt x="2432587" y="1674554"/>
                    <a:pt x="2437529" y="1674554"/>
                  </a:cubicBezTo>
                  <a:close/>
                  <a:moveTo>
                    <a:pt x="3651699" y="1674554"/>
                  </a:moveTo>
                  <a:cubicBezTo>
                    <a:pt x="3656648" y="1674554"/>
                    <a:pt x="3660660" y="1678565"/>
                    <a:pt x="3660660" y="1683530"/>
                  </a:cubicBezTo>
                  <a:cubicBezTo>
                    <a:pt x="3660660" y="1688463"/>
                    <a:pt x="3656648" y="1692475"/>
                    <a:pt x="3651699" y="1692475"/>
                  </a:cubicBezTo>
                  <a:cubicBezTo>
                    <a:pt x="3646751" y="1692475"/>
                    <a:pt x="3642739" y="1688463"/>
                    <a:pt x="3642739" y="1683530"/>
                  </a:cubicBezTo>
                  <a:cubicBezTo>
                    <a:pt x="3642739" y="1678565"/>
                    <a:pt x="3646751" y="1674554"/>
                    <a:pt x="3651699" y="1674554"/>
                  </a:cubicBezTo>
                  <a:close/>
                  <a:moveTo>
                    <a:pt x="3348169" y="1674554"/>
                  </a:moveTo>
                  <a:cubicBezTo>
                    <a:pt x="3353118" y="1674554"/>
                    <a:pt x="3357130" y="1678565"/>
                    <a:pt x="3357130" y="1683530"/>
                  </a:cubicBezTo>
                  <a:cubicBezTo>
                    <a:pt x="3357130" y="1688463"/>
                    <a:pt x="3353118" y="1692475"/>
                    <a:pt x="3348169" y="1692475"/>
                  </a:cubicBezTo>
                  <a:cubicBezTo>
                    <a:pt x="3343221" y="1692475"/>
                    <a:pt x="3339209" y="1688463"/>
                    <a:pt x="3339209" y="1683530"/>
                  </a:cubicBezTo>
                  <a:cubicBezTo>
                    <a:pt x="3339209" y="1678565"/>
                    <a:pt x="3343221" y="1674554"/>
                    <a:pt x="3348169" y="1674554"/>
                  </a:cubicBezTo>
                  <a:close/>
                  <a:moveTo>
                    <a:pt x="4562385" y="1674553"/>
                  </a:moveTo>
                  <a:cubicBezTo>
                    <a:pt x="4567334" y="1674553"/>
                    <a:pt x="4571346" y="1678565"/>
                    <a:pt x="4571346" y="1683530"/>
                  </a:cubicBezTo>
                  <a:cubicBezTo>
                    <a:pt x="4571346" y="1688463"/>
                    <a:pt x="4567334" y="1692475"/>
                    <a:pt x="4562385" y="1692475"/>
                  </a:cubicBezTo>
                  <a:cubicBezTo>
                    <a:pt x="4557436" y="1692475"/>
                    <a:pt x="4553425" y="1688463"/>
                    <a:pt x="4553425" y="1683530"/>
                  </a:cubicBezTo>
                  <a:cubicBezTo>
                    <a:pt x="4553425" y="1678565"/>
                    <a:pt x="4557436" y="1674553"/>
                    <a:pt x="4562385" y="1674553"/>
                  </a:cubicBezTo>
                  <a:close/>
                  <a:moveTo>
                    <a:pt x="4258823" y="1674553"/>
                  </a:moveTo>
                  <a:cubicBezTo>
                    <a:pt x="4263772" y="1674553"/>
                    <a:pt x="4267784" y="1678565"/>
                    <a:pt x="4267784" y="1683530"/>
                  </a:cubicBezTo>
                  <a:cubicBezTo>
                    <a:pt x="4267784" y="1688463"/>
                    <a:pt x="4263772" y="1692475"/>
                    <a:pt x="4258823" y="1692475"/>
                  </a:cubicBezTo>
                  <a:cubicBezTo>
                    <a:pt x="4253874" y="1692475"/>
                    <a:pt x="4249863" y="1688463"/>
                    <a:pt x="4249863" y="1683530"/>
                  </a:cubicBezTo>
                  <a:cubicBezTo>
                    <a:pt x="4249863" y="1678565"/>
                    <a:pt x="4253874" y="1674553"/>
                    <a:pt x="4258823" y="1674553"/>
                  </a:cubicBezTo>
                  <a:close/>
                  <a:moveTo>
                    <a:pt x="3955261" y="1674553"/>
                  </a:moveTo>
                  <a:cubicBezTo>
                    <a:pt x="3960210" y="1674553"/>
                    <a:pt x="3964222" y="1678565"/>
                    <a:pt x="3964222" y="1683530"/>
                  </a:cubicBezTo>
                  <a:cubicBezTo>
                    <a:pt x="3964222" y="1688463"/>
                    <a:pt x="3960210" y="1692475"/>
                    <a:pt x="3955261" y="1692475"/>
                  </a:cubicBezTo>
                  <a:cubicBezTo>
                    <a:pt x="3950312" y="1692475"/>
                    <a:pt x="3946301" y="1688463"/>
                    <a:pt x="3946301" y="1683530"/>
                  </a:cubicBezTo>
                  <a:cubicBezTo>
                    <a:pt x="3946301" y="1678565"/>
                    <a:pt x="3950312" y="1674553"/>
                    <a:pt x="3955261" y="1674553"/>
                  </a:cubicBezTo>
                  <a:close/>
                  <a:moveTo>
                    <a:pt x="5473070" y="1674553"/>
                  </a:moveTo>
                  <a:cubicBezTo>
                    <a:pt x="5478019" y="1674553"/>
                    <a:pt x="5482031" y="1678565"/>
                    <a:pt x="5482031" y="1683530"/>
                  </a:cubicBezTo>
                  <a:cubicBezTo>
                    <a:pt x="5482031" y="1688462"/>
                    <a:pt x="5478019" y="1692475"/>
                    <a:pt x="5473070" y="1692475"/>
                  </a:cubicBezTo>
                  <a:cubicBezTo>
                    <a:pt x="5468121" y="1692475"/>
                    <a:pt x="5464110" y="1688462"/>
                    <a:pt x="5464110" y="1683530"/>
                  </a:cubicBezTo>
                  <a:cubicBezTo>
                    <a:pt x="5464110" y="1678565"/>
                    <a:pt x="5468121" y="1674553"/>
                    <a:pt x="5473070" y="1674553"/>
                  </a:cubicBezTo>
                  <a:close/>
                  <a:moveTo>
                    <a:pt x="5169508" y="1674553"/>
                  </a:moveTo>
                  <a:cubicBezTo>
                    <a:pt x="5174457" y="1674553"/>
                    <a:pt x="5178469" y="1678565"/>
                    <a:pt x="5178469" y="1683530"/>
                  </a:cubicBezTo>
                  <a:cubicBezTo>
                    <a:pt x="5178469" y="1688462"/>
                    <a:pt x="5174457" y="1692475"/>
                    <a:pt x="5169508" y="1692475"/>
                  </a:cubicBezTo>
                  <a:cubicBezTo>
                    <a:pt x="5164559" y="1692475"/>
                    <a:pt x="5160548" y="1688462"/>
                    <a:pt x="5160548" y="1683530"/>
                  </a:cubicBezTo>
                  <a:cubicBezTo>
                    <a:pt x="5160548" y="1678565"/>
                    <a:pt x="5164559" y="1674553"/>
                    <a:pt x="5169508" y="1674553"/>
                  </a:cubicBezTo>
                  <a:close/>
                  <a:moveTo>
                    <a:pt x="4865947" y="1674553"/>
                  </a:moveTo>
                  <a:cubicBezTo>
                    <a:pt x="4870896" y="1674553"/>
                    <a:pt x="4874908" y="1678565"/>
                    <a:pt x="4874908" y="1683530"/>
                  </a:cubicBezTo>
                  <a:cubicBezTo>
                    <a:pt x="4874908" y="1688462"/>
                    <a:pt x="4870896" y="1692475"/>
                    <a:pt x="4865947" y="1692475"/>
                  </a:cubicBezTo>
                  <a:cubicBezTo>
                    <a:pt x="4860998" y="1692475"/>
                    <a:pt x="4856987" y="1688462"/>
                    <a:pt x="4856987" y="1683530"/>
                  </a:cubicBezTo>
                  <a:cubicBezTo>
                    <a:pt x="4856987" y="1678565"/>
                    <a:pt x="4860998" y="1674553"/>
                    <a:pt x="4865947" y="1674553"/>
                  </a:cubicBezTo>
                  <a:close/>
                  <a:moveTo>
                    <a:pt x="6383755" y="1674553"/>
                  </a:moveTo>
                  <a:cubicBezTo>
                    <a:pt x="6388704" y="1674553"/>
                    <a:pt x="6392716" y="1678565"/>
                    <a:pt x="6392716" y="1683530"/>
                  </a:cubicBezTo>
                  <a:cubicBezTo>
                    <a:pt x="6392716" y="1688462"/>
                    <a:pt x="6388704" y="1692475"/>
                    <a:pt x="6383755" y="1692475"/>
                  </a:cubicBezTo>
                  <a:cubicBezTo>
                    <a:pt x="6378806" y="1692475"/>
                    <a:pt x="6374795" y="1688462"/>
                    <a:pt x="6374795" y="1683530"/>
                  </a:cubicBezTo>
                  <a:cubicBezTo>
                    <a:pt x="6374795" y="1678565"/>
                    <a:pt x="6378806" y="1674553"/>
                    <a:pt x="6383755" y="1674553"/>
                  </a:cubicBezTo>
                  <a:close/>
                  <a:moveTo>
                    <a:pt x="6080194" y="1674553"/>
                  </a:moveTo>
                  <a:cubicBezTo>
                    <a:pt x="6085143" y="1674553"/>
                    <a:pt x="6089155" y="1678565"/>
                    <a:pt x="6089155" y="1683530"/>
                  </a:cubicBezTo>
                  <a:cubicBezTo>
                    <a:pt x="6089155" y="1688462"/>
                    <a:pt x="6085143" y="1692475"/>
                    <a:pt x="6080194" y="1692475"/>
                  </a:cubicBezTo>
                  <a:cubicBezTo>
                    <a:pt x="6075245" y="1692475"/>
                    <a:pt x="6071234" y="1688462"/>
                    <a:pt x="6071234" y="1683530"/>
                  </a:cubicBezTo>
                  <a:cubicBezTo>
                    <a:pt x="6071234" y="1678565"/>
                    <a:pt x="6075245" y="1674553"/>
                    <a:pt x="6080194" y="1674553"/>
                  </a:cubicBezTo>
                  <a:close/>
                  <a:moveTo>
                    <a:pt x="5776632" y="1674553"/>
                  </a:moveTo>
                  <a:cubicBezTo>
                    <a:pt x="5781581" y="1674553"/>
                    <a:pt x="5785593" y="1678565"/>
                    <a:pt x="5785593" y="1683530"/>
                  </a:cubicBezTo>
                  <a:cubicBezTo>
                    <a:pt x="5785593" y="1688462"/>
                    <a:pt x="5781581" y="1692475"/>
                    <a:pt x="5776632" y="1692475"/>
                  </a:cubicBezTo>
                  <a:cubicBezTo>
                    <a:pt x="5771683" y="1692475"/>
                    <a:pt x="5767672" y="1688462"/>
                    <a:pt x="5767672" y="1683530"/>
                  </a:cubicBezTo>
                  <a:cubicBezTo>
                    <a:pt x="5767672" y="1678565"/>
                    <a:pt x="5771683" y="1674553"/>
                    <a:pt x="5776632" y="1674553"/>
                  </a:cubicBezTo>
                  <a:close/>
                  <a:moveTo>
                    <a:pt x="6687318" y="1674553"/>
                  </a:moveTo>
                  <a:cubicBezTo>
                    <a:pt x="6692267" y="1674553"/>
                    <a:pt x="6696278" y="1678564"/>
                    <a:pt x="6696278" y="1683530"/>
                  </a:cubicBezTo>
                  <a:cubicBezTo>
                    <a:pt x="6696278" y="1688462"/>
                    <a:pt x="6692267" y="1692475"/>
                    <a:pt x="6687318" y="1692475"/>
                  </a:cubicBezTo>
                  <a:cubicBezTo>
                    <a:pt x="6682369" y="1692475"/>
                    <a:pt x="6678357" y="1688462"/>
                    <a:pt x="6678357" y="1683530"/>
                  </a:cubicBezTo>
                  <a:cubicBezTo>
                    <a:pt x="6678357" y="1678564"/>
                    <a:pt x="6682369" y="1674553"/>
                    <a:pt x="6687318" y="1674553"/>
                  </a:cubicBezTo>
                  <a:close/>
                  <a:moveTo>
                    <a:pt x="6836025" y="1597675"/>
                  </a:moveTo>
                  <a:cubicBezTo>
                    <a:pt x="6840974" y="1597675"/>
                    <a:pt x="6844985" y="1601693"/>
                    <a:pt x="6844985" y="1606621"/>
                  </a:cubicBezTo>
                  <a:cubicBezTo>
                    <a:pt x="6844985" y="1611586"/>
                    <a:pt x="6840974" y="1615604"/>
                    <a:pt x="6836025" y="1615604"/>
                  </a:cubicBezTo>
                  <a:cubicBezTo>
                    <a:pt x="6831076" y="1615604"/>
                    <a:pt x="6827064" y="1611586"/>
                    <a:pt x="6827064" y="1606621"/>
                  </a:cubicBezTo>
                  <a:cubicBezTo>
                    <a:pt x="6827064" y="1601693"/>
                    <a:pt x="6831076" y="1597675"/>
                    <a:pt x="6836025" y="1597675"/>
                  </a:cubicBezTo>
                  <a:close/>
                  <a:moveTo>
                    <a:pt x="6532742" y="1597675"/>
                  </a:moveTo>
                  <a:cubicBezTo>
                    <a:pt x="6537691" y="1597675"/>
                    <a:pt x="6541703" y="1601693"/>
                    <a:pt x="6541703" y="1606621"/>
                  </a:cubicBezTo>
                  <a:cubicBezTo>
                    <a:pt x="6541703" y="1611586"/>
                    <a:pt x="6537691" y="1615604"/>
                    <a:pt x="6532742" y="1615604"/>
                  </a:cubicBezTo>
                  <a:cubicBezTo>
                    <a:pt x="6527793" y="1615604"/>
                    <a:pt x="6523782" y="1611586"/>
                    <a:pt x="6523782" y="1606621"/>
                  </a:cubicBezTo>
                  <a:cubicBezTo>
                    <a:pt x="6523782" y="1601693"/>
                    <a:pt x="6527793" y="1597675"/>
                    <a:pt x="6532742" y="1597675"/>
                  </a:cubicBezTo>
                  <a:close/>
                  <a:moveTo>
                    <a:pt x="6229459" y="1597675"/>
                  </a:moveTo>
                  <a:cubicBezTo>
                    <a:pt x="6234408" y="1597675"/>
                    <a:pt x="6238420" y="1601693"/>
                    <a:pt x="6238420" y="1606621"/>
                  </a:cubicBezTo>
                  <a:cubicBezTo>
                    <a:pt x="6238420" y="1611586"/>
                    <a:pt x="6234408" y="1615604"/>
                    <a:pt x="6229459" y="1615604"/>
                  </a:cubicBezTo>
                  <a:cubicBezTo>
                    <a:pt x="6224510" y="1615604"/>
                    <a:pt x="6220499" y="1611586"/>
                    <a:pt x="6220499" y="1606621"/>
                  </a:cubicBezTo>
                  <a:cubicBezTo>
                    <a:pt x="6220499" y="1601693"/>
                    <a:pt x="6224510" y="1597675"/>
                    <a:pt x="6229459" y="1597675"/>
                  </a:cubicBezTo>
                  <a:close/>
                  <a:moveTo>
                    <a:pt x="5926177" y="1597675"/>
                  </a:moveTo>
                  <a:cubicBezTo>
                    <a:pt x="5931126" y="1597675"/>
                    <a:pt x="5935138" y="1601693"/>
                    <a:pt x="5935138" y="1606621"/>
                  </a:cubicBezTo>
                  <a:cubicBezTo>
                    <a:pt x="5935138" y="1611586"/>
                    <a:pt x="5931126" y="1615604"/>
                    <a:pt x="5926177" y="1615604"/>
                  </a:cubicBezTo>
                  <a:cubicBezTo>
                    <a:pt x="5921228" y="1615604"/>
                    <a:pt x="5917217" y="1611586"/>
                    <a:pt x="5917217" y="1606621"/>
                  </a:cubicBezTo>
                  <a:cubicBezTo>
                    <a:pt x="5917217" y="1601693"/>
                    <a:pt x="5921228" y="1597675"/>
                    <a:pt x="5926177" y="1597675"/>
                  </a:cubicBezTo>
                  <a:close/>
                  <a:moveTo>
                    <a:pt x="5622895" y="1597675"/>
                  </a:moveTo>
                  <a:cubicBezTo>
                    <a:pt x="5627844" y="1597675"/>
                    <a:pt x="5631856" y="1601693"/>
                    <a:pt x="5631856" y="1606621"/>
                  </a:cubicBezTo>
                  <a:cubicBezTo>
                    <a:pt x="5631856" y="1611586"/>
                    <a:pt x="5627844" y="1615604"/>
                    <a:pt x="5622895" y="1615604"/>
                  </a:cubicBezTo>
                  <a:cubicBezTo>
                    <a:pt x="5617946" y="1615604"/>
                    <a:pt x="5613935" y="1611586"/>
                    <a:pt x="5613935" y="1606621"/>
                  </a:cubicBezTo>
                  <a:cubicBezTo>
                    <a:pt x="5613935" y="1601693"/>
                    <a:pt x="5617946" y="1597675"/>
                    <a:pt x="5622895" y="1597675"/>
                  </a:cubicBezTo>
                  <a:close/>
                  <a:moveTo>
                    <a:pt x="5319613" y="1597675"/>
                  </a:moveTo>
                  <a:cubicBezTo>
                    <a:pt x="5324562" y="1597675"/>
                    <a:pt x="5328574" y="1601693"/>
                    <a:pt x="5328574" y="1606621"/>
                  </a:cubicBezTo>
                  <a:cubicBezTo>
                    <a:pt x="5328574" y="1611586"/>
                    <a:pt x="5324562" y="1615604"/>
                    <a:pt x="5319613" y="1615604"/>
                  </a:cubicBezTo>
                  <a:cubicBezTo>
                    <a:pt x="5314664" y="1615604"/>
                    <a:pt x="5310653" y="1611586"/>
                    <a:pt x="5310653" y="1606621"/>
                  </a:cubicBezTo>
                  <a:cubicBezTo>
                    <a:pt x="5310653" y="1601693"/>
                    <a:pt x="5314664" y="1597675"/>
                    <a:pt x="5319613" y="1597675"/>
                  </a:cubicBezTo>
                  <a:close/>
                  <a:moveTo>
                    <a:pt x="5016330" y="1597675"/>
                  </a:moveTo>
                  <a:cubicBezTo>
                    <a:pt x="5021279" y="1597675"/>
                    <a:pt x="5025291" y="1601693"/>
                    <a:pt x="5025291" y="1606621"/>
                  </a:cubicBezTo>
                  <a:cubicBezTo>
                    <a:pt x="5025291" y="1611586"/>
                    <a:pt x="5021279" y="1615604"/>
                    <a:pt x="5016330" y="1615604"/>
                  </a:cubicBezTo>
                  <a:cubicBezTo>
                    <a:pt x="5011381" y="1615604"/>
                    <a:pt x="5007370" y="1611586"/>
                    <a:pt x="5007370" y="1606621"/>
                  </a:cubicBezTo>
                  <a:cubicBezTo>
                    <a:pt x="5007370" y="1601693"/>
                    <a:pt x="5011381" y="1597675"/>
                    <a:pt x="5016330" y="1597675"/>
                  </a:cubicBezTo>
                  <a:close/>
                  <a:moveTo>
                    <a:pt x="4713048" y="1597675"/>
                  </a:moveTo>
                  <a:cubicBezTo>
                    <a:pt x="4717997" y="1597675"/>
                    <a:pt x="4722009" y="1601693"/>
                    <a:pt x="4722009" y="1606621"/>
                  </a:cubicBezTo>
                  <a:cubicBezTo>
                    <a:pt x="4722009" y="1611586"/>
                    <a:pt x="4717997" y="1615604"/>
                    <a:pt x="4713048" y="1615604"/>
                  </a:cubicBezTo>
                  <a:cubicBezTo>
                    <a:pt x="4708099" y="1615604"/>
                    <a:pt x="4704088" y="1611586"/>
                    <a:pt x="4704088" y="1606621"/>
                  </a:cubicBezTo>
                  <a:cubicBezTo>
                    <a:pt x="4704088" y="1601693"/>
                    <a:pt x="4708099" y="1597675"/>
                    <a:pt x="4713048" y="1597675"/>
                  </a:cubicBezTo>
                  <a:close/>
                  <a:moveTo>
                    <a:pt x="4409765" y="1597675"/>
                  </a:moveTo>
                  <a:cubicBezTo>
                    <a:pt x="4414714" y="1597675"/>
                    <a:pt x="4418726" y="1601693"/>
                    <a:pt x="4418726" y="1606621"/>
                  </a:cubicBezTo>
                  <a:cubicBezTo>
                    <a:pt x="4418726" y="1611586"/>
                    <a:pt x="4414714" y="1615604"/>
                    <a:pt x="4409765" y="1615604"/>
                  </a:cubicBezTo>
                  <a:cubicBezTo>
                    <a:pt x="4404816" y="1615604"/>
                    <a:pt x="4400805" y="1611586"/>
                    <a:pt x="4400805" y="1606621"/>
                  </a:cubicBezTo>
                  <a:cubicBezTo>
                    <a:pt x="4400805" y="1601693"/>
                    <a:pt x="4404816" y="1597675"/>
                    <a:pt x="4409765" y="1597675"/>
                  </a:cubicBezTo>
                  <a:close/>
                  <a:moveTo>
                    <a:pt x="4106483" y="1597675"/>
                  </a:moveTo>
                  <a:cubicBezTo>
                    <a:pt x="4111432" y="1597675"/>
                    <a:pt x="4115444" y="1601693"/>
                    <a:pt x="4115444" y="1606621"/>
                  </a:cubicBezTo>
                  <a:cubicBezTo>
                    <a:pt x="4115444" y="1611586"/>
                    <a:pt x="4111432" y="1615604"/>
                    <a:pt x="4106483" y="1615604"/>
                  </a:cubicBezTo>
                  <a:cubicBezTo>
                    <a:pt x="4101534" y="1615604"/>
                    <a:pt x="4097523" y="1611586"/>
                    <a:pt x="4097523" y="1606621"/>
                  </a:cubicBezTo>
                  <a:cubicBezTo>
                    <a:pt x="4097523" y="1601693"/>
                    <a:pt x="4101534" y="1597675"/>
                    <a:pt x="4106483" y="1597675"/>
                  </a:cubicBezTo>
                  <a:close/>
                  <a:moveTo>
                    <a:pt x="3803200" y="1597675"/>
                  </a:moveTo>
                  <a:cubicBezTo>
                    <a:pt x="3808149" y="1597675"/>
                    <a:pt x="3812161" y="1601693"/>
                    <a:pt x="3812161" y="1606621"/>
                  </a:cubicBezTo>
                  <a:cubicBezTo>
                    <a:pt x="3812161" y="1611586"/>
                    <a:pt x="3808149" y="1615604"/>
                    <a:pt x="3803200" y="1615604"/>
                  </a:cubicBezTo>
                  <a:cubicBezTo>
                    <a:pt x="3798252" y="1615604"/>
                    <a:pt x="3794240" y="1611586"/>
                    <a:pt x="3794240" y="1606621"/>
                  </a:cubicBezTo>
                  <a:cubicBezTo>
                    <a:pt x="3794240" y="1601693"/>
                    <a:pt x="3798252" y="1597675"/>
                    <a:pt x="3803200" y="1597675"/>
                  </a:cubicBezTo>
                  <a:close/>
                  <a:moveTo>
                    <a:pt x="3499921" y="1597675"/>
                  </a:moveTo>
                  <a:cubicBezTo>
                    <a:pt x="3504867" y="1597675"/>
                    <a:pt x="3508879" y="1601693"/>
                    <a:pt x="3508879" y="1606621"/>
                  </a:cubicBezTo>
                  <a:cubicBezTo>
                    <a:pt x="3508879" y="1611586"/>
                    <a:pt x="3504867" y="1615604"/>
                    <a:pt x="3499921" y="1615604"/>
                  </a:cubicBezTo>
                  <a:cubicBezTo>
                    <a:pt x="3495034" y="1615604"/>
                    <a:pt x="3491022" y="1611586"/>
                    <a:pt x="3491022" y="1606621"/>
                  </a:cubicBezTo>
                  <a:cubicBezTo>
                    <a:pt x="3491022" y="1601693"/>
                    <a:pt x="3495034" y="1597675"/>
                    <a:pt x="3499921" y="1597675"/>
                  </a:cubicBezTo>
                  <a:close/>
                  <a:moveTo>
                    <a:pt x="3196690" y="1597675"/>
                  </a:moveTo>
                  <a:cubicBezTo>
                    <a:pt x="3201644" y="1597675"/>
                    <a:pt x="3205668" y="1601693"/>
                    <a:pt x="3205668" y="1606621"/>
                  </a:cubicBezTo>
                  <a:cubicBezTo>
                    <a:pt x="3205668" y="1611586"/>
                    <a:pt x="3201644" y="1615604"/>
                    <a:pt x="3196690" y="1615604"/>
                  </a:cubicBezTo>
                  <a:cubicBezTo>
                    <a:pt x="3191743" y="1615604"/>
                    <a:pt x="3187729" y="1611586"/>
                    <a:pt x="3187729" y="1606621"/>
                  </a:cubicBezTo>
                  <a:cubicBezTo>
                    <a:pt x="3187729" y="1601693"/>
                    <a:pt x="3191743" y="1597675"/>
                    <a:pt x="3196690" y="1597675"/>
                  </a:cubicBezTo>
                  <a:close/>
                  <a:moveTo>
                    <a:pt x="2893466" y="1597675"/>
                  </a:moveTo>
                  <a:cubicBezTo>
                    <a:pt x="2898417" y="1597675"/>
                    <a:pt x="2902426" y="1601693"/>
                    <a:pt x="2902426" y="1606621"/>
                  </a:cubicBezTo>
                  <a:cubicBezTo>
                    <a:pt x="2902426" y="1611586"/>
                    <a:pt x="2898417" y="1615604"/>
                    <a:pt x="2893466" y="1615604"/>
                  </a:cubicBezTo>
                  <a:cubicBezTo>
                    <a:pt x="2888518" y="1615604"/>
                    <a:pt x="2884507" y="1611586"/>
                    <a:pt x="2884507" y="1606621"/>
                  </a:cubicBezTo>
                  <a:cubicBezTo>
                    <a:pt x="2884507" y="1601693"/>
                    <a:pt x="2888518" y="1597675"/>
                    <a:pt x="2893466" y="1597675"/>
                  </a:cubicBezTo>
                  <a:close/>
                  <a:moveTo>
                    <a:pt x="2590189" y="1597675"/>
                  </a:moveTo>
                  <a:cubicBezTo>
                    <a:pt x="2595129" y="1597675"/>
                    <a:pt x="2599143" y="1601693"/>
                    <a:pt x="2599143" y="1606621"/>
                  </a:cubicBezTo>
                  <a:cubicBezTo>
                    <a:pt x="2599143" y="1611586"/>
                    <a:pt x="2595129" y="1615604"/>
                    <a:pt x="2590189" y="1615604"/>
                  </a:cubicBezTo>
                  <a:cubicBezTo>
                    <a:pt x="2585241" y="1615604"/>
                    <a:pt x="2581232" y="1611586"/>
                    <a:pt x="2581232" y="1606621"/>
                  </a:cubicBezTo>
                  <a:cubicBezTo>
                    <a:pt x="2581232" y="1601693"/>
                    <a:pt x="2585241" y="1597675"/>
                    <a:pt x="2590189" y="1597675"/>
                  </a:cubicBezTo>
                  <a:close/>
                  <a:moveTo>
                    <a:pt x="2286913" y="1597675"/>
                  </a:moveTo>
                  <a:cubicBezTo>
                    <a:pt x="2291858" y="1597675"/>
                    <a:pt x="2295873" y="1601693"/>
                    <a:pt x="2295873" y="1606621"/>
                  </a:cubicBezTo>
                  <a:cubicBezTo>
                    <a:pt x="2295873" y="1611586"/>
                    <a:pt x="2291858" y="1615604"/>
                    <a:pt x="2286913" y="1615604"/>
                  </a:cubicBezTo>
                  <a:cubicBezTo>
                    <a:pt x="2281955" y="1615604"/>
                    <a:pt x="2277953" y="1611586"/>
                    <a:pt x="2277953" y="1606621"/>
                  </a:cubicBezTo>
                  <a:cubicBezTo>
                    <a:pt x="2277953" y="1601693"/>
                    <a:pt x="2281955" y="1597675"/>
                    <a:pt x="2286913" y="1597675"/>
                  </a:cubicBezTo>
                  <a:close/>
                  <a:moveTo>
                    <a:pt x="1983643" y="1597675"/>
                  </a:moveTo>
                  <a:cubicBezTo>
                    <a:pt x="1988592" y="1597675"/>
                    <a:pt x="1992604" y="1601693"/>
                    <a:pt x="1992604" y="1606621"/>
                  </a:cubicBezTo>
                  <a:cubicBezTo>
                    <a:pt x="1992604" y="1611586"/>
                    <a:pt x="1988592" y="1615604"/>
                    <a:pt x="1983643" y="1615604"/>
                  </a:cubicBezTo>
                  <a:cubicBezTo>
                    <a:pt x="1978693" y="1615604"/>
                    <a:pt x="1974683" y="1611586"/>
                    <a:pt x="1974683" y="1606621"/>
                  </a:cubicBezTo>
                  <a:cubicBezTo>
                    <a:pt x="1974683" y="1601693"/>
                    <a:pt x="1978693" y="1597675"/>
                    <a:pt x="1983643" y="1597675"/>
                  </a:cubicBezTo>
                  <a:close/>
                  <a:moveTo>
                    <a:pt x="1680383" y="1597675"/>
                  </a:moveTo>
                  <a:cubicBezTo>
                    <a:pt x="1685332" y="1597675"/>
                    <a:pt x="1689344" y="1601693"/>
                    <a:pt x="1689344" y="1606621"/>
                  </a:cubicBezTo>
                  <a:cubicBezTo>
                    <a:pt x="1689344" y="1611586"/>
                    <a:pt x="1685332" y="1615604"/>
                    <a:pt x="1680383" y="1615604"/>
                  </a:cubicBezTo>
                  <a:cubicBezTo>
                    <a:pt x="1675434" y="1615604"/>
                    <a:pt x="1671422" y="1611586"/>
                    <a:pt x="1671422" y="1606621"/>
                  </a:cubicBezTo>
                  <a:cubicBezTo>
                    <a:pt x="1671422" y="1601693"/>
                    <a:pt x="1675434" y="1597675"/>
                    <a:pt x="1680383" y="1597675"/>
                  </a:cubicBezTo>
                  <a:close/>
                  <a:moveTo>
                    <a:pt x="1377102" y="1597675"/>
                  </a:moveTo>
                  <a:cubicBezTo>
                    <a:pt x="1382052" y="1597675"/>
                    <a:pt x="1386064" y="1601693"/>
                    <a:pt x="1386064" y="1606621"/>
                  </a:cubicBezTo>
                  <a:cubicBezTo>
                    <a:pt x="1386064" y="1611586"/>
                    <a:pt x="1382052" y="1615604"/>
                    <a:pt x="1377102" y="1615604"/>
                  </a:cubicBezTo>
                  <a:cubicBezTo>
                    <a:pt x="1372149" y="1615604"/>
                    <a:pt x="1368140" y="1611586"/>
                    <a:pt x="1368140" y="1606621"/>
                  </a:cubicBezTo>
                  <a:cubicBezTo>
                    <a:pt x="1368140" y="1601693"/>
                    <a:pt x="1372149" y="1597675"/>
                    <a:pt x="1377102" y="1597675"/>
                  </a:cubicBezTo>
                  <a:close/>
                  <a:moveTo>
                    <a:pt x="1073810" y="1597675"/>
                  </a:moveTo>
                  <a:cubicBezTo>
                    <a:pt x="1078760" y="1597675"/>
                    <a:pt x="1082772" y="1601693"/>
                    <a:pt x="1082772" y="1606621"/>
                  </a:cubicBezTo>
                  <a:cubicBezTo>
                    <a:pt x="1082772" y="1611586"/>
                    <a:pt x="1078760" y="1615604"/>
                    <a:pt x="1073810" y="1615604"/>
                  </a:cubicBezTo>
                  <a:cubicBezTo>
                    <a:pt x="1068862" y="1615604"/>
                    <a:pt x="1064850" y="1611586"/>
                    <a:pt x="1064850" y="1606621"/>
                  </a:cubicBezTo>
                  <a:cubicBezTo>
                    <a:pt x="1064850" y="1601693"/>
                    <a:pt x="1068862" y="1597675"/>
                    <a:pt x="1073810" y="1597675"/>
                  </a:cubicBezTo>
                  <a:close/>
                  <a:moveTo>
                    <a:pt x="770539" y="1597675"/>
                  </a:moveTo>
                  <a:cubicBezTo>
                    <a:pt x="775483" y="1597675"/>
                    <a:pt x="779488" y="1601693"/>
                    <a:pt x="779488" y="1606621"/>
                  </a:cubicBezTo>
                  <a:cubicBezTo>
                    <a:pt x="779488" y="1611586"/>
                    <a:pt x="775483" y="1615604"/>
                    <a:pt x="770539" y="1615604"/>
                  </a:cubicBezTo>
                  <a:cubicBezTo>
                    <a:pt x="765581" y="1615604"/>
                    <a:pt x="761570" y="1611586"/>
                    <a:pt x="761570" y="1606621"/>
                  </a:cubicBezTo>
                  <a:cubicBezTo>
                    <a:pt x="761570" y="1601693"/>
                    <a:pt x="765581" y="1597675"/>
                    <a:pt x="770539" y="1597675"/>
                  </a:cubicBezTo>
                  <a:close/>
                  <a:moveTo>
                    <a:pt x="467222" y="1597675"/>
                  </a:moveTo>
                  <a:cubicBezTo>
                    <a:pt x="472171" y="1597675"/>
                    <a:pt x="476183" y="1601693"/>
                    <a:pt x="476183" y="1606621"/>
                  </a:cubicBezTo>
                  <a:cubicBezTo>
                    <a:pt x="476183" y="1611586"/>
                    <a:pt x="472171" y="1615604"/>
                    <a:pt x="467222" y="1615604"/>
                  </a:cubicBezTo>
                  <a:cubicBezTo>
                    <a:pt x="462274" y="1615604"/>
                    <a:pt x="458262" y="1611586"/>
                    <a:pt x="458262" y="1606621"/>
                  </a:cubicBezTo>
                  <a:cubicBezTo>
                    <a:pt x="458262" y="1601693"/>
                    <a:pt x="462274" y="1597675"/>
                    <a:pt x="467222" y="1597675"/>
                  </a:cubicBezTo>
                  <a:close/>
                  <a:moveTo>
                    <a:pt x="163943" y="1597675"/>
                  </a:moveTo>
                  <a:cubicBezTo>
                    <a:pt x="168892" y="1597675"/>
                    <a:pt x="172904" y="1601693"/>
                    <a:pt x="172904" y="1606621"/>
                  </a:cubicBezTo>
                  <a:cubicBezTo>
                    <a:pt x="172904" y="1611586"/>
                    <a:pt x="168892" y="1615604"/>
                    <a:pt x="163943" y="1615604"/>
                  </a:cubicBezTo>
                  <a:cubicBezTo>
                    <a:pt x="158994" y="1615604"/>
                    <a:pt x="154983" y="1611586"/>
                    <a:pt x="154983" y="1606621"/>
                  </a:cubicBezTo>
                  <a:cubicBezTo>
                    <a:pt x="154983" y="1601693"/>
                    <a:pt x="158994" y="1597675"/>
                    <a:pt x="163943" y="1597675"/>
                  </a:cubicBezTo>
                  <a:close/>
                  <a:moveTo>
                    <a:pt x="6836025" y="1407847"/>
                  </a:moveTo>
                  <a:cubicBezTo>
                    <a:pt x="6840974" y="1407847"/>
                    <a:pt x="6844985" y="1411840"/>
                    <a:pt x="6844985" y="1416793"/>
                  </a:cubicBezTo>
                  <a:cubicBezTo>
                    <a:pt x="6844985" y="1421734"/>
                    <a:pt x="6840974" y="1425743"/>
                    <a:pt x="6836025" y="1425743"/>
                  </a:cubicBezTo>
                  <a:cubicBezTo>
                    <a:pt x="6831076" y="1425743"/>
                    <a:pt x="6827064" y="1421734"/>
                    <a:pt x="6827064" y="1416793"/>
                  </a:cubicBezTo>
                  <a:cubicBezTo>
                    <a:pt x="6827064" y="1411840"/>
                    <a:pt x="6831076" y="1407847"/>
                    <a:pt x="6836025" y="1407847"/>
                  </a:cubicBezTo>
                  <a:close/>
                  <a:moveTo>
                    <a:pt x="6532742" y="1407847"/>
                  </a:moveTo>
                  <a:cubicBezTo>
                    <a:pt x="6537691" y="1407847"/>
                    <a:pt x="6541703" y="1411840"/>
                    <a:pt x="6541703" y="1416793"/>
                  </a:cubicBezTo>
                  <a:cubicBezTo>
                    <a:pt x="6541703" y="1421735"/>
                    <a:pt x="6537691" y="1425743"/>
                    <a:pt x="6532742" y="1425743"/>
                  </a:cubicBezTo>
                  <a:cubicBezTo>
                    <a:pt x="6527793" y="1425743"/>
                    <a:pt x="6523782" y="1421735"/>
                    <a:pt x="6523782" y="1416793"/>
                  </a:cubicBezTo>
                  <a:cubicBezTo>
                    <a:pt x="6523782" y="1411840"/>
                    <a:pt x="6527793" y="1407847"/>
                    <a:pt x="6532742" y="1407847"/>
                  </a:cubicBezTo>
                  <a:close/>
                  <a:moveTo>
                    <a:pt x="6229459" y="1407847"/>
                  </a:moveTo>
                  <a:cubicBezTo>
                    <a:pt x="6234408" y="1407847"/>
                    <a:pt x="6238420" y="1411840"/>
                    <a:pt x="6238420" y="1416793"/>
                  </a:cubicBezTo>
                  <a:cubicBezTo>
                    <a:pt x="6238420" y="1421735"/>
                    <a:pt x="6234408" y="1425743"/>
                    <a:pt x="6229459" y="1425743"/>
                  </a:cubicBezTo>
                  <a:cubicBezTo>
                    <a:pt x="6224510" y="1425743"/>
                    <a:pt x="6220499" y="1421735"/>
                    <a:pt x="6220499" y="1416793"/>
                  </a:cubicBezTo>
                  <a:cubicBezTo>
                    <a:pt x="6220499" y="1411840"/>
                    <a:pt x="6224510" y="1407847"/>
                    <a:pt x="6229459" y="1407847"/>
                  </a:cubicBezTo>
                  <a:close/>
                  <a:moveTo>
                    <a:pt x="5926177" y="1407847"/>
                  </a:moveTo>
                  <a:cubicBezTo>
                    <a:pt x="5931126" y="1407847"/>
                    <a:pt x="5935138" y="1411840"/>
                    <a:pt x="5935138" y="1416793"/>
                  </a:cubicBezTo>
                  <a:cubicBezTo>
                    <a:pt x="5935138" y="1421735"/>
                    <a:pt x="5931126" y="1425743"/>
                    <a:pt x="5926177" y="1425743"/>
                  </a:cubicBezTo>
                  <a:cubicBezTo>
                    <a:pt x="5921228" y="1425743"/>
                    <a:pt x="5917217" y="1421735"/>
                    <a:pt x="5917217" y="1416793"/>
                  </a:cubicBezTo>
                  <a:cubicBezTo>
                    <a:pt x="5917217" y="1411840"/>
                    <a:pt x="5921228" y="1407847"/>
                    <a:pt x="5926177" y="1407847"/>
                  </a:cubicBezTo>
                  <a:close/>
                  <a:moveTo>
                    <a:pt x="5622895" y="1407847"/>
                  </a:moveTo>
                  <a:cubicBezTo>
                    <a:pt x="5627844" y="1407847"/>
                    <a:pt x="5631856" y="1411840"/>
                    <a:pt x="5631856" y="1416793"/>
                  </a:cubicBezTo>
                  <a:cubicBezTo>
                    <a:pt x="5631856" y="1421735"/>
                    <a:pt x="5627844" y="1425743"/>
                    <a:pt x="5622895" y="1425743"/>
                  </a:cubicBezTo>
                  <a:cubicBezTo>
                    <a:pt x="5617946" y="1425743"/>
                    <a:pt x="5613935" y="1421735"/>
                    <a:pt x="5613935" y="1416793"/>
                  </a:cubicBezTo>
                  <a:cubicBezTo>
                    <a:pt x="5613935" y="1411840"/>
                    <a:pt x="5617946" y="1407847"/>
                    <a:pt x="5622895" y="1407847"/>
                  </a:cubicBezTo>
                  <a:close/>
                  <a:moveTo>
                    <a:pt x="5319613" y="1407847"/>
                  </a:moveTo>
                  <a:cubicBezTo>
                    <a:pt x="5324562" y="1407847"/>
                    <a:pt x="5328574" y="1411840"/>
                    <a:pt x="5328574" y="1416793"/>
                  </a:cubicBezTo>
                  <a:cubicBezTo>
                    <a:pt x="5328574" y="1421735"/>
                    <a:pt x="5324562" y="1425743"/>
                    <a:pt x="5319613" y="1425743"/>
                  </a:cubicBezTo>
                  <a:cubicBezTo>
                    <a:pt x="5314664" y="1425743"/>
                    <a:pt x="5310653" y="1421735"/>
                    <a:pt x="5310653" y="1416793"/>
                  </a:cubicBezTo>
                  <a:cubicBezTo>
                    <a:pt x="5310653" y="1411840"/>
                    <a:pt x="5314664" y="1407847"/>
                    <a:pt x="5319613" y="1407847"/>
                  </a:cubicBezTo>
                  <a:close/>
                  <a:moveTo>
                    <a:pt x="5016330" y="1407847"/>
                  </a:moveTo>
                  <a:cubicBezTo>
                    <a:pt x="5021279" y="1407847"/>
                    <a:pt x="5025291" y="1411840"/>
                    <a:pt x="5025291" y="1416793"/>
                  </a:cubicBezTo>
                  <a:cubicBezTo>
                    <a:pt x="5025291" y="1421735"/>
                    <a:pt x="5021279" y="1425743"/>
                    <a:pt x="5016330" y="1425743"/>
                  </a:cubicBezTo>
                  <a:cubicBezTo>
                    <a:pt x="5011381" y="1425743"/>
                    <a:pt x="5007370" y="1421735"/>
                    <a:pt x="5007370" y="1416793"/>
                  </a:cubicBezTo>
                  <a:cubicBezTo>
                    <a:pt x="5007370" y="1411840"/>
                    <a:pt x="5011381" y="1407847"/>
                    <a:pt x="5016330" y="1407847"/>
                  </a:cubicBezTo>
                  <a:close/>
                  <a:moveTo>
                    <a:pt x="4713048" y="1407847"/>
                  </a:moveTo>
                  <a:cubicBezTo>
                    <a:pt x="4717997" y="1407847"/>
                    <a:pt x="4722009" y="1411840"/>
                    <a:pt x="4722009" y="1416793"/>
                  </a:cubicBezTo>
                  <a:cubicBezTo>
                    <a:pt x="4722009" y="1421735"/>
                    <a:pt x="4717997" y="1425743"/>
                    <a:pt x="4713048" y="1425743"/>
                  </a:cubicBezTo>
                  <a:cubicBezTo>
                    <a:pt x="4708099" y="1425743"/>
                    <a:pt x="4704088" y="1421735"/>
                    <a:pt x="4704088" y="1416793"/>
                  </a:cubicBezTo>
                  <a:cubicBezTo>
                    <a:pt x="4704088" y="1411840"/>
                    <a:pt x="4708099" y="1407847"/>
                    <a:pt x="4713048" y="1407847"/>
                  </a:cubicBezTo>
                  <a:close/>
                  <a:moveTo>
                    <a:pt x="4409765" y="1407847"/>
                  </a:moveTo>
                  <a:cubicBezTo>
                    <a:pt x="4414714" y="1407847"/>
                    <a:pt x="4418726" y="1411840"/>
                    <a:pt x="4418726" y="1416793"/>
                  </a:cubicBezTo>
                  <a:cubicBezTo>
                    <a:pt x="4418726" y="1421735"/>
                    <a:pt x="4414714" y="1425743"/>
                    <a:pt x="4409765" y="1425743"/>
                  </a:cubicBezTo>
                  <a:cubicBezTo>
                    <a:pt x="4404816" y="1425743"/>
                    <a:pt x="4400805" y="1421735"/>
                    <a:pt x="4400805" y="1416793"/>
                  </a:cubicBezTo>
                  <a:cubicBezTo>
                    <a:pt x="4400805" y="1411840"/>
                    <a:pt x="4404816" y="1407847"/>
                    <a:pt x="4409765" y="1407847"/>
                  </a:cubicBezTo>
                  <a:close/>
                  <a:moveTo>
                    <a:pt x="4106483" y="1407847"/>
                  </a:moveTo>
                  <a:cubicBezTo>
                    <a:pt x="4111432" y="1407847"/>
                    <a:pt x="4115444" y="1411840"/>
                    <a:pt x="4115444" y="1416793"/>
                  </a:cubicBezTo>
                  <a:cubicBezTo>
                    <a:pt x="4115444" y="1421735"/>
                    <a:pt x="4111432" y="1425743"/>
                    <a:pt x="4106483" y="1425743"/>
                  </a:cubicBezTo>
                  <a:cubicBezTo>
                    <a:pt x="4101534" y="1425743"/>
                    <a:pt x="4097523" y="1421735"/>
                    <a:pt x="4097523" y="1416793"/>
                  </a:cubicBezTo>
                  <a:cubicBezTo>
                    <a:pt x="4097523" y="1411840"/>
                    <a:pt x="4101534" y="1407847"/>
                    <a:pt x="4106483" y="1407847"/>
                  </a:cubicBezTo>
                  <a:close/>
                  <a:moveTo>
                    <a:pt x="3803200" y="1407847"/>
                  </a:moveTo>
                  <a:cubicBezTo>
                    <a:pt x="3808149" y="1407847"/>
                    <a:pt x="3812161" y="1411840"/>
                    <a:pt x="3812161" y="1416793"/>
                  </a:cubicBezTo>
                  <a:cubicBezTo>
                    <a:pt x="3812161" y="1421735"/>
                    <a:pt x="3808149" y="1425743"/>
                    <a:pt x="3803200" y="1425743"/>
                  </a:cubicBezTo>
                  <a:cubicBezTo>
                    <a:pt x="3798252" y="1425743"/>
                    <a:pt x="3794240" y="1421735"/>
                    <a:pt x="3794240" y="1416793"/>
                  </a:cubicBezTo>
                  <a:cubicBezTo>
                    <a:pt x="3794240" y="1411840"/>
                    <a:pt x="3798252" y="1407847"/>
                    <a:pt x="3803200" y="1407847"/>
                  </a:cubicBezTo>
                  <a:close/>
                  <a:moveTo>
                    <a:pt x="3499921" y="1407847"/>
                  </a:moveTo>
                  <a:cubicBezTo>
                    <a:pt x="3504867" y="1407847"/>
                    <a:pt x="3508879" y="1411840"/>
                    <a:pt x="3508879" y="1416793"/>
                  </a:cubicBezTo>
                  <a:cubicBezTo>
                    <a:pt x="3508879" y="1421735"/>
                    <a:pt x="3504867" y="1425743"/>
                    <a:pt x="3499921" y="1425743"/>
                  </a:cubicBezTo>
                  <a:cubicBezTo>
                    <a:pt x="3495010" y="1425743"/>
                    <a:pt x="3490997" y="1421735"/>
                    <a:pt x="3490997" y="1416793"/>
                  </a:cubicBezTo>
                  <a:cubicBezTo>
                    <a:pt x="3490997" y="1411840"/>
                    <a:pt x="3495010" y="1407847"/>
                    <a:pt x="3499921" y="1407847"/>
                  </a:cubicBezTo>
                  <a:close/>
                  <a:moveTo>
                    <a:pt x="3196690" y="1407847"/>
                  </a:moveTo>
                  <a:cubicBezTo>
                    <a:pt x="3201637" y="1407847"/>
                    <a:pt x="3205651" y="1411840"/>
                    <a:pt x="3205651" y="1416793"/>
                  </a:cubicBezTo>
                  <a:cubicBezTo>
                    <a:pt x="3205651" y="1421735"/>
                    <a:pt x="3201637" y="1425743"/>
                    <a:pt x="3196690" y="1425743"/>
                  </a:cubicBezTo>
                  <a:cubicBezTo>
                    <a:pt x="3191741" y="1425743"/>
                    <a:pt x="3187729" y="1421735"/>
                    <a:pt x="3187729" y="1416793"/>
                  </a:cubicBezTo>
                  <a:cubicBezTo>
                    <a:pt x="3187729" y="1411840"/>
                    <a:pt x="3191741" y="1407847"/>
                    <a:pt x="3196690" y="1407847"/>
                  </a:cubicBezTo>
                  <a:close/>
                  <a:moveTo>
                    <a:pt x="2893435" y="1407847"/>
                  </a:moveTo>
                  <a:cubicBezTo>
                    <a:pt x="2898386" y="1407847"/>
                    <a:pt x="2902393" y="1411840"/>
                    <a:pt x="2902393" y="1416793"/>
                  </a:cubicBezTo>
                  <a:cubicBezTo>
                    <a:pt x="2902393" y="1421735"/>
                    <a:pt x="2898386" y="1425743"/>
                    <a:pt x="2893435" y="1425743"/>
                  </a:cubicBezTo>
                  <a:cubicBezTo>
                    <a:pt x="2888485" y="1425743"/>
                    <a:pt x="2884476" y="1421735"/>
                    <a:pt x="2884476" y="1416793"/>
                  </a:cubicBezTo>
                  <a:cubicBezTo>
                    <a:pt x="2884476" y="1411840"/>
                    <a:pt x="2888485" y="1407847"/>
                    <a:pt x="2893435" y="1407847"/>
                  </a:cubicBezTo>
                  <a:close/>
                  <a:moveTo>
                    <a:pt x="2590156" y="1407847"/>
                  </a:moveTo>
                  <a:cubicBezTo>
                    <a:pt x="2595102" y="1407847"/>
                    <a:pt x="2599113" y="1411840"/>
                    <a:pt x="2599113" y="1416793"/>
                  </a:cubicBezTo>
                  <a:cubicBezTo>
                    <a:pt x="2599113" y="1421735"/>
                    <a:pt x="2595102" y="1425743"/>
                    <a:pt x="2590156" y="1425743"/>
                  </a:cubicBezTo>
                  <a:cubicBezTo>
                    <a:pt x="2585208" y="1425743"/>
                    <a:pt x="2581194" y="1421735"/>
                    <a:pt x="2581194" y="1416793"/>
                  </a:cubicBezTo>
                  <a:cubicBezTo>
                    <a:pt x="2581194" y="1411840"/>
                    <a:pt x="2585208" y="1407847"/>
                    <a:pt x="2590156" y="1407847"/>
                  </a:cubicBezTo>
                  <a:close/>
                  <a:moveTo>
                    <a:pt x="2286873" y="1407847"/>
                  </a:moveTo>
                  <a:cubicBezTo>
                    <a:pt x="2291820" y="1407847"/>
                    <a:pt x="2295835" y="1411840"/>
                    <a:pt x="2295835" y="1416793"/>
                  </a:cubicBezTo>
                  <a:cubicBezTo>
                    <a:pt x="2295835" y="1421735"/>
                    <a:pt x="2291820" y="1425743"/>
                    <a:pt x="2286873" y="1425743"/>
                  </a:cubicBezTo>
                  <a:cubicBezTo>
                    <a:pt x="2281922" y="1425743"/>
                    <a:pt x="2277916" y="1421735"/>
                    <a:pt x="2277916" y="1416793"/>
                  </a:cubicBezTo>
                  <a:cubicBezTo>
                    <a:pt x="2277916" y="1411840"/>
                    <a:pt x="2281922" y="1407847"/>
                    <a:pt x="2286873" y="1407847"/>
                  </a:cubicBezTo>
                  <a:close/>
                  <a:moveTo>
                    <a:pt x="1983592" y="1407847"/>
                  </a:moveTo>
                  <a:cubicBezTo>
                    <a:pt x="1988543" y="1407847"/>
                    <a:pt x="1992557" y="1411840"/>
                    <a:pt x="1992557" y="1416793"/>
                  </a:cubicBezTo>
                  <a:cubicBezTo>
                    <a:pt x="1992557" y="1421735"/>
                    <a:pt x="1988543" y="1425743"/>
                    <a:pt x="1983592" y="1425743"/>
                  </a:cubicBezTo>
                  <a:cubicBezTo>
                    <a:pt x="1978644" y="1425743"/>
                    <a:pt x="1974634" y="1421735"/>
                    <a:pt x="1974634" y="1416793"/>
                  </a:cubicBezTo>
                  <a:cubicBezTo>
                    <a:pt x="1974634" y="1411840"/>
                    <a:pt x="1978644" y="1407847"/>
                    <a:pt x="1983592" y="1407847"/>
                  </a:cubicBezTo>
                  <a:close/>
                  <a:moveTo>
                    <a:pt x="1680319" y="1407847"/>
                  </a:moveTo>
                  <a:cubicBezTo>
                    <a:pt x="1685268" y="1407847"/>
                    <a:pt x="1689280" y="1411840"/>
                    <a:pt x="1689280" y="1416793"/>
                  </a:cubicBezTo>
                  <a:cubicBezTo>
                    <a:pt x="1689280" y="1421735"/>
                    <a:pt x="1685268" y="1425743"/>
                    <a:pt x="1680319" y="1425743"/>
                  </a:cubicBezTo>
                  <a:cubicBezTo>
                    <a:pt x="1675370" y="1425743"/>
                    <a:pt x="1671358" y="1421735"/>
                    <a:pt x="1671358" y="1416793"/>
                  </a:cubicBezTo>
                  <a:cubicBezTo>
                    <a:pt x="1671358" y="1411840"/>
                    <a:pt x="1675370" y="1407847"/>
                    <a:pt x="1680319" y="1407847"/>
                  </a:cubicBezTo>
                  <a:close/>
                  <a:moveTo>
                    <a:pt x="1377029" y="1407847"/>
                  </a:moveTo>
                  <a:cubicBezTo>
                    <a:pt x="1381979" y="1407847"/>
                    <a:pt x="1385991" y="1411840"/>
                    <a:pt x="1385991" y="1416793"/>
                  </a:cubicBezTo>
                  <a:cubicBezTo>
                    <a:pt x="1385991" y="1421735"/>
                    <a:pt x="1381979" y="1425743"/>
                    <a:pt x="1377029" y="1425743"/>
                  </a:cubicBezTo>
                  <a:cubicBezTo>
                    <a:pt x="1372079" y="1425743"/>
                    <a:pt x="1368067" y="1421735"/>
                    <a:pt x="1368067" y="1416793"/>
                  </a:cubicBezTo>
                  <a:cubicBezTo>
                    <a:pt x="1368067" y="1411840"/>
                    <a:pt x="1372079" y="1407847"/>
                    <a:pt x="1377029" y="1407847"/>
                  </a:cubicBezTo>
                  <a:close/>
                  <a:moveTo>
                    <a:pt x="1073747" y="1407847"/>
                  </a:moveTo>
                  <a:cubicBezTo>
                    <a:pt x="1078697" y="1407847"/>
                    <a:pt x="1082710" y="1411840"/>
                    <a:pt x="1082710" y="1416793"/>
                  </a:cubicBezTo>
                  <a:cubicBezTo>
                    <a:pt x="1082710" y="1421735"/>
                    <a:pt x="1078697" y="1425743"/>
                    <a:pt x="1073747" y="1425743"/>
                  </a:cubicBezTo>
                  <a:cubicBezTo>
                    <a:pt x="1068800" y="1425743"/>
                    <a:pt x="1064788" y="1421735"/>
                    <a:pt x="1064788" y="1416793"/>
                  </a:cubicBezTo>
                  <a:cubicBezTo>
                    <a:pt x="1064788" y="1411840"/>
                    <a:pt x="1068800" y="1407847"/>
                    <a:pt x="1073747" y="1407847"/>
                  </a:cubicBezTo>
                  <a:close/>
                  <a:moveTo>
                    <a:pt x="770469" y="1407847"/>
                  </a:moveTo>
                  <a:cubicBezTo>
                    <a:pt x="775418" y="1407847"/>
                    <a:pt x="779430" y="1411840"/>
                    <a:pt x="779430" y="1416793"/>
                  </a:cubicBezTo>
                  <a:cubicBezTo>
                    <a:pt x="779430" y="1421735"/>
                    <a:pt x="775418" y="1425743"/>
                    <a:pt x="770469" y="1425743"/>
                  </a:cubicBezTo>
                  <a:cubicBezTo>
                    <a:pt x="765520" y="1425743"/>
                    <a:pt x="761508" y="1421735"/>
                    <a:pt x="761508" y="1416793"/>
                  </a:cubicBezTo>
                  <a:cubicBezTo>
                    <a:pt x="761508" y="1411840"/>
                    <a:pt x="765520" y="1407847"/>
                    <a:pt x="770469" y="1407847"/>
                  </a:cubicBezTo>
                  <a:close/>
                  <a:moveTo>
                    <a:pt x="467170" y="1407847"/>
                  </a:moveTo>
                  <a:cubicBezTo>
                    <a:pt x="472119" y="1407847"/>
                    <a:pt x="476131" y="1411840"/>
                    <a:pt x="476131" y="1416793"/>
                  </a:cubicBezTo>
                  <a:cubicBezTo>
                    <a:pt x="476131" y="1421735"/>
                    <a:pt x="472119" y="1425743"/>
                    <a:pt x="467170" y="1425743"/>
                  </a:cubicBezTo>
                  <a:cubicBezTo>
                    <a:pt x="462221" y="1425743"/>
                    <a:pt x="458210" y="1421735"/>
                    <a:pt x="458210" y="1416793"/>
                  </a:cubicBezTo>
                  <a:cubicBezTo>
                    <a:pt x="458210" y="1411840"/>
                    <a:pt x="462221" y="1407847"/>
                    <a:pt x="467170" y="1407847"/>
                  </a:cubicBezTo>
                  <a:close/>
                  <a:moveTo>
                    <a:pt x="163889" y="1407847"/>
                  </a:moveTo>
                  <a:cubicBezTo>
                    <a:pt x="168837" y="1407847"/>
                    <a:pt x="172849" y="1411840"/>
                    <a:pt x="172849" y="1416793"/>
                  </a:cubicBezTo>
                  <a:cubicBezTo>
                    <a:pt x="172849" y="1421734"/>
                    <a:pt x="168837" y="1425743"/>
                    <a:pt x="163889" y="1425743"/>
                  </a:cubicBezTo>
                  <a:cubicBezTo>
                    <a:pt x="158940" y="1425743"/>
                    <a:pt x="154929" y="1421734"/>
                    <a:pt x="154929" y="1416793"/>
                  </a:cubicBezTo>
                  <a:cubicBezTo>
                    <a:pt x="154929" y="1411840"/>
                    <a:pt x="158940" y="1407847"/>
                    <a:pt x="163889" y="1407847"/>
                  </a:cubicBezTo>
                  <a:close/>
                  <a:moveTo>
                    <a:pt x="6687318" y="1330938"/>
                  </a:moveTo>
                  <a:cubicBezTo>
                    <a:pt x="6692267" y="1330938"/>
                    <a:pt x="6696278" y="1334956"/>
                    <a:pt x="6696278" y="1339884"/>
                  </a:cubicBezTo>
                  <a:cubicBezTo>
                    <a:pt x="6696278" y="1344849"/>
                    <a:pt x="6692267" y="1348867"/>
                    <a:pt x="6687318" y="1348867"/>
                  </a:cubicBezTo>
                  <a:cubicBezTo>
                    <a:pt x="6682369" y="1348867"/>
                    <a:pt x="6678357" y="1344849"/>
                    <a:pt x="6678357" y="1339884"/>
                  </a:cubicBezTo>
                  <a:cubicBezTo>
                    <a:pt x="6678357" y="1334956"/>
                    <a:pt x="6682369" y="1330938"/>
                    <a:pt x="6687318" y="1330938"/>
                  </a:cubicBezTo>
                  <a:close/>
                  <a:moveTo>
                    <a:pt x="8961" y="1330900"/>
                  </a:moveTo>
                  <a:cubicBezTo>
                    <a:pt x="13910" y="1330900"/>
                    <a:pt x="17921" y="1334912"/>
                    <a:pt x="17921" y="1339855"/>
                  </a:cubicBezTo>
                  <a:cubicBezTo>
                    <a:pt x="17921" y="1344809"/>
                    <a:pt x="13910" y="1348821"/>
                    <a:pt x="8961" y="1348821"/>
                  </a:cubicBezTo>
                  <a:cubicBezTo>
                    <a:pt x="4012" y="1348821"/>
                    <a:pt x="0" y="1344809"/>
                    <a:pt x="0" y="1339855"/>
                  </a:cubicBezTo>
                  <a:cubicBezTo>
                    <a:pt x="0" y="1334912"/>
                    <a:pt x="4012" y="1330900"/>
                    <a:pt x="8961" y="1330900"/>
                  </a:cubicBezTo>
                  <a:close/>
                  <a:moveTo>
                    <a:pt x="6990880" y="1330900"/>
                  </a:moveTo>
                  <a:cubicBezTo>
                    <a:pt x="6995829" y="1330900"/>
                    <a:pt x="6999840" y="1334911"/>
                    <a:pt x="6999840" y="1339855"/>
                  </a:cubicBezTo>
                  <a:cubicBezTo>
                    <a:pt x="6999840" y="1344809"/>
                    <a:pt x="6995829" y="1348821"/>
                    <a:pt x="6990880" y="1348821"/>
                  </a:cubicBezTo>
                  <a:cubicBezTo>
                    <a:pt x="6985931" y="1348821"/>
                    <a:pt x="6981919" y="1344809"/>
                    <a:pt x="6981919" y="1339855"/>
                  </a:cubicBezTo>
                  <a:cubicBezTo>
                    <a:pt x="6981919" y="1334911"/>
                    <a:pt x="6985931" y="1330900"/>
                    <a:pt x="6990880" y="1330900"/>
                  </a:cubicBezTo>
                  <a:close/>
                  <a:moveTo>
                    <a:pt x="312522" y="1330899"/>
                  </a:moveTo>
                  <a:cubicBezTo>
                    <a:pt x="317471" y="1330899"/>
                    <a:pt x="321483" y="1334911"/>
                    <a:pt x="321483" y="1339855"/>
                  </a:cubicBezTo>
                  <a:cubicBezTo>
                    <a:pt x="321483" y="1344809"/>
                    <a:pt x="317471" y="1348820"/>
                    <a:pt x="312522" y="1348820"/>
                  </a:cubicBezTo>
                  <a:cubicBezTo>
                    <a:pt x="307574" y="1348820"/>
                    <a:pt x="303562" y="1344809"/>
                    <a:pt x="303562" y="1339855"/>
                  </a:cubicBezTo>
                  <a:cubicBezTo>
                    <a:pt x="303562" y="1334911"/>
                    <a:pt x="307574" y="1330899"/>
                    <a:pt x="312522" y="1330899"/>
                  </a:cubicBezTo>
                  <a:close/>
                  <a:moveTo>
                    <a:pt x="616083" y="1330899"/>
                  </a:moveTo>
                  <a:cubicBezTo>
                    <a:pt x="621032" y="1330899"/>
                    <a:pt x="625044" y="1334911"/>
                    <a:pt x="625044" y="1339855"/>
                  </a:cubicBezTo>
                  <a:cubicBezTo>
                    <a:pt x="625044" y="1344808"/>
                    <a:pt x="621032" y="1348820"/>
                    <a:pt x="616083" y="1348820"/>
                  </a:cubicBezTo>
                  <a:cubicBezTo>
                    <a:pt x="611135" y="1348820"/>
                    <a:pt x="607123" y="1344808"/>
                    <a:pt x="607123" y="1339855"/>
                  </a:cubicBezTo>
                  <a:cubicBezTo>
                    <a:pt x="607123" y="1334911"/>
                    <a:pt x="611135" y="1330899"/>
                    <a:pt x="616083" y="1330899"/>
                  </a:cubicBezTo>
                  <a:close/>
                  <a:moveTo>
                    <a:pt x="919645" y="1330899"/>
                  </a:moveTo>
                  <a:cubicBezTo>
                    <a:pt x="924594" y="1330899"/>
                    <a:pt x="928606" y="1334911"/>
                    <a:pt x="928606" y="1339855"/>
                  </a:cubicBezTo>
                  <a:cubicBezTo>
                    <a:pt x="928606" y="1344808"/>
                    <a:pt x="924594" y="1348820"/>
                    <a:pt x="919645" y="1348820"/>
                  </a:cubicBezTo>
                  <a:cubicBezTo>
                    <a:pt x="914697" y="1348820"/>
                    <a:pt x="910685" y="1344808"/>
                    <a:pt x="910685" y="1339855"/>
                  </a:cubicBezTo>
                  <a:cubicBezTo>
                    <a:pt x="910685" y="1334911"/>
                    <a:pt x="914697" y="1330899"/>
                    <a:pt x="919645" y="1330899"/>
                  </a:cubicBezTo>
                  <a:close/>
                  <a:moveTo>
                    <a:pt x="1223207" y="1330899"/>
                  </a:moveTo>
                  <a:cubicBezTo>
                    <a:pt x="1228156" y="1330899"/>
                    <a:pt x="1232168" y="1334910"/>
                    <a:pt x="1232168" y="1339855"/>
                  </a:cubicBezTo>
                  <a:cubicBezTo>
                    <a:pt x="1232168" y="1344808"/>
                    <a:pt x="1228156" y="1348820"/>
                    <a:pt x="1223207" y="1348820"/>
                  </a:cubicBezTo>
                  <a:cubicBezTo>
                    <a:pt x="1218259" y="1348820"/>
                    <a:pt x="1214247" y="1344808"/>
                    <a:pt x="1214247" y="1339855"/>
                  </a:cubicBezTo>
                  <a:cubicBezTo>
                    <a:pt x="1214247" y="1334910"/>
                    <a:pt x="1218259" y="1330899"/>
                    <a:pt x="1223207" y="1330899"/>
                  </a:cubicBezTo>
                  <a:close/>
                  <a:moveTo>
                    <a:pt x="1526769" y="1330898"/>
                  </a:moveTo>
                  <a:cubicBezTo>
                    <a:pt x="1531718" y="1330898"/>
                    <a:pt x="1535730" y="1334910"/>
                    <a:pt x="1535730" y="1339855"/>
                  </a:cubicBezTo>
                  <a:cubicBezTo>
                    <a:pt x="1535730" y="1344808"/>
                    <a:pt x="1531718" y="1348819"/>
                    <a:pt x="1526769" y="1348819"/>
                  </a:cubicBezTo>
                  <a:cubicBezTo>
                    <a:pt x="1521821" y="1348819"/>
                    <a:pt x="1517809" y="1344808"/>
                    <a:pt x="1517809" y="1339855"/>
                  </a:cubicBezTo>
                  <a:cubicBezTo>
                    <a:pt x="1517809" y="1334910"/>
                    <a:pt x="1521821" y="1330898"/>
                    <a:pt x="1526769" y="1330898"/>
                  </a:cubicBezTo>
                  <a:close/>
                  <a:moveTo>
                    <a:pt x="1830330" y="1330898"/>
                  </a:moveTo>
                  <a:cubicBezTo>
                    <a:pt x="1835279" y="1330898"/>
                    <a:pt x="1839291" y="1334910"/>
                    <a:pt x="1839291" y="1339855"/>
                  </a:cubicBezTo>
                  <a:cubicBezTo>
                    <a:pt x="1839291" y="1344807"/>
                    <a:pt x="1835279" y="1348819"/>
                    <a:pt x="1830330" y="1348819"/>
                  </a:cubicBezTo>
                  <a:cubicBezTo>
                    <a:pt x="1825382" y="1348819"/>
                    <a:pt x="1821369" y="1344807"/>
                    <a:pt x="1821369" y="1339855"/>
                  </a:cubicBezTo>
                  <a:cubicBezTo>
                    <a:pt x="1821369" y="1334910"/>
                    <a:pt x="1825382" y="1330898"/>
                    <a:pt x="1830330" y="1330898"/>
                  </a:cubicBezTo>
                  <a:close/>
                  <a:moveTo>
                    <a:pt x="2133892" y="1330898"/>
                  </a:moveTo>
                  <a:cubicBezTo>
                    <a:pt x="2138841" y="1330898"/>
                    <a:pt x="2142853" y="1334910"/>
                    <a:pt x="2142853" y="1339855"/>
                  </a:cubicBezTo>
                  <a:cubicBezTo>
                    <a:pt x="2142853" y="1344807"/>
                    <a:pt x="2138841" y="1348819"/>
                    <a:pt x="2133892" y="1348819"/>
                  </a:cubicBezTo>
                  <a:cubicBezTo>
                    <a:pt x="2128943" y="1348819"/>
                    <a:pt x="2124932" y="1344807"/>
                    <a:pt x="2124932" y="1339855"/>
                  </a:cubicBezTo>
                  <a:cubicBezTo>
                    <a:pt x="2124932" y="1334910"/>
                    <a:pt x="2128943" y="1330898"/>
                    <a:pt x="2133892" y="1330898"/>
                  </a:cubicBezTo>
                  <a:close/>
                  <a:moveTo>
                    <a:pt x="2437455" y="1330898"/>
                  </a:moveTo>
                  <a:cubicBezTo>
                    <a:pt x="2442403" y="1330898"/>
                    <a:pt x="2446414" y="1334909"/>
                    <a:pt x="2446414" y="1339855"/>
                  </a:cubicBezTo>
                  <a:cubicBezTo>
                    <a:pt x="2446414" y="1344807"/>
                    <a:pt x="2442403" y="1348819"/>
                    <a:pt x="2437455" y="1348819"/>
                  </a:cubicBezTo>
                  <a:cubicBezTo>
                    <a:pt x="2432505" y="1348819"/>
                    <a:pt x="2428494" y="1344807"/>
                    <a:pt x="2428494" y="1339855"/>
                  </a:cubicBezTo>
                  <a:cubicBezTo>
                    <a:pt x="2428494" y="1334909"/>
                    <a:pt x="2432505" y="1330898"/>
                    <a:pt x="2437455" y="1330898"/>
                  </a:cubicBezTo>
                  <a:close/>
                  <a:moveTo>
                    <a:pt x="2741016" y="1330897"/>
                  </a:moveTo>
                  <a:cubicBezTo>
                    <a:pt x="2745964" y="1330897"/>
                    <a:pt x="2749976" y="1334909"/>
                    <a:pt x="2749976" y="1339855"/>
                  </a:cubicBezTo>
                  <a:cubicBezTo>
                    <a:pt x="2749976" y="1344807"/>
                    <a:pt x="2745964" y="1348818"/>
                    <a:pt x="2741016" y="1348818"/>
                  </a:cubicBezTo>
                  <a:cubicBezTo>
                    <a:pt x="2736067" y="1348818"/>
                    <a:pt x="2732055" y="1344807"/>
                    <a:pt x="2732055" y="1339855"/>
                  </a:cubicBezTo>
                  <a:cubicBezTo>
                    <a:pt x="2732055" y="1334909"/>
                    <a:pt x="2736067" y="1330897"/>
                    <a:pt x="2741016" y="1330897"/>
                  </a:cubicBezTo>
                  <a:close/>
                  <a:moveTo>
                    <a:pt x="3044577" y="1330897"/>
                  </a:moveTo>
                  <a:cubicBezTo>
                    <a:pt x="3049525" y="1330897"/>
                    <a:pt x="3053537" y="1334909"/>
                    <a:pt x="3053537" y="1339855"/>
                  </a:cubicBezTo>
                  <a:cubicBezTo>
                    <a:pt x="3053537" y="1344806"/>
                    <a:pt x="3049525" y="1348818"/>
                    <a:pt x="3044577" y="1348818"/>
                  </a:cubicBezTo>
                  <a:cubicBezTo>
                    <a:pt x="3039628" y="1348818"/>
                    <a:pt x="3035616" y="1344806"/>
                    <a:pt x="3035616" y="1339855"/>
                  </a:cubicBezTo>
                  <a:cubicBezTo>
                    <a:pt x="3035616" y="1334909"/>
                    <a:pt x="3039628" y="1330897"/>
                    <a:pt x="3044577" y="1330897"/>
                  </a:cubicBezTo>
                  <a:close/>
                  <a:moveTo>
                    <a:pt x="3348137" y="1330897"/>
                  </a:moveTo>
                  <a:cubicBezTo>
                    <a:pt x="3353087" y="1330897"/>
                    <a:pt x="3357098" y="1334909"/>
                    <a:pt x="3357098" y="1339855"/>
                  </a:cubicBezTo>
                  <a:cubicBezTo>
                    <a:pt x="3357098" y="1344806"/>
                    <a:pt x="3353087" y="1348818"/>
                    <a:pt x="3348137" y="1348818"/>
                  </a:cubicBezTo>
                  <a:cubicBezTo>
                    <a:pt x="3343190" y="1348818"/>
                    <a:pt x="3339178" y="1344806"/>
                    <a:pt x="3339178" y="1339855"/>
                  </a:cubicBezTo>
                  <a:cubicBezTo>
                    <a:pt x="3339178" y="1334909"/>
                    <a:pt x="3343190" y="1330897"/>
                    <a:pt x="3348137" y="1330897"/>
                  </a:cubicBezTo>
                  <a:close/>
                  <a:moveTo>
                    <a:pt x="3651699" y="1330897"/>
                  </a:moveTo>
                  <a:cubicBezTo>
                    <a:pt x="3656648" y="1330897"/>
                    <a:pt x="3660660" y="1334908"/>
                    <a:pt x="3660660" y="1339855"/>
                  </a:cubicBezTo>
                  <a:cubicBezTo>
                    <a:pt x="3660660" y="1344806"/>
                    <a:pt x="3656648" y="1348818"/>
                    <a:pt x="3651699" y="1348818"/>
                  </a:cubicBezTo>
                  <a:cubicBezTo>
                    <a:pt x="3646751" y="1348818"/>
                    <a:pt x="3642739" y="1344806"/>
                    <a:pt x="3642739" y="1339855"/>
                  </a:cubicBezTo>
                  <a:cubicBezTo>
                    <a:pt x="3642739" y="1334908"/>
                    <a:pt x="3646751" y="1330897"/>
                    <a:pt x="3651699" y="1330897"/>
                  </a:cubicBezTo>
                  <a:close/>
                  <a:moveTo>
                    <a:pt x="3955261" y="1330896"/>
                  </a:moveTo>
                  <a:cubicBezTo>
                    <a:pt x="3960210" y="1330896"/>
                    <a:pt x="3964222" y="1334908"/>
                    <a:pt x="3964222" y="1339855"/>
                  </a:cubicBezTo>
                  <a:cubicBezTo>
                    <a:pt x="3964222" y="1344806"/>
                    <a:pt x="3960210" y="1348817"/>
                    <a:pt x="3955261" y="1348817"/>
                  </a:cubicBezTo>
                  <a:cubicBezTo>
                    <a:pt x="3950312" y="1348817"/>
                    <a:pt x="3946301" y="1344806"/>
                    <a:pt x="3946301" y="1339855"/>
                  </a:cubicBezTo>
                  <a:cubicBezTo>
                    <a:pt x="3946301" y="1334908"/>
                    <a:pt x="3950312" y="1330896"/>
                    <a:pt x="3955261" y="1330896"/>
                  </a:cubicBezTo>
                  <a:close/>
                  <a:moveTo>
                    <a:pt x="4258823" y="1330896"/>
                  </a:moveTo>
                  <a:cubicBezTo>
                    <a:pt x="4263772" y="1330896"/>
                    <a:pt x="4267784" y="1334908"/>
                    <a:pt x="4267784" y="1339855"/>
                  </a:cubicBezTo>
                  <a:cubicBezTo>
                    <a:pt x="4267784" y="1344805"/>
                    <a:pt x="4263772" y="1348817"/>
                    <a:pt x="4258823" y="1348817"/>
                  </a:cubicBezTo>
                  <a:cubicBezTo>
                    <a:pt x="4253874" y="1348817"/>
                    <a:pt x="4249863" y="1344805"/>
                    <a:pt x="4249863" y="1339855"/>
                  </a:cubicBezTo>
                  <a:cubicBezTo>
                    <a:pt x="4249863" y="1334908"/>
                    <a:pt x="4253874" y="1330896"/>
                    <a:pt x="4258823" y="1330896"/>
                  </a:cubicBezTo>
                  <a:close/>
                  <a:moveTo>
                    <a:pt x="4562385" y="1330896"/>
                  </a:moveTo>
                  <a:cubicBezTo>
                    <a:pt x="4567334" y="1330896"/>
                    <a:pt x="4571346" y="1334908"/>
                    <a:pt x="4571346" y="1339855"/>
                  </a:cubicBezTo>
                  <a:cubicBezTo>
                    <a:pt x="4571346" y="1344805"/>
                    <a:pt x="4567334" y="1348817"/>
                    <a:pt x="4562385" y="1348817"/>
                  </a:cubicBezTo>
                  <a:cubicBezTo>
                    <a:pt x="4557436" y="1348817"/>
                    <a:pt x="4553425" y="1344805"/>
                    <a:pt x="4553425" y="1339855"/>
                  </a:cubicBezTo>
                  <a:cubicBezTo>
                    <a:pt x="4553425" y="1334908"/>
                    <a:pt x="4557436" y="1330896"/>
                    <a:pt x="4562385" y="1330896"/>
                  </a:cubicBezTo>
                  <a:close/>
                  <a:moveTo>
                    <a:pt x="4865947" y="1330896"/>
                  </a:moveTo>
                  <a:cubicBezTo>
                    <a:pt x="4870896" y="1330896"/>
                    <a:pt x="4874908" y="1334907"/>
                    <a:pt x="4874908" y="1339855"/>
                  </a:cubicBezTo>
                  <a:cubicBezTo>
                    <a:pt x="4874908" y="1344805"/>
                    <a:pt x="4870896" y="1348817"/>
                    <a:pt x="4865947" y="1348817"/>
                  </a:cubicBezTo>
                  <a:cubicBezTo>
                    <a:pt x="4860998" y="1348817"/>
                    <a:pt x="4856987" y="1344805"/>
                    <a:pt x="4856987" y="1339855"/>
                  </a:cubicBezTo>
                  <a:cubicBezTo>
                    <a:pt x="4856987" y="1334907"/>
                    <a:pt x="4860998" y="1330896"/>
                    <a:pt x="4865947" y="1330896"/>
                  </a:cubicBezTo>
                  <a:close/>
                  <a:moveTo>
                    <a:pt x="5169508" y="1330895"/>
                  </a:moveTo>
                  <a:cubicBezTo>
                    <a:pt x="5174457" y="1330895"/>
                    <a:pt x="5178469" y="1334907"/>
                    <a:pt x="5178469" y="1339855"/>
                  </a:cubicBezTo>
                  <a:cubicBezTo>
                    <a:pt x="5178469" y="1344805"/>
                    <a:pt x="5174457" y="1348816"/>
                    <a:pt x="5169508" y="1348816"/>
                  </a:cubicBezTo>
                  <a:cubicBezTo>
                    <a:pt x="5164559" y="1348816"/>
                    <a:pt x="5160548" y="1344805"/>
                    <a:pt x="5160548" y="1339855"/>
                  </a:cubicBezTo>
                  <a:cubicBezTo>
                    <a:pt x="5160548" y="1334907"/>
                    <a:pt x="5164559" y="1330895"/>
                    <a:pt x="5169508" y="1330895"/>
                  </a:cubicBezTo>
                  <a:close/>
                  <a:moveTo>
                    <a:pt x="5473070" y="1330895"/>
                  </a:moveTo>
                  <a:cubicBezTo>
                    <a:pt x="5478019" y="1330895"/>
                    <a:pt x="5482031" y="1334907"/>
                    <a:pt x="5482031" y="1339855"/>
                  </a:cubicBezTo>
                  <a:cubicBezTo>
                    <a:pt x="5482031" y="1344804"/>
                    <a:pt x="5478019" y="1348816"/>
                    <a:pt x="5473070" y="1348816"/>
                  </a:cubicBezTo>
                  <a:cubicBezTo>
                    <a:pt x="5468121" y="1348816"/>
                    <a:pt x="5464110" y="1344804"/>
                    <a:pt x="5464110" y="1339855"/>
                  </a:cubicBezTo>
                  <a:cubicBezTo>
                    <a:pt x="5464110" y="1334907"/>
                    <a:pt x="5468121" y="1330895"/>
                    <a:pt x="5473070" y="1330895"/>
                  </a:cubicBezTo>
                  <a:close/>
                  <a:moveTo>
                    <a:pt x="5776632" y="1330895"/>
                  </a:moveTo>
                  <a:cubicBezTo>
                    <a:pt x="5781581" y="1330895"/>
                    <a:pt x="5785593" y="1334907"/>
                    <a:pt x="5785593" y="1339855"/>
                  </a:cubicBezTo>
                  <a:cubicBezTo>
                    <a:pt x="5785593" y="1344804"/>
                    <a:pt x="5781581" y="1348816"/>
                    <a:pt x="5776632" y="1348816"/>
                  </a:cubicBezTo>
                  <a:cubicBezTo>
                    <a:pt x="5771683" y="1348816"/>
                    <a:pt x="5767672" y="1344804"/>
                    <a:pt x="5767672" y="1339855"/>
                  </a:cubicBezTo>
                  <a:cubicBezTo>
                    <a:pt x="5767672" y="1334907"/>
                    <a:pt x="5771683" y="1330895"/>
                    <a:pt x="5776632" y="1330895"/>
                  </a:cubicBezTo>
                  <a:close/>
                  <a:moveTo>
                    <a:pt x="6080194" y="1330895"/>
                  </a:moveTo>
                  <a:cubicBezTo>
                    <a:pt x="6085143" y="1330895"/>
                    <a:pt x="6089155" y="1334906"/>
                    <a:pt x="6089155" y="1339855"/>
                  </a:cubicBezTo>
                  <a:cubicBezTo>
                    <a:pt x="6089155" y="1344804"/>
                    <a:pt x="6085143" y="1348816"/>
                    <a:pt x="6080194" y="1348816"/>
                  </a:cubicBezTo>
                  <a:cubicBezTo>
                    <a:pt x="6075245" y="1348816"/>
                    <a:pt x="6071234" y="1344804"/>
                    <a:pt x="6071234" y="1339855"/>
                  </a:cubicBezTo>
                  <a:cubicBezTo>
                    <a:pt x="6071234" y="1334906"/>
                    <a:pt x="6075245" y="1330895"/>
                    <a:pt x="6080194" y="1330895"/>
                  </a:cubicBezTo>
                  <a:close/>
                  <a:moveTo>
                    <a:pt x="6383755" y="1330894"/>
                  </a:moveTo>
                  <a:cubicBezTo>
                    <a:pt x="6388704" y="1330894"/>
                    <a:pt x="6392716" y="1334906"/>
                    <a:pt x="6392716" y="1339855"/>
                  </a:cubicBezTo>
                  <a:cubicBezTo>
                    <a:pt x="6392716" y="1344804"/>
                    <a:pt x="6388704" y="1348815"/>
                    <a:pt x="6383755" y="1348815"/>
                  </a:cubicBezTo>
                  <a:cubicBezTo>
                    <a:pt x="6378806" y="1348815"/>
                    <a:pt x="6374795" y="1344804"/>
                    <a:pt x="6374795" y="1339855"/>
                  </a:cubicBezTo>
                  <a:cubicBezTo>
                    <a:pt x="6374795" y="1334906"/>
                    <a:pt x="6378806" y="1330894"/>
                    <a:pt x="6383755" y="1330894"/>
                  </a:cubicBezTo>
                  <a:close/>
                  <a:moveTo>
                    <a:pt x="9026" y="1141073"/>
                  </a:moveTo>
                  <a:cubicBezTo>
                    <a:pt x="13974" y="1141073"/>
                    <a:pt x="17986" y="1145090"/>
                    <a:pt x="17986" y="1150034"/>
                  </a:cubicBezTo>
                  <a:cubicBezTo>
                    <a:pt x="17986" y="1154983"/>
                    <a:pt x="13974" y="1159001"/>
                    <a:pt x="9026" y="1159001"/>
                  </a:cubicBezTo>
                  <a:cubicBezTo>
                    <a:pt x="4077" y="1159001"/>
                    <a:pt x="65" y="1154983"/>
                    <a:pt x="65" y="1150034"/>
                  </a:cubicBezTo>
                  <a:cubicBezTo>
                    <a:pt x="65" y="1145090"/>
                    <a:pt x="4077" y="1141073"/>
                    <a:pt x="9026" y="1141073"/>
                  </a:cubicBezTo>
                  <a:close/>
                  <a:moveTo>
                    <a:pt x="6990880" y="1141073"/>
                  </a:moveTo>
                  <a:cubicBezTo>
                    <a:pt x="6995829" y="1141073"/>
                    <a:pt x="6999840" y="1145090"/>
                    <a:pt x="6999840" y="1150034"/>
                  </a:cubicBezTo>
                  <a:cubicBezTo>
                    <a:pt x="6999840" y="1154983"/>
                    <a:pt x="6995829" y="1159001"/>
                    <a:pt x="6990880" y="1159001"/>
                  </a:cubicBezTo>
                  <a:cubicBezTo>
                    <a:pt x="6985931" y="1159001"/>
                    <a:pt x="6981919" y="1154983"/>
                    <a:pt x="6981919" y="1150034"/>
                  </a:cubicBezTo>
                  <a:cubicBezTo>
                    <a:pt x="6981919" y="1145090"/>
                    <a:pt x="6985931" y="1141073"/>
                    <a:pt x="6990880" y="1141073"/>
                  </a:cubicBezTo>
                  <a:close/>
                  <a:moveTo>
                    <a:pt x="1830401" y="1141073"/>
                  </a:moveTo>
                  <a:cubicBezTo>
                    <a:pt x="1835350" y="1141073"/>
                    <a:pt x="1839362" y="1145090"/>
                    <a:pt x="1839362" y="1150033"/>
                  </a:cubicBezTo>
                  <a:cubicBezTo>
                    <a:pt x="1839362" y="1154983"/>
                    <a:pt x="1835350" y="1159001"/>
                    <a:pt x="1830401" y="1159001"/>
                  </a:cubicBezTo>
                  <a:cubicBezTo>
                    <a:pt x="1825452" y="1159001"/>
                    <a:pt x="1821440" y="1154983"/>
                    <a:pt x="1821440" y="1150033"/>
                  </a:cubicBezTo>
                  <a:cubicBezTo>
                    <a:pt x="1821440" y="1145090"/>
                    <a:pt x="1825452" y="1141073"/>
                    <a:pt x="1830401" y="1141073"/>
                  </a:cubicBezTo>
                  <a:close/>
                  <a:moveTo>
                    <a:pt x="1526841" y="1141073"/>
                  </a:moveTo>
                  <a:cubicBezTo>
                    <a:pt x="1531789" y="1141073"/>
                    <a:pt x="1535801" y="1145090"/>
                    <a:pt x="1535801" y="1150033"/>
                  </a:cubicBezTo>
                  <a:cubicBezTo>
                    <a:pt x="1535801" y="1154983"/>
                    <a:pt x="1531789" y="1159001"/>
                    <a:pt x="1526841" y="1159001"/>
                  </a:cubicBezTo>
                  <a:cubicBezTo>
                    <a:pt x="1521894" y="1159001"/>
                    <a:pt x="1517882" y="1154983"/>
                    <a:pt x="1517882" y="1150033"/>
                  </a:cubicBezTo>
                  <a:cubicBezTo>
                    <a:pt x="1517882" y="1145090"/>
                    <a:pt x="1521894" y="1141073"/>
                    <a:pt x="1526841" y="1141073"/>
                  </a:cubicBezTo>
                  <a:close/>
                  <a:moveTo>
                    <a:pt x="1223277" y="1141073"/>
                  </a:moveTo>
                  <a:cubicBezTo>
                    <a:pt x="1228227" y="1141073"/>
                    <a:pt x="1232239" y="1145090"/>
                    <a:pt x="1232239" y="1150033"/>
                  </a:cubicBezTo>
                  <a:cubicBezTo>
                    <a:pt x="1232239" y="1154983"/>
                    <a:pt x="1228227" y="1159001"/>
                    <a:pt x="1223277" y="1159001"/>
                  </a:cubicBezTo>
                  <a:cubicBezTo>
                    <a:pt x="1218329" y="1159001"/>
                    <a:pt x="1214317" y="1154983"/>
                    <a:pt x="1214317" y="1150033"/>
                  </a:cubicBezTo>
                  <a:cubicBezTo>
                    <a:pt x="1214317" y="1145090"/>
                    <a:pt x="1218329" y="1141073"/>
                    <a:pt x="1223277" y="1141073"/>
                  </a:cubicBezTo>
                  <a:close/>
                  <a:moveTo>
                    <a:pt x="919719" y="1141073"/>
                  </a:moveTo>
                  <a:cubicBezTo>
                    <a:pt x="924668" y="1141073"/>
                    <a:pt x="928680" y="1145090"/>
                    <a:pt x="928680" y="1150033"/>
                  </a:cubicBezTo>
                  <a:cubicBezTo>
                    <a:pt x="928680" y="1154983"/>
                    <a:pt x="924668" y="1159001"/>
                    <a:pt x="919719" y="1159001"/>
                  </a:cubicBezTo>
                  <a:cubicBezTo>
                    <a:pt x="914768" y="1159001"/>
                    <a:pt x="910757" y="1154983"/>
                    <a:pt x="910757" y="1150033"/>
                  </a:cubicBezTo>
                  <a:cubicBezTo>
                    <a:pt x="910757" y="1145090"/>
                    <a:pt x="914768" y="1141073"/>
                    <a:pt x="919719" y="1141073"/>
                  </a:cubicBezTo>
                  <a:close/>
                  <a:moveTo>
                    <a:pt x="616142" y="1141073"/>
                  </a:moveTo>
                  <a:cubicBezTo>
                    <a:pt x="621091" y="1141073"/>
                    <a:pt x="625103" y="1145090"/>
                    <a:pt x="625103" y="1150033"/>
                  </a:cubicBezTo>
                  <a:cubicBezTo>
                    <a:pt x="625103" y="1154983"/>
                    <a:pt x="621091" y="1159001"/>
                    <a:pt x="616142" y="1159001"/>
                  </a:cubicBezTo>
                  <a:cubicBezTo>
                    <a:pt x="611194" y="1159001"/>
                    <a:pt x="607182" y="1154983"/>
                    <a:pt x="607182" y="1150033"/>
                  </a:cubicBezTo>
                  <a:cubicBezTo>
                    <a:pt x="607182" y="1145090"/>
                    <a:pt x="611194" y="1141073"/>
                    <a:pt x="616142" y="1141073"/>
                  </a:cubicBezTo>
                  <a:close/>
                  <a:moveTo>
                    <a:pt x="312584" y="1141073"/>
                  </a:moveTo>
                  <a:cubicBezTo>
                    <a:pt x="317533" y="1141073"/>
                    <a:pt x="321545" y="1145090"/>
                    <a:pt x="321545" y="1150034"/>
                  </a:cubicBezTo>
                  <a:cubicBezTo>
                    <a:pt x="321545" y="1154983"/>
                    <a:pt x="317533" y="1159001"/>
                    <a:pt x="312584" y="1159001"/>
                  </a:cubicBezTo>
                  <a:cubicBezTo>
                    <a:pt x="307636" y="1159001"/>
                    <a:pt x="303624" y="1154983"/>
                    <a:pt x="303624" y="1150034"/>
                  </a:cubicBezTo>
                  <a:cubicBezTo>
                    <a:pt x="303624" y="1145090"/>
                    <a:pt x="307636" y="1141073"/>
                    <a:pt x="312584" y="1141073"/>
                  </a:cubicBezTo>
                  <a:close/>
                  <a:moveTo>
                    <a:pt x="2741082" y="1141072"/>
                  </a:moveTo>
                  <a:cubicBezTo>
                    <a:pt x="2746030" y="1141072"/>
                    <a:pt x="2750043" y="1145090"/>
                    <a:pt x="2750043" y="1150032"/>
                  </a:cubicBezTo>
                  <a:cubicBezTo>
                    <a:pt x="2750043" y="1154983"/>
                    <a:pt x="2746030" y="1159001"/>
                    <a:pt x="2741082" y="1159001"/>
                  </a:cubicBezTo>
                  <a:cubicBezTo>
                    <a:pt x="2736133" y="1159001"/>
                    <a:pt x="2732121" y="1154983"/>
                    <a:pt x="2732121" y="1150032"/>
                  </a:cubicBezTo>
                  <a:cubicBezTo>
                    <a:pt x="2732121" y="1145090"/>
                    <a:pt x="2736133" y="1141072"/>
                    <a:pt x="2741082" y="1141072"/>
                  </a:cubicBezTo>
                  <a:close/>
                  <a:moveTo>
                    <a:pt x="2437532" y="1141072"/>
                  </a:moveTo>
                  <a:cubicBezTo>
                    <a:pt x="2442480" y="1141072"/>
                    <a:pt x="2446492" y="1145090"/>
                    <a:pt x="2446492" y="1150033"/>
                  </a:cubicBezTo>
                  <a:cubicBezTo>
                    <a:pt x="2446492" y="1154983"/>
                    <a:pt x="2442480" y="1159001"/>
                    <a:pt x="2437532" y="1159001"/>
                  </a:cubicBezTo>
                  <a:cubicBezTo>
                    <a:pt x="2432591" y="1159001"/>
                    <a:pt x="2428578" y="1154983"/>
                    <a:pt x="2428578" y="1150033"/>
                  </a:cubicBezTo>
                  <a:cubicBezTo>
                    <a:pt x="2428578" y="1145090"/>
                    <a:pt x="2432591" y="1141072"/>
                    <a:pt x="2437532" y="1141072"/>
                  </a:cubicBezTo>
                  <a:close/>
                  <a:moveTo>
                    <a:pt x="2133963" y="1141072"/>
                  </a:moveTo>
                  <a:cubicBezTo>
                    <a:pt x="2138912" y="1141072"/>
                    <a:pt x="2142916" y="1145090"/>
                    <a:pt x="2142916" y="1150033"/>
                  </a:cubicBezTo>
                  <a:cubicBezTo>
                    <a:pt x="2142916" y="1154983"/>
                    <a:pt x="2138912" y="1159001"/>
                    <a:pt x="2133963" y="1159001"/>
                  </a:cubicBezTo>
                  <a:cubicBezTo>
                    <a:pt x="2129013" y="1159001"/>
                    <a:pt x="2125000" y="1154983"/>
                    <a:pt x="2125000" y="1150033"/>
                  </a:cubicBezTo>
                  <a:cubicBezTo>
                    <a:pt x="2125000" y="1145090"/>
                    <a:pt x="2129013" y="1141072"/>
                    <a:pt x="2133963" y="1141072"/>
                  </a:cubicBezTo>
                  <a:close/>
                  <a:moveTo>
                    <a:pt x="6687318" y="1141072"/>
                  </a:moveTo>
                  <a:cubicBezTo>
                    <a:pt x="6692267" y="1141072"/>
                    <a:pt x="6696278" y="1145090"/>
                    <a:pt x="6696278" y="1150031"/>
                  </a:cubicBezTo>
                  <a:cubicBezTo>
                    <a:pt x="6696278" y="1154983"/>
                    <a:pt x="6692267" y="1159001"/>
                    <a:pt x="6687318" y="1159001"/>
                  </a:cubicBezTo>
                  <a:cubicBezTo>
                    <a:pt x="6682369" y="1159001"/>
                    <a:pt x="6678357" y="1154983"/>
                    <a:pt x="6678357" y="1150031"/>
                  </a:cubicBezTo>
                  <a:cubicBezTo>
                    <a:pt x="6678357" y="1145090"/>
                    <a:pt x="6682369" y="1141072"/>
                    <a:pt x="6687318" y="1141072"/>
                  </a:cubicBezTo>
                  <a:close/>
                  <a:moveTo>
                    <a:pt x="6383755" y="1141072"/>
                  </a:moveTo>
                  <a:cubicBezTo>
                    <a:pt x="6388704" y="1141072"/>
                    <a:pt x="6392716" y="1145090"/>
                    <a:pt x="6392716" y="1150031"/>
                  </a:cubicBezTo>
                  <a:cubicBezTo>
                    <a:pt x="6392716" y="1154983"/>
                    <a:pt x="6388704" y="1159001"/>
                    <a:pt x="6383755" y="1159001"/>
                  </a:cubicBezTo>
                  <a:cubicBezTo>
                    <a:pt x="6378806" y="1159001"/>
                    <a:pt x="6374795" y="1154983"/>
                    <a:pt x="6374795" y="1150031"/>
                  </a:cubicBezTo>
                  <a:cubicBezTo>
                    <a:pt x="6374795" y="1145090"/>
                    <a:pt x="6378806" y="1141072"/>
                    <a:pt x="6383755" y="1141072"/>
                  </a:cubicBezTo>
                  <a:close/>
                  <a:moveTo>
                    <a:pt x="6080194" y="1141072"/>
                  </a:moveTo>
                  <a:cubicBezTo>
                    <a:pt x="6085143" y="1141072"/>
                    <a:pt x="6089155" y="1145090"/>
                    <a:pt x="6089155" y="1150031"/>
                  </a:cubicBezTo>
                  <a:cubicBezTo>
                    <a:pt x="6089155" y="1154983"/>
                    <a:pt x="6085143" y="1159001"/>
                    <a:pt x="6080194" y="1159001"/>
                  </a:cubicBezTo>
                  <a:cubicBezTo>
                    <a:pt x="6075245" y="1159001"/>
                    <a:pt x="6071234" y="1154983"/>
                    <a:pt x="6071234" y="1150031"/>
                  </a:cubicBezTo>
                  <a:cubicBezTo>
                    <a:pt x="6071234" y="1145090"/>
                    <a:pt x="6075245" y="1141072"/>
                    <a:pt x="6080194" y="1141072"/>
                  </a:cubicBezTo>
                  <a:close/>
                  <a:moveTo>
                    <a:pt x="5776632" y="1141072"/>
                  </a:moveTo>
                  <a:cubicBezTo>
                    <a:pt x="5781581" y="1141072"/>
                    <a:pt x="5785593" y="1145090"/>
                    <a:pt x="5785593" y="1150031"/>
                  </a:cubicBezTo>
                  <a:cubicBezTo>
                    <a:pt x="5785593" y="1154983"/>
                    <a:pt x="5781581" y="1159001"/>
                    <a:pt x="5776632" y="1159001"/>
                  </a:cubicBezTo>
                  <a:cubicBezTo>
                    <a:pt x="5771683" y="1159001"/>
                    <a:pt x="5767672" y="1154983"/>
                    <a:pt x="5767672" y="1150031"/>
                  </a:cubicBezTo>
                  <a:cubicBezTo>
                    <a:pt x="5767672" y="1145090"/>
                    <a:pt x="5771683" y="1141072"/>
                    <a:pt x="5776632" y="1141072"/>
                  </a:cubicBezTo>
                  <a:close/>
                  <a:moveTo>
                    <a:pt x="5473070" y="1141072"/>
                  </a:moveTo>
                  <a:cubicBezTo>
                    <a:pt x="5478019" y="1141072"/>
                    <a:pt x="5482031" y="1145090"/>
                    <a:pt x="5482031" y="1150031"/>
                  </a:cubicBezTo>
                  <a:cubicBezTo>
                    <a:pt x="5482031" y="1154983"/>
                    <a:pt x="5478019" y="1159001"/>
                    <a:pt x="5473070" y="1159001"/>
                  </a:cubicBezTo>
                  <a:cubicBezTo>
                    <a:pt x="5468121" y="1159001"/>
                    <a:pt x="5464110" y="1154983"/>
                    <a:pt x="5464110" y="1150031"/>
                  </a:cubicBezTo>
                  <a:cubicBezTo>
                    <a:pt x="5464110" y="1145090"/>
                    <a:pt x="5468121" y="1141072"/>
                    <a:pt x="5473070" y="1141072"/>
                  </a:cubicBezTo>
                  <a:close/>
                  <a:moveTo>
                    <a:pt x="5169508" y="1141072"/>
                  </a:moveTo>
                  <a:cubicBezTo>
                    <a:pt x="5174457" y="1141072"/>
                    <a:pt x="5178469" y="1145090"/>
                    <a:pt x="5178469" y="1150031"/>
                  </a:cubicBezTo>
                  <a:cubicBezTo>
                    <a:pt x="5178469" y="1154983"/>
                    <a:pt x="5174457" y="1159001"/>
                    <a:pt x="5169508" y="1159001"/>
                  </a:cubicBezTo>
                  <a:cubicBezTo>
                    <a:pt x="5164559" y="1159001"/>
                    <a:pt x="5160548" y="1154983"/>
                    <a:pt x="5160548" y="1150031"/>
                  </a:cubicBezTo>
                  <a:cubicBezTo>
                    <a:pt x="5160548" y="1145090"/>
                    <a:pt x="5164559" y="1141072"/>
                    <a:pt x="5169508" y="1141072"/>
                  </a:cubicBezTo>
                  <a:close/>
                  <a:moveTo>
                    <a:pt x="4865947" y="1141072"/>
                  </a:moveTo>
                  <a:cubicBezTo>
                    <a:pt x="4870896" y="1141072"/>
                    <a:pt x="4874908" y="1145090"/>
                    <a:pt x="4874908" y="1150031"/>
                  </a:cubicBezTo>
                  <a:cubicBezTo>
                    <a:pt x="4874908" y="1154983"/>
                    <a:pt x="4870896" y="1159001"/>
                    <a:pt x="4865947" y="1159001"/>
                  </a:cubicBezTo>
                  <a:cubicBezTo>
                    <a:pt x="4860998" y="1159001"/>
                    <a:pt x="4856987" y="1154983"/>
                    <a:pt x="4856987" y="1150031"/>
                  </a:cubicBezTo>
                  <a:cubicBezTo>
                    <a:pt x="4856987" y="1145090"/>
                    <a:pt x="4860998" y="1141072"/>
                    <a:pt x="4865947" y="1141072"/>
                  </a:cubicBezTo>
                  <a:close/>
                  <a:moveTo>
                    <a:pt x="4562385" y="1141072"/>
                  </a:moveTo>
                  <a:cubicBezTo>
                    <a:pt x="4567334" y="1141072"/>
                    <a:pt x="4571346" y="1145090"/>
                    <a:pt x="4571346" y="1150032"/>
                  </a:cubicBezTo>
                  <a:cubicBezTo>
                    <a:pt x="4571346" y="1154983"/>
                    <a:pt x="4567334" y="1159001"/>
                    <a:pt x="4562385" y="1159001"/>
                  </a:cubicBezTo>
                  <a:cubicBezTo>
                    <a:pt x="4557436" y="1159001"/>
                    <a:pt x="4553425" y="1154983"/>
                    <a:pt x="4553425" y="1150032"/>
                  </a:cubicBezTo>
                  <a:cubicBezTo>
                    <a:pt x="4553425" y="1145090"/>
                    <a:pt x="4557436" y="1141072"/>
                    <a:pt x="4562385" y="1141072"/>
                  </a:cubicBezTo>
                  <a:close/>
                  <a:moveTo>
                    <a:pt x="4258823" y="1141072"/>
                  </a:moveTo>
                  <a:cubicBezTo>
                    <a:pt x="4263772" y="1141072"/>
                    <a:pt x="4267784" y="1145090"/>
                    <a:pt x="4267784" y="1150032"/>
                  </a:cubicBezTo>
                  <a:cubicBezTo>
                    <a:pt x="4267784" y="1154983"/>
                    <a:pt x="4263772" y="1159001"/>
                    <a:pt x="4258823" y="1159001"/>
                  </a:cubicBezTo>
                  <a:cubicBezTo>
                    <a:pt x="4253874" y="1159001"/>
                    <a:pt x="4249863" y="1154983"/>
                    <a:pt x="4249863" y="1150032"/>
                  </a:cubicBezTo>
                  <a:cubicBezTo>
                    <a:pt x="4249863" y="1145090"/>
                    <a:pt x="4253874" y="1141072"/>
                    <a:pt x="4258823" y="1141072"/>
                  </a:cubicBezTo>
                  <a:close/>
                  <a:moveTo>
                    <a:pt x="3955261" y="1141072"/>
                  </a:moveTo>
                  <a:cubicBezTo>
                    <a:pt x="3960210" y="1141072"/>
                    <a:pt x="3964222" y="1145090"/>
                    <a:pt x="3964222" y="1150032"/>
                  </a:cubicBezTo>
                  <a:cubicBezTo>
                    <a:pt x="3964222" y="1154983"/>
                    <a:pt x="3960210" y="1159001"/>
                    <a:pt x="3955261" y="1159001"/>
                  </a:cubicBezTo>
                  <a:cubicBezTo>
                    <a:pt x="3950312" y="1159001"/>
                    <a:pt x="3946301" y="1154983"/>
                    <a:pt x="3946301" y="1150032"/>
                  </a:cubicBezTo>
                  <a:cubicBezTo>
                    <a:pt x="3946301" y="1145090"/>
                    <a:pt x="3950312" y="1141072"/>
                    <a:pt x="3955261" y="1141072"/>
                  </a:cubicBezTo>
                  <a:close/>
                  <a:moveTo>
                    <a:pt x="3651699" y="1141072"/>
                  </a:moveTo>
                  <a:cubicBezTo>
                    <a:pt x="3656648" y="1141072"/>
                    <a:pt x="3660660" y="1145090"/>
                    <a:pt x="3660660" y="1150032"/>
                  </a:cubicBezTo>
                  <a:cubicBezTo>
                    <a:pt x="3660660" y="1154983"/>
                    <a:pt x="3656648" y="1159001"/>
                    <a:pt x="3651699" y="1159001"/>
                  </a:cubicBezTo>
                  <a:cubicBezTo>
                    <a:pt x="3646751" y="1159001"/>
                    <a:pt x="3642739" y="1154983"/>
                    <a:pt x="3642739" y="1150032"/>
                  </a:cubicBezTo>
                  <a:cubicBezTo>
                    <a:pt x="3642739" y="1145090"/>
                    <a:pt x="3646751" y="1141072"/>
                    <a:pt x="3651699" y="1141072"/>
                  </a:cubicBezTo>
                  <a:close/>
                  <a:moveTo>
                    <a:pt x="3348170" y="1141072"/>
                  </a:moveTo>
                  <a:cubicBezTo>
                    <a:pt x="3353119" y="1141072"/>
                    <a:pt x="3357131" y="1145090"/>
                    <a:pt x="3357131" y="1150032"/>
                  </a:cubicBezTo>
                  <a:cubicBezTo>
                    <a:pt x="3357131" y="1154983"/>
                    <a:pt x="3353119" y="1159001"/>
                    <a:pt x="3348170" y="1159001"/>
                  </a:cubicBezTo>
                  <a:cubicBezTo>
                    <a:pt x="3343222" y="1159001"/>
                    <a:pt x="3339211" y="1154983"/>
                    <a:pt x="3339211" y="1150032"/>
                  </a:cubicBezTo>
                  <a:cubicBezTo>
                    <a:pt x="3339211" y="1145090"/>
                    <a:pt x="3343222" y="1141072"/>
                    <a:pt x="3348170" y="1141072"/>
                  </a:cubicBezTo>
                  <a:close/>
                  <a:moveTo>
                    <a:pt x="3044639" y="1141072"/>
                  </a:moveTo>
                  <a:cubicBezTo>
                    <a:pt x="3049588" y="1141072"/>
                    <a:pt x="3053599" y="1145090"/>
                    <a:pt x="3053599" y="1150032"/>
                  </a:cubicBezTo>
                  <a:cubicBezTo>
                    <a:pt x="3053599" y="1154983"/>
                    <a:pt x="3049588" y="1159001"/>
                    <a:pt x="3044639" y="1159001"/>
                  </a:cubicBezTo>
                  <a:cubicBezTo>
                    <a:pt x="3039689" y="1159001"/>
                    <a:pt x="3035677" y="1154983"/>
                    <a:pt x="3035677" y="1150032"/>
                  </a:cubicBezTo>
                  <a:cubicBezTo>
                    <a:pt x="3035677" y="1145090"/>
                    <a:pt x="3039689" y="1141072"/>
                    <a:pt x="3044639" y="1141072"/>
                  </a:cubicBezTo>
                  <a:close/>
                  <a:moveTo>
                    <a:pt x="6836025" y="1064178"/>
                  </a:moveTo>
                  <a:cubicBezTo>
                    <a:pt x="6840974" y="1064178"/>
                    <a:pt x="6844985" y="1068189"/>
                    <a:pt x="6844985" y="1073146"/>
                  </a:cubicBezTo>
                  <a:cubicBezTo>
                    <a:pt x="6844985" y="1078091"/>
                    <a:pt x="6840974" y="1082104"/>
                    <a:pt x="6836025" y="1082104"/>
                  </a:cubicBezTo>
                  <a:cubicBezTo>
                    <a:pt x="6831076" y="1082104"/>
                    <a:pt x="6827064" y="1078091"/>
                    <a:pt x="6827064" y="1073146"/>
                  </a:cubicBezTo>
                  <a:cubicBezTo>
                    <a:pt x="6827064" y="1068189"/>
                    <a:pt x="6831076" y="1064178"/>
                    <a:pt x="6836025" y="1064178"/>
                  </a:cubicBezTo>
                  <a:close/>
                  <a:moveTo>
                    <a:pt x="6532742" y="1064178"/>
                  </a:moveTo>
                  <a:cubicBezTo>
                    <a:pt x="6537691" y="1064178"/>
                    <a:pt x="6541703" y="1068189"/>
                    <a:pt x="6541703" y="1073146"/>
                  </a:cubicBezTo>
                  <a:cubicBezTo>
                    <a:pt x="6541703" y="1078091"/>
                    <a:pt x="6537691" y="1082104"/>
                    <a:pt x="6532742" y="1082104"/>
                  </a:cubicBezTo>
                  <a:cubicBezTo>
                    <a:pt x="6527793" y="1082104"/>
                    <a:pt x="6523782" y="1078091"/>
                    <a:pt x="6523782" y="1073146"/>
                  </a:cubicBezTo>
                  <a:cubicBezTo>
                    <a:pt x="6523782" y="1068189"/>
                    <a:pt x="6527793" y="1064178"/>
                    <a:pt x="6532742" y="1064178"/>
                  </a:cubicBezTo>
                  <a:close/>
                  <a:moveTo>
                    <a:pt x="6229459" y="1064178"/>
                  </a:moveTo>
                  <a:cubicBezTo>
                    <a:pt x="6234408" y="1064178"/>
                    <a:pt x="6238420" y="1068189"/>
                    <a:pt x="6238420" y="1073146"/>
                  </a:cubicBezTo>
                  <a:cubicBezTo>
                    <a:pt x="6238420" y="1078091"/>
                    <a:pt x="6234408" y="1082104"/>
                    <a:pt x="6229459" y="1082104"/>
                  </a:cubicBezTo>
                  <a:cubicBezTo>
                    <a:pt x="6224510" y="1082104"/>
                    <a:pt x="6220499" y="1078091"/>
                    <a:pt x="6220499" y="1073146"/>
                  </a:cubicBezTo>
                  <a:cubicBezTo>
                    <a:pt x="6220499" y="1068189"/>
                    <a:pt x="6224510" y="1064178"/>
                    <a:pt x="6229459" y="1064178"/>
                  </a:cubicBezTo>
                  <a:close/>
                  <a:moveTo>
                    <a:pt x="5926177" y="1064178"/>
                  </a:moveTo>
                  <a:cubicBezTo>
                    <a:pt x="5931126" y="1064178"/>
                    <a:pt x="5935138" y="1068189"/>
                    <a:pt x="5935138" y="1073146"/>
                  </a:cubicBezTo>
                  <a:cubicBezTo>
                    <a:pt x="5935138" y="1078091"/>
                    <a:pt x="5931126" y="1082104"/>
                    <a:pt x="5926177" y="1082104"/>
                  </a:cubicBezTo>
                  <a:cubicBezTo>
                    <a:pt x="5921228" y="1082104"/>
                    <a:pt x="5917217" y="1078091"/>
                    <a:pt x="5917217" y="1073146"/>
                  </a:cubicBezTo>
                  <a:cubicBezTo>
                    <a:pt x="5917217" y="1068189"/>
                    <a:pt x="5921228" y="1064178"/>
                    <a:pt x="5926177" y="1064178"/>
                  </a:cubicBezTo>
                  <a:close/>
                  <a:moveTo>
                    <a:pt x="5622895" y="1064178"/>
                  </a:moveTo>
                  <a:cubicBezTo>
                    <a:pt x="5627844" y="1064178"/>
                    <a:pt x="5631856" y="1068189"/>
                    <a:pt x="5631856" y="1073146"/>
                  </a:cubicBezTo>
                  <a:cubicBezTo>
                    <a:pt x="5631856" y="1078091"/>
                    <a:pt x="5627844" y="1082104"/>
                    <a:pt x="5622895" y="1082104"/>
                  </a:cubicBezTo>
                  <a:cubicBezTo>
                    <a:pt x="5617946" y="1082104"/>
                    <a:pt x="5613935" y="1078091"/>
                    <a:pt x="5613935" y="1073146"/>
                  </a:cubicBezTo>
                  <a:cubicBezTo>
                    <a:pt x="5613935" y="1068189"/>
                    <a:pt x="5617946" y="1064178"/>
                    <a:pt x="5622895" y="1064178"/>
                  </a:cubicBezTo>
                  <a:close/>
                  <a:moveTo>
                    <a:pt x="5319613" y="1064178"/>
                  </a:moveTo>
                  <a:cubicBezTo>
                    <a:pt x="5324562" y="1064178"/>
                    <a:pt x="5328574" y="1068189"/>
                    <a:pt x="5328574" y="1073146"/>
                  </a:cubicBezTo>
                  <a:cubicBezTo>
                    <a:pt x="5328574" y="1078091"/>
                    <a:pt x="5324562" y="1082104"/>
                    <a:pt x="5319613" y="1082104"/>
                  </a:cubicBezTo>
                  <a:cubicBezTo>
                    <a:pt x="5314664" y="1082104"/>
                    <a:pt x="5310653" y="1078091"/>
                    <a:pt x="5310653" y="1073146"/>
                  </a:cubicBezTo>
                  <a:cubicBezTo>
                    <a:pt x="5310653" y="1068189"/>
                    <a:pt x="5314664" y="1064178"/>
                    <a:pt x="5319613" y="1064178"/>
                  </a:cubicBezTo>
                  <a:close/>
                  <a:moveTo>
                    <a:pt x="5016330" y="1064178"/>
                  </a:moveTo>
                  <a:cubicBezTo>
                    <a:pt x="5021279" y="1064178"/>
                    <a:pt x="5025291" y="1068189"/>
                    <a:pt x="5025291" y="1073146"/>
                  </a:cubicBezTo>
                  <a:cubicBezTo>
                    <a:pt x="5025291" y="1078091"/>
                    <a:pt x="5021279" y="1082104"/>
                    <a:pt x="5016330" y="1082104"/>
                  </a:cubicBezTo>
                  <a:cubicBezTo>
                    <a:pt x="5011381" y="1082104"/>
                    <a:pt x="5007370" y="1078091"/>
                    <a:pt x="5007370" y="1073146"/>
                  </a:cubicBezTo>
                  <a:cubicBezTo>
                    <a:pt x="5007370" y="1068189"/>
                    <a:pt x="5011381" y="1064178"/>
                    <a:pt x="5016330" y="1064178"/>
                  </a:cubicBezTo>
                  <a:close/>
                  <a:moveTo>
                    <a:pt x="4713048" y="1064178"/>
                  </a:moveTo>
                  <a:cubicBezTo>
                    <a:pt x="4717997" y="1064178"/>
                    <a:pt x="4722009" y="1068189"/>
                    <a:pt x="4722009" y="1073146"/>
                  </a:cubicBezTo>
                  <a:cubicBezTo>
                    <a:pt x="4722009" y="1078091"/>
                    <a:pt x="4717997" y="1082104"/>
                    <a:pt x="4713048" y="1082104"/>
                  </a:cubicBezTo>
                  <a:cubicBezTo>
                    <a:pt x="4708099" y="1082104"/>
                    <a:pt x="4704088" y="1078091"/>
                    <a:pt x="4704088" y="1073146"/>
                  </a:cubicBezTo>
                  <a:cubicBezTo>
                    <a:pt x="4704088" y="1068189"/>
                    <a:pt x="4708099" y="1064178"/>
                    <a:pt x="4713048" y="1064178"/>
                  </a:cubicBezTo>
                  <a:close/>
                  <a:moveTo>
                    <a:pt x="4409765" y="1064178"/>
                  </a:moveTo>
                  <a:cubicBezTo>
                    <a:pt x="4414714" y="1064178"/>
                    <a:pt x="4418726" y="1068189"/>
                    <a:pt x="4418726" y="1073146"/>
                  </a:cubicBezTo>
                  <a:cubicBezTo>
                    <a:pt x="4418726" y="1078091"/>
                    <a:pt x="4414714" y="1082104"/>
                    <a:pt x="4409765" y="1082104"/>
                  </a:cubicBezTo>
                  <a:cubicBezTo>
                    <a:pt x="4404816" y="1082104"/>
                    <a:pt x="4400805" y="1078091"/>
                    <a:pt x="4400805" y="1073146"/>
                  </a:cubicBezTo>
                  <a:cubicBezTo>
                    <a:pt x="4400805" y="1068189"/>
                    <a:pt x="4404816" y="1064178"/>
                    <a:pt x="4409765" y="1064178"/>
                  </a:cubicBezTo>
                  <a:close/>
                  <a:moveTo>
                    <a:pt x="4106483" y="1064178"/>
                  </a:moveTo>
                  <a:cubicBezTo>
                    <a:pt x="4111432" y="1064178"/>
                    <a:pt x="4115444" y="1068189"/>
                    <a:pt x="4115444" y="1073146"/>
                  </a:cubicBezTo>
                  <a:cubicBezTo>
                    <a:pt x="4115444" y="1078091"/>
                    <a:pt x="4111432" y="1082104"/>
                    <a:pt x="4106483" y="1082104"/>
                  </a:cubicBezTo>
                  <a:cubicBezTo>
                    <a:pt x="4101534" y="1082104"/>
                    <a:pt x="4097523" y="1078091"/>
                    <a:pt x="4097523" y="1073146"/>
                  </a:cubicBezTo>
                  <a:cubicBezTo>
                    <a:pt x="4097523" y="1068189"/>
                    <a:pt x="4101534" y="1064178"/>
                    <a:pt x="4106483" y="1064178"/>
                  </a:cubicBezTo>
                  <a:close/>
                  <a:moveTo>
                    <a:pt x="3803200" y="1064178"/>
                  </a:moveTo>
                  <a:cubicBezTo>
                    <a:pt x="3808149" y="1064178"/>
                    <a:pt x="3812161" y="1068189"/>
                    <a:pt x="3812161" y="1073146"/>
                  </a:cubicBezTo>
                  <a:cubicBezTo>
                    <a:pt x="3812161" y="1078091"/>
                    <a:pt x="3808149" y="1082104"/>
                    <a:pt x="3803200" y="1082104"/>
                  </a:cubicBezTo>
                  <a:cubicBezTo>
                    <a:pt x="3798252" y="1082104"/>
                    <a:pt x="3794240" y="1078091"/>
                    <a:pt x="3794240" y="1073146"/>
                  </a:cubicBezTo>
                  <a:cubicBezTo>
                    <a:pt x="3794240" y="1068189"/>
                    <a:pt x="3798252" y="1064178"/>
                    <a:pt x="3803200" y="1064178"/>
                  </a:cubicBezTo>
                  <a:close/>
                  <a:moveTo>
                    <a:pt x="3499921" y="1064178"/>
                  </a:moveTo>
                  <a:cubicBezTo>
                    <a:pt x="3504867" y="1064178"/>
                    <a:pt x="3508879" y="1068189"/>
                    <a:pt x="3508879" y="1073146"/>
                  </a:cubicBezTo>
                  <a:cubicBezTo>
                    <a:pt x="3508879" y="1078091"/>
                    <a:pt x="3504867" y="1082104"/>
                    <a:pt x="3499921" y="1082104"/>
                  </a:cubicBezTo>
                  <a:cubicBezTo>
                    <a:pt x="3495035" y="1082104"/>
                    <a:pt x="3491024" y="1078091"/>
                    <a:pt x="3491024" y="1073146"/>
                  </a:cubicBezTo>
                  <a:cubicBezTo>
                    <a:pt x="3491024" y="1068189"/>
                    <a:pt x="3495035" y="1064178"/>
                    <a:pt x="3499921" y="1064178"/>
                  </a:cubicBezTo>
                  <a:close/>
                  <a:moveTo>
                    <a:pt x="3196690" y="1064178"/>
                  </a:moveTo>
                  <a:cubicBezTo>
                    <a:pt x="3201644" y="1064178"/>
                    <a:pt x="3205668" y="1068189"/>
                    <a:pt x="3205668" y="1073146"/>
                  </a:cubicBezTo>
                  <a:cubicBezTo>
                    <a:pt x="3205668" y="1078091"/>
                    <a:pt x="3201644" y="1082104"/>
                    <a:pt x="3196690" y="1082104"/>
                  </a:cubicBezTo>
                  <a:cubicBezTo>
                    <a:pt x="3191743" y="1082104"/>
                    <a:pt x="3187729" y="1078091"/>
                    <a:pt x="3187729" y="1073146"/>
                  </a:cubicBezTo>
                  <a:cubicBezTo>
                    <a:pt x="3187729" y="1068189"/>
                    <a:pt x="3191743" y="1064178"/>
                    <a:pt x="3196690" y="1064178"/>
                  </a:cubicBezTo>
                  <a:close/>
                  <a:moveTo>
                    <a:pt x="2893468" y="1064178"/>
                  </a:moveTo>
                  <a:cubicBezTo>
                    <a:pt x="2898419" y="1064178"/>
                    <a:pt x="2902429" y="1068189"/>
                    <a:pt x="2902429" y="1073146"/>
                  </a:cubicBezTo>
                  <a:cubicBezTo>
                    <a:pt x="2902429" y="1078091"/>
                    <a:pt x="2898419" y="1082104"/>
                    <a:pt x="2893468" y="1082104"/>
                  </a:cubicBezTo>
                  <a:cubicBezTo>
                    <a:pt x="2888519" y="1082104"/>
                    <a:pt x="2884510" y="1078091"/>
                    <a:pt x="2884510" y="1073146"/>
                  </a:cubicBezTo>
                  <a:cubicBezTo>
                    <a:pt x="2884510" y="1068189"/>
                    <a:pt x="2888519" y="1064178"/>
                    <a:pt x="2893468" y="1064178"/>
                  </a:cubicBezTo>
                  <a:close/>
                  <a:moveTo>
                    <a:pt x="2590189" y="1064178"/>
                  </a:moveTo>
                  <a:cubicBezTo>
                    <a:pt x="2595131" y="1064178"/>
                    <a:pt x="2599144" y="1068189"/>
                    <a:pt x="2599144" y="1073146"/>
                  </a:cubicBezTo>
                  <a:cubicBezTo>
                    <a:pt x="2599144" y="1078091"/>
                    <a:pt x="2595131" y="1082104"/>
                    <a:pt x="2590189" y="1082104"/>
                  </a:cubicBezTo>
                  <a:cubicBezTo>
                    <a:pt x="2585241" y="1082104"/>
                    <a:pt x="2581232" y="1078091"/>
                    <a:pt x="2581232" y="1073146"/>
                  </a:cubicBezTo>
                  <a:cubicBezTo>
                    <a:pt x="2581232" y="1068189"/>
                    <a:pt x="2585241" y="1064178"/>
                    <a:pt x="2590189" y="1064178"/>
                  </a:cubicBezTo>
                  <a:close/>
                  <a:moveTo>
                    <a:pt x="2286914" y="1064178"/>
                  </a:moveTo>
                  <a:cubicBezTo>
                    <a:pt x="2291858" y="1064178"/>
                    <a:pt x="2295873" y="1068189"/>
                    <a:pt x="2295873" y="1073146"/>
                  </a:cubicBezTo>
                  <a:cubicBezTo>
                    <a:pt x="2295873" y="1078091"/>
                    <a:pt x="2291858" y="1082104"/>
                    <a:pt x="2286914" y="1082104"/>
                  </a:cubicBezTo>
                  <a:cubicBezTo>
                    <a:pt x="2281955" y="1082104"/>
                    <a:pt x="2277953" y="1078091"/>
                    <a:pt x="2277953" y="1073146"/>
                  </a:cubicBezTo>
                  <a:cubicBezTo>
                    <a:pt x="2277953" y="1068189"/>
                    <a:pt x="2281955" y="1064178"/>
                    <a:pt x="2286914" y="1064178"/>
                  </a:cubicBezTo>
                  <a:close/>
                  <a:moveTo>
                    <a:pt x="1983643" y="1064178"/>
                  </a:moveTo>
                  <a:cubicBezTo>
                    <a:pt x="1988594" y="1064178"/>
                    <a:pt x="1992604" y="1068189"/>
                    <a:pt x="1992604" y="1073146"/>
                  </a:cubicBezTo>
                  <a:cubicBezTo>
                    <a:pt x="1992604" y="1078091"/>
                    <a:pt x="1988594" y="1082104"/>
                    <a:pt x="1983643" y="1082104"/>
                  </a:cubicBezTo>
                  <a:cubicBezTo>
                    <a:pt x="1978694" y="1082104"/>
                    <a:pt x="1974683" y="1078091"/>
                    <a:pt x="1974683" y="1073146"/>
                  </a:cubicBezTo>
                  <a:cubicBezTo>
                    <a:pt x="1974683" y="1068189"/>
                    <a:pt x="1978694" y="1064178"/>
                    <a:pt x="1983643" y="1064178"/>
                  </a:cubicBezTo>
                  <a:close/>
                  <a:moveTo>
                    <a:pt x="1680386" y="1064178"/>
                  </a:moveTo>
                  <a:cubicBezTo>
                    <a:pt x="1685334" y="1064178"/>
                    <a:pt x="1689346" y="1068189"/>
                    <a:pt x="1689346" y="1073146"/>
                  </a:cubicBezTo>
                  <a:cubicBezTo>
                    <a:pt x="1689346" y="1078091"/>
                    <a:pt x="1685334" y="1082104"/>
                    <a:pt x="1680386" y="1082104"/>
                  </a:cubicBezTo>
                  <a:cubicBezTo>
                    <a:pt x="1675436" y="1082104"/>
                    <a:pt x="1671424" y="1078091"/>
                    <a:pt x="1671424" y="1073146"/>
                  </a:cubicBezTo>
                  <a:cubicBezTo>
                    <a:pt x="1671424" y="1068189"/>
                    <a:pt x="1675436" y="1064178"/>
                    <a:pt x="1680386" y="1064178"/>
                  </a:cubicBezTo>
                  <a:close/>
                  <a:moveTo>
                    <a:pt x="1377104" y="1064178"/>
                  </a:moveTo>
                  <a:cubicBezTo>
                    <a:pt x="1382054" y="1064178"/>
                    <a:pt x="1386066" y="1068189"/>
                    <a:pt x="1386066" y="1073146"/>
                  </a:cubicBezTo>
                  <a:cubicBezTo>
                    <a:pt x="1386066" y="1078091"/>
                    <a:pt x="1382054" y="1082104"/>
                    <a:pt x="1377104" y="1082104"/>
                  </a:cubicBezTo>
                  <a:cubicBezTo>
                    <a:pt x="1372154" y="1082104"/>
                    <a:pt x="1368143" y="1078091"/>
                    <a:pt x="1368143" y="1073146"/>
                  </a:cubicBezTo>
                  <a:cubicBezTo>
                    <a:pt x="1368143" y="1068189"/>
                    <a:pt x="1372154" y="1064178"/>
                    <a:pt x="1377104" y="1064178"/>
                  </a:cubicBezTo>
                  <a:close/>
                  <a:moveTo>
                    <a:pt x="1073814" y="1064178"/>
                  </a:moveTo>
                  <a:cubicBezTo>
                    <a:pt x="1078762" y="1064178"/>
                    <a:pt x="1082774" y="1068189"/>
                    <a:pt x="1082774" y="1073146"/>
                  </a:cubicBezTo>
                  <a:cubicBezTo>
                    <a:pt x="1082774" y="1078091"/>
                    <a:pt x="1078762" y="1082104"/>
                    <a:pt x="1073814" y="1082104"/>
                  </a:cubicBezTo>
                  <a:cubicBezTo>
                    <a:pt x="1068864" y="1082104"/>
                    <a:pt x="1064853" y="1078091"/>
                    <a:pt x="1064853" y="1073146"/>
                  </a:cubicBezTo>
                  <a:cubicBezTo>
                    <a:pt x="1064853" y="1068189"/>
                    <a:pt x="1068864" y="1064178"/>
                    <a:pt x="1073814" y="1064178"/>
                  </a:cubicBezTo>
                  <a:close/>
                  <a:moveTo>
                    <a:pt x="770541" y="1064178"/>
                  </a:moveTo>
                  <a:cubicBezTo>
                    <a:pt x="775485" y="1064178"/>
                    <a:pt x="779490" y="1068189"/>
                    <a:pt x="779490" y="1073146"/>
                  </a:cubicBezTo>
                  <a:cubicBezTo>
                    <a:pt x="779490" y="1078091"/>
                    <a:pt x="775485" y="1082104"/>
                    <a:pt x="770541" y="1082104"/>
                  </a:cubicBezTo>
                  <a:cubicBezTo>
                    <a:pt x="765583" y="1082104"/>
                    <a:pt x="761572" y="1078091"/>
                    <a:pt x="761572" y="1073146"/>
                  </a:cubicBezTo>
                  <a:cubicBezTo>
                    <a:pt x="761572" y="1068189"/>
                    <a:pt x="765583" y="1064178"/>
                    <a:pt x="770541" y="1064178"/>
                  </a:cubicBezTo>
                  <a:close/>
                  <a:moveTo>
                    <a:pt x="467224" y="1064178"/>
                  </a:moveTo>
                  <a:cubicBezTo>
                    <a:pt x="472173" y="1064178"/>
                    <a:pt x="476185" y="1068189"/>
                    <a:pt x="476185" y="1073146"/>
                  </a:cubicBezTo>
                  <a:cubicBezTo>
                    <a:pt x="476185" y="1078091"/>
                    <a:pt x="472173" y="1082104"/>
                    <a:pt x="467224" y="1082104"/>
                  </a:cubicBezTo>
                  <a:cubicBezTo>
                    <a:pt x="462276" y="1082104"/>
                    <a:pt x="458264" y="1078091"/>
                    <a:pt x="458264" y="1073146"/>
                  </a:cubicBezTo>
                  <a:cubicBezTo>
                    <a:pt x="458264" y="1068189"/>
                    <a:pt x="462276" y="1064178"/>
                    <a:pt x="467224" y="1064178"/>
                  </a:cubicBezTo>
                  <a:close/>
                  <a:moveTo>
                    <a:pt x="163945" y="1064178"/>
                  </a:moveTo>
                  <a:cubicBezTo>
                    <a:pt x="168894" y="1064178"/>
                    <a:pt x="172905" y="1068189"/>
                    <a:pt x="172905" y="1073146"/>
                  </a:cubicBezTo>
                  <a:cubicBezTo>
                    <a:pt x="172905" y="1078091"/>
                    <a:pt x="168894" y="1082104"/>
                    <a:pt x="163945" y="1082104"/>
                  </a:cubicBezTo>
                  <a:cubicBezTo>
                    <a:pt x="158997" y="1082104"/>
                    <a:pt x="154985" y="1078091"/>
                    <a:pt x="154985" y="1073146"/>
                  </a:cubicBezTo>
                  <a:cubicBezTo>
                    <a:pt x="154985" y="1068189"/>
                    <a:pt x="158997" y="1064178"/>
                    <a:pt x="163945" y="1064178"/>
                  </a:cubicBezTo>
                  <a:close/>
                  <a:moveTo>
                    <a:pt x="6836025" y="871762"/>
                  </a:moveTo>
                  <a:cubicBezTo>
                    <a:pt x="6840974" y="871762"/>
                    <a:pt x="6844985" y="875779"/>
                    <a:pt x="6844985" y="880721"/>
                  </a:cubicBezTo>
                  <a:cubicBezTo>
                    <a:pt x="6844985" y="885679"/>
                    <a:pt x="6840974" y="889686"/>
                    <a:pt x="6836025" y="889686"/>
                  </a:cubicBezTo>
                  <a:cubicBezTo>
                    <a:pt x="6831076" y="889686"/>
                    <a:pt x="6827064" y="885679"/>
                    <a:pt x="6827064" y="880721"/>
                  </a:cubicBezTo>
                  <a:cubicBezTo>
                    <a:pt x="6827064" y="875779"/>
                    <a:pt x="6831076" y="871762"/>
                    <a:pt x="6836025" y="871762"/>
                  </a:cubicBezTo>
                  <a:close/>
                  <a:moveTo>
                    <a:pt x="6532742" y="871762"/>
                  </a:moveTo>
                  <a:cubicBezTo>
                    <a:pt x="6537691" y="871762"/>
                    <a:pt x="6541703" y="875779"/>
                    <a:pt x="6541703" y="880721"/>
                  </a:cubicBezTo>
                  <a:cubicBezTo>
                    <a:pt x="6541703" y="885679"/>
                    <a:pt x="6537691" y="889686"/>
                    <a:pt x="6532742" y="889686"/>
                  </a:cubicBezTo>
                  <a:cubicBezTo>
                    <a:pt x="6527793" y="889686"/>
                    <a:pt x="6523782" y="885679"/>
                    <a:pt x="6523782" y="880721"/>
                  </a:cubicBezTo>
                  <a:cubicBezTo>
                    <a:pt x="6523782" y="875779"/>
                    <a:pt x="6527793" y="871762"/>
                    <a:pt x="6532742" y="871762"/>
                  </a:cubicBezTo>
                  <a:close/>
                  <a:moveTo>
                    <a:pt x="6229459" y="871762"/>
                  </a:moveTo>
                  <a:cubicBezTo>
                    <a:pt x="6234408" y="871762"/>
                    <a:pt x="6238420" y="875779"/>
                    <a:pt x="6238420" y="880721"/>
                  </a:cubicBezTo>
                  <a:cubicBezTo>
                    <a:pt x="6238420" y="885679"/>
                    <a:pt x="6234408" y="889686"/>
                    <a:pt x="6229459" y="889686"/>
                  </a:cubicBezTo>
                  <a:cubicBezTo>
                    <a:pt x="6224510" y="889686"/>
                    <a:pt x="6220499" y="885679"/>
                    <a:pt x="6220499" y="880721"/>
                  </a:cubicBezTo>
                  <a:cubicBezTo>
                    <a:pt x="6220499" y="875779"/>
                    <a:pt x="6224510" y="871762"/>
                    <a:pt x="6229459" y="871762"/>
                  </a:cubicBezTo>
                  <a:close/>
                  <a:moveTo>
                    <a:pt x="5926177" y="871762"/>
                  </a:moveTo>
                  <a:cubicBezTo>
                    <a:pt x="5931126" y="871762"/>
                    <a:pt x="5935138" y="875779"/>
                    <a:pt x="5935138" y="880721"/>
                  </a:cubicBezTo>
                  <a:cubicBezTo>
                    <a:pt x="5935138" y="885679"/>
                    <a:pt x="5931126" y="889686"/>
                    <a:pt x="5926177" y="889686"/>
                  </a:cubicBezTo>
                  <a:cubicBezTo>
                    <a:pt x="5921228" y="889686"/>
                    <a:pt x="5917217" y="885679"/>
                    <a:pt x="5917217" y="880721"/>
                  </a:cubicBezTo>
                  <a:cubicBezTo>
                    <a:pt x="5917217" y="875779"/>
                    <a:pt x="5921228" y="871762"/>
                    <a:pt x="5926177" y="871762"/>
                  </a:cubicBezTo>
                  <a:close/>
                  <a:moveTo>
                    <a:pt x="5622895" y="871762"/>
                  </a:moveTo>
                  <a:cubicBezTo>
                    <a:pt x="5627844" y="871762"/>
                    <a:pt x="5631856" y="875779"/>
                    <a:pt x="5631856" y="880721"/>
                  </a:cubicBezTo>
                  <a:cubicBezTo>
                    <a:pt x="5631856" y="885679"/>
                    <a:pt x="5627844" y="889686"/>
                    <a:pt x="5622895" y="889686"/>
                  </a:cubicBezTo>
                  <a:cubicBezTo>
                    <a:pt x="5617946" y="889686"/>
                    <a:pt x="5613935" y="885679"/>
                    <a:pt x="5613935" y="880721"/>
                  </a:cubicBezTo>
                  <a:cubicBezTo>
                    <a:pt x="5613935" y="875779"/>
                    <a:pt x="5617946" y="871762"/>
                    <a:pt x="5622895" y="871762"/>
                  </a:cubicBezTo>
                  <a:close/>
                  <a:moveTo>
                    <a:pt x="5319613" y="871762"/>
                  </a:moveTo>
                  <a:cubicBezTo>
                    <a:pt x="5324562" y="871762"/>
                    <a:pt x="5328574" y="875779"/>
                    <a:pt x="5328574" y="880721"/>
                  </a:cubicBezTo>
                  <a:cubicBezTo>
                    <a:pt x="5328574" y="885679"/>
                    <a:pt x="5324562" y="889686"/>
                    <a:pt x="5319613" y="889686"/>
                  </a:cubicBezTo>
                  <a:cubicBezTo>
                    <a:pt x="5314664" y="889686"/>
                    <a:pt x="5310653" y="885679"/>
                    <a:pt x="5310653" y="880721"/>
                  </a:cubicBezTo>
                  <a:cubicBezTo>
                    <a:pt x="5310653" y="875779"/>
                    <a:pt x="5314664" y="871762"/>
                    <a:pt x="5319613" y="871762"/>
                  </a:cubicBezTo>
                  <a:close/>
                  <a:moveTo>
                    <a:pt x="5016330" y="871762"/>
                  </a:moveTo>
                  <a:cubicBezTo>
                    <a:pt x="5021279" y="871762"/>
                    <a:pt x="5025291" y="875779"/>
                    <a:pt x="5025291" y="880721"/>
                  </a:cubicBezTo>
                  <a:cubicBezTo>
                    <a:pt x="5025291" y="885679"/>
                    <a:pt x="5021279" y="889686"/>
                    <a:pt x="5016330" y="889686"/>
                  </a:cubicBezTo>
                  <a:cubicBezTo>
                    <a:pt x="5011381" y="889686"/>
                    <a:pt x="5007370" y="885679"/>
                    <a:pt x="5007370" y="880721"/>
                  </a:cubicBezTo>
                  <a:cubicBezTo>
                    <a:pt x="5007370" y="875779"/>
                    <a:pt x="5011381" y="871762"/>
                    <a:pt x="5016330" y="871762"/>
                  </a:cubicBezTo>
                  <a:close/>
                  <a:moveTo>
                    <a:pt x="4713048" y="871762"/>
                  </a:moveTo>
                  <a:cubicBezTo>
                    <a:pt x="4717997" y="871762"/>
                    <a:pt x="4722009" y="875779"/>
                    <a:pt x="4722009" y="880721"/>
                  </a:cubicBezTo>
                  <a:cubicBezTo>
                    <a:pt x="4722009" y="885679"/>
                    <a:pt x="4717997" y="889686"/>
                    <a:pt x="4713048" y="889686"/>
                  </a:cubicBezTo>
                  <a:cubicBezTo>
                    <a:pt x="4708099" y="889686"/>
                    <a:pt x="4704088" y="885679"/>
                    <a:pt x="4704088" y="880721"/>
                  </a:cubicBezTo>
                  <a:cubicBezTo>
                    <a:pt x="4704088" y="875779"/>
                    <a:pt x="4708099" y="871762"/>
                    <a:pt x="4713048" y="871762"/>
                  </a:cubicBezTo>
                  <a:close/>
                  <a:moveTo>
                    <a:pt x="4409765" y="871762"/>
                  </a:moveTo>
                  <a:cubicBezTo>
                    <a:pt x="4414714" y="871762"/>
                    <a:pt x="4418726" y="875779"/>
                    <a:pt x="4418726" y="880721"/>
                  </a:cubicBezTo>
                  <a:cubicBezTo>
                    <a:pt x="4418726" y="885679"/>
                    <a:pt x="4414714" y="889686"/>
                    <a:pt x="4409765" y="889686"/>
                  </a:cubicBezTo>
                  <a:cubicBezTo>
                    <a:pt x="4404816" y="889686"/>
                    <a:pt x="4400805" y="885679"/>
                    <a:pt x="4400805" y="880721"/>
                  </a:cubicBezTo>
                  <a:cubicBezTo>
                    <a:pt x="4400805" y="875779"/>
                    <a:pt x="4404816" y="871762"/>
                    <a:pt x="4409765" y="871762"/>
                  </a:cubicBezTo>
                  <a:close/>
                  <a:moveTo>
                    <a:pt x="4106483" y="871762"/>
                  </a:moveTo>
                  <a:cubicBezTo>
                    <a:pt x="4111432" y="871762"/>
                    <a:pt x="4115444" y="875779"/>
                    <a:pt x="4115444" y="880721"/>
                  </a:cubicBezTo>
                  <a:cubicBezTo>
                    <a:pt x="4115444" y="885679"/>
                    <a:pt x="4111432" y="889686"/>
                    <a:pt x="4106483" y="889686"/>
                  </a:cubicBezTo>
                  <a:cubicBezTo>
                    <a:pt x="4101534" y="889686"/>
                    <a:pt x="4097523" y="885679"/>
                    <a:pt x="4097523" y="880721"/>
                  </a:cubicBezTo>
                  <a:cubicBezTo>
                    <a:pt x="4097523" y="875779"/>
                    <a:pt x="4101534" y="871762"/>
                    <a:pt x="4106483" y="871762"/>
                  </a:cubicBezTo>
                  <a:close/>
                  <a:moveTo>
                    <a:pt x="3803200" y="871762"/>
                  </a:moveTo>
                  <a:cubicBezTo>
                    <a:pt x="3808149" y="871762"/>
                    <a:pt x="3812161" y="875779"/>
                    <a:pt x="3812161" y="880721"/>
                  </a:cubicBezTo>
                  <a:cubicBezTo>
                    <a:pt x="3812161" y="885679"/>
                    <a:pt x="3808149" y="889686"/>
                    <a:pt x="3803200" y="889686"/>
                  </a:cubicBezTo>
                  <a:cubicBezTo>
                    <a:pt x="3798252" y="889686"/>
                    <a:pt x="3794240" y="885679"/>
                    <a:pt x="3794240" y="880721"/>
                  </a:cubicBezTo>
                  <a:cubicBezTo>
                    <a:pt x="3794240" y="875779"/>
                    <a:pt x="3798252" y="871762"/>
                    <a:pt x="3803200" y="871762"/>
                  </a:cubicBezTo>
                  <a:close/>
                  <a:moveTo>
                    <a:pt x="3499921" y="871762"/>
                  </a:moveTo>
                  <a:cubicBezTo>
                    <a:pt x="3504867" y="871762"/>
                    <a:pt x="3508879" y="875779"/>
                    <a:pt x="3508879" y="880721"/>
                  </a:cubicBezTo>
                  <a:cubicBezTo>
                    <a:pt x="3508879" y="885679"/>
                    <a:pt x="3504867" y="889686"/>
                    <a:pt x="3499921" y="889686"/>
                  </a:cubicBezTo>
                  <a:cubicBezTo>
                    <a:pt x="3495037" y="889686"/>
                    <a:pt x="3491025" y="885679"/>
                    <a:pt x="3491025" y="880721"/>
                  </a:cubicBezTo>
                  <a:cubicBezTo>
                    <a:pt x="3491025" y="875779"/>
                    <a:pt x="3495037" y="871762"/>
                    <a:pt x="3499921" y="871762"/>
                  </a:cubicBezTo>
                  <a:close/>
                  <a:moveTo>
                    <a:pt x="3196690" y="871762"/>
                  </a:moveTo>
                  <a:cubicBezTo>
                    <a:pt x="3201644" y="871762"/>
                    <a:pt x="3205668" y="875779"/>
                    <a:pt x="3205668" y="880721"/>
                  </a:cubicBezTo>
                  <a:cubicBezTo>
                    <a:pt x="3205668" y="885679"/>
                    <a:pt x="3201644" y="889686"/>
                    <a:pt x="3196690" y="889686"/>
                  </a:cubicBezTo>
                  <a:cubicBezTo>
                    <a:pt x="3191743" y="889686"/>
                    <a:pt x="3187729" y="885679"/>
                    <a:pt x="3187729" y="880721"/>
                  </a:cubicBezTo>
                  <a:cubicBezTo>
                    <a:pt x="3187729" y="875779"/>
                    <a:pt x="3191743" y="871762"/>
                    <a:pt x="3196690" y="871762"/>
                  </a:cubicBezTo>
                  <a:close/>
                  <a:moveTo>
                    <a:pt x="2893470" y="871762"/>
                  </a:moveTo>
                  <a:cubicBezTo>
                    <a:pt x="2898419" y="871762"/>
                    <a:pt x="2902430" y="875779"/>
                    <a:pt x="2902430" y="880721"/>
                  </a:cubicBezTo>
                  <a:cubicBezTo>
                    <a:pt x="2902430" y="885679"/>
                    <a:pt x="2898419" y="889686"/>
                    <a:pt x="2893470" y="889686"/>
                  </a:cubicBezTo>
                  <a:cubicBezTo>
                    <a:pt x="2888521" y="889686"/>
                    <a:pt x="2884510" y="885679"/>
                    <a:pt x="2884510" y="880721"/>
                  </a:cubicBezTo>
                  <a:cubicBezTo>
                    <a:pt x="2884510" y="875779"/>
                    <a:pt x="2888521" y="871762"/>
                    <a:pt x="2893470" y="871762"/>
                  </a:cubicBezTo>
                  <a:close/>
                  <a:moveTo>
                    <a:pt x="2590191" y="871762"/>
                  </a:moveTo>
                  <a:cubicBezTo>
                    <a:pt x="2595131" y="871762"/>
                    <a:pt x="2599144" y="875779"/>
                    <a:pt x="2599144" y="880721"/>
                  </a:cubicBezTo>
                  <a:cubicBezTo>
                    <a:pt x="2599144" y="885679"/>
                    <a:pt x="2595131" y="889686"/>
                    <a:pt x="2590191" y="889686"/>
                  </a:cubicBezTo>
                  <a:cubicBezTo>
                    <a:pt x="2585244" y="889686"/>
                    <a:pt x="2581235" y="885679"/>
                    <a:pt x="2581235" y="880721"/>
                  </a:cubicBezTo>
                  <a:cubicBezTo>
                    <a:pt x="2581235" y="875779"/>
                    <a:pt x="2585244" y="871762"/>
                    <a:pt x="2590191" y="871762"/>
                  </a:cubicBezTo>
                  <a:close/>
                  <a:moveTo>
                    <a:pt x="2286917" y="871762"/>
                  </a:moveTo>
                  <a:cubicBezTo>
                    <a:pt x="2291860" y="871762"/>
                    <a:pt x="2295876" y="875779"/>
                    <a:pt x="2295876" y="880721"/>
                  </a:cubicBezTo>
                  <a:cubicBezTo>
                    <a:pt x="2295876" y="885679"/>
                    <a:pt x="2291860" y="889686"/>
                    <a:pt x="2286917" y="889686"/>
                  </a:cubicBezTo>
                  <a:cubicBezTo>
                    <a:pt x="2281955" y="889686"/>
                    <a:pt x="2277955" y="885679"/>
                    <a:pt x="2277955" y="880721"/>
                  </a:cubicBezTo>
                  <a:cubicBezTo>
                    <a:pt x="2277955" y="875779"/>
                    <a:pt x="2281955" y="871762"/>
                    <a:pt x="2286917" y="871762"/>
                  </a:cubicBezTo>
                  <a:close/>
                  <a:moveTo>
                    <a:pt x="1983646" y="871762"/>
                  </a:moveTo>
                  <a:cubicBezTo>
                    <a:pt x="1988594" y="871762"/>
                    <a:pt x="1992607" y="875779"/>
                    <a:pt x="1992607" y="880721"/>
                  </a:cubicBezTo>
                  <a:cubicBezTo>
                    <a:pt x="1992607" y="885679"/>
                    <a:pt x="1988594" y="889686"/>
                    <a:pt x="1983646" y="889686"/>
                  </a:cubicBezTo>
                  <a:cubicBezTo>
                    <a:pt x="1978695" y="889686"/>
                    <a:pt x="1974685" y="885679"/>
                    <a:pt x="1974685" y="880721"/>
                  </a:cubicBezTo>
                  <a:cubicBezTo>
                    <a:pt x="1974685" y="875779"/>
                    <a:pt x="1978695" y="871762"/>
                    <a:pt x="1983646" y="871762"/>
                  </a:cubicBezTo>
                  <a:close/>
                  <a:moveTo>
                    <a:pt x="1680388" y="871762"/>
                  </a:moveTo>
                  <a:cubicBezTo>
                    <a:pt x="1685337" y="871762"/>
                    <a:pt x="1689349" y="875779"/>
                    <a:pt x="1689349" y="880721"/>
                  </a:cubicBezTo>
                  <a:cubicBezTo>
                    <a:pt x="1689349" y="885679"/>
                    <a:pt x="1685337" y="889686"/>
                    <a:pt x="1680388" y="889686"/>
                  </a:cubicBezTo>
                  <a:cubicBezTo>
                    <a:pt x="1675439" y="889686"/>
                    <a:pt x="1671427" y="885679"/>
                    <a:pt x="1671427" y="880721"/>
                  </a:cubicBezTo>
                  <a:cubicBezTo>
                    <a:pt x="1671427" y="875779"/>
                    <a:pt x="1675439" y="871762"/>
                    <a:pt x="1680388" y="871762"/>
                  </a:cubicBezTo>
                  <a:close/>
                  <a:moveTo>
                    <a:pt x="1377107" y="871762"/>
                  </a:moveTo>
                  <a:cubicBezTo>
                    <a:pt x="1382057" y="871762"/>
                    <a:pt x="1386070" y="875779"/>
                    <a:pt x="1386070" y="880721"/>
                  </a:cubicBezTo>
                  <a:cubicBezTo>
                    <a:pt x="1386070" y="885679"/>
                    <a:pt x="1382057" y="889686"/>
                    <a:pt x="1377107" y="889686"/>
                  </a:cubicBezTo>
                  <a:cubicBezTo>
                    <a:pt x="1372157" y="889686"/>
                    <a:pt x="1368145" y="885679"/>
                    <a:pt x="1368145" y="880721"/>
                  </a:cubicBezTo>
                  <a:cubicBezTo>
                    <a:pt x="1368145" y="875779"/>
                    <a:pt x="1372157" y="871762"/>
                    <a:pt x="1377107" y="871762"/>
                  </a:cubicBezTo>
                  <a:close/>
                  <a:moveTo>
                    <a:pt x="1073816" y="871762"/>
                  </a:moveTo>
                  <a:cubicBezTo>
                    <a:pt x="1078766" y="871762"/>
                    <a:pt x="1082775" y="875779"/>
                    <a:pt x="1082775" y="880721"/>
                  </a:cubicBezTo>
                  <a:cubicBezTo>
                    <a:pt x="1082775" y="885679"/>
                    <a:pt x="1078766" y="889686"/>
                    <a:pt x="1073816" y="889686"/>
                  </a:cubicBezTo>
                  <a:cubicBezTo>
                    <a:pt x="1068866" y="889686"/>
                    <a:pt x="1064855" y="885679"/>
                    <a:pt x="1064855" y="880721"/>
                  </a:cubicBezTo>
                  <a:cubicBezTo>
                    <a:pt x="1064855" y="875779"/>
                    <a:pt x="1068866" y="871762"/>
                    <a:pt x="1073816" y="871762"/>
                  </a:cubicBezTo>
                  <a:close/>
                  <a:moveTo>
                    <a:pt x="770544" y="871762"/>
                  </a:moveTo>
                  <a:cubicBezTo>
                    <a:pt x="775487" y="871762"/>
                    <a:pt x="779492" y="875779"/>
                    <a:pt x="779492" y="880721"/>
                  </a:cubicBezTo>
                  <a:cubicBezTo>
                    <a:pt x="779492" y="885679"/>
                    <a:pt x="775487" y="889686"/>
                    <a:pt x="770544" y="889686"/>
                  </a:cubicBezTo>
                  <a:cubicBezTo>
                    <a:pt x="765585" y="889686"/>
                    <a:pt x="761575" y="885679"/>
                    <a:pt x="761575" y="880721"/>
                  </a:cubicBezTo>
                  <a:cubicBezTo>
                    <a:pt x="761575" y="875779"/>
                    <a:pt x="765585" y="871762"/>
                    <a:pt x="770544" y="871762"/>
                  </a:cubicBezTo>
                  <a:close/>
                  <a:moveTo>
                    <a:pt x="467226" y="871762"/>
                  </a:moveTo>
                  <a:cubicBezTo>
                    <a:pt x="472175" y="871762"/>
                    <a:pt x="476187" y="875779"/>
                    <a:pt x="476187" y="880721"/>
                  </a:cubicBezTo>
                  <a:cubicBezTo>
                    <a:pt x="476187" y="885679"/>
                    <a:pt x="472175" y="889686"/>
                    <a:pt x="467226" y="889686"/>
                  </a:cubicBezTo>
                  <a:cubicBezTo>
                    <a:pt x="462277" y="889686"/>
                    <a:pt x="458266" y="885679"/>
                    <a:pt x="458266" y="880721"/>
                  </a:cubicBezTo>
                  <a:cubicBezTo>
                    <a:pt x="458266" y="875779"/>
                    <a:pt x="462277" y="871762"/>
                    <a:pt x="467226" y="871762"/>
                  </a:cubicBezTo>
                  <a:close/>
                  <a:moveTo>
                    <a:pt x="163948" y="871762"/>
                  </a:moveTo>
                  <a:cubicBezTo>
                    <a:pt x="168896" y="871762"/>
                    <a:pt x="172907" y="875779"/>
                    <a:pt x="172907" y="880721"/>
                  </a:cubicBezTo>
                  <a:cubicBezTo>
                    <a:pt x="172907" y="885679"/>
                    <a:pt x="168896" y="889686"/>
                    <a:pt x="163948" y="889686"/>
                  </a:cubicBezTo>
                  <a:cubicBezTo>
                    <a:pt x="158999" y="889686"/>
                    <a:pt x="154987" y="885679"/>
                    <a:pt x="154987" y="880721"/>
                  </a:cubicBezTo>
                  <a:cubicBezTo>
                    <a:pt x="154987" y="875779"/>
                    <a:pt x="158999" y="871762"/>
                    <a:pt x="163948" y="871762"/>
                  </a:cubicBezTo>
                  <a:close/>
                  <a:moveTo>
                    <a:pt x="6990880" y="794848"/>
                  </a:moveTo>
                  <a:cubicBezTo>
                    <a:pt x="6995829" y="794848"/>
                    <a:pt x="6999840" y="798845"/>
                    <a:pt x="6999840" y="803794"/>
                  </a:cubicBezTo>
                  <a:cubicBezTo>
                    <a:pt x="6999840" y="808759"/>
                    <a:pt x="6995829" y="812755"/>
                    <a:pt x="6990880" y="812755"/>
                  </a:cubicBezTo>
                  <a:cubicBezTo>
                    <a:pt x="6985931" y="812755"/>
                    <a:pt x="6981919" y="808759"/>
                    <a:pt x="6981919" y="803794"/>
                  </a:cubicBezTo>
                  <a:cubicBezTo>
                    <a:pt x="6981919" y="798845"/>
                    <a:pt x="6985931" y="794848"/>
                    <a:pt x="6990880" y="794848"/>
                  </a:cubicBezTo>
                  <a:close/>
                  <a:moveTo>
                    <a:pt x="6687318" y="794848"/>
                  </a:moveTo>
                  <a:cubicBezTo>
                    <a:pt x="6692267" y="794848"/>
                    <a:pt x="6696278" y="798843"/>
                    <a:pt x="6696278" y="803794"/>
                  </a:cubicBezTo>
                  <a:cubicBezTo>
                    <a:pt x="6696278" y="808759"/>
                    <a:pt x="6692267" y="812752"/>
                    <a:pt x="6687318" y="812752"/>
                  </a:cubicBezTo>
                  <a:cubicBezTo>
                    <a:pt x="6682369" y="812752"/>
                    <a:pt x="6678357" y="808759"/>
                    <a:pt x="6678357" y="803794"/>
                  </a:cubicBezTo>
                  <a:cubicBezTo>
                    <a:pt x="6678357" y="798843"/>
                    <a:pt x="6682369" y="794848"/>
                    <a:pt x="6687318" y="794848"/>
                  </a:cubicBezTo>
                  <a:close/>
                  <a:moveTo>
                    <a:pt x="6383755" y="794848"/>
                  </a:moveTo>
                  <a:cubicBezTo>
                    <a:pt x="6388704" y="794848"/>
                    <a:pt x="6392716" y="798843"/>
                    <a:pt x="6392716" y="803794"/>
                  </a:cubicBezTo>
                  <a:cubicBezTo>
                    <a:pt x="6392716" y="808759"/>
                    <a:pt x="6388704" y="812752"/>
                    <a:pt x="6383755" y="812752"/>
                  </a:cubicBezTo>
                  <a:cubicBezTo>
                    <a:pt x="6378806" y="812752"/>
                    <a:pt x="6374795" y="808759"/>
                    <a:pt x="6374795" y="803794"/>
                  </a:cubicBezTo>
                  <a:cubicBezTo>
                    <a:pt x="6374795" y="798843"/>
                    <a:pt x="6378806" y="794848"/>
                    <a:pt x="6383755" y="794848"/>
                  </a:cubicBezTo>
                  <a:close/>
                  <a:moveTo>
                    <a:pt x="6080194" y="794848"/>
                  </a:moveTo>
                  <a:cubicBezTo>
                    <a:pt x="6085143" y="794848"/>
                    <a:pt x="6089155" y="798843"/>
                    <a:pt x="6089155" y="803794"/>
                  </a:cubicBezTo>
                  <a:cubicBezTo>
                    <a:pt x="6089155" y="808759"/>
                    <a:pt x="6085143" y="812752"/>
                    <a:pt x="6080194" y="812752"/>
                  </a:cubicBezTo>
                  <a:cubicBezTo>
                    <a:pt x="6075245" y="812752"/>
                    <a:pt x="6071234" y="808759"/>
                    <a:pt x="6071234" y="803794"/>
                  </a:cubicBezTo>
                  <a:cubicBezTo>
                    <a:pt x="6071234" y="798843"/>
                    <a:pt x="6075245" y="794848"/>
                    <a:pt x="6080194" y="794848"/>
                  </a:cubicBezTo>
                  <a:close/>
                  <a:moveTo>
                    <a:pt x="5776632" y="794848"/>
                  </a:moveTo>
                  <a:cubicBezTo>
                    <a:pt x="5781581" y="794848"/>
                    <a:pt x="5785593" y="798843"/>
                    <a:pt x="5785593" y="803794"/>
                  </a:cubicBezTo>
                  <a:cubicBezTo>
                    <a:pt x="5785593" y="808759"/>
                    <a:pt x="5781581" y="812752"/>
                    <a:pt x="5776632" y="812752"/>
                  </a:cubicBezTo>
                  <a:cubicBezTo>
                    <a:pt x="5771683" y="812752"/>
                    <a:pt x="5767672" y="808759"/>
                    <a:pt x="5767672" y="803794"/>
                  </a:cubicBezTo>
                  <a:cubicBezTo>
                    <a:pt x="5767672" y="798843"/>
                    <a:pt x="5771683" y="794848"/>
                    <a:pt x="5776632" y="794848"/>
                  </a:cubicBezTo>
                  <a:close/>
                  <a:moveTo>
                    <a:pt x="5473070" y="794848"/>
                  </a:moveTo>
                  <a:cubicBezTo>
                    <a:pt x="5478019" y="794848"/>
                    <a:pt x="5482031" y="798843"/>
                    <a:pt x="5482031" y="803794"/>
                  </a:cubicBezTo>
                  <a:cubicBezTo>
                    <a:pt x="5482031" y="808759"/>
                    <a:pt x="5478019" y="812752"/>
                    <a:pt x="5473070" y="812752"/>
                  </a:cubicBezTo>
                  <a:cubicBezTo>
                    <a:pt x="5468121" y="812752"/>
                    <a:pt x="5464110" y="808759"/>
                    <a:pt x="5464110" y="803794"/>
                  </a:cubicBezTo>
                  <a:cubicBezTo>
                    <a:pt x="5464110" y="798843"/>
                    <a:pt x="5468121" y="794848"/>
                    <a:pt x="5473070" y="794848"/>
                  </a:cubicBezTo>
                  <a:close/>
                  <a:moveTo>
                    <a:pt x="5169508" y="794848"/>
                  </a:moveTo>
                  <a:cubicBezTo>
                    <a:pt x="5174457" y="794848"/>
                    <a:pt x="5178469" y="798844"/>
                    <a:pt x="5178469" y="803794"/>
                  </a:cubicBezTo>
                  <a:cubicBezTo>
                    <a:pt x="5178469" y="808759"/>
                    <a:pt x="5174457" y="812753"/>
                    <a:pt x="5169508" y="812753"/>
                  </a:cubicBezTo>
                  <a:cubicBezTo>
                    <a:pt x="5164559" y="812753"/>
                    <a:pt x="5160548" y="808759"/>
                    <a:pt x="5160548" y="803794"/>
                  </a:cubicBezTo>
                  <a:cubicBezTo>
                    <a:pt x="5160548" y="798844"/>
                    <a:pt x="5164559" y="794848"/>
                    <a:pt x="5169508" y="794848"/>
                  </a:cubicBezTo>
                  <a:close/>
                  <a:moveTo>
                    <a:pt x="4865947" y="794848"/>
                  </a:moveTo>
                  <a:cubicBezTo>
                    <a:pt x="4870896" y="794848"/>
                    <a:pt x="4874908" y="798844"/>
                    <a:pt x="4874908" y="803794"/>
                  </a:cubicBezTo>
                  <a:cubicBezTo>
                    <a:pt x="4874908" y="808759"/>
                    <a:pt x="4870896" y="812753"/>
                    <a:pt x="4865947" y="812753"/>
                  </a:cubicBezTo>
                  <a:cubicBezTo>
                    <a:pt x="4860998" y="812753"/>
                    <a:pt x="4856987" y="808759"/>
                    <a:pt x="4856987" y="803794"/>
                  </a:cubicBezTo>
                  <a:cubicBezTo>
                    <a:pt x="4856987" y="798844"/>
                    <a:pt x="4860998" y="794848"/>
                    <a:pt x="4865947" y="794848"/>
                  </a:cubicBezTo>
                  <a:close/>
                  <a:moveTo>
                    <a:pt x="4562385" y="794848"/>
                  </a:moveTo>
                  <a:cubicBezTo>
                    <a:pt x="4567334" y="794848"/>
                    <a:pt x="4571346" y="798844"/>
                    <a:pt x="4571346" y="803794"/>
                  </a:cubicBezTo>
                  <a:cubicBezTo>
                    <a:pt x="4571346" y="808759"/>
                    <a:pt x="4567334" y="812753"/>
                    <a:pt x="4562385" y="812753"/>
                  </a:cubicBezTo>
                  <a:cubicBezTo>
                    <a:pt x="4557436" y="812753"/>
                    <a:pt x="4553425" y="808759"/>
                    <a:pt x="4553425" y="803794"/>
                  </a:cubicBezTo>
                  <a:cubicBezTo>
                    <a:pt x="4553425" y="798844"/>
                    <a:pt x="4557436" y="794848"/>
                    <a:pt x="4562385" y="794848"/>
                  </a:cubicBezTo>
                  <a:close/>
                  <a:moveTo>
                    <a:pt x="4258823" y="794848"/>
                  </a:moveTo>
                  <a:cubicBezTo>
                    <a:pt x="4263772" y="794848"/>
                    <a:pt x="4267784" y="798844"/>
                    <a:pt x="4267784" y="803794"/>
                  </a:cubicBezTo>
                  <a:cubicBezTo>
                    <a:pt x="4267784" y="808759"/>
                    <a:pt x="4263772" y="812753"/>
                    <a:pt x="4258823" y="812753"/>
                  </a:cubicBezTo>
                  <a:cubicBezTo>
                    <a:pt x="4253874" y="812753"/>
                    <a:pt x="4249863" y="808759"/>
                    <a:pt x="4249863" y="803794"/>
                  </a:cubicBezTo>
                  <a:cubicBezTo>
                    <a:pt x="4249863" y="798844"/>
                    <a:pt x="4253874" y="794848"/>
                    <a:pt x="4258823" y="794848"/>
                  </a:cubicBezTo>
                  <a:close/>
                  <a:moveTo>
                    <a:pt x="3955261" y="794848"/>
                  </a:moveTo>
                  <a:cubicBezTo>
                    <a:pt x="3960210" y="794848"/>
                    <a:pt x="3964222" y="798844"/>
                    <a:pt x="3964222" y="803794"/>
                  </a:cubicBezTo>
                  <a:cubicBezTo>
                    <a:pt x="3964222" y="808759"/>
                    <a:pt x="3960210" y="812753"/>
                    <a:pt x="3955261" y="812753"/>
                  </a:cubicBezTo>
                  <a:cubicBezTo>
                    <a:pt x="3950312" y="812753"/>
                    <a:pt x="3946301" y="808759"/>
                    <a:pt x="3946301" y="803794"/>
                  </a:cubicBezTo>
                  <a:cubicBezTo>
                    <a:pt x="3946301" y="798844"/>
                    <a:pt x="3950312" y="794848"/>
                    <a:pt x="3955261" y="794848"/>
                  </a:cubicBezTo>
                  <a:close/>
                  <a:moveTo>
                    <a:pt x="3651699" y="794848"/>
                  </a:moveTo>
                  <a:cubicBezTo>
                    <a:pt x="3656648" y="794848"/>
                    <a:pt x="3660660" y="798844"/>
                    <a:pt x="3660660" y="803794"/>
                  </a:cubicBezTo>
                  <a:cubicBezTo>
                    <a:pt x="3660660" y="808759"/>
                    <a:pt x="3656648" y="812753"/>
                    <a:pt x="3651699" y="812753"/>
                  </a:cubicBezTo>
                  <a:cubicBezTo>
                    <a:pt x="3646751" y="812753"/>
                    <a:pt x="3642739" y="808759"/>
                    <a:pt x="3642739" y="803794"/>
                  </a:cubicBezTo>
                  <a:cubicBezTo>
                    <a:pt x="3642739" y="798844"/>
                    <a:pt x="3646751" y="794848"/>
                    <a:pt x="3651699" y="794848"/>
                  </a:cubicBezTo>
                  <a:close/>
                  <a:moveTo>
                    <a:pt x="3348171" y="794848"/>
                  </a:moveTo>
                  <a:cubicBezTo>
                    <a:pt x="3353120" y="794848"/>
                    <a:pt x="3357132" y="798844"/>
                    <a:pt x="3357132" y="803794"/>
                  </a:cubicBezTo>
                  <a:cubicBezTo>
                    <a:pt x="3357132" y="808759"/>
                    <a:pt x="3353120" y="812753"/>
                    <a:pt x="3348171" y="812753"/>
                  </a:cubicBezTo>
                  <a:cubicBezTo>
                    <a:pt x="3343223" y="812753"/>
                    <a:pt x="3339212" y="808759"/>
                    <a:pt x="3339212" y="803794"/>
                  </a:cubicBezTo>
                  <a:cubicBezTo>
                    <a:pt x="3339212" y="798844"/>
                    <a:pt x="3343223" y="794848"/>
                    <a:pt x="3348171" y="794848"/>
                  </a:cubicBezTo>
                  <a:close/>
                  <a:moveTo>
                    <a:pt x="3044642" y="794848"/>
                  </a:moveTo>
                  <a:cubicBezTo>
                    <a:pt x="3049590" y="794848"/>
                    <a:pt x="3053601" y="798844"/>
                    <a:pt x="3053601" y="803794"/>
                  </a:cubicBezTo>
                  <a:cubicBezTo>
                    <a:pt x="3053601" y="808759"/>
                    <a:pt x="3049590" y="812754"/>
                    <a:pt x="3044642" y="812754"/>
                  </a:cubicBezTo>
                  <a:cubicBezTo>
                    <a:pt x="3039691" y="812754"/>
                    <a:pt x="3035679" y="808759"/>
                    <a:pt x="3035679" y="803794"/>
                  </a:cubicBezTo>
                  <a:cubicBezTo>
                    <a:pt x="3035679" y="798844"/>
                    <a:pt x="3039691" y="794848"/>
                    <a:pt x="3044642" y="794848"/>
                  </a:cubicBezTo>
                  <a:close/>
                  <a:moveTo>
                    <a:pt x="2741084" y="794848"/>
                  </a:moveTo>
                  <a:cubicBezTo>
                    <a:pt x="2746033" y="794848"/>
                    <a:pt x="2750045" y="798845"/>
                    <a:pt x="2750045" y="803794"/>
                  </a:cubicBezTo>
                  <a:cubicBezTo>
                    <a:pt x="2750045" y="808759"/>
                    <a:pt x="2746033" y="812754"/>
                    <a:pt x="2741084" y="812754"/>
                  </a:cubicBezTo>
                  <a:cubicBezTo>
                    <a:pt x="2736135" y="812754"/>
                    <a:pt x="2732124" y="808759"/>
                    <a:pt x="2732124" y="803794"/>
                  </a:cubicBezTo>
                  <a:cubicBezTo>
                    <a:pt x="2732124" y="798845"/>
                    <a:pt x="2736135" y="794848"/>
                    <a:pt x="2741084" y="794848"/>
                  </a:cubicBezTo>
                  <a:close/>
                  <a:moveTo>
                    <a:pt x="2437535" y="794848"/>
                  </a:moveTo>
                  <a:cubicBezTo>
                    <a:pt x="2442484" y="794848"/>
                    <a:pt x="2446494" y="798845"/>
                    <a:pt x="2446494" y="803794"/>
                  </a:cubicBezTo>
                  <a:cubicBezTo>
                    <a:pt x="2446494" y="808759"/>
                    <a:pt x="2442484" y="812754"/>
                    <a:pt x="2437535" y="812754"/>
                  </a:cubicBezTo>
                  <a:cubicBezTo>
                    <a:pt x="2432594" y="812754"/>
                    <a:pt x="2428582" y="808759"/>
                    <a:pt x="2428582" y="803794"/>
                  </a:cubicBezTo>
                  <a:cubicBezTo>
                    <a:pt x="2428582" y="798845"/>
                    <a:pt x="2432594" y="794848"/>
                    <a:pt x="2437535" y="794848"/>
                  </a:cubicBezTo>
                  <a:close/>
                  <a:moveTo>
                    <a:pt x="2133966" y="794848"/>
                  </a:moveTo>
                  <a:cubicBezTo>
                    <a:pt x="2138915" y="794848"/>
                    <a:pt x="2142918" y="798845"/>
                    <a:pt x="2142918" y="803794"/>
                  </a:cubicBezTo>
                  <a:cubicBezTo>
                    <a:pt x="2142918" y="808759"/>
                    <a:pt x="2138915" y="812754"/>
                    <a:pt x="2133966" y="812754"/>
                  </a:cubicBezTo>
                  <a:cubicBezTo>
                    <a:pt x="2129016" y="812754"/>
                    <a:pt x="2125002" y="808759"/>
                    <a:pt x="2125002" y="803794"/>
                  </a:cubicBezTo>
                  <a:cubicBezTo>
                    <a:pt x="2125002" y="798845"/>
                    <a:pt x="2129016" y="794848"/>
                    <a:pt x="2133966" y="794848"/>
                  </a:cubicBezTo>
                  <a:close/>
                  <a:moveTo>
                    <a:pt x="1830404" y="794848"/>
                  </a:moveTo>
                  <a:cubicBezTo>
                    <a:pt x="1835353" y="794848"/>
                    <a:pt x="1839364" y="798845"/>
                    <a:pt x="1839364" y="803794"/>
                  </a:cubicBezTo>
                  <a:cubicBezTo>
                    <a:pt x="1839364" y="808759"/>
                    <a:pt x="1835353" y="812754"/>
                    <a:pt x="1830404" y="812754"/>
                  </a:cubicBezTo>
                  <a:cubicBezTo>
                    <a:pt x="1825455" y="812754"/>
                    <a:pt x="1821443" y="808759"/>
                    <a:pt x="1821443" y="803794"/>
                  </a:cubicBezTo>
                  <a:cubicBezTo>
                    <a:pt x="1821443" y="798845"/>
                    <a:pt x="1825455" y="794848"/>
                    <a:pt x="1830404" y="794848"/>
                  </a:cubicBezTo>
                  <a:close/>
                  <a:moveTo>
                    <a:pt x="1526844" y="794848"/>
                  </a:moveTo>
                  <a:cubicBezTo>
                    <a:pt x="1531792" y="794848"/>
                    <a:pt x="1535804" y="798845"/>
                    <a:pt x="1535804" y="803794"/>
                  </a:cubicBezTo>
                  <a:cubicBezTo>
                    <a:pt x="1535804" y="808759"/>
                    <a:pt x="1531792" y="812754"/>
                    <a:pt x="1526844" y="812754"/>
                  </a:cubicBezTo>
                  <a:cubicBezTo>
                    <a:pt x="1521897" y="812754"/>
                    <a:pt x="1517885" y="808759"/>
                    <a:pt x="1517885" y="803794"/>
                  </a:cubicBezTo>
                  <a:cubicBezTo>
                    <a:pt x="1517885" y="798845"/>
                    <a:pt x="1521897" y="794848"/>
                    <a:pt x="1526844" y="794848"/>
                  </a:cubicBezTo>
                  <a:close/>
                  <a:moveTo>
                    <a:pt x="1223280" y="794848"/>
                  </a:moveTo>
                  <a:cubicBezTo>
                    <a:pt x="1228230" y="794848"/>
                    <a:pt x="1232242" y="798845"/>
                    <a:pt x="1232242" y="803794"/>
                  </a:cubicBezTo>
                  <a:cubicBezTo>
                    <a:pt x="1232242" y="808759"/>
                    <a:pt x="1228230" y="812754"/>
                    <a:pt x="1223280" y="812754"/>
                  </a:cubicBezTo>
                  <a:cubicBezTo>
                    <a:pt x="1218332" y="812754"/>
                    <a:pt x="1214320" y="808759"/>
                    <a:pt x="1214320" y="803794"/>
                  </a:cubicBezTo>
                  <a:cubicBezTo>
                    <a:pt x="1214320" y="798845"/>
                    <a:pt x="1218332" y="794848"/>
                    <a:pt x="1223280" y="794848"/>
                  </a:cubicBezTo>
                  <a:close/>
                  <a:moveTo>
                    <a:pt x="919722" y="794848"/>
                  </a:moveTo>
                  <a:cubicBezTo>
                    <a:pt x="924670" y="794848"/>
                    <a:pt x="928683" y="798845"/>
                    <a:pt x="928683" y="803794"/>
                  </a:cubicBezTo>
                  <a:cubicBezTo>
                    <a:pt x="928683" y="808759"/>
                    <a:pt x="924670" y="812754"/>
                    <a:pt x="919722" y="812754"/>
                  </a:cubicBezTo>
                  <a:cubicBezTo>
                    <a:pt x="914771" y="812754"/>
                    <a:pt x="910760" y="808759"/>
                    <a:pt x="910760" y="803794"/>
                  </a:cubicBezTo>
                  <a:cubicBezTo>
                    <a:pt x="910760" y="798845"/>
                    <a:pt x="914771" y="794848"/>
                    <a:pt x="919722" y="794848"/>
                  </a:cubicBezTo>
                  <a:close/>
                  <a:moveTo>
                    <a:pt x="616145" y="794848"/>
                  </a:moveTo>
                  <a:cubicBezTo>
                    <a:pt x="621093" y="794848"/>
                    <a:pt x="625105" y="798845"/>
                    <a:pt x="625105" y="803794"/>
                  </a:cubicBezTo>
                  <a:cubicBezTo>
                    <a:pt x="625105" y="808759"/>
                    <a:pt x="621093" y="812754"/>
                    <a:pt x="616145" y="812754"/>
                  </a:cubicBezTo>
                  <a:cubicBezTo>
                    <a:pt x="611196" y="812754"/>
                    <a:pt x="607184" y="808759"/>
                    <a:pt x="607184" y="803794"/>
                  </a:cubicBezTo>
                  <a:cubicBezTo>
                    <a:pt x="607184" y="798845"/>
                    <a:pt x="611196" y="794848"/>
                    <a:pt x="616145" y="794848"/>
                  </a:cubicBezTo>
                  <a:close/>
                  <a:moveTo>
                    <a:pt x="312587" y="794848"/>
                  </a:moveTo>
                  <a:cubicBezTo>
                    <a:pt x="317535" y="794848"/>
                    <a:pt x="321547" y="798845"/>
                    <a:pt x="321547" y="803794"/>
                  </a:cubicBezTo>
                  <a:cubicBezTo>
                    <a:pt x="321547" y="808759"/>
                    <a:pt x="317535" y="812755"/>
                    <a:pt x="312587" y="812755"/>
                  </a:cubicBezTo>
                  <a:cubicBezTo>
                    <a:pt x="307638" y="812755"/>
                    <a:pt x="303626" y="808759"/>
                    <a:pt x="303626" y="803794"/>
                  </a:cubicBezTo>
                  <a:cubicBezTo>
                    <a:pt x="303626" y="798845"/>
                    <a:pt x="307638" y="794848"/>
                    <a:pt x="312587" y="794848"/>
                  </a:cubicBezTo>
                  <a:close/>
                  <a:moveTo>
                    <a:pt x="9028" y="794848"/>
                  </a:moveTo>
                  <a:cubicBezTo>
                    <a:pt x="13977" y="794848"/>
                    <a:pt x="17988" y="798845"/>
                    <a:pt x="17988" y="803795"/>
                  </a:cubicBezTo>
                  <a:cubicBezTo>
                    <a:pt x="17988" y="808759"/>
                    <a:pt x="13977" y="812755"/>
                    <a:pt x="9028" y="812755"/>
                  </a:cubicBezTo>
                  <a:cubicBezTo>
                    <a:pt x="4079" y="812755"/>
                    <a:pt x="67" y="808759"/>
                    <a:pt x="67" y="803795"/>
                  </a:cubicBezTo>
                  <a:cubicBezTo>
                    <a:pt x="67" y="798845"/>
                    <a:pt x="4079" y="794848"/>
                    <a:pt x="9028" y="794848"/>
                  </a:cubicBezTo>
                  <a:close/>
                  <a:moveTo>
                    <a:pt x="6990880" y="607671"/>
                  </a:moveTo>
                  <a:cubicBezTo>
                    <a:pt x="6995829" y="607671"/>
                    <a:pt x="6999840" y="611635"/>
                    <a:pt x="6999840" y="616562"/>
                  </a:cubicBezTo>
                  <a:cubicBezTo>
                    <a:pt x="6999840" y="621580"/>
                    <a:pt x="6995829" y="625584"/>
                    <a:pt x="6990880" y="625584"/>
                  </a:cubicBezTo>
                  <a:cubicBezTo>
                    <a:pt x="6985931" y="625584"/>
                    <a:pt x="6981919" y="621580"/>
                    <a:pt x="6981919" y="616562"/>
                  </a:cubicBezTo>
                  <a:cubicBezTo>
                    <a:pt x="6981919" y="611635"/>
                    <a:pt x="6985931" y="607671"/>
                    <a:pt x="6990880" y="607671"/>
                  </a:cubicBezTo>
                  <a:close/>
                  <a:moveTo>
                    <a:pt x="9030" y="607671"/>
                  </a:moveTo>
                  <a:cubicBezTo>
                    <a:pt x="13979" y="607671"/>
                    <a:pt x="17991" y="611635"/>
                    <a:pt x="17991" y="616562"/>
                  </a:cubicBezTo>
                  <a:cubicBezTo>
                    <a:pt x="17991" y="621580"/>
                    <a:pt x="13979" y="625584"/>
                    <a:pt x="9030" y="625584"/>
                  </a:cubicBezTo>
                  <a:cubicBezTo>
                    <a:pt x="4082" y="625584"/>
                    <a:pt x="70" y="621580"/>
                    <a:pt x="70" y="616562"/>
                  </a:cubicBezTo>
                  <a:cubicBezTo>
                    <a:pt x="70" y="611635"/>
                    <a:pt x="4082" y="607671"/>
                    <a:pt x="9030" y="607671"/>
                  </a:cubicBezTo>
                  <a:close/>
                  <a:moveTo>
                    <a:pt x="312589" y="607671"/>
                  </a:moveTo>
                  <a:cubicBezTo>
                    <a:pt x="317538" y="607671"/>
                    <a:pt x="321550" y="611635"/>
                    <a:pt x="321550" y="616562"/>
                  </a:cubicBezTo>
                  <a:cubicBezTo>
                    <a:pt x="321550" y="621580"/>
                    <a:pt x="317538" y="625584"/>
                    <a:pt x="312589" y="625584"/>
                  </a:cubicBezTo>
                  <a:cubicBezTo>
                    <a:pt x="307640" y="625584"/>
                    <a:pt x="303629" y="621580"/>
                    <a:pt x="303629" y="616562"/>
                  </a:cubicBezTo>
                  <a:cubicBezTo>
                    <a:pt x="303629" y="611635"/>
                    <a:pt x="307640" y="607671"/>
                    <a:pt x="312589" y="607671"/>
                  </a:cubicBezTo>
                  <a:close/>
                  <a:moveTo>
                    <a:pt x="616147" y="607670"/>
                  </a:moveTo>
                  <a:cubicBezTo>
                    <a:pt x="621096" y="607670"/>
                    <a:pt x="625107" y="611635"/>
                    <a:pt x="625107" y="616562"/>
                  </a:cubicBezTo>
                  <a:cubicBezTo>
                    <a:pt x="625107" y="621580"/>
                    <a:pt x="621096" y="625584"/>
                    <a:pt x="616147" y="625584"/>
                  </a:cubicBezTo>
                  <a:cubicBezTo>
                    <a:pt x="611198" y="625584"/>
                    <a:pt x="607186" y="621580"/>
                    <a:pt x="607186" y="616562"/>
                  </a:cubicBezTo>
                  <a:cubicBezTo>
                    <a:pt x="607186" y="611635"/>
                    <a:pt x="611198" y="607670"/>
                    <a:pt x="616147" y="607670"/>
                  </a:cubicBezTo>
                  <a:close/>
                  <a:moveTo>
                    <a:pt x="919725" y="607670"/>
                  </a:moveTo>
                  <a:cubicBezTo>
                    <a:pt x="924673" y="607670"/>
                    <a:pt x="928685" y="611635"/>
                    <a:pt x="928685" y="616562"/>
                  </a:cubicBezTo>
                  <a:cubicBezTo>
                    <a:pt x="928685" y="621580"/>
                    <a:pt x="924673" y="625584"/>
                    <a:pt x="919725" y="625584"/>
                  </a:cubicBezTo>
                  <a:cubicBezTo>
                    <a:pt x="914774" y="625584"/>
                    <a:pt x="910763" y="621580"/>
                    <a:pt x="910763" y="616562"/>
                  </a:cubicBezTo>
                  <a:cubicBezTo>
                    <a:pt x="910763" y="611635"/>
                    <a:pt x="914774" y="607670"/>
                    <a:pt x="919725" y="607670"/>
                  </a:cubicBezTo>
                  <a:close/>
                  <a:moveTo>
                    <a:pt x="1223283" y="607670"/>
                  </a:moveTo>
                  <a:cubicBezTo>
                    <a:pt x="1228232" y="607670"/>
                    <a:pt x="1232244" y="611635"/>
                    <a:pt x="1232244" y="616562"/>
                  </a:cubicBezTo>
                  <a:cubicBezTo>
                    <a:pt x="1232244" y="621579"/>
                    <a:pt x="1228232" y="625584"/>
                    <a:pt x="1223283" y="625584"/>
                  </a:cubicBezTo>
                  <a:cubicBezTo>
                    <a:pt x="1218334" y="625584"/>
                    <a:pt x="1214322" y="621579"/>
                    <a:pt x="1214322" y="616562"/>
                  </a:cubicBezTo>
                  <a:cubicBezTo>
                    <a:pt x="1214322" y="611635"/>
                    <a:pt x="1218334" y="607670"/>
                    <a:pt x="1223283" y="607670"/>
                  </a:cubicBezTo>
                  <a:close/>
                  <a:moveTo>
                    <a:pt x="1830407" y="607670"/>
                  </a:moveTo>
                  <a:cubicBezTo>
                    <a:pt x="1835355" y="607670"/>
                    <a:pt x="1839367" y="611635"/>
                    <a:pt x="1839367" y="616562"/>
                  </a:cubicBezTo>
                  <a:cubicBezTo>
                    <a:pt x="1839367" y="621579"/>
                    <a:pt x="1835355" y="625584"/>
                    <a:pt x="1830407" y="625584"/>
                  </a:cubicBezTo>
                  <a:cubicBezTo>
                    <a:pt x="1825458" y="625584"/>
                    <a:pt x="1821445" y="621579"/>
                    <a:pt x="1821445" y="616562"/>
                  </a:cubicBezTo>
                  <a:cubicBezTo>
                    <a:pt x="1821445" y="611635"/>
                    <a:pt x="1825458" y="607670"/>
                    <a:pt x="1830407" y="607670"/>
                  </a:cubicBezTo>
                  <a:close/>
                  <a:moveTo>
                    <a:pt x="1526847" y="607670"/>
                  </a:moveTo>
                  <a:cubicBezTo>
                    <a:pt x="1531795" y="607670"/>
                    <a:pt x="1535806" y="611635"/>
                    <a:pt x="1535806" y="616562"/>
                  </a:cubicBezTo>
                  <a:cubicBezTo>
                    <a:pt x="1535806" y="621579"/>
                    <a:pt x="1531795" y="625584"/>
                    <a:pt x="1526847" y="625584"/>
                  </a:cubicBezTo>
                  <a:cubicBezTo>
                    <a:pt x="1521900" y="625584"/>
                    <a:pt x="1517888" y="621579"/>
                    <a:pt x="1517888" y="616562"/>
                  </a:cubicBezTo>
                  <a:cubicBezTo>
                    <a:pt x="1517888" y="611635"/>
                    <a:pt x="1521900" y="607670"/>
                    <a:pt x="1526847" y="607670"/>
                  </a:cubicBezTo>
                  <a:close/>
                  <a:moveTo>
                    <a:pt x="2133968" y="607670"/>
                  </a:moveTo>
                  <a:cubicBezTo>
                    <a:pt x="2138917" y="607670"/>
                    <a:pt x="2142920" y="611635"/>
                    <a:pt x="2142920" y="616562"/>
                  </a:cubicBezTo>
                  <a:cubicBezTo>
                    <a:pt x="2142920" y="621579"/>
                    <a:pt x="2138917" y="625584"/>
                    <a:pt x="2133968" y="625584"/>
                  </a:cubicBezTo>
                  <a:cubicBezTo>
                    <a:pt x="2129018" y="625584"/>
                    <a:pt x="2125005" y="621579"/>
                    <a:pt x="2125005" y="616562"/>
                  </a:cubicBezTo>
                  <a:cubicBezTo>
                    <a:pt x="2125005" y="611635"/>
                    <a:pt x="2129018" y="607670"/>
                    <a:pt x="2133968" y="607670"/>
                  </a:cubicBezTo>
                  <a:close/>
                  <a:moveTo>
                    <a:pt x="2437538" y="607670"/>
                  </a:moveTo>
                  <a:cubicBezTo>
                    <a:pt x="2442487" y="607670"/>
                    <a:pt x="2446497" y="611635"/>
                    <a:pt x="2446497" y="616562"/>
                  </a:cubicBezTo>
                  <a:cubicBezTo>
                    <a:pt x="2446497" y="621579"/>
                    <a:pt x="2442487" y="625584"/>
                    <a:pt x="2437538" y="625584"/>
                  </a:cubicBezTo>
                  <a:cubicBezTo>
                    <a:pt x="2432597" y="625584"/>
                    <a:pt x="2428584" y="621579"/>
                    <a:pt x="2428584" y="616562"/>
                  </a:cubicBezTo>
                  <a:cubicBezTo>
                    <a:pt x="2428584" y="611635"/>
                    <a:pt x="2432597" y="607670"/>
                    <a:pt x="2437538" y="607670"/>
                  </a:cubicBezTo>
                  <a:close/>
                  <a:moveTo>
                    <a:pt x="2741087" y="607670"/>
                  </a:moveTo>
                  <a:cubicBezTo>
                    <a:pt x="2746036" y="607670"/>
                    <a:pt x="2750048" y="611635"/>
                    <a:pt x="2750048" y="616562"/>
                  </a:cubicBezTo>
                  <a:cubicBezTo>
                    <a:pt x="2750048" y="621579"/>
                    <a:pt x="2746036" y="625584"/>
                    <a:pt x="2741087" y="625584"/>
                  </a:cubicBezTo>
                  <a:cubicBezTo>
                    <a:pt x="2736138" y="625584"/>
                    <a:pt x="2732126" y="621579"/>
                    <a:pt x="2732126" y="616562"/>
                  </a:cubicBezTo>
                  <a:cubicBezTo>
                    <a:pt x="2732126" y="611635"/>
                    <a:pt x="2736138" y="607670"/>
                    <a:pt x="2741087" y="607670"/>
                  </a:cubicBezTo>
                  <a:close/>
                  <a:moveTo>
                    <a:pt x="3044643" y="607669"/>
                  </a:moveTo>
                  <a:cubicBezTo>
                    <a:pt x="3049593" y="607669"/>
                    <a:pt x="3053603" y="611635"/>
                    <a:pt x="3053603" y="616562"/>
                  </a:cubicBezTo>
                  <a:cubicBezTo>
                    <a:pt x="3053603" y="621579"/>
                    <a:pt x="3049593" y="625584"/>
                    <a:pt x="3044643" y="625584"/>
                  </a:cubicBezTo>
                  <a:cubicBezTo>
                    <a:pt x="3039693" y="625584"/>
                    <a:pt x="3035681" y="621579"/>
                    <a:pt x="3035681" y="616562"/>
                  </a:cubicBezTo>
                  <a:cubicBezTo>
                    <a:pt x="3035681" y="611635"/>
                    <a:pt x="3039693" y="607669"/>
                    <a:pt x="3044643" y="607669"/>
                  </a:cubicBezTo>
                  <a:close/>
                  <a:moveTo>
                    <a:pt x="3651699" y="607669"/>
                  </a:moveTo>
                  <a:cubicBezTo>
                    <a:pt x="3656648" y="607669"/>
                    <a:pt x="3660660" y="611635"/>
                    <a:pt x="3660660" y="616562"/>
                  </a:cubicBezTo>
                  <a:cubicBezTo>
                    <a:pt x="3660660" y="621578"/>
                    <a:pt x="3656648" y="625584"/>
                    <a:pt x="3651699" y="625584"/>
                  </a:cubicBezTo>
                  <a:cubicBezTo>
                    <a:pt x="3646751" y="625584"/>
                    <a:pt x="3642739" y="621578"/>
                    <a:pt x="3642739" y="616562"/>
                  </a:cubicBezTo>
                  <a:cubicBezTo>
                    <a:pt x="3642739" y="611635"/>
                    <a:pt x="3646751" y="607669"/>
                    <a:pt x="3651699" y="607669"/>
                  </a:cubicBezTo>
                  <a:close/>
                  <a:moveTo>
                    <a:pt x="3348173" y="607669"/>
                  </a:moveTo>
                  <a:cubicBezTo>
                    <a:pt x="3353122" y="607669"/>
                    <a:pt x="3357133" y="611635"/>
                    <a:pt x="3357133" y="616562"/>
                  </a:cubicBezTo>
                  <a:cubicBezTo>
                    <a:pt x="3357133" y="621579"/>
                    <a:pt x="3353122" y="625584"/>
                    <a:pt x="3348173" y="625584"/>
                  </a:cubicBezTo>
                  <a:cubicBezTo>
                    <a:pt x="3343225" y="625584"/>
                    <a:pt x="3339213" y="621579"/>
                    <a:pt x="3339213" y="616562"/>
                  </a:cubicBezTo>
                  <a:cubicBezTo>
                    <a:pt x="3339213" y="611635"/>
                    <a:pt x="3343225" y="607669"/>
                    <a:pt x="3348173" y="607669"/>
                  </a:cubicBezTo>
                  <a:close/>
                  <a:moveTo>
                    <a:pt x="3955261" y="607669"/>
                  </a:moveTo>
                  <a:cubicBezTo>
                    <a:pt x="3960210" y="607669"/>
                    <a:pt x="3964222" y="611635"/>
                    <a:pt x="3964222" y="616562"/>
                  </a:cubicBezTo>
                  <a:cubicBezTo>
                    <a:pt x="3964222" y="621578"/>
                    <a:pt x="3960210" y="625584"/>
                    <a:pt x="3955261" y="625584"/>
                  </a:cubicBezTo>
                  <a:cubicBezTo>
                    <a:pt x="3950312" y="625584"/>
                    <a:pt x="3946301" y="621578"/>
                    <a:pt x="3946301" y="616562"/>
                  </a:cubicBezTo>
                  <a:cubicBezTo>
                    <a:pt x="3946301" y="611635"/>
                    <a:pt x="3950312" y="607669"/>
                    <a:pt x="3955261" y="607669"/>
                  </a:cubicBezTo>
                  <a:close/>
                  <a:moveTo>
                    <a:pt x="4258823" y="607669"/>
                  </a:moveTo>
                  <a:cubicBezTo>
                    <a:pt x="4263772" y="607669"/>
                    <a:pt x="4267784" y="611635"/>
                    <a:pt x="4267784" y="616562"/>
                  </a:cubicBezTo>
                  <a:cubicBezTo>
                    <a:pt x="4267784" y="621578"/>
                    <a:pt x="4263772" y="625584"/>
                    <a:pt x="4258823" y="625584"/>
                  </a:cubicBezTo>
                  <a:cubicBezTo>
                    <a:pt x="4253874" y="625584"/>
                    <a:pt x="4249863" y="621578"/>
                    <a:pt x="4249863" y="616562"/>
                  </a:cubicBezTo>
                  <a:cubicBezTo>
                    <a:pt x="4249863" y="611635"/>
                    <a:pt x="4253874" y="607669"/>
                    <a:pt x="4258823" y="607669"/>
                  </a:cubicBezTo>
                  <a:close/>
                  <a:moveTo>
                    <a:pt x="4562385" y="607669"/>
                  </a:moveTo>
                  <a:cubicBezTo>
                    <a:pt x="4567334" y="607669"/>
                    <a:pt x="4571346" y="611635"/>
                    <a:pt x="4571346" y="616562"/>
                  </a:cubicBezTo>
                  <a:cubicBezTo>
                    <a:pt x="4571346" y="621578"/>
                    <a:pt x="4567334" y="625584"/>
                    <a:pt x="4562385" y="625584"/>
                  </a:cubicBezTo>
                  <a:cubicBezTo>
                    <a:pt x="4557436" y="625584"/>
                    <a:pt x="4553425" y="621578"/>
                    <a:pt x="4553425" y="616562"/>
                  </a:cubicBezTo>
                  <a:cubicBezTo>
                    <a:pt x="4553425" y="611635"/>
                    <a:pt x="4557436" y="607669"/>
                    <a:pt x="4562385" y="607669"/>
                  </a:cubicBezTo>
                  <a:close/>
                  <a:moveTo>
                    <a:pt x="4865947" y="607669"/>
                  </a:moveTo>
                  <a:cubicBezTo>
                    <a:pt x="4870896" y="607669"/>
                    <a:pt x="4874908" y="611635"/>
                    <a:pt x="4874908" y="616562"/>
                  </a:cubicBezTo>
                  <a:cubicBezTo>
                    <a:pt x="4874908" y="621578"/>
                    <a:pt x="4870896" y="625584"/>
                    <a:pt x="4865947" y="625584"/>
                  </a:cubicBezTo>
                  <a:cubicBezTo>
                    <a:pt x="4860998" y="625584"/>
                    <a:pt x="4856987" y="621578"/>
                    <a:pt x="4856987" y="616562"/>
                  </a:cubicBezTo>
                  <a:cubicBezTo>
                    <a:pt x="4856987" y="611635"/>
                    <a:pt x="4860998" y="607669"/>
                    <a:pt x="4865947" y="607669"/>
                  </a:cubicBezTo>
                  <a:close/>
                  <a:moveTo>
                    <a:pt x="5473070" y="607668"/>
                  </a:moveTo>
                  <a:cubicBezTo>
                    <a:pt x="5478019" y="607668"/>
                    <a:pt x="5482031" y="611635"/>
                    <a:pt x="5482031" y="616562"/>
                  </a:cubicBezTo>
                  <a:cubicBezTo>
                    <a:pt x="5482031" y="621578"/>
                    <a:pt x="5478019" y="625584"/>
                    <a:pt x="5473070" y="625584"/>
                  </a:cubicBezTo>
                  <a:cubicBezTo>
                    <a:pt x="5468121" y="625584"/>
                    <a:pt x="5464110" y="621578"/>
                    <a:pt x="5464110" y="616562"/>
                  </a:cubicBezTo>
                  <a:cubicBezTo>
                    <a:pt x="5464110" y="611635"/>
                    <a:pt x="5468121" y="607668"/>
                    <a:pt x="5473070" y="607668"/>
                  </a:cubicBezTo>
                  <a:close/>
                  <a:moveTo>
                    <a:pt x="5169508" y="607668"/>
                  </a:moveTo>
                  <a:cubicBezTo>
                    <a:pt x="5174457" y="607668"/>
                    <a:pt x="5178469" y="611635"/>
                    <a:pt x="5178469" y="616562"/>
                  </a:cubicBezTo>
                  <a:cubicBezTo>
                    <a:pt x="5178469" y="621578"/>
                    <a:pt x="5174457" y="625584"/>
                    <a:pt x="5169508" y="625584"/>
                  </a:cubicBezTo>
                  <a:cubicBezTo>
                    <a:pt x="5164559" y="625584"/>
                    <a:pt x="5160548" y="621578"/>
                    <a:pt x="5160548" y="616562"/>
                  </a:cubicBezTo>
                  <a:cubicBezTo>
                    <a:pt x="5160548" y="611635"/>
                    <a:pt x="5164559" y="607668"/>
                    <a:pt x="5169508" y="607668"/>
                  </a:cubicBezTo>
                  <a:close/>
                  <a:moveTo>
                    <a:pt x="5776632" y="607668"/>
                  </a:moveTo>
                  <a:cubicBezTo>
                    <a:pt x="5781581" y="607668"/>
                    <a:pt x="5785593" y="611635"/>
                    <a:pt x="5785593" y="616562"/>
                  </a:cubicBezTo>
                  <a:cubicBezTo>
                    <a:pt x="5785593" y="621578"/>
                    <a:pt x="5781581" y="625584"/>
                    <a:pt x="5776632" y="625584"/>
                  </a:cubicBezTo>
                  <a:cubicBezTo>
                    <a:pt x="5771683" y="625584"/>
                    <a:pt x="5767672" y="621578"/>
                    <a:pt x="5767672" y="616562"/>
                  </a:cubicBezTo>
                  <a:cubicBezTo>
                    <a:pt x="5767672" y="611635"/>
                    <a:pt x="5771683" y="607668"/>
                    <a:pt x="5776632" y="607668"/>
                  </a:cubicBezTo>
                  <a:close/>
                  <a:moveTo>
                    <a:pt x="6080194" y="607668"/>
                  </a:moveTo>
                  <a:cubicBezTo>
                    <a:pt x="6085143" y="607668"/>
                    <a:pt x="6089155" y="611635"/>
                    <a:pt x="6089155" y="616562"/>
                  </a:cubicBezTo>
                  <a:cubicBezTo>
                    <a:pt x="6089155" y="621577"/>
                    <a:pt x="6085143" y="625584"/>
                    <a:pt x="6080194" y="625584"/>
                  </a:cubicBezTo>
                  <a:cubicBezTo>
                    <a:pt x="6075245" y="625584"/>
                    <a:pt x="6071234" y="621577"/>
                    <a:pt x="6071234" y="616562"/>
                  </a:cubicBezTo>
                  <a:cubicBezTo>
                    <a:pt x="6071234" y="611635"/>
                    <a:pt x="6075245" y="607668"/>
                    <a:pt x="6080194" y="607668"/>
                  </a:cubicBezTo>
                  <a:close/>
                  <a:moveTo>
                    <a:pt x="6383755" y="607668"/>
                  </a:moveTo>
                  <a:cubicBezTo>
                    <a:pt x="6388704" y="607668"/>
                    <a:pt x="6392716" y="611635"/>
                    <a:pt x="6392716" y="616562"/>
                  </a:cubicBezTo>
                  <a:cubicBezTo>
                    <a:pt x="6392716" y="621577"/>
                    <a:pt x="6388704" y="625584"/>
                    <a:pt x="6383755" y="625584"/>
                  </a:cubicBezTo>
                  <a:cubicBezTo>
                    <a:pt x="6378806" y="625584"/>
                    <a:pt x="6374795" y="621577"/>
                    <a:pt x="6374795" y="616562"/>
                  </a:cubicBezTo>
                  <a:cubicBezTo>
                    <a:pt x="6374795" y="611635"/>
                    <a:pt x="6378806" y="607668"/>
                    <a:pt x="6383755" y="607668"/>
                  </a:cubicBezTo>
                  <a:close/>
                  <a:moveTo>
                    <a:pt x="6687318" y="607668"/>
                  </a:moveTo>
                  <a:cubicBezTo>
                    <a:pt x="6692267" y="607668"/>
                    <a:pt x="6696278" y="611635"/>
                    <a:pt x="6696278" y="616562"/>
                  </a:cubicBezTo>
                  <a:cubicBezTo>
                    <a:pt x="6696278" y="621577"/>
                    <a:pt x="6692267" y="625584"/>
                    <a:pt x="6687318" y="625584"/>
                  </a:cubicBezTo>
                  <a:cubicBezTo>
                    <a:pt x="6682369" y="625584"/>
                    <a:pt x="6678357" y="621577"/>
                    <a:pt x="6678357" y="616562"/>
                  </a:cubicBezTo>
                  <a:cubicBezTo>
                    <a:pt x="6678357" y="611635"/>
                    <a:pt x="6682369" y="607668"/>
                    <a:pt x="6687318" y="607668"/>
                  </a:cubicBezTo>
                  <a:close/>
                  <a:moveTo>
                    <a:pt x="6836025" y="527940"/>
                  </a:moveTo>
                  <a:cubicBezTo>
                    <a:pt x="6840974" y="527940"/>
                    <a:pt x="6844985" y="531920"/>
                    <a:pt x="6844985" y="536940"/>
                  </a:cubicBezTo>
                  <a:cubicBezTo>
                    <a:pt x="6844985" y="541889"/>
                    <a:pt x="6840974" y="545832"/>
                    <a:pt x="6836025" y="545832"/>
                  </a:cubicBezTo>
                  <a:cubicBezTo>
                    <a:pt x="6831076" y="545832"/>
                    <a:pt x="6827064" y="541889"/>
                    <a:pt x="6827064" y="536940"/>
                  </a:cubicBezTo>
                  <a:cubicBezTo>
                    <a:pt x="6827064" y="531920"/>
                    <a:pt x="6831076" y="527940"/>
                    <a:pt x="6836025" y="527940"/>
                  </a:cubicBezTo>
                  <a:close/>
                  <a:moveTo>
                    <a:pt x="6532742" y="527940"/>
                  </a:moveTo>
                  <a:cubicBezTo>
                    <a:pt x="6537691" y="527940"/>
                    <a:pt x="6541703" y="531920"/>
                    <a:pt x="6541703" y="536940"/>
                  </a:cubicBezTo>
                  <a:cubicBezTo>
                    <a:pt x="6541703" y="541889"/>
                    <a:pt x="6537691" y="545832"/>
                    <a:pt x="6532742" y="545832"/>
                  </a:cubicBezTo>
                  <a:cubicBezTo>
                    <a:pt x="6527793" y="545832"/>
                    <a:pt x="6523782" y="541889"/>
                    <a:pt x="6523782" y="536940"/>
                  </a:cubicBezTo>
                  <a:cubicBezTo>
                    <a:pt x="6523782" y="531920"/>
                    <a:pt x="6527793" y="527940"/>
                    <a:pt x="6532742" y="527940"/>
                  </a:cubicBezTo>
                  <a:close/>
                  <a:moveTo>
                    <a:pt x="6229459" y="527940"/>
                  </a:moveTo>
                  <a:cubicBezTo>
                    <a:pt x="6234408" y="527940"/>
                    <a:pt x="6238420" y="531920"/>
                    <a:pt x="6238420" y="536940"/>
                  </a:cubicBezTo>
                  <a:cubicBezTo>
                    <a:pt x="6238420" y="541889"/>
                    <a:pt x="6234408" y="545832"/>
                    <a:pt x="6229459" y="545832"/>
                  </a:cubicBezTo>
                  <a:cubicBezTo>
                    <a:pt x="6224510" y="545832"/>
                    <a:pt x="6220499" y="541889"/>
                    <a:pt x="6220499" y="536940"/>
                  </a:cubicBezTo>
                  <a:cubicBezTo>
                    <a:pt x="6220499" y="531920"/>
                    <a:pt x="6224510" y="527940"/>
                    <a:pt x="6229459" y="527940"/>
                  </a:cubicBezTo>
                  <a:close/>
                  <a:moveTo>
                    <a:pt x="5926177" y="527940"/>
                  </a:moveTo>
                  <a:cubicBezTo>
                    <a:pt x="5931126" y="527940"/>
                    <a:pt x="5935138" y="531920"/>
                    <a:pt x="5935138" y="536940"/>
                  </a:cubicBezTo>
                  <a:cubicBezTo>
                    <a:pt x="5935138" y="541889"/>
                    <a:pt x="5931126" y="545832"/>
                    <a:pt x="5926177" y="545832"/>
                  </a:cubicBezTo>
                  <a:cubicBezTo>
                    <a:pt x="5921228" y="545832"/>
                    <a:pt x="5917217" y="541889"/>
                    <a:pt x="5917217" y="536940"/>
                  </a:cubicBezTo>
                  <a:cubicBezTo>
                    <a:pt x="5917217" y="531920"/>
                    <a:pt x="5921228" y="527940"/>
                    <a:pt x="5926177" y="527940"/>
                  </a:cubicBezTo>
                  <a:close/>
                  <a:moveTo>
                    <a:pt x="5622895" y="527940"/>
                  </a:moveTo>
                  <a:cubicBezTo>
                    <a:pt x="5627844" y="527940"/>
                    <a:pt x="5631856" y="531920"/>
                    <a:pt x="5631856" y="536940"/>
                  </a:cubicBezTo>
                  <a:cubicBezTo>
                    <a:pt x="5631856" y="541889"/>
                    <a:pt x="5627844" y="545832"/>
                    <a:pt x="5622895" y="545832"/>
                  </a:cubicBezTo>
                  <a:cubicBezTo>
                    <a:pt x="5617946" y="545832"/>
                    <a:pt x="5613935" y="541889"/>
                    <a:pt x="5613935" y="536940"/>
                  </a:cubicBezTo>
                  <a:cubicBezTo>
                    <a:pt x="5613935" y="531920"/>
                    <a:pt x="5617946" y="527940"/>
                    <a:pt x="5622895" y="527940"/>
                  </a:cubicBezTo>
                  <a:close/>
                  <a:moveTo>
                    <a:pt x="5319613" y="527940"/>
                  </a:moveTo>
                  <a:cubicBezTo>
                    <a:pt x="5324562" y="527940"/>
                    <a:pt x="5328574" y="531920"/>
                    <a:pt x="5328574" y="536940"/>
                  </a:cubicBezTo>
                  <a:cubicBezTo>
                    <a:pt x="5328574" y="541889"/>
                    <a:pt x="5324562" y="545832"/>
                    <a:pt x="5319613" y="545832"/>
                  </a:cubicBezTo>
                  <a:cubicBezTo>
                    <a:pt x="5314664" y="545832"/>
                    <a:pt x="5310653" y="541889"/>
                    <a:pt x="5310653" y="536940"/>
                  </a:cubicBezTo>
                  <a:cubicBezTo>
                    <a:pt x="5310653" y="531920"/>
                    <a:pt x="5314664" y="527940"/>
                    <a:pt x="5319613" y="527940"/>
                  </a:cubicBezTo>
                  <a:close/>
                  <a:moveTo>
                    <a:pt x="5016330" y="527940"/>
                  </a:moveTo>
                  <a:cubicBezTo>
                    <a:pt x="5021279" y="527940"/>
                    <a:pt x="5025291" y="531920"/>
                    <a:pt x="5025291" y="536940"/>
                  </a:cubicBezTo>
                  <a:cubicBezTo>
                    <a:pt x="5025291" y="541889"/>
                    <a:pt x="5021279" y="545832"/>
                    <a:pt x="5016330" y="545832"/>
                  </a:cubicBezTo>
                  <a:cubicBezTo>
                    <a:pt x="5011381" y="545832"/>
                    <a:pt x="5007370" y="541889"/>
                    <a:pt x="5007370" y="536940"/>
                  </a:cubicBezTo>
                  <a:cubicBezTo>
                    <a:pt x="5007370" y="531920"/>
                    <a:pt x="5011381" y="527940"/>
                    <a:pt x="5016330" y="527940"/>
                  </a:cubicBezTo>
                  <a:close/>
                  <a:moveTo>
                    <a:pt x="4713048" y="527940"/>
                  </a:moveTo>
                  <a:cubicBezTo>
                    <a:pt x="4717997" y="527940"/>
                    <a:pt x="4722009" y="531920"/>
                    <a:pt x="4722009" y="536940"/>
                  </a:cubicBezTo>
                  <a:cubicBezTo>
                    <a:pt x="4722009" y="541889"/>
                    <a:pt x="4717997" y="545832"/>
                    <a:pt x="4713048" y="545832"/>
                  </a:cubicBezTo>
                  <a:cubicBezTo>
                    <a:pt x="4708099" y="545832"/>
                    <a:pt x="4704088" y="541889"/>
                    <a:pt x="4704088" y="536940"/>
                  </a:cubicBezTo>
                  <a:cubicBezTo>
                    <a:pt x="4704088" y="531920"/>
                    <a:pt x="4708099" y="527940"/>
                    <a:pt x="4713048" y="527940"/>
                  </a:cubicBezTo>
                  <a:close/>
                  <a:moveTo>
                    <a:pt x="4409765" y="527940"/>
                  </a:moveTo>
                  <a:cubicBezTo>
                    <a:pt x="4414714" y="527940"/>
                    <a:pt x="4418726" y="531920"/>
                    <a:pt x="4418726" y="536940"/>
                  </a:cubicBezTo>
                  <a:cubicBezTo>
                    <a:pt x="4418726" y="541889"/>
                    <a:pt x="4414714" y="545832"/>
                    <a:pt x="4409765" y="545832"/>
                  </a:cubicBezTo>
                  <a:cubicBezTo>
                    <a:pt x="4404816" y="545832"/>
                    <a:pt x="4400805" y="541889"/>
                    <a:pt x="4400805" y="536940"/>
                  </a:cubicBezTo>
                  <a:cubicBezTo>
                    <a:pt x="4400805" y="531920"/>
                    <a:pt x="4404816" y="527940"/>
                    <a:pt x="4409765" y="527940"/>
                  </a:cubicBezTo>
                  <a:close/>
                  <a:moveTo>
                    <a:pt x="4106483" y="527940"/>
                  </a:moveTo>
                  <a:cubicBezTo>
                    <a:pt x="4111432" y="527940"/>
                    <a:pt x="4115444" y="531920"/>
                    <a:pt x="4115444" y="536940"/>
                  </a:cubicBezTo>
                  <a:cubicBezTo>
                    <a:pt x="4115444" y="541889"/>
                    <a:pt x="4111432" y="545832"/>
                    <a:pt x="4106483" y="545832"/>
                  </a:cubicBezTo>
                  <a:cubicBezTo>
                    <a:pt x="4101534" y="545832"/>
                    <a:pt x="4097523" y="541889"/>
                    <a:pt x="4097523" y="536940"/>
                  </a:cubicBezTo>
                  <a:cubicBezTo>
                    <a:pt x="4097523" y="531920"/>
                    <a:pt x="4101534" y="527940"/>
                    <a:pt x="4106483" y="527940"/>
                  </a:cubicBezTo>
                  <a:close/>
                  <a:moveTo>
                    <a:pt x="3803200" y="527940"/>
                  </a:moveTo>
                  <a:cubicBezTo>
                    <a:pt x="3808149" y="527940"/>
                    <a:pt x="3812161" y="531920"/>
                    <a:pt x="3812161" y="536940"/>
                  </a:cubicBezTo>
                  <a:cubicBezTo>
                    <a:pt x="3812161" y="541889"/>
                    <a:pt x="3808149" y="545832"/>
                    <a:pt x="3803200" y="545832"/>
                  </a:cubicBezTo>
                  <a:cubicBezTo>
                    <a:pt x="3798252" y="545832"/>
                    <a:pt x="3794240" y="541889"/>
                    <a:pt x="3794240" y="536940"/>
                  </a:cubicBezTo>
                  <a:cubicBezTo>
                    <a:pt x="3794240" y="531920"/>
                    <a:pt x="3798252" y="527940"/>
                    <a:pt x="3803200" y="527940"/>
                  </a:cubicBezTo>
                  <a:close/>
                  <a:moveTo>
                    <a:pt x="3499921" y="527940"/>
                  </a:moveTo>
                  <a:cubicBezTo>
                    <a:pt x="3504867" y="527940"/>
                    <a:pt x="3508879" y="531920"/>
                    <a:pt x="3508879" y="536940"/>
                  </a:cubicBezTo>
                  <a:cubicBezTo>
                    <a:pt x="3508879" y="541889"/>
                    <a:pt x="3504867" y="545832"/>
                    <a:pt x="3499921" y="545832"/>
                  </a:cubicBezTo>
                  <a:cubicBezTo>
                    <a:pt x="3495037" y="545832"/>
                    <a:pt x="3491026" y="541889"/>
                    <a:pt x="3491026" y="536940"/>
                  </a:cubicBezTo>
                  <a:cubicBezTo>
                    <a:pt x="3491026" y="531920"/>
                    <a:pt x="3495037" y="527940"/>
                    <a:pt x="3499921" y="527940"/>
                  </a:cubicBezTo>
                  <a:close/>
                  <a:moveTo>
                    <a:pt x="3196690" y="527940"/>
                  </a:moveTo>
                  <a:cubicBezTo>
                    <a:pt x="3201644" y="527940"/>
                    <a:pt x="3205669" y="531920"/>
                    <a:pt x="3205669" y="536940"/>
                  </a:cubicBezTo>
                  <a:cubicBezTo>
                    <a:pt x="3205669" y="541889"/>
                    <a:pt x="3201644" y="545832"/>
                    <a:pt x="3196690" y="545832"/>
                  </a:cubicBezTo>
                  <a:cubicBezTo>
                    <a:pt x="3191743" y="545832"/>
                    <a:pt x="3187729" y="541889"/>
                    <a:pt x="3187729" y="536940"/>
                  </a:cubicBezTo>
                  <a:cubicBezTo>
                    <a:pt x="3187729" y="531920"/>
                    <a:pt x="3191743" y="527940"/>
                    <a:pt x="3196690" y="527940"/>
                  </a:cubicBezTo>
                  <a:close/>
                  <a:moveTo>
                    <a:pt x="2893472" y="527940"/>
                  </a:moveTo>
                  <a:cubicBezTo>
                    <a:pt x="2898423" y="527940"/>
                    <a:pt x="2902431" y="531920"/>
                    <a:pt x="2902431" y="536940"/>
                  </a:cubicBezTo>
                  <a:cubicBezTo>
                    <a:pt x="2902431" y="541889"/>
                    <a:pt x="2898423" y="545832"/>
                    <a:pt x="2893472" y="545832"/>
                  </a:cubicBezTo>
                  <a:cubicBezTo>
                    <a:pt x="2888523" y="545832"/>
                    <a:pt x="2884512" y="541889"/>
                    <a:pt x="2884512" y="536940"/>
                  </a:cubicBezTo>
                  <a:cubicBezTo>
                    <a:pt x="2884512" y="531920"/>
                    <a:pt x="2888523" y="527940"/>
                    <a:pt x="2893472" y="527940"/>
                  </a:cubicBezTo>
                  <a:close/>
                  <a:moveTo>
                    <a:pt x="2590192" y="527940"/>
                  </a:moveTo>
                  <a:cubicBezTo>
                    <a:pt x="2595133" y="527940"/>
                    <a:pt x="2599144" y="531920"/>
                    <a:pt x="2599144" y="536940"/>
                  </a:cubicBezTo>
                  <a:cubicBezTo>
                    <a:pt x="2599144" y="541889"/>
                    <a:pt x="2595133" y="545832"/>
                    <a:pt x="2590192" y="545832"/>
                  </a:cubicBezTo>
                  <a:cubicBezTo>
                    <a:pt x="2585247" y="545832"/>
                    <a:pt x="2581235" y="541889"/>
                    <a:pt x="2581235" y="536940"/>
                  </a:cubicBezTo>
                  <a:cubicBezTo>
                    <a:pt x="2581235" y="531920"/>
                    <a:pt x="2585247" y="527940"/>
                    <a:pt x="2590192" y="527940"/>
                  </a:cubicBezTo>
                  <a:close/>
                  <a:moveTo>
                    <a:pt x="2286917" y="527940"/>
                  </a:moveTo>
                  <a:cubicBezTo>
                    <a:pt x="2291860" y="527940"/>
                    <a:pt x="2295876" y="531920"/>
                    <a:pt x="2295876" y="536940"/>
                  </a:cubicBezTo>
                  <a:cubicBezTo>
                    <a:pt x="2295876" y="541889"/>
                    <a:pt x="2291860" y="545832"/>
                    <a:pt x="2286917" y="545832"/>
                  </a:cubicBezTo>
                  <a:cubicBezTo>
                    <a:pt x="2281955" y="545832"/>
                    <a:pt x="2277955" y="541889"/>
                    <a:pt x="2277955" y="536940"/>
                  </a:cubicBezTo>
                  <a:cubicBezTo>
                    <a:pt x="2277955" y="531920"/>
                    <a:pt x="2281955" y="527940"/>
                    <a:pt x="2286917" y="527940"/>
                  </a:cubicBezTo>
                  <a:close/>
                  <a:moveTo>
                    <a:pt x="1983647" y="527940"/>
                  </a:moveTo>
                  <a:cubicBezTo>
                    <a:pt x="1988597" y="527940"/>
                    <a:pt x="1992607" y="531920"/>
                    <a:pt x="1992607" y="536940"/>
                  </a:cubicBezTo>
                  <a:cubicBezTo>
                    <a:pt x="1992607" y="541889"/>
                    <a:pt x="1988597" y="545832"/>
                    <a:pt x="1983647" y="545832"/>
                  </a:cubicBezTo>
                  <a:cubicBezTo>
                    <a:pt x="1978699" y="545832"/>
                    <a:pt x="1974688" y="541889"/>
                    <a:pt x="1974688" y="536940"/>
                  </a:cubicBezTo>
                  <a:cubicBezTo>
                    <a:pt x="1974688" y="531920"/>
                    <a:pt x="1978699" y="527940"/>
                    <a:pt x="1983647" y="527940"/>
                  </a:cubicBezTo>
                  <a:close/>
                  <a:moveTo>
                    <a:pt x="1680390" y="527940"/>
                  </a:moveTo>
                  <a:cubicBezTo>
                    <a:pt x="1685340" y="527940"/>
                    <a:pt x="1689351" y="531920"/>
                    <a:pt x="1689351" y="536940"/>
                  </a:cubicBezTo>
                  <a:cubicBezTo>
                    <a:pt x="1689351" y="541889"/>
                    <a:pt x="1685340" y="545832"/>
                    <a:pt x="1680390" y="545832"/>
                  </a:cubicBezTo>
                  <a:cubicBezTo>
                    <a:pt x="1675441" y="545832"/>
                    <a:pt x="1671430" y="541889"/>
                    <a:pt x="1671430" y="536940"/>
                  </a:cubicBezTo>
                  <a:cubicBezTo>
                    <a:pt x="1671430" y="531920"/>
                    <a:pt x="1675441" y="527940"/>
                    <a:pt x="1680390" y="527940"/>
                  </a:cubicBezTo>
                  <a:close/>
                  <a:moveTo>
                    <a:pt x="1377110" y="527940"/>
                  </a:moveTo>
                  <a:cubicBezTo>
                    <a:pt x="1382060" y="527940"/>
                    <a:pt x="1386072" y="531920"/>
                    <a:pt x="1386072" y="536940"/>
                  </a:cubicBezTo>
                  <a:cubicBezTo>
                    <a:pt x="1386072" y="541889"/>
                    <a:pt x="1382060" y="545832"/>
                    <a:pt x="1377110" y="545832"/>
                  </a:cubicBezTo>
                  <a:cubicBezTo>
                    <a:pt x="1372159" y="545832"/>
                    <a:pt x="1368148" y="541889"/>
                    <a:pt x="1368148" y="536940"/>
                  </a:cubicBezTo>
                  <a:cubicBezTo>
                    <a:pt x="1368148" y="531920"/>
                    <a:pt x="1372159" y="527940"/>
                    <a:pt x="1377110" y="527940"/>
                  </a:cubicBezTo>
                  <a:close/>
                  <a:moveTo>
                    <a:pt x="1073819" y="527940"/>
                  </a:moveTo>
                  <a:cubicBezTo>
                    <a:pt x="1078770" y="527940"/>
                    <a:pt x="1082778" y="531920"/>
                    <a:pt x="1082778" y="536940"/>
                  </a:cubicBezTo>
                  <a:cubicBezTo>
                    <a:pt x="1082778" y="541889"/>
                    <a:pt x="1078770" y="545832"/>
                    <a:pt x="1073819" y="545832"/>
                  </a:cubicBezTo>
                  <a:cubicBezTo>
                    <a:pt x="1068869" y="545832"/>
                    <a:pt x="1064857" y="541889"/>
                    <a:pt x="1064857" y="536940"/>
                  </a:cubicBezTo>
                  <a:cubicBezTo>
                    <a:pt x="1064857" y="531920"/>
                    <a:pt x="1068869" y="527940"/>
                    <a:pt x="1073819" y="527940"/>
                  </a:cubicBezTo>
                  <a:close/>
                  <a:moveTo>
                    <a:pt x="770547" y="527940"/>
                  </a:moveTo>
                  <a:cubicBezTo>
                    <a:pt x="775489" y="527940"/>
                    <a:pt x="779494" y="531920"/>
                    <a:pt x="779494" y="536940"/>
                  </a:cubicBezTo>
                  <a:cubicBezTo>
                    <a:pt x="779494" y="541889"/>
                    <a:pt x="775489" y="545832"/>
                    <a:pt x="770547" y="545832"/>
                  </a:cubicBezTo>
                  <a:cubicBezTo>
                    <a:pt x="765588" y="545832"/>
                    <a:pt x="761577" y="541889"/>
                    <a:pt x="761577" y="536940"/>
                  </a:cubicBezTo>
                  <a:cubicBezTo>
                    <a:pt x="761577" y="531920"/>
                    <a:pt x="765588" y="527940"/>
                    <a:pt x="770547" y="527940"/>
                  </a:cubicBezTo>
                  <a:close/>
                  <a:moveTo>
                    <a:pt x="467228" y="527940"/>
                  </a:moveTo>
                  <a:cubicBezTo>
                    <a:pt x="472177" y="527940"/>
                    <a:pt x="476189" y="531920"/>
                    <a:pt x="476189" y="536940"/>
                  </a:cubicBezTo>
                  <a:cubicBezTo>
                    <a:pt x="476189" y="541889"/>
                    <a:pt x="472177" y="545832"/>
                    <a:pt x="467228" y="545832"/>
                  </a:cubicBezTo>
                  <a:cubicBezTo>
                    <a:pt x="462280" y="545832"/>
                    <a:pt x="458268" y="541889"/>
                    <a:pt x="458268" y="536940"/>
                  </a:cubicBezTo>
                  <a:cubicBezTo>
                    <a:pt x="458268" y="531920"/>
                    <a:pt x="462280" y="527940"/>
                    <a:pt x="467228" y="527940"/>
                  </a:cubicBezTo>
                  <a:close/>
                  <a:moveTo>
                    <a:pt x="163949" y="527940"/>
                  </a:moveTo>
                  <a:cubicBezTo>
                    <a:pt x="168898" y="527940"/>
                    <a:pt x="172910" y="531920"/>
                    <a:pt x="172910" y="536940"/>
                  </a:cubicBezTo>
                  <a:cubicBezTo>
                    <a:pt x="172910" y="541889"/>
                    <a:pt x="168898" y="545832"/>
                    <a:pt x="163949" y="545832"/>
                  </a:cubicBezTo>
                  <a:cubicBezTo>
                    <a:pt x="159001" y="545832"/>
                    <a:pt x="154989" y="541889"/>
                    <a:pt x="154989" y="536940"/>
                  </a:cubicBezTo>
                  <a:cubicBezTo>
                    <a:pt x="154989" y="531920"/>
                    <a:pt x="159001" y="527940"/>
                    <a:pt x="163949" y="527940"/>
                  </a:cubicBezTo>
                  <a:close/>
                  <a:moveTo>
                    <a:pt x="6836025" y="338302"/>
                  </a:moveTo>
                  <a:cubicBezTo>
                    <a:pt x="6840974" y="338302"/>
                    <a:pt x="6844985" y="342358"/>
                    <a:pt x="6844985" y="347285"/>
                  </a:cubicBezTo>
                  <a:cubicBezTo>
                    <a:pt x="6844985" y="352213"/>
                    <a:pt x="6840974" y="356289"/>
                    <a:pt x="6836025" y="356289"/>
                  </a:cubicBezTo>
                  <a:cubicBezTo>
                    <a:pt x="6831076" y="356289"/>
                    <a:pt x="6827064" y="352213"/>
                    <a:pt x="6827064" y="347285"/>
                  </a:cubicBezTo>
                  <a:cubicBezTo>
                    <a:pt x="6827064" y="342358"/>
                    <a:pt x="6831076" y="338302"/>
                    <a:pt x="6836025" y="338302"/>
                  </a:cubicBezTo>
                  <a:close/>
                  <a:moveTo>
                    <a:pt x="6532742" y="338302"/>
                  </a:moveTo>
                  <a:cubicBezTo>
                    <a:pt x="6537691" y="338302"/>
                    <a:pt x="6541703" y="342358"/>
                    <a:pt x="6541703" y="347285"/>
                  </a:cubicBezTo>
                  <a:cubicBezTo>
                    <a:pt x="6541703" y="352213"/>
                    <a:pt x="6537691" y="356289"/>
                    <a:pt x="6532742" y="356289"/>
                  </a:cubicBezTo>
                  <a:cubicBezTo>
                    <a:pt x="6527793" y="356289"/>
                    <a:pt x="6523782" y="352213"/>
                    <a:pt x="6523782" y="347285"/>
                  </a:cubicBezTo>
                  <a:cubicBezTo>
                    <a:pt x="6523782" y="342358"/>
                    <a:pt x="6527793" y="338302"/>
                    <a:pt x="6532742" y="338302"/>
                  </a:cubicBezTo>
                  <a:close/>
                  <a:moveTo>
                    <a:pt x="6229459" y="338302"/>
                  </a:moveTo>
                  <a:cubicBezTo>
                    <a:pt x="6234408" y="338302"/>
                    <a:pt x="6238420" y="342358"/>
                    <a:pt x="6238420" y="347285"/>
                  </a:cubicBezTo>
                  <a:cubicBezTo>
                    <a:pt x="6238420" y="352213"/>
                    <a:pt x="6234408" y="356289"/>
                    <a:pt x="6229459" y="356289"/>
                  </a:cubicBezTo>
                  <a:cubicBezTo>
                    <a:pt x="6224510" y="356289"/>
                    <a:pt x="6220499" y="352213"/>
                    <a:pt x="6220499" y="347285"/>
                  </a:cubicBezTo>
                  <a:cubicBezTo>
                    <a:pt x="6220499" y="342358"/>
                    <a:pt x="6224510" y="338302"/>
                    <a:pt x="6229459" y="338302"/>
                  </a:cubicBezTo>
                  <a:close/>
                  <a:moveTo>
                    <a:pt x="5926177" y="338302"/>
                  </a:moveTo>
                  <a:cubicBezTo>
                    <a:pt x="5931126" y="338302"/>
                    <a:pt x="5935138" y="342358"/>
                    <a:pt x="5935138" y="347285"/>
                  </a:cubicBezTo>
                  <a:cubicBezTo>
                    <a:pt x="5935138" y="352213"/>
                    <a:pt x="5931126" y="356289"/>
                    <a:pt x="5926177" y="356289"/>
                  </a:cubicBezTo>
                  <a:cubicBezTo>
                    <a:pt x="5921228" y="356289"/>
                    <a:pt x="5917217" y="352213"/>
                    <a:pt x="5917217" y="347285"/>
                  </a:cubicBezTo>
                  <a:cubicBezTo>
                    <a:pt x="5917217" y="342358"/>
                    <a:pt x="5921228" y="338302"/>
                    <a:pt x="5926177" y="338302"/>
                  </a:cubicBezTo>
                  <a:close/>
                  <a:moveTo>
                    <a:pt x="5622895" y="338302"/>
                  </a:moveTo>
                  <a:cubicBezTo>
                    <a:pt x="5627844" y="338302"/>
                    <a:pt x="5631856" y="342358"/>
                    <a:pt x="5631856" y="347285"/>
                  </a:cubicBezTo>
                  <a:cubicBezTo>
                    <a:pt x="5631856" y="352213"/>
                    <a:pt x="5627844" y="356289"/>
                    <a:pt x="5622895" y="356289"/>
                  </a:cubicBezTo>
                  <a:cubicBezTo>
                    <a:pt x="5617946" y="356289"/>
                    <a:pt x="5613935" y="352213"/>
                    <a:pt x="5613935" y="347285"/>
                  </a:cubicBezTo>
                  <a:cubicBezTo>
                    <a:pt x="5613935" y="342358"/>
                    <a:pt x="5617946" y="338302"/>
                    <a:pt x="5622895" y="338302"/>
                  </a:cubicBezTo>
                  <a:close/>
                  <a:moveTo>
                    <a:pt x="5319613" y="338302"/>
                  </a:moveTo>
                  <a:cubicBezTo>
                    <a:pt x="5324562" y="338302"/>
                    <a:pt x="5328574" y="342358"/>
                    <a:pt x="5328574" y="347285"/>
                  </a:cubicBezTo>
                  <a:cubicBezTo>
                    <a:pt x="5328574" y="352213"/>
                    <a:pt x="5324562" y="356289"/>
                    <a:pt x="5319613" y="356289"/>
                  </a:cubicBezTo>
                  <a:cubicBezTo>
                    <a:pt x="5314664" y="356289"/>
                    <a:pt x="5310653" y="352213"/>
                    <a:pt x="5310653" y="347285"/>
                  </a:cubicBezTo>
                  <a:cubicBezTo>
                    <a:pt x="5310653" y="342358"/>
                    <a:pt x="5314664" y="338302"/>
                    <a:pt x="5319613" y="338302"/>
                  </a:cubicBezTo>
                  <a:close/>
                  <a:moveTo>
                    <a:pt x="5016330" y="338302"/>
                  </a:moveTo>
                  <a:cubicBezTo>
                    <a:pt x="5021279" y="338302"/>
                    <a:pt x="5025291" y="342358"/>
                    <a:pt x="5025291" y="347285"/>
                  </a:cubicBezTo>
                  <a:cubicBezTo>
                    <a:pt x="5025291" y="352213"/>
                    <a:pt x="5021279" y="356289"/>
                    <a:pt x="5016330" y="356289"/>
                  </a:cubicBezTo>
                  <a:cubicBezTo>
                    <a:pt x="5011381" y="356289"/>
                    <a:pt x="5007370" y="352213"/>
                    <a:pt x="5007370" y="347285"/>
                  </a:cubicBezTo>
                  <a:cubicBezTo>
                    <a:pt x="5007370" y="342358"/>
                    <a:pt x="5011381" y="338302"/>
                    <a:pt x="5016330" y="338302"/>
                  </a:cubicBezTo>
                  <a:close/>
                  <a:moveTo>
                    <a:pt x="4713048" y="338302"/>
                  </a:moveTo>
                  <a:cubicBezTo>
                    <a:pt x="4717997" y="338302"/>
                    <a:pt x="4722009" y="342358"/>
                    <a:pt x="4722009" y="347285"/>
                  </a:cubicBezTo>
                  <a:cubicBezTo>
                    <a:pt x="4722009" y="352213"/>
                    <a:pt x="4717997" y="356289"/>
                    <a:pt x="4713048" y="356289"/>
                  </a:cubicBezTo>
                  <a:cubicBezTo>
                    <a:pt x="4708099" y="356289"/>
                    <a:pt x="4704088" y="352213"/>
                    <a:pt x="4704088" y="347285"/>
                  </a:cubicBezTo>
                  <a:cubicBezTo>
                    <a:pt x="4704088" y="342358"/>
                    <a:pt x="4708099" y="338302"/>
                    <a:pt x="4713048" y="338302"/>
                  </a:cubicBezTo>
                  <a:close/>
                  <a:moveTo>
                    <a:pt x="4409765" y="338302"/>
                  </a:moveTo>
                  <a:cubicBezTo>
                    <a:pt x="4414714" y="338302"/>
                    <a:pt x="4418726" y="342358"/>
                    <a:pt x="4418726" y="347285"/>
                  </a:cubicBezTo>
                  <a:cubicBezTo>
                    <a:pt x="4418726" y="352213"/>
                    <a:pt x="4414714" y="356289"/>
                    <a:pt x="4409765" y="356289"/>
                  </a:cubicBezTo>
                  <a:cubicBezTo>
                    <a:pt x="4404816" y="356289"/>
                    <a:pt x="4400805" y="352213"/>
                    <a:pt x="4400805" y="347285"/>
                  </a:cubicBezTo>
                  <a:cubicBezTo>
                    <a:pt x="4400805" y="342358"/>
                    <a:pt x="4404816" y="338302"/>
                    <a:pt x="4409765" y="338302"/>
                  </a:cubicBezTo>
                  <a:close/>
                  <a:moveTo>
                    <a:pt x="4106483" y="338302"/>
                  </a:moveTo>
                  <a:cubicBezTo>
                    <a:pt x="4111432" y="338302"/>
                    <a:pt x="4115444" y="342358"/>
                    <a:pt x="4115444" y="347285"/>
                  </a:cubicBezTo>
                  <a:cubicBezTo>
                    <a:pt x="4115444" y="352213"/>
                    <a:pt x="4111432" y="356289"/>
                    <a:pt x="4106483" y="356289"/>
                  </a:cubicBezTo>
                  <a:cubicBezTo>
                    <a:pt x="4101534" y="356289"/>
                    <a:pt x="4097523" y="352213"/>
                    <a:pt x="4097523" y="347285"/>
                  </a:cubicBezTo>
                  <a:cubicBezTo>
                    <a:pt x="4097523" y="342358"/>
                    <a:pt x="4101534" y="338302"/>
                    <a:pt x="4106483" y="338302"/>
                  </a:cubicBezTo>
                  <a:close/>
                  <a:moveTo>
                    <a:pt x="3803200" y="338302"/>
                  </a:moveTo>
                  <a:cubicBezTo>
                    <a:pt x="3808149" y="338302"/>
                    <a:pt x="3812161" y="342358"/>
                    <a:pt x="3812161" y="347285"/>
                  </a:cubicBezTo>
                  <a:cubicBezTo>
                    <a:pt x="3812161" y="352213"/>
                    <a:pt x="3808149" y="356289"/>
                    <a:pt x="3803200" y="356289"/>
                  </a:cubicBezTo>
                  <a:cubicBezTo>
                    <a:pt x="3798252" y="356289"/>
                    <a:pt x="3794240" y="352213"/>
                    <a:pt x="3794240" y="347285"/>
                  </a:cubicBezTo>
                  <a:cubicBezTo>
                    <a:pt x="3794240" y="342358"/>
                    <a:pt x="3798252" y="338302"/>
                    <a:pt x="3803200" y="338302"/>
                  </a:cubicBezTo>
                  <a:close/>
                  <a:moveTo>
                    <a:pt x="3499921" y="338302"/>
                  </a:moveTo>
                  <a:cubicBezTo>
                    <a:pt x="3504867" y="338302"/>
                    <a:pt x="3508880" y="342358"/>
                    <a:pt x="3508880" y="347285"/>
                  </a:cubicBezTo>
                  <a:cubicBezTo>
                    <a:pt x="3508880" y="352213"/>
                    <a:pt x="3504867" y="356289"/>
                    <a:pt x="3499921" y="356289"/>
                  </a:cubicBezTo>
                  <a:cubicBezTo>
                    <a:pt x="3495038" y="356289"/>
                    <a:pt x="3491026" y="352213"/>
                    <a:pt x="3491026" y="347285"/>
                  </a:cubicBezTo>
                  <a:cubicBezTo>
                    <a:pt x="3491026" y="342358"/>
                    <a:pt x="3495038" y="338302"/>
                    <a:pt x="3499921" y="338302"/>
                  </a:cubicBezTo>
                  <a:close/>
                  <a:moveTo>
                    <a:pt x="3196690" y="338302"/>
                  </a:moveTo>
                  <a:cubicBezTo>
                    <a:pt x="3201644" y="338302"/>
                    <a:pt x="3205671" y="342358"/>
                    <a:pt x="3205671" y="347285"/>
                  </a:cubicBezTo>
                  <a:cubicBezTo>
                    <a:pt x="3205671" y="352213"/>
                    <a:pt x="3201644" y="356289"/>
                    <a:pt x="3196690" y="356289"/>
                  </a:cubicBezTo>
                  <a:cubicBezTo>
                    <a:pt x="3191743" y="356289"/>
                    <a:pt x="3187729" y="352213"/>
                    <a:pt x="3187729" y="347285"/>
                  </a:cubicBezTo>
                  <a:cubicBezTo>
                    <a:pt x="3187729" y="342358"/>
                    <a:pt x="3191743" y="338302"/>
                    <a:pt x="3196690" y="338302"/>
                  </a:cubicBezTo>
                  <a:close/>
                  <a:moveTo>
                    <a:pt x="2893472" y="338302"/>
                  </a:moveTo>
                  <a:cubicBezTo>
                    <a:pt x="2898423" y="338302"/>
                    <a:pt x="2902432" y="342358"/>
                    <a:pt x="2902432" y="347285"/>
                  </a:cubicBezTo>
                  <a:cubicBezTo>
                    <a:pt x="2902432" y="352213"/>
                    <a:pt x="2898423" y="356289"/>
                    <a:pt x="2893472" y="356289"/>
                  </a:cubicBezTo>
                  <a:cubicBezTo>
                    <a:pt x="2888523" y="356289"/>
                    <a:pt x="2884512" y="352213"/>
                    <a:pt x="2884512" y="347285"/>
                  </a:cubicBezTo>
                  <a:cubicBezTo>
                    <a:pt x="2884512" y="342358"/>
                    <a:pt x="2888523" y="338302"/>
                    <a:pt x="2893472" y="338302"/>
                  </a:cubicBezTo>
                  <a:close/>
                  <a:moveTo>
                    <a:pt x="2590194" y="338302"/>
                  </a:moveTo>
                  <a:cubicBezTo>
                    <a:pt x="2595136" y="338302"/>
                    <a:pt x="2599144" y="342358"/>
                    <a:pt x="2599144" y="347285"/>
                  </a:cubicBezTo>
                  <a:cubicBezTo>
                    <a:pt x="2599144" y="352213"/>
                    <a:pt x="2595136" y="356289"/>
                    <a:pt x="2590194" y="356289"/>
                  </a:cubicBezTo>
                  <a:cubicBezTo>
                    <a:pt x="2585247" y="356289"/>
                    <a:pt x="2581237" y="352213"/>
                    <a:pt x="2581237" y="347285"/>
                  </a:cubicBezTo>
                  <a:cubicBezTo>
                    <a:pt x="2581237" y="342358"/>
                    <a:pt x="2585247" y="338302"/>
                    <a:pt x="2590194" y="338302"/>
                  </a:cubicBezTo>
                  <a:close/>
                  <a:moveTo>
                    <a:pt x="2286917" y="338302"/>
                  </a:moveTo>
                  <a:cubicBezTo>
                    <a:pt x="2291860" y="338302"/>
                    <a:pt x="2295876" y="342358"/>
                    <a:pt x="2295876" y="347285"/>
                  </a:cubicBezTo>
                  <a:cubicBezTo>
                    <a:pt x="2295876" y="352213"/>
                    <a:pt x="2291860" y="356289"/>
                    <a:pt x="2286917" y="356289"/>
                  </a:cubicBezTo>
                  <a:cubicBezTo>
                    <a:pt x="2281955" y="356289"/>
                    <a:pt x="2277955" y="352213"/>
                    <a:pt x="2277955" y="347285"/>
                  </a:cubicBezTo>
                  <a:cubicBezTo>
                    <a:pt x="2277955" y="342358"/>
                    <a:pt x="2281955" y="338302"/>
                    <a:pt x="2286917" y="338302"/>
                  </a:cubicBezTo>
                  <a:close/>
                  <a:moveTo>
                    <a:pt x="1983647" y="338302"/>
                  </a:moveTo>
                  <a:cubicBezTo>
                    <a:pt x="1988597" y="338302"/>
                    <a:pt x="1992613" y="342358"/>
                    <a:pt x="1992613" y="347285"/>
                  </a:cubicBezTo>
                  <a:cubicBezTo>
                    <a:pt x="1992613" y="352213"/>
                    <a:pt x="1988597" y="356289"/>
                    <a:pt x="1983647" y="356289"/>
                  </a:cubicBezTo>
                  <a:cubicBezTo>
                    <a:pt x="1978699" y="356289"/>
                    <a:pt x="1974688" y="352213"/>
                    <a:pt x="1974688" y="347285"/>
                  </a:cubicBezTo>
                  <a:cubicBezTo>
                    <a:pt x="1974688" y="342358"/>
                    <a:pt x="1978699" y="338302"/>
                    <a:pt x="1983647" y="338302"/>
                  </a:cubicBezTo>
                  <a:close/>
                  <a:moveTo>
                    <a:pt x="1680393" y="338302"/>
                  </a:moveTo>
                  <a:cubicBezTo>
                    <a:pt x="1685342" y="338302"/>
                    <a:pt x="1689354" y="342358"/>
                    <a:pt x="1689354" y="347285"/>
                  </a:cubicBezTo>
                  <a:cubicBezTo>
                    <a:pt x="1689354" y="352213"/>
                    <a:pt x="1685342" y="356289"/>
                    <a:pt x="1680393" y="356289"/>
                  </a:cubicBezTo>
                  <a:cubicBezTo>
                    <a:pt x="1675444" y="356289"/>
                    <a:pt x="1671431" y="352213"/>
                    <a:pt x="1671431" y="347285"/>
                  </a:cubicBezTo>
                  <a:cubicBezTo>
                    <a:pt x="1671431" y="342358"/>
                    <a:pt x="1675444" y="338302"/>
                    <a:pt x="1680393" y="338302"/>
                  </a:cubicBezTo>
                  <a:close/>
                  <a:moveTo>
                    <a:pt x="1377112" y="338302"/>
                  </a:moveTo>
                  <a:cubicBezTo>
                    <a:pt x="1382062" y="338302"/>
                    <a:pt x="1386075" y="342358"/>
                    <a:pt x="1386075" y="347285"/>
                  </a:cubicBezTo>
                  <a:cubicBezTo>
                    <a:pt x="1386075" y="352213"/>
                    <a:pt x="1382062" y="356289"/>
                    <a:pt x="1377112" y="356289"/>
                  </a:cubicBezTo>
                  <a:cubicBezTo>
                    <a:pt x="1372162" y="356289"/>
                    <a:pt x="1368150" y="352213"/>
                    <a:pt x="1368150" y="347285"/>
                  </a:cubicBezTo>
                  <a:cubicBezTo>
                    <a:pt x="1368150" y="342358"/>
                    <a:pt x="1372162" y="338302"/>
                    <a:pt x="1377112" y="338302"/>
                  </a:cubicBezTo>
                  <a:close/>
                  <a:moveTo>
                    <a:pt x="1073821" y="338302"/>
                  </a:moveTo>
                  <a:cubicBezTo>
                    <a:pt x="1078771" y="338302"/>
                    <a:pt x="1082782" y="342358"/>
                    <a:pt x="1082782" y="347285"/>
                  </a:cubicBezTo>
                  <a:cubicBezTo>
                    <a:pt x="1082782" y="352213"/>
                    <a:pt x="1078771" y="356289"/>
                    <a:pt x="1073821" y="356289"/>
                  </a:cubicBezTo>
                  <a:cubicBezTo>
                    <a:pt x="1068870" y="356289"/>
                    <a:pt x="1064859" y="352213"/>
                    <a:pt x="1064859" y="347285"/>
                  </a:cubicBezTo>
                  <a:cubicBezTo>
                    <a:pt x="1064859" y="342358"/>
                    <a:pt x="1068870" y="338302"/>
                    <a:pt x="1073821" y="338302"/>
                  </a:cubicBezTo>
                  <a:close/>
                  <a:moveTo>
                    <a:pt x="770549" y="338302"/>
                  </a:moveTo>
                  <a:cubicBezTo>
                    <a:pt x="775492" y="338302"/>
                    <a:pt x="779497" y="342358"/>
                    <a:pt x="779497" y="347285"/>
                  </a:cubicBezTo>
                  <a:cubicBezTo>
                    <a:pt x="779497" y="352213"/>
                    <a:pt x="775492" y="356289"/>
                    <a:pt x="770549" y="356289"/>
                  </a:cubicBezTo>
                  <a:cubicBezTo>
                    <a:pt x="765591" y="356289"/>
                    <a:pt x="761580" y="352213"/>
                    <a:pt x="761580" y="347285"/>
                  </a:cubicBezTo>
                  <a:cubicBezTo>
                    <a:pt x="761580" y="342358"/>
                    <a:pt x="765591" y="338302"/>
                    <a:pt x="770549" y="338302"/>
                  </a:cubicBezTo>
                  <a:close/>
                  <a:moveTo>
                    <a:pt x="467230" y="338302"/>
                  </a:moveTo>
                  <a:cubicBezTo>
                    <a:pt x="472179" y="338302"/>
                    <a:pt x="476191" y="342358"/>
                    <a:pt x="476191" y="347285"/>
                  </a:cubicBezTo>
                  <a:cubicBezTo>
                    <a:pt x="476191" y="352213"/>
                    <a:pt x="472179" y="356289"/>
                    <a:pt x="467230" y="356289"/>
                  </a:cubicBezTo>
                  <a:cubicBezTo>
                    <a:pt x="462281" y="356289"/>
                    <a:pt x="458270" y="352213"/>
                    <a:pt x="458270" y="347285"/>
                  </a:cubicBezTo>
                  <a:cubicBezTo>
                    <a:pt x="458270" y="342358"/>
                    <a:pt x="462281" y="338302"/>
                    <a:pt x="467230" y="338302"/>
                  </a:cubicBezTo>
                  <a:close/>
                  <a:moveTo>
                    <a:pt x="163952" y="338302"/>
                  </a:moveTo>
                  <a:cubicBezTo>
                    <a:pt x="168900" y="338302"/>
                    <a:pt x="172912" y="342358"/>
                    <a:pt x="172912" y="347285"/>
                  </a:cubicBezTo>
                  <a:cubicBezTo>
                    <a:pt x="172912" y="352213"/>
                    <a:pt x="168900" y="356289"/>
                    <a:pt x="163952" y="356289"/>
                  </a:cubicBezTo>
                  <a:cubicBezTo>
                    <a:pt x="159003" y="356289"/>
                    <a:pt x="154991" y="352213"/>
                    <a:pt x="154991" y="347285"/>
                  </a:cubicBezTo>
                  <a:cubicBezTo>
                    <a:pt x="154991" y="342358"/>
                    <a:pt x="159003" y="338302"/>
                    <a:pt x="163952" y="338302"/>
                  </a:cubicBezTo>
                  <a:close/>
                  <a:moveTo>
                    <a:pt x="6990880" y="261355"/>
                  </a:moveTo>
                  <a:cubicBezTo>
                    <a:pt x="6995829" y="261355"/>
                    <a:pt x="6999840" y="265373"/>
                    <a:pt x="6999840" y="270376"/>
                  </a:cubicBezTo>
                  <a:cubicBezTo>
                    <a:pt x="6999840" y="275304"/>
                    <a:pt x="6995829" y="279284"/>
                    <a:pt x="6990880" y="279284"/>
                  </a:cubicBezTo>
                  <a:cubicBezTo>
                    <a:pt x="6985931" y="279284"/>
                    <a:pt x="6981919" y="275304"/>
                    <a:pt x="6981919" y="270376"/>
                  </a:cubicBezTo>
                  <a:cubicBezTo>
                    <a:pt x="6981919" y="265373"/>
                    <a:pt x="6985931" y="261355"/>
                    <a:pt x="6990880" y="261355"/>
                  </a:cubicBezTo>
                  <a:close/>
                  <a:moveTo>
                    <a:pt x="6687318" y="261355"/>
                  </a:moveTo>
                  <a:cubicBezTo>
                    <a:pt x="6692267" y="261355"/>
                    <a:pt x="6696278" y="265373"/>
                    <a:pt x="6696278" y="270376"/>
                  </a:cubicBezTo>
                  <a:cubicBezTo>
                    <a:pt x="6696278" y="275304"/>
                    <a:pt x="6692267" y="279284"/>
                    <a:pt x="6687318" y="279284"/>
                  </a:cubicBezTo>
                  <a:cubicBezTo>
                    <a:pt x="6682369" y="279284"/>
                    <a:pt x="6678357" y="275304"/>
                    <a:pt x="6678357" y="270376"/>
                  </a:cubicBezTo>
                  <a:cubicBezTo>
                    <a:pt x="6678357" y="265373"/>
                    <a:pt x="6682369" y="261355"/>
                    <a:pt x="6687318" y="261355"/>
                  </a:cubicBezTo>
                  <a:close/>
                  <a:moveTo>
                    <a:pt x="6383755" y="261355"/>
                  </a:moveTo>
                  <a:cubicBezTo>
                    <a:pt x="6388704" y="261355"/>
                    <a:pt x="6392716" y="265373"/>
                    <a:pt x="6392716" y="270376"/>
                  </a:cubicBezTo>
                  <a:cubicBezTo>
                    <a:pt x="6392716" y="275304"/>
                    <a:pt x="6388704" y="279284"/>
                    <a:pt x="6383755" y="279284"/>
                  </a:cubicBezTo>
                  <a:cubicBezTo>
                    <a:pt x="6378806" y="279284"/>
                    <a:pt x="6374795" y="275304"/>
                    <a:pt x="6374795" y="270376"/>
                  </a:cubicBezTo>
                  <a:cubicBezTo>
                    <a:pt x="6374795" y="265373"/>
                    <a:pt x="6378806" y="261355"/>
                    <a:pt x="6383755" y="261355"/>
                  </a:cubicBezTo>
                  <a:close/>
                  <a:moveTo>
                    <a:pt x="6080194" y="261355"/>
                  </a:moveTo>
                  <a:cubicBezTo>
                    <a:pt x="6085143" y="261355"/>
                    <a:pt x="6089155" y="265373"/>
                    <a:pt x="6089155" y="270376"/>
                  </a:cubicBezTo>
                  <a:cubicBezTo>
                    <a:pt x="6089155" y="275304"/>
                    <a:pt x="6085143" y="279284"/>
                    <a:pt x="6080194" y="279284"/>
                  </a:cubicBezTo>
                  <a:cubicBezTo>
                    <a:pt x="6075245" y="279284"/>
                    <a:pt x="6071234" y="275304"/>
                    <a:pt x="6071234" y="270376"/>
                  </a:cubicBezTo>
                  <a:cubicBezTo>
                    <a:pt x="6071234" y="265373"/>
                    <a:pt x="6075245" y="261355"/>
                    <a:pt x="6080194" y="261355"/>
                  </a:cubicBezTo>
                  <a:close/>
                  <a:moveTo>
                    <a:pt x="5776632" y="261355"/>
                  </a:moveTo>
                  <a:cubicBezTo>
                    <a:pt x="5781581" y="261355"/>
                    <a:pt x="5785593" y="265373"/>
                    <a:pt x="5785593" y="270376"/>
                  </a:cubicBezTo>
                  <a:cubicBezTo>
                    <a:pt x="5785593" y="275304"/>
                    <a:pt x="5781581" y="279284"/>
                    <a:pt x="5776632" y="279284"/>
                  </a:cubicBezTo>
                  <a:cubicBezTo>
                    <a:pt x="5771683" y="279284"/>
                    <a:pt x="5767672" y="275304"/>
                    <a:pt x="5767672" y="270376"/>
                  </a:cubicBezTo>
                  <a:cubicBezTo>
                    <a:pt x="5767672" y="265373"/>
                    <a:pt x="5771683" y="261355"/>
                    <a:pt x="5776632" y="261355"/>
                  </a:cubicBezTo>
                  <a:close/>
                  <a:moveTo>
                    <a:pt x="5473070" y="261355"/>
                  </a:moveTo>
                  <a:cubicBezTo>
                    <a:pt x="5478019" y="261355"/>
                    <a:pt x="5482031" y="265373"/>
                    <a:pt x="5482031" y="270376"/>
                  </a:cubicBezTo>
                  <a:cubicBezTo>
                    <a:pt x="5482031" y="275304"/>
                    <a:pt x="5478019" y="279284"/>
                    <a:pt x="5473070" y="279284"/>
                  </a:cubicBezTo>
                  <a:cubicBezTo>
                    <a:pt x="5468121" y="279284"/>
                    <a:pt x="5464110" y="275304"/>
                    <a:pt x="5464110" y="270376"/>
                  </a:cubicBezTo>
                  <a:cubicBezTo>
                    <a:pt x="5464110" y="265373"/>
                    <a:pt x="5468121" y="261355"/>
                    <a:pt x="5473070" y="261355"/>
                  </a:cubicBezTo>
                  <a:close/>
                  <a:moveTo>
                    <a:pt x="5169508" y="261355"/>
                  </a:moveTo>
                  <a:cubicBezTo>
                    <a:pt x="5174457" y="261355"/>
                    <a:pt x="5178469" y="265373"/>
                    <a:pt x="5178469" y="270376"/>
                  </a:cubicBezTo>
                  <a:cubicBezTo>
                    <a:pt x="5178469" y="275304"/>
                    <a:pt x="5174457" y="279284"/>
                    <a:pt x="5169508" y="279284"/>
                  </a:cubicBezTo>
                  <a:cubicBezTo>
                    <a:pt x="5164559" y="279284"/>
                    <a:pt x="5160548" y="275304"/>
                    <a:pt x="5160548" y="270376"/>
                  </a:cubicBezTo>
                  <a:cubicBezTo>
                    <a:pt x="5160548" y="265373"/>
                    <a:pt x="5164559" y="261355"/>
                    <a:pt x="5169508" y="261355"/>
                  </a:cubicBezTo>
                  <a:close/>
                  <a:moveTo>
                    <a:pt x="4865947" y="261355"/>
                  </a:moveTo>
                  <a:cubicBezTo>
                    <a:pt x="4870896" y="261355"/>
                    <a:pt x="4874908" y="265373"/>
                    <a:pt x="4874908" y="270376"/>
                  </a:cubicBezTo>
                  <a:cubicBezTo>
                    <a:pt x="4874908" y="275304"/>
                    <a:pt x="4870896" y="279284"/>
                    <a:pt x="4865947" y="279284"/>
                  </a:cubicBezTo>
                  <a:cubicBezTo>
                    <a:pt x="4860998" y="279284"/>
                    <a:pt x="4856987" y="275304"/>
                    <a:pt x="4856987" y="270376"/>
                  </a:cubicBezTo>
                  <a:cubicBezTo>
                    <a:pt x="4856987" y="265373"/>
                    <a:pt x="4860998" y="261355"/>
                    <a:pt x="4865947" y="261355"/>
                  </a:cubicBezTo>
                  <a:close/>
                  <a:moveTo>
                    <a:pt x="4562385" y="261355"/>
                  </a:moveTo>
                  <a:cubicBezTo>
                    <a:pt x="4567334" y="261355"/>
                    <a:pt x="4571346" y="265373"/>
                    <a:pt x="4571346" y="270376"/>
                  </a:cubicBezTo>
                  <a:cubicBezTo>
                    <a:pt x="4571346" y="275304"/>
                    <a:pt x="4567334" y="279284"/>
                    <a:pt x="4562385" y="279284"/>
                  </a:cubicBezTo>
                  <a:cubicBezTo>
                    <a:pt x="4557436" y="279284"/>
                    <a:pt x="4553425" y="275304"/>
                    <a:pt x="4553425" y="270376"/>
                  </a:cubicBezTo>
                  <a:cubicBezTo>
                    <a:pt x="4553425" y="265373"/>
                    <a:pt x="4557436" y="261355"/>
                    <a:pt x="4562385" y="261355"/>
                  </a:cubicBezTo>
                  <a:close/>
                  <a:moveTo>
                    <a:pt x="4258823" y="261355"/>
                  </a:moveTo>
                  <a:cubicBezTo>
                    <a:pt x="4263772" y="261355"/>
                    <a:pt x="4267784" y="265373"/>
                    <a:pt x="4267784" y="270376"/>
                  </a:cubicBezTo>
                  <a:cubicBezTo>
                    <a:pt x="4267784" y="275304"/>
                    <a:pt x="4263772" y="279284"/>
                    <a:pt x="4258823" y="279284"/>
                  </a:cubicBezTo>
                  <a:cubicBezTo>
                    <a:pt x="4253874" y="279284"/>
                    <a:pt x="4249863" y="275304"/>
                    <a:pt x="4249863" y="270376"/>
                  </a:cubicBezTo>
                  <a:cubicBezTo>
                    <a:pt x="4249863" y="265373"/>
                    <a:pt x="4253874" y="261355"/>
                    <a:pt x="4258823" y="261355"/>
                  </a:cubicBezTo>
                  <a:close/>
                  <a:moveTo>
                    <a:pt x="3955261" y="261355"/>
                  </a:moveTo>
                  <a:cubicBezTo>
                    <a:pt x="3960210" y="261355"/>
                    <a:pt x="3964222" y="265373"/>
                    <a:pt x="3964222" y="270376"/>
                  </a:cubicBezTo>
                  <a:cubicBezTo>
                    <a:pt x="3964222" y="275304"/>
                    <a:pt x="3960210" y="279284"/>
                    <a:pt x="3955261" y="279284"/>
                  </a:cubicBezTo>
                  <a:cubicBezTo>
                    <a:pt x="3950312" y="279284"/>
                    <a:pt x="3946301" y="275304"/>
                    <a:pt x="3946301" y="270376"/>
                  </a:cubicBezTo>
                  <a:cubicBezTo>
                    <a:pt x="3946301" y="265373"/>
                    <a:pt x="3950312" y="261355"/>
                    <a:pt x="3955261" y="261355"/>
                  </a:cubicBezTo>
                  <a:close/>
                  <a:moveTo>
                    <a:pt x="3651699" y="261355"/>
                  </a:moveTo>
                  <a:cubicBezTo>
                    <a:pt x="3656648" y="261355"/>
                    <a:pt x="3660660" y="265373"/>
                    <a:pt x="3660660" y="270376"/>
                  </a:cubicBezTo>
                  <a:cubicBezTo>
                    <a:pt x="3660660" y="275304"/>
                    <a:pt x="3656648" y="279284"/>
                    <a:pt x="3651699" y="279284"/>
                  </a:cubicBezTo>
                  <a:cubicBezTo>
                    <a:pt x="3646751" y="279284"/>
                    <a:pt x="3642739" y="275304"/>
                    <a:pt x="3642739" y="270376"/>
                  </a:cubicBezTo>
                  <a:cubicBezTo>
                    <a:pt x="3642739" y="265373"/>
                    <a:pt x="3646751" y="261355"/>
                    <a:pt x="3651699" y="261355"/>
                  </a:cubicBezTo>
                  <a:close/>
                  <a:moveTo>
                    <a:pt x="3348174" y="261355"/>
                  </a:moveTo>
                  <a:cubicBezTo>
                    <a:pt x="3353123" y="261355"/>
                    <a:pt x="3357135" y="265373"/>
                    <a:pt x="3357135" y="270376"/>
                  </a:cubicBezTo>
                  <a:cubicBezTo>
                    <a:pt x="3357135" y="275304"/>
                    <a:pt x="3353123" y="279284"/>
                    <a:pt x="3348174" y="279284"/>
                  </a:cubicBezTo>
                  <a:cubicBezTo>
                    <a:pt x="3343226" y="279284"/>
                    <a:pt x="3339214" y="275304"/>
                    <a:pt x="3339214" y="270376"/>
                  </a:cubicBezTo>
                  <a:cubicBezTo>
                    <a:pt x="3339214" y="265373"/>
                    <a:pt x="3343226" y="261355"/>
                    <a:pt x="3348174" y="261355"/>
                  </a:cubicBezTo>
                  <a:close/>
                  <a:moveTo>
                    <a:pt x="3044646" y="261355"/>
                  </a:moveTo>
                  <a:cubicBezTo>
                    <a:pt x="3049595" y="261355"/>
                    <a:pt x="3053606" y="265373"/>
                    <a:pt x="3053606" y="270376"/>
                  </a:cubicBezTo>
                  <a:cubicBezTo>
                    <a:pt x="3053606" y="275304"/>
                    <a:pt x="3049595" y="279284"/>
                    <a:pt x="3044646" y="279284"/>
                  </a:cubicBezTo>
                  <a:cubicBezTo>
                    <a:pt x="3039695" y="279284"/>
                    <a:pt x="3035683" y="275304"/>
                    <a:pt x="3035683" y="270376"/>
                  </a:cubicBezTo>
                  <a:cubicBezTo>
                    <a:pt x="3035683" y="265373"/>
                    <a:pt x="3039695" y="261355"/>
                    <a:pt x="3044646" y="261355"/>
                  </a:cubicBezTo>
                  <a:close/>
                  <a:moveTo>
                    <a:pt x="2741089" y="261355"/>
                  </a:moveTo>
                  <a:cubicBezTo>
                    <a:pt x="2746038" y="261355"/>
                    <a:pt x="2750051" y="265373"/>
                    <a:pt x="2750051" y="270376"/>
                  </a:cubicBezTo>
                  <a:cubicBezTo>
                    <a:pt x="2750051" y="275304"/>
                    <a:pt x="2746038" y="279284"/>
                    <a:pt x="2741089" y="279284"/>
                  </a:cubicBezTo>
                  <a:cubicBezTo>
                    <a:pt x="2736140" y="279284"/>
                    <a:pt x="2732129" y="275304"/>
                    <a:pt x="2732129" y="270376"/>
                  </a:cubicBezTo>
                  <a:cubicBezTo>
                    <a:pt x="2732129" y="265373"/>
                    <a:pt x="2736140" y="261355"/>
                    <a:pt x="2741089" y="261355"/>
                  </a:cubicBezTo>
                  <a:close/>
                  <a:moveTo>
                    <a:pt x="2437541" y="261355"/>
                  </a:moveTo>
                  <a:cubicBezTo>
                    <a:pt x="2442489" y="261355"/>
                    <a:pt x="2446500" y="265373"/>
                    <a:pt x="2446500" y="270376"/>
                  </a:cubicBezTo>
                  <a:cubicBezTo>
                    <a:pt x="2446500" y="275304"/>
                    <a:pt x="2442489" y="279284"/>
                    <a:pt x="2437541" y="279284"/>
                  </a:cubicBezTo>
                  <a:cubicBezTo>
                    <a:pt x="2432599" y="279284"/>
                    <a:pt x="2428587" y="275304"/>
                    <a:pt x="2428587" y="270376"/>
                  </a:cubicBezTo>
                  <a:cubicBezTo>
                    <a:pt x="2428587" y="265373"/>
                    <a:pt x="2432599" y="261355"/>
                    <a:pt x="2437541" y="261355"/>
                  </a:cubicBezTo>
                  <a:close/>
                  <a:moveTo>
                    <a:pt x="2133972" y="261355"/>
                  </a:moveTo>
                  <a:cubicBezTo>
                    <a:pt x="2138919" y="261355"/>
                    <a:pt x="2142923" y="265373"/>
                    <a:pt x="2142923" y="270376"/>
                  </a:cubicBezTo>
                  <a:cubicBezTo>
                    <a:pt x="2142923" y="275304"/>
                    <a:pt x="2138919" y="279284"/>
                    <a:pt x="2133972" y="279284"/>
                  </a:cubicBezTo>
                  <a:cubicBezTo>
                    <a:pt x="2129020" y="279284"/>
                    <a:pt x="2125008" y="275304"/>
                    <a:pt x="2125008" y="270376"/>
                  </a:cubicBezTo>
                  <a:cubicBezTo>
                    <a:pt x="2125008" y="265373"/>
                    <a:pt x="2129020" y="261355"/>
                    <a:pt x="2133972" y="261355"/>
                  </a:cubicBezTo>
                  <a:close/>
                  <a:moveTo>
                    <a:pt x="1830409" y="261355"/>
                  </a:moveTo>
                  <a:cubicBezTo>
                    <a:pt x="1835358" y="261355"/>
                    <a:pt x="1839369" y="265373"/>
                    <a:pt x="1839369" y="270376"/>
                  </a:cubicBezTo>
                  <a:cubicBezTo>
                    <a:pt x="1839369" y="275304"/>
                    <a:pt x="1835358" y="279284"/>
                    <a:pt x="1830409" y="279284"/>
                  </a:cubicBezTo>
                  <a:cubicBezTo>
                    <a:pt x="1825460" y="279284"/>
                    <a:pt x="1821448" y="275304"/>
                    <a:pt x="1821448" y="270376"/>
                  </a:cubicBezTo>
                  <a:cubicBezTo>
                    <a:pt x="1821448" y="265373"/>
                    <a:pt x="1825460" y="261355"/>
                    <a:pt x="1830409" y="261355"/>
                  </a:cubicBezTo>
                  <a:close/>
                  <a:moveTo>
                    <a:pt x="1526850" y="261355"/>
                  </a:moveTo>
                  <a:cubicBezTo>
                    <a:pt x="1531797" y="261355"/>
                    <a:pt x="1535809" y="265373"/>
                    <a:pt x="1535809" y="270376"/>
                  </a:cubicBezTo>
                  <a:cubicBezTo>
                    <a:pt x="1535809" y="275304"/>
                    <a:pt x="1531797" y="279284"/>
                    <a:pt x="1526850" y="279284"/>
                  </a:cubicBezTo>
                  <a:cubicBezTo>
                    <a:pt x="1521902" y="279284"/>
                    <a:pt x="1517891" y="275304"/>
                    <a:pt x="1517891" y="270376"/>
                  </a:cubicBezTo>
                  <a:cubicBezTo>
                    <a:pt x="1517891" y="265373"/>
                    <a:pt x="1521902" y="261355"/>
                    <a:pt x="1526850" y="261355"/>
                  </a:cubicBezTo>
                  <a:close/>
                  <a:moveTo>
                    <a:pt x="1223285" y="261355"/>
                  </a:moveTo>
                  <a:cubicBezTo>
                    <a:pt x="1228235" y="261355"/>
                    <a:pt x="1232247" y="265373"/>
                    <a:pt x="1232247" y="270376"/>
                  </a:cubicBezTo>
                  <a:cubicBezTo>
                    <a:pt x="1232247" y="275304"/>
                    <a:pt x="1228235" y="279284"/>
                    <a:pt x="1223285" y="279284"/>
                  </a:cubicBezTo>
                  <a:cubicBezTo>
                    <a:pt x="1218337" y="279284"/>
                    <a:pt x="1214325" y="275304"/>
                    <a:pt x="1214325" y="270376"/>
                  </a:cubicBezTo>
                  <a:cubicBezTo>
                    <a:pt x="1214325" y="265373"/>
                    <a:pt x="1218337" y="261355"/>
                    <a:pt x="1223285" y="261355"/>
                  </a:cubicBezTo>
                  <a:close/>
                  <a:moveTo>
                    <a:pt x="919728" y="261355"/>
                  </a:moveTo>
                  <a:cubicBezTo>
                    <a:pt x="924676" y="261355"/>
                    <a:pt x="928687" y="265373"/>
                    <a:pt x="928687" y="270376"/>
                  </a:cubicBezTo>
                  <a:cubicBezTo>
                    <a:pt x="928687" y="275304"/>
                    <a:pt x="924676" y="279284"/>
                    <a:pt x="919728" y="279284"/>
                  </a:cubicBezTo>
                  <a:cubicBezTo>
                    <a:pt x="914776" y="279284"/>
                    <a:pt x="910765" y="275304"/>
                    <a:pt x="910765" y="270376"/>
                  </a:cubicBezTo>
                  <a:cubicBezTo>
                    <a:pt x="910765" y="265373"/>
                    <a:pt x="914776" y="261355"/>
                    <a:pt x="919728" y="261355"/>
                  </a:cubicBezTo>
                  <a:close/>
                  <a:moveTo>
                    <a:pt x="616149" y="261355"/>
                  </a:moveTo>
                  <a:cubicBezTo>
                    <a:pt x="621098" y="261355"/>
                    <a:pt x="625109" y="265373"/>
                    <a:pt x="625109" y="270376"/>
                  </a:cubicBezTo>
                  <a:cubicBezTo>
                    <a:pt x="625109" y="275304"/>
                    <a:pt x="621098" y="279284"/>
                    <a:pt x="616149" y="279284"/>
                  </a:cubicBezTo>
                  <a:cubicBezTo>
                    <a:pt x="611200" y="279284"/>
                    <a:pt x="607188" y="275304"/>
                    <a:pt x="607188" y="270376"/>
                  </a:cubicBezTo>
                  <a:cubicBezTo>
                    <a:pt x="607188" y="265373"/>
                    <a:pt x="611200" y="261355"/>
                    <a:pt x="616149" y="261355"/>
                  </a:cubicBezTo>
                  <a:close/>
                  <a:moveTo>
                    <a:pt x="312591" y="261355"/>
                  </a:moveTo>
                  <a:cubicBezTo>
                    <a:pt x="317540" y="261355"/>
                    <a:pt x="321552" y="265373"/>
                    <a:pt x="321552" y="270376"/>
                  </a:cubicBezTo>
                  <a:cubicBezTo>
                    <a:pt x="321552" y="275304"/>
                    <a:pt x="317540" y="279284"/>
                    <a:pt x="312591" y="279284"/>
                  </a:cubicBezTo>
                  <a:cubicBezTo>
                    <a:pt x="307643" y="279284"/>
                    <a:pt x="303631" y="275304"/>
                    <a:pt x="303631" y="270376"/>
                  </a:cubicBezTo>
                  <a:cubicBezTo>
                    <a:pt x="303631" y="265373"/>
                    <a:pt x="307643" y="261355"/>
                    <a:pt x="312591" y="261355"/>
                  </a:cubicBezTo>
                  <a:close/>
                  <a:moveTo>
                    <a:pt x="9033" y="261355"/>
                  </a:moveTo>
                  <a:cubicBezTo>
                    <a:pt x="13982" y="261355"/>
                    <a:pt x="17993" y="265373"/>
                    <a:pt x="17993" y="270376"/>
                  </a:cubicBezTo>
                  <a:cubicBezTo>
                    <a:pt x="17993" y="275304"/>
                    <a:pt x="13982" y="279284"/>
                    <a:pt x="9033" y="279284"/>
                  </a:cubicBezTo>
                  <a:cubicBezTo>
                    <a:pt x="4084" y="279284"/>
                    <a:pt x="72" y="275304"/>
                    <a:pt x="72" y="270376"/>
                  </a:cubicBezTo>
                  <a:cubicBezTo>
                    <a:pt x="72" y="265373"/>
                    <a:pt x="4084" y="261355"/>
                    <a:pt x="9033" y="261355"/>
                  </a:cubicBezTo>
                  <a:close/>
                  <a:moveTo>
                    <a:pt x="6990880" y="76947"/>
                  </a:moveTo>
                  <a:cubicBezTo>
                    <a:pt x="6995829" y="76947"/>
                    <a:pt x="6999840" y="81003"/>
                    <a:pt x="6999840" y="85931"/>
                  </a:cubicBezTo>
                  <a:cubicBezTo>
                    <a:pt x="6999840" y="90858"/>
                    <a:pt x="6995829" y="94918"/>
                    <a:pt x="6990880" y="94918"/>
                  </a:cubicBezTo>
                  <a:cubicBezTo>
                    <a:pt x="6985931" y="94918"/>
                    <a:pt x="6981919" y="90858"/>
                    <a:pt x="6981919" y="85931"/>
                  </a:cubicBezTo>
                  <a:cubicBezTo>
                    <a:pt x="6981919" y="81003"/>
                    <a:pt x="6985931" y="76947"/>
                    <a:pt x="6990880" y="76947"/>
                  </a:cubicBezTo>
                  <a:close/>
                  <a:moveTo>
                    <a:pt x="6687318" y="76947"/>
                  </a:moveTo>
                  <a:cubicBezTo>
                    <a:pt x="6692267" y="76947"/>
                    <a:pt x="6696278" y="81003"/>
                    <a:pt x="6696278" y="85931"/>
                  </a:cubicBezTo>
                  <a:cubicBezTo>
                    <a:pt x="6696278" y="90858"/>
                    <a:pt x="6692267" y="94918"/>
                    <a:pt x="6687318" y="94918"/>
                  </a:cubicBezTo>
                  <a:cubicBezTo>
                    <a:pt x="6682369" y="94918"/>
                    <a:pt x="6678357" y="90858"/>
                    <a:pt x="6678357" y="85931"/>
                  </a:cubicBezTo>
                  <a:cubicBezTo>
                    <a:pt x="6678357" y="81003"/>
                    <a:pt x="6682369" y="76947"/>
                    <a:pt x="6687318" y="76947"/>
                  </a:cubicBezTo>
                  <a:close/>
                  <a:moveTo>
                    <a:pt x="6383755" y="76947"/>
                  </a:moveTo>
                  <a:cubicBezTo>
                    <a:pt x="6388704" y="76947"/>
                    <a:pt x="6392716" y="81003"/>
                    <a:pt x="6392716" y="85931"/>
                  </a:cubicBezTo>
                  <a:cubicBezTo>
                    <a:pt x="6392716" y="90858"/>
                    <a:pt x="6388704" y="94918"/>
                    <a:pt x="6383755" y="94918"/>
                  </a:cubicBezTo>
                  <a:cubicBezTo>
                    <a:pt x="6378806" y="94918"/>
                    <a:pt x="6374795" y="90858"/>
                    <a:pt x="6374795" y="85931"/>
                  </a:cubicBezTo>
                  <a:cubicBezTo>
                    <a:pt x="6374795" y="81003"/>
                    <a:pt x="6378806" y="76947"/>
                    <a:pt x="6383755" y="76947"/>
                  </a:cubicBezTo>
                  <a:close/>
                  <a:moveTo>
                    <a:pt x="6080194" y="76947"/>
                  </a:moveTo>
                  <a:cubicBezTo>
                    <a:pt x="6085143" y="76947"/>
                    <a:pt x="6089155" y="81003"/>
                    <a:pt x="6089155" y="85931"/>
                  </a:cubicBezTo>
                  <a:cubicBezTo>
                    <a:pt x="6089155" y="90858"/>
                    <a:pt x="6085143" y="94918"/>
                    <a:pt x="6080194" y="94918"/>
                  </a:cubicBezTo>
                  <a:cubicBezTo>
                    <a:pt x="6075245" y="94918"/>
                    <a:pt x="6071234" y="90858"/>
                    <a:pt x="6071234" y="85931"/>
                  </a:cubicBezTo>
                  <a:cubicBezTo>
                    <a:pt x="6071234" y="81003"/>
                    <a:pt x="6075245" y="76947"/>
                    <a:pt x="6080194" y="76947"/>
                  </a:cubicBezTo>
                  <a:close/>
                  <a:moveTo>
                    <a:pt x="5776632" y="76947"/>
                  </a:moveTo>
                  <a:cubicBezTo>
                    <a:pt x="5781581" y="76947"/>
                    <a:pt x="5785593" y="81003"/>
                    <a:pt x="5785593" y="85931"/>
                  </a:cubicBezTo>
                  <a:cubicBezTo>
                    <a:pt x="5785593" y="90858"/>
                    <a:pt x="5781581" y="94918"/>
                    <a:pt x="5776632" y="94918"/>
                  </a:cubicBezTo>
                  <a:cubicBezTo>
                    <a:pt x="5771683" y="94918"/>
                    <a:pt x="5767672" y="90858"/>
                    <a:pt x="5767672" y="85931"/>
                  </a:cubicBezTo>
                  <a:cubicBezTo>
                    <a:pt x="5767672" y="81003"/>
                    <a:pt x="5771683" y="76947"/>
                    <a:pt x="5776632" y="76947"/>
                  </a:cubicBezTo>
                  <a:close/>
                  <a:moveTo>
                    <a:pt x="5473070" y="76947"/>
                  </a:moveTo>
                  <a:cubicBezTo>
                    <a:pt x="5478019" y="76947"/>
                    <a:pt x="5482031" y="81003"/>
                    <a:pt x="5482031" y="85931"/>
                  </a:cubicBezTo>
                  <a:cubicBezTo>
                    <a:pt x="5482031" y="90858"/>
                    <a:pt x="5478019" y="94918"/>
                    <a:pt x="5473070" y="94918"/>
                  </a:cubicBezTo>
                  <a:cubicBezTo>
                    <a:pt x="5468121" y="94918"/>
                    <a:pt x="5464110" y="90858"/>
                    <a:pt x="5464110" y="85931"/>
                  </a:cubicBezTo>
                  <a:cubicBezTo>
                    <a:pt x="5464110" y="81003"/>
                    <a:pt x="5468121" y="76947"/>
                    <a:pt x="5473070" y="76947"/>
                  </a:cubicBezTo>
                  <a:close/>
                  <a:moveTo>
                    <a:pt x="5169508" y="76947"/>
                  </a:moveTo>
                  <a:cubicBezTo>
                    <a:pt x="5174457" y="76947"/>
                    <a:pt x="5178469" y="81003"/>
                    <a:pt x="5178469" y="85931"/>
                  </a:cubicBezTo>
                  <a:cubicBezTo>
                    <a:pt x="5178469" y="90858"/>
                    <a:pt x="5174457" y="94919"/>
                    <a:pt x="5169508" y="94919"/>
                  </a:cubicBezTo>
                  <a:cubicBezTo>
                    <a:pt x="5164559" y="94919"/>
                    <a:pt x="5160548" y="90858"/>
                    <a:pt x="5160548" y="85931"/>
                  </a:cubicBezTo>
                  <a:cubicBezTo>
                    <a:pt x="5160548" y="81003"/>
                    <a:pt x="5164559" y="76947"/>
                    <a:pt x="5169508" y="76947"/>
                  </a:cubicBezTo>
                  <a:close/>
                  <a:moveTo>
                    <a:pt x="4865947" y="76947"/>
                  </a:moveTo>
                  <a:cubicBezTo>
                    <a:pt x="4870896" y="76947"/>
                    <a:pt x="4874908" y="81003"/>
                    <a:pt x="4874908" y="85931"/>
                  </a:cubicBezTo>
                  <a:cubicBezTo>
                    <a:pt x="4874908" y="90858"/>
                    <a:pt x="4870896" y="94919"/>
                    <a:pt x="4865947" y="94919"/>
                  </a:cubicBezTo>
                  <a:cubicBezTo>
                    <a:pt x="4860998" y="94919"/>
                    <a:pt x="4856987" y="90858"/>
                    <a:pt x="4856987" y="85931"/>
                  </a:cubicBezTo>
                  <a:cubicBezTo>
                    <a:pt x="4856987" y="81003"/>
                    <a:pt x="4860998" y="76947"/>
                    <a:pt x="4865947" y="76947"/>
                  </a:cubicBezTo>
                  <a:close/>
                  <a:moveTo>
                    <a:pt x="4562385" y="76947"/>
                  </a:moveTo>
                  <a:cubicBezTo>
                    <a:pt x="4567334" y="76947"/>
                    <a:pt x="4571346" y="81003"/>
                    <a:pt x="4571346" y="85931"/>
                  </a:cubicBezTo>
                  <a:cubicBezTo>
                    <a:pt x="4571346" y="90858"/>
                    <a:pt x="4567334" y="94919"/>
                    <a:pt x="4562385" y="94919"/>
                  </a:cubicBezTo>
                  <a:cubicBezTo>
                    <a:pt x="4557436" y="94919"/>
                    <a:pt x="4553425" y="90858"/>
                    <a:pt x="4553425" y="85931"/>
                  </a:cubicBezTo>
                  <a:cubicBezTo>
                    <a:pt x="4553425" y="81003"/>
                    <a:pt x="4557436" y="76947"/>
                    <a:pt x="4562385" y="76947"/>
                  </a:cubicBezTo>
                  <a:close/>
                  <a:moveTo>
                    <a:pt x="4258823" y="76947"/>
                  </a:moveTo>
                  <a:cubicBezTo>
                    <a:pt x="4263772" y="76947"/>
                    <a:pt x="4267784" y="81003"/>
                    <a:pt x="4267784" y="85931"/>
                  </a:cubicBezTo>
                  <a:cubicBezTo>
                    <a:pt x="4267784" y="90858"/>
                    <a:pt x="4263772" y="94919"/>
                    <a:pt x="4258823" y="94919"/>
                  </a:cubicBezTo>
                  <a:cubicBezTo>
                    <a:pt x="4253874" y="94919"/>
                    <a:pt x="4249863" y="90858"/>
                    <a:pt x="4249863" y="85931"/>
                  </a:cubicBezTo>
                  <a:cubicBezTo>
                    <a:pt x="4249863" y="81003"/>
                    <a:pt x="4253874" y="76947"/>
                    <a:pt x="4258823" y="76947"/>
                  </a:cubicBezTo>
                  <a:close/>
                  <a:moveTo>
                    <a:pt x="3955261" y="76947"/>
                  </a:moveTo>
                  <a:cubicBezTo>
                    <a:pt x="3960210" y="76947"/>
                    <a:pt x="3964222" y="81003"/>
                    <a:pt x="3964222" y="85931"/>
                  </a:cubicBezTo>
                  <a:cubicBezTo>
                    <a:pt x="3964222" y="90858"/>
                    <a:pt x="3960210" y="94919"/>
                    <a:pt x="3955261" y="94919"/>
                  </a:cubicBezTo>
                  <a:cubicBezTo>
                    <a:pt x="3950312" y="94919"/>
                    <a:pt x="3946301" y="90858"/>
                    <a:pt x="3946301" y="85931"/>
                  </a:cubicBezTo>
                  <a:cubicBezTo>
                    <a:pt x="3946301" y="81003"/>
                    <a:pt x="3950312" y="76947"/>
                    <a:pt x="3955261" y="76947"/>
                  </a:cubicBezTo>
                  <a:close/>
                  <a:moveTo>
                    <a:pt x="3651699" y="76947"/>
                  </a:moveTo>
                  <a:cubicBezTo>
                    <a:pt x="3656648" y="76947"/>
                    <a:pt x="3660660" y="81003"/>
                    <a:pt x="3660660" y="85931"/>
                  </a:cubicBezTo>
                  <a:cubicBezTo>
                    <a:pt x="3660660" y="90858"/>
                    <a:pt x="3656648" y="94919"/>
                    <a:pt x="3651699" y="94919"/>
                  </a:cubicBezTo>
                  <a:cubicBezTo>
                    <a:pt x="3646751" y="94919"/>
                    <a:pt x="3642739" y="90858"/>
                    <a:pt x="3642739" y="85931"/>
                  </a:cubicBezTo>
                  <a:cubicBezTo>
                    <a:pt x="3642739" y="81003"/>
                    <a:pt x="3646751" y="76947"/>
                    <a:pt x="3651699" y="76947"/>
                  </a:cubicBezTo>
                  <a:close/>
                  <a:moveTo>
                    <a:pt x="3348176" y="76947"/>
                  </a:moveTo>
                  <a:cubicBezTo>
                    <a:pt x="3353124" y="76947"/>
                    <a:pt x="3357137" y="81003"/>
                    <a:pt x="3357137" y="85931"/>
                  </a:cubicBezTo>
                  <a:cubicBezTo>
                    <a:pt x="3357137" y="90858"/>
                    <a:pt x="3353124" y="94919"/>
                    <a:pt x="3348176" y="94919"/>
                  </a:cubicBezTo>
                  <a:cubicBezTo>
                    <a:pt x="3343227" y="94919"/>
                    <a:pt x="3339215" y="90858"/>
                    <a:pt x="3339215" y="85931"/>
                  </a:cubicBezTo>
                  <a:cubicBezTo>
                    <a:pt x="3339215" y="81003"/>
                    <a:pt x="3343227" y="76947"/>
                    <a:pt x="3348176" y="76947"/>
                  </a:cubicBezTo>
                  <a:close/>
                  <a:moveTo>
                    <a:pt x="3044650" y="76947"/>
                  </a:moveTo>
                  <a:cubicBezTo>
                    <a:pt x="3049600" y="76947"/>
                    <a:pt x="3053611" y="81003"/>
                    <a:pt x="3053611" y="85931"/>
                  </a:cubicBezTo>
                  <a:cubicBezTo>
                    <a:pt x="3053611" y="90858"/>
                    <a:pt x="3049600" y="94919"/>
                    <a:pt x="3044650" y="94919"/>
                  </a:cubicBezTo>
                  <a:cubicBezTo>
                    <a:pt x="3039699" y="94919"/>
                    <a:pt x="3035688" y="90858"/>
                    <a:pt x="3035688" y="85931"/>
                  </a:cubicBezTo>
                  <a:cubicBezTo>
                    <a:pt x="3035688" y="81003"/>
                    <a:pt x="3039699" y="76947"/>
                    <a:pt x="3044650" y="76947"/>
                  </a:cubicBezTo>
                  <a:close/>
                  <a:moveTo>
                    <a:pt x="2741093" y="76947"/>
                  </a:moveTo>
                  <a:cubicBezTo>
                    <a:pt x="2746043" y="76947"/>
                    <a:pt x="2750056" y="81003"/>
                    <a:pt x="2750056" y="85931"/>
                  </a:cubicBezTo>
                  <a:cubicBezTo>
                    <a:pt x="2750056" y="90858"/>
                    <a:pt x="2746043" y="94920"/>
                    <a:pt x="2741093" y="94920"/>
                  </a:cubicBezTo>
                  <a:cubicBezTo>
                    <a:pt x="2736145" y="94920"/>
                    <a:pt x="2732133" y="90858"/>
                    <a:pt x="2732133" y="85931"/>
                  </a:cubicBezTo>
                  <a:cubicBezTo>
                    <a:pt x="2732133" y="81003"/>
                    <a:pt x="2736145" y="76947"/>
                    <a:pt x="2741093" y="76947"/>
                  </a:cubicBezTo>
                  <a:close/>
                  <a:moveTo>
                    <a:pt x="2437543" y="76947"/>
                  </a:moveTo>
                  <a:cubicBezTo>
                    <a:pt x="2442495" y="76947"/>
                    <a:pt x="2446506" y="81003"/>
                    <a:pt x="2446506" y="85931"/>
                  </a:cubicBezTo>
                  <a:cubicBezTo>
                    <a:pt x="2446506" y="90858"/>
                    <a:pt x="2442495" y="94920"/>
                    <a:pt x="2437543" y="94920"/>
                  </a:cubicBezTo>
                  <a:cubicBezTo>
                    <a:pt x="2432606" y="94920"/>
                    <a:pt x="2428594" y="90858"/>
                    <a:pt x="2428594" y="85931"/>
                  </a:cubicBezTo>
                  <a:cubicBezTo>
                    <a:pt x="2428594" y="81003"/>
                    <a:pt x="2432606" y="76947"/>
                    <a:pt x="2437543" y="76947"/>
                  </a:cubicBezTo>
                  <a:close/>
                  <a:moveTo>
                    <a:pt x="2133976" y="76947"/>
                  </a:moveTo>
                  <a:cubicBezTo>
                    <a:pt x="2138922" y="76947"/>
                    <a:pt x="2142927" y="81003"/>
                    <a:pt x="2142927" y="85931"/>
                  </a:cubicBezTo>
                  <a:cubicBezTo>
                    <a:pt x="2142927" y="90858"/>
                    <a:pt x="2138922" y="94920"/>
                    <a:pt x="2133976" y="94920"/>
                  </a:cubicBezTo>
                  <a:cubicBezTo>
                    <a:pt x="2129026" y="94920"/>
                    <a:pt x="2125013" y="90858"/>
                    <a:pt x="2125013" y="85931"/>
                  </a:cubicBezTo>
                  <a:cubicBezTo>
                    <a:pt x="2125013" y="81003"/>
                    <a:pt x="2129026" y="76947"/>
                    <a:pt x="2133976" y="76947"/>
                  </a:cubicBezTo>
                  <a:close/>
                  <a:moveTo>
                    <a:pt x="1830415" y="76947"/>
                  </a:moveTo>
                  <a:cubicBezTo>
                    <a:pt x="1835363" y="76947"/>
                    <a:pt x="1839375" y="81003"/>
                    <a:pt x="1839375" y="85931"/>
                  </a:cubicBezTo>
                  <a:cubicBezTo>
                    <a:pt x="1839375" y="90858"/>
                    <a:pt x="1835363" y="94920"/>
                    <a:pt x="1830415" y="94920"/>
                  </a:cubicBezTo>
                  <a:cubicBezTo>
                    <a:pt x="1825466" y="94920"/>
                    <a:pt x="1821454" y="90858"/>
                    <a:pt x="1821454" y="85931"/>
                  </a:cubicBezTo>
                  <a:cubicBezTo>
                    <a:pt x="1821454" y="81003"/>
                    <a:pt x="1825466" y="76947"/>
                    <a:pt x="1830415" y="76947"/>
                  </a:cubicBezTo>
                  <a:close/>
                  <a:moveTo>
                    <a:pt x="1526855" y="76947"/>
                  </a:moveTo>
                  <a:cubicBezTo>
                    <a:pt x="1531803" y="76947"/>
                    <a:pt x="1535814" y="81003"/>
                    <a:pt x="1535814" y="85931"/>
                  </a:cubicBezTo>
                  <a:cubicBezTo>
                    <a:pt x="1535814" y="90858"/>
                    <a:pt x="1531803" y="94920"/>
                    <a:pt x="1526855" y="94920"/>
                  </a:cubicBezTo>
                  <a:cubicBezTo>
                    <a:pt x="1521908" y="94920"/>
                    <a:pt x="1517896" y="90858"/>
                    <a:pt x="1517896" y="85931"/>
                  </a:cubicBezTo>
                  <a:cubicBezTo>
                    <a:pt x="1517896" y="81003"/>
                    <a:pt x="1521908" y="76947"/>
                    <a:pt x="1526855" y="76947"/>
                  </a:cubicBezTo>
                  <a:close/>
                  <a:moveTo>
                    <a:pt x="1223290" y="76947"/>
                  </a:moveTo>
                  <a:cubicBezTo>
                    <a:pt x="1228240" y="76947"/>
                    <a:pt x="1232252" y="81003"/>
                    <a:pt x="1232252" y="85931"/>
                  </a:cubicBezTo>
                  <a:cubicBezTo>
                    <a:pt x="1232252" y="90858"/>
                    <a:pt x="1228240" y="94920"/>
                    <a:pt x="1223290" y="94920"/>
                  </a:cubicBezTo>
                  <a:cubicBezTo>
                    <a:pt x="1218342" y="94920"/>
                    <a:pt x="1214330" y="90858"/>
                    <a:pt x="1214330" y="85931"/>
                  </a:cubicBezTo>
                  <a:cubicBezTo>
                    <a:pt x="1214330" y="81003"/>
                    <a:pt x="1218342" y="76947"/>
                    <a:pt x="1223290" y="76947"/>
                  </a:cubicBezTo>
                  <a:close/>
                  <a:moveTo>
                    <a:pt x="919733" y="76947"/>
                  </a:moveTo>
                  <a:cubicBezTo>
                    <a:pt x="924681" y="76947"/>
                    <a:pt x="928693" y="81003"/>
                    <a:pt x="928693" y="85931"/>
                  </a:cubicBezTo>
                  <a:cubicBezTo>
                    <a:pt x="928693" y="90858"/>
                    <a:pt x="924681" y="94920"/>
                    <a:pt x="919733" y="94920"/>
                  </a:cubicBezTo>
                  <a:cubicBezTo>
                    <a:pt x="914781" y="94920"/>
                    <a:pt x="910771" y="90858"/>
                    <a:pt x="910771" y="85931"/>
                  </a:cubicBezTo>
                  <a:cubicBezTo>
                    <a:pt x="910771" y="81003"/>
                    <a:pt x="914781" y="76947"/>
                    <a:pt x="919733" y="76947"/>
                  </a:cubicBezTo>
                  <a:close/>
                  <a:moveTo>
                    <a:pt x="616153" y="76947"/>
                  </a:moveTo>
                  <a:cubicBezTo>
                    <a:pt x="621102" y="76947"/>
                    <a:pt x="625114" y="81003"/>
                    <a:pt x="625114" y="85931"/>
                  </a:cubicBezTo>
                  <a:cubicBezTo>
                    <a:pt x="625114" y="90858"/>
                    <a:pt x="621102" y="94920"/>
                    <a:pt x="616153" y="94920"/>
                  </a:cubicBezTo>
                  <a:cubicBezTo>
                    <a:pt x="611205" y="94920"/>
                    <a:pt x="607193" y="90858"/>
                    <a:pt x="607193" y="85931"/>
                  </a:cubicBezTo>
                  <a:cubicBezTo>
                    <a:pt x="607193" y="81003"/>
                    <a:pt x="611205" y="76947"/>
                    <a:pt x="616153" y="76947"/>
                  </a:cubicBezTo>
                  <a:close/>
                  <a:moveTo>
                    <a:pt x="312596" y="76947"/>
                  </a:moveTo>
                  <a:cubicBezTo>
                    <a:pt x="317545" y="76947"/>
                    <a:pt x="321556" y="81003"/>
                    <a:pt x="321556" y="85931"/>
                  </a:cubicBezTo>
                  <a:cubicBezTo>
                    <a:pt x="321556" y="90858"/>
                    <a:pt x="317545" y="94921"/>
                    <a:pt x="312596" y="94921"/>
                  </a:cubicBezTo>
                  <a:cubicBezTo>
                    <a:pt x="307647" y="94921"/>
                    <a:pt x="303636" y="90858"/>
                    <a:pt x="303636" y="85931"/>
                  </a:cubicBezTo>
                  <a:cubicBezTo>
                    <a:pt x="303636" y="81003"/>
                    <a:pt x="307647" y="76947"/>
                    <a:pt x="312596" y="76947"/>
                  </a:cubicBezTo>
                  <a:close/>
                  <a:moveTo>
                    <a:pt x="9037" y="76947"/>
                  </a:moveTo>
                  <a:cubicBezTo>
                    <a:pt x="13986" y="76947"/>
                    <a:pt x="17998" y="81003"/>
                    <a:pt x="17998" y="85931"/>
                  </a:cubicBezTo>
                  <a:cubicBezTo>
                    <a:pt x="17998" y="90858"/>
                    <a:pt x="13986" y="94921"/>
                    <a:pt x="9037" y="94921"/>
                  </a:cubicBezTo>
                  <a:cubicBezTo>
                    <a:pt x="4089" y="94921"/>
                    <a:pt x="77" y="90858"/>
                    <a:pt x="77" y="85931"/>
                  </a:cubicBezTo>
                  <a:cubicBezTo>
                    <a:pt x="77" y="81003"/>
                    <a:pt x="4089" y="76947"/>
                    <a:pt x="9037" y="76947"/>
                  </a:cubicBezTo>
                  <a:close/>
                  <a:moveTo>
                    <a:pt x="6532742" y="38"/>
                  </a:moveTo>
                  <a:cubicBezTo>
                    <a:pt x="6537691" y="38"/>
                    <a:pt x="6541703" y="4018"/>
                    <a:pt x="6541703" y="9022"/>
                  </a:cubicBezTo>
                  <a:cubicBezTo>
                    <a:pt x="6541703" y="13949"/>
                    <a:pt x="6537691" y="17929"/>
                    <a:pt x="6532742" y="17929"/>
                  </a:cubicBezTo>
                  <a:cubicBezTo>
                    <a:pt x="6527793" y="17929"/>
                    <a:pt x="6523782" y="13949"/>
                    <a:pt x="6523782" y="9022"/>
                  </a:cubicBezTo>
                  <a:cubicBezTo>
                    <a:pt x="6523782" y="4018"/>
                    <a:pt x="6527793" y="38"/>
                    <a:pt x="6532742" y="38"/>
                  </a:cubicBezTo>
                  <a:close/>
                  <a:moveTo>
                    <a:pt x="6229459" y="38"/>
                  </a:moveTo>
                  <a:cubicBezTo>
                    <a:pt x="6234408" y="38"/>
                    <a:pt x="6238420" y="4018"/>
                    <a:pt x="6238420" y="9022"/>
                  </a:cubicBezTo>
                  <a:cubicBezTo>
                    <a:pt x="6238420" y="13949"/>
                    <a:pt x="6234408" y="17929"/>
                    <a:pt x="6229459" y="17929"/>
                  </a:cubicBezTo>
                  <a:cubicBezTo>
                    <a:pt x="6224510" y="17929"/>
                    <a:pt x="6220499" y="13949"/>
                    <a:pt x="6220499" y="9022"/>
                  </a:cubicBezTo>
                  <a:cubicBezTo>
                    <a:pt x="6220499" y="4018"/>
                    <a:pt x="6224510" y="38"/>
                    <a:pt x="6229459" y="38"/>
                  </a:cubicBezTo>
                  <a:close/>
                  <a:moveTo>
                    <a:pt x="5926177" y="38"/>
                  </a:moveTo>
                  <a:cubicBezTo>
                    <a:pt x="5931126" y="38"/>
                    <a:pt x="5935138" y="4018"/>
                    <a:pt x="5935138" y="9022"/>
                  </a:cubicBezTo>
                  <a:cubicBezTo>
                    <a:pt x="5935138" y="13949"/>
                    <a:pt x="5931126" y="17929"/>
                    <a:pt x="5926177" y="17929"/>
                  </a:cubicBezTo>
                  <a:cubicBezTo>
                    <a:pt x="5921228" y="17929"/>
                    <a:pt x="5917217" y="13949"/>
                    <a:pt x="5917217" y="9022"/>
                  </a:cubicBezTo>
                  <a:cubicBezTo>
                    <a:pt x="5917217" y="4018"/>
                    <a:pt x="5921228" y="38"/>
                    <a:pt x="5926177" y="38"/>
                  </a:cubicBezTo>
                  <a:close/>
                  <a:moveTo>
                    <a:pt x="5622895" y="38"/>
                  </a:moveTo>
                  <a:cubicBezTo>
                    <a:pt x="5627844" y="38"/>
                    <a:pt x="5631856" y="4018"/>
                    <a:pt x="5631856" y="9022"/>
                  </a:cubicBezTo>
                  <a:cubicBezTo>
                    <a:pt x="5631856" y="13949"/>
                    <a:pt x="5627844" y="17929"/>
                    <a:pt x="5622895" y="17929"/>
                  </a:cubicBezTo>
                  <a:cubicBezTo>
                    <a:pt x="5617946" y="17929"/>
                    <a:pt x="5613935" y="13949"/>
                    <a:pt x="5613935" y="9022"/>
                  </a:cubicBezTo>
                  <a:cubicBezTo>
                    <a:pt x="5613935" y="4018"/>
                    <a:pt x="5617946" y="38"/>
                    <a:pt x="5622895" y="38"/>
                  </a:cubicBezTo>
                  <a:close/>
                  <a:moveTo>
                    <a:pt x="5319613" y="38"/>
                  </a:moveTo>
                  <a:cubicBezTo>
                    <a:pt x="5324562" y="38"/>
                    <a:pt x="5328574" y="4018"/>
                    <a:pt x="5328574" y="9022"/>
                  </a:cubicBezTo>
                  <a:cubicBezTo>
                    <a:pt x="5328574" y="13949"/>
                    <a:pt x="5324562" y="17929"/>
                    <a:pt x="5319613" y="17929"/>
                  </a:cubicBezTo>
                  <a:cubicBezTo>
                    <a:pt x="5314664" y="17929"/>
                    <a:pt x="5310653" y="13949"/>
                    <a:pt x="5310653" y="9022"/>
                  </a:cubicBezTo>
                  <a:cubicBezTo>
                    <a:pt x="5310653" y="4018"/>
                    <a:pt x="5314664" y="38"/>
                    <a:pt x="5319613" y="38"/>
                  </a:cubicBezTo>
                  <a:close/>
                  <a:moveTo>
                    <a:pt x="5016330" y="38"/>
                  </a:moveTo>
                  <a:cubicBezTo>
                    <a:pt x="5021279" y="38"/>
                    <a:pt x="5025291" y="4018"/>
                    <a:pt x="5025291" y="9022"/>
                  </a:cubicBezTo>
                  <a:cubicBezTo>
                    <a:pt x="5025291" y="13949"/>
                    <a:pt x="5021279" y="17929"/>
                    <a:pt x="5016330" y="17929"/>
                  </a:cubicBezTo>
                  <a:cubicBezTo>
                    <a:pt x="5011381" y="17929"/>
                    <a:pt x="5007370" y="13949"/>
                    <a:pt x="5007370" y="9022"/>
                  </a:cubicBezTo>
                  <a:cubicBezTo>
                    <a:pt x="5007370" y="4018"/>
                    <a:pt x="5011381" y="38"/>
                    <a:pt x="5016330" y="38"/>
                  </a:cubicBezTo>
                  <a:close/>
                  <a:moveTo>
                    <a:pt x="4713048" y="38"/>
                  </a:moveTo>
                  <a:cubicBezTo>
                    <a:pt x="4717997" y="38"/>
                    <a:pt x="4722009" y="4018"/>
                    <a:pt x="4722009" y="9022"/>
                  </a:cubicBezTo>
                  <a:cubicBezTo>
                    <a:pt x="4722009" y="13949"/>
                    <a:pt x="4717997" y="17929"/>
                    <a:pt x="4713048" y="17929"/>
                  </a:cubicBezTo>
                  <a:cubicBezTo>
                    <a:pt x="4708099" y="17929"/>
                    <a:pt x="4704088" y="13949"/>
                    <a:pt x="4704088" y="9022"/>
                  </a:cubicBezTo>
                  <a:cubicBezTo>
                    <a:pt x="4704088" y="4018"/>
                    <a:pt x="4708099" y="38"/>
                    <a:pt x="4713048" y="38"/>
                  </a:cubicBezTo>
                  <a:close/>
                  <a:moveTo>
                    <a:pt x="4409765" y="38"/>
                  </a:moveTo>
                  <a:cubicBezTo>
                    <a:pt x="4414714" y="38"/>
                    <a:pt x="4418726" y="4018"/>
                    <a:pt x="4418726" y="9022"/>
                  </a:cubicBezTo>
                  <a:cubicBezTo>
                    <a:pt x="4418726" y="13949"/>
                    <a:pt x="4414714" y="17929"/>
                    <a:pt x="4409765" y="17929"/>
                  </a:cubicBezTo>
                  <a:cubicBezTo>
                    <a:pt x="4404816" y="17929"/>
                    <a:pt x="4400805" y="13949"/>
                    <a:pt x="4400805" y="9022"/>
                  </a:cubicBezTo>
                  <a:cubicBezTo>
                    <a:pt x="4400805" y="4018"/>
                    <a:pt x="4404816" y="38"/>
                    <a:pt x="4409765" y="38"/>
                  </a:cubicBezTo>
                  <a:close/>
                  <a:moveTo>
                    <a:pt x="4106483" y="38"/>
                  </a:moveTo>
                  <a:cubicBezTo>
                    <a:pt x="4111432" y="38"/>
                    <a:pt x="4115444" y="4018"/>
                    <a:pt x="4115444" y="9022"/>
                  </a:cubicBezTo>
                  <a:cubicBezTo>
                    <a:pt x="4115444" y="13949"/>
                    <a:pt x="4111432" y="17929"/>
                    <a:pt x="4106483" y="17929"/>
                  </a:cubicBezTo>
                  <a:cubicBezTo>
                    <a:pt x="4101534" y="17929"/>
                    <a:pt x="4097523" y="13949"/>
                    <a:pt x="4097523" y="9022"/>
                  </a:cubicBezTo>
                  <a:cubicBezTo>
                    <a:pt x="4097523" y="4018"/>
                    <a:pt x="4101534" y="38"/>
                    <a:pt x="4106483" y="38"/>
                  </a:cubicBezTo>
                  <a:close/>
                  <a:moveTo>
                    <a:pt x="3803200" y="38"/>
                  </a:moveTo>
                  <a:cubicBezTo>
                    <a:pt x="3808149" y="38"/>
                    <a:pt x="3812161" y="4018"/>
                    <a:pt x="3812161" y="9022"/>
                  </a:cubicBezTo>
                  <a:cubicBezTo>
                    <a:pt x="3812161" y="13949"/>
                    <a:pt x="3808149" y="17929"/>
                    <a:pt x="3803200" y="17929"/>
                  </a:cubicBezTo>
                  <a:cubicBezTo>
                    <a:pt x="3798252" y="17929"/>
                    <a:pt x="3794240" y="13949"/>
                    <a:pt x="3794240" y="9022"/>
                  </a:cubicBezTo>
                  <a:cubicBezTo>
                    <a:pt x="3794240" y="4018"/>
                    <a:pt x="3798252" y="38"/>
                    <a:pt x="3803200" y="38"/>
                  </a:cubicBezTo>
                  <a:close/>
                  <a:moveTo>
                    <a:pt x="3499920" y="38"/>
                  </a:moveTo>
                  <a:cubicBezTo>
                    <a:pt x="3504867" y="38"/>
                    <a:pt x="3508879" y="4018"/>
                    <a:pt x="3508879" y="9022"/>
                  </a:cubicBezTo>
                  <a:cubicBezTo>
                    <a:pt x="3508879" y="13949"/>
                    <a:pt x="3504867" y="17929"/>
                    <a:pt x="3499920" y="17929"/>
                  </a:cubicBezTo>
                  <a:cubicBezTo>
                    <a:pt x="3495007" y="17929"/>
                    <a:pt x="3490996" y="13949"/>
                    <a:pt x="3490996" y="9022"/>
                  </a:cubicBezTo>
                  <a:cubicBezTo>
                    <a:pt x="3490996" y="4018"/>
                    <a:pt x="3495007" y="38"/>
                    <a:pt x="3499920" y="38"/>
                  </a:cubicBezTo>
                  <a:close/>
                  <a:moveTo>
                    <a:pt x="3196685" y="38"/>
                  </a:moveTo>
                  <a:cubicBezTo>
                    <a:pt x="3201635" y="38"/>
                    <a:pt x="3205648" y="4018"/>
                    <a:pt x="3205648" y="9022"/>
                  </a:cubicBezTo>
                  <a:cubicBezTo>
                    <a:pt x="3205648" y="13949"/>
                    <a:pt x="3201635" y="17929"/>
                    <a:pt x="3196685" y="17929"/>
                  </a:cubicBezTo>
                  <a:cubicBezTo>
                    <a:pt x="3191739" y="17929"/>
                    <a:pt x="3187727" y="13949"/>
                    <a:pt x="3187727" y="9022"/>
                  </a:cubicBezTo>
                  <a:cubicBezTo>
                    <a:pt x="3187727" y="4018"/>
                    <a:pt x="3191739" y="38"/>
                    <a:pt x="3196685" y="38"/>
                  </a:cubicBezTo>
                  <a:close/>
                  <a:moveTo>
                    <a:pt x="2893432" y="38"/>
                  </a:moveTo>
                  <a:cubicBezTo>
                    <a:pt x="2898381" y="38"/>
                    <a:pt x="2902391" y="4018"/>
                    <a:pt x="2902391" y="9022"/>
                  </a:cubicBezTo>
                  <a:cubicBezTo>
                    <a:pt x="2902391" y="13949"/>
                    <a:pt x="2898381" y="17929"/>
                    <a:pt x="2893432" y="17929"/>
                  </a:cubicBezTo>
                  <a:cubicBezTo>
                    <a:pt x="2888481" y="17929"/>
                    <a:pt x="2884471" y="13949"/>
                    <a:pt x="2884471" y="9022"/>
                  </a:cubicBezTo>
                  <a:cubicBezTo>
                    <a:pt x="2884471" y="4018"/>
                    <a:pt x="2888481" y="38"/>
                    <a:pt x="2893432" y="38"/>
                  </a:cubicBezTo>
                  <a:close/>
                  <a:moveTo>
                    <a:pt x="2590152" y="38"/>
                  </a:moveTo>
                  <a:cubicBezTo>
                    <a:pt x="2595097" y="38"/>
                    <a:pt x="2599110" y="4018"/>
                    <a:pt x="2599110" y="9022"/>
                  </a:cubicBezTo>
                  <a:cubicBezTo>
                    <a:pt x="2599110" y="13949"/>
                    <a:pt x="2595097" y="17929"/>
                    <a:pt x="2590152" y="17929"/>
                  </a:cubicBezTo>
                  <a:cubicBezTo>
                    <a:pt x="2585204" y="17929"/>
                    <a:pt x="2581192" y="13949"/>
                    <a:pt x="2581192" y="9022"/>
                  </a:cubicBezTo>
                  <a:cubicBezTo>
                    <a:pt x="2581192" y="4018"/>
                    <a:pt x="2585204" y="38"/>
                    <a:pt x="2590152" y="38"/>
                  </a:cubicBezTo>
                  <a:close/>
                  <a:moveTo>
                    <a:pt x="2286867" y="38"/>
                  </a:moveTo>
                  <a:cubicBezTo>
                    <a:pt x="2291812" y="38"/>
                    <a:pt x="2295825" y="4018"/>
                    <a:pt x="2295825" y="9022"/>
                  </a:cubicBezTo>
                  <a:cubicBezTo>
                    <a:pt x="2295825" y="13949"/>
                    <a:pt x="2291812" y="17929"/>
                    <a:pt x="2286867" y="17929"/>
                  </a:cubicBezTo>
                  <a:cubicBezTo>
                    <a:pt x="2281916" y="17929"/>
                    <a:pt x="2277912" y="13949"/>
                    <a:pt x="2277912" y="9022"/>
                  </a:cubicBezTo>
                  <a:cubicBezTo>
                    <a:pt x="2277912" y="4018"/>
                    <a:pt x="2281916" y="38"/>
                    <a:pt x="2286867" y="38"/>
                  </a:cubicBezTo>
                  <a:close/>
                  <a:moveTo>
                    <a:pt x="1983589" y="38"/>
                  </a:moveTo>
                  <a:cubicBezTo>
                    <a:pt x="1988538" y="38"/>
                    <a:pt x="1992551" y="4018"/>
                    <a:pt x="1992551" y="9022"/>
                  </a:cubicBezTo>
                  <a:cubicBezTo>
                    <a:pt x="1992551" y="13949"/>
                    <a:pt x="1988538" y="17929"/>
                    <a:pt x="1983589" y="17929"/>
                  </a:cubicBezTo>
                  <a:cubicBezTo>
                    <a:pt x="1978639" y="17929"/>
                    <a:pt x="1974628" y="13949"/>
                    <a:pt x="1974628" y="9022"/>
                  </a:cubicBezTo>
                  <a:cubicBezTo>
                    <a:pt x="1974628" y="4018"/>
                    <a:pt x="1978639" y="38"/>
                    <a:pt x="1983589" y="38"/>
                  </a:cubicBezTo>
                  <a:close/>
                  <a:moveTo>
                    <a:pt x="1680314" y="38"/>
                  </a:moveTo>
                  <a:cubicBezTo>
                    <a:pt x="1685263" y="38"/>
                    <a:pt x="1689275" y="4018"/>
                    <a:pt x="1689275" y="9022"/>
                  </a:cubicBezTo>
                  <a:cubicBezTo>
                    <a:pt x="1689275" y="13949"/>
                    <a:pt x="1685263" y="17929"/>
                    <a:pt x="1680314" y="17929"/>
                  </a:cubicBezTo>
                  <a:cubicBezTo>
                    <a:pt x="1675365" y="17929"/>
                    <a:pt x="1671353" y="13949"/>
                    <a:pt x="1671353" y="9022"/>
                  </a:cubicBezTo>
                  <a:cubicBezTo>
                    <a:pt x="1671353" y="4018"/>
                    <a:pt x="1675365" y="38"/>
                    <a:pt x="1680314" y="38"/>
                  </a:cubicBezTo>
                  <a:close/>
                  <a:moveTo>
                    <a:pt x="1377023" y="38"/>
                  </a:moveTo>
                  <a:cubicBezTo>
                    <a:pt x="1381974" y="38"/>
                    <a:pt x="1385986" y="4018"/>
                    <a:pt x="1385986" y="9022"/>
                  </a:cubicBezTo>
                  <a:cubicBezTo>
                    <a:pt x="1385986" y="13949"/>
                    <a:pt x="1381974" y="17929"/>
                    <a:pt x="1377023" y="17929"/>
                  </a:cubicBezTo>
                  <a:cubicBezTo>
                    <a:pt x="1372071" y="17929"/>
                    <a:pt x="1368062" y="13949"/>
                    <a:pt x="1368062" y="9022"/>
                  </a:cubicBezTo>
                  <a:cubicBezTo>
                    <a:pt x="1368062" y="4018"/>
                    <a:pt x="1372071" y="38"/>
                    <a:pt x="1377023" y="38"/>
                  </a:cubicBezTo>
                  <a:close/>
                  <a:moveTo>
                    <a:pt x="1073743" y="38"/>
                  </a:moveTo>
                  <a:cubicBezTo>
                    <a:pt x="1078692" y="38"/>
                    <a:pt x="1082704" y="4018"/>
                    <a:pt x="1082704" y="9022"/>
                  </a:cubicBezTo>
                  <a:cubicBezTo>
                    <a:pt x="1082704" y="13949"/>
                    <a:pt x="1078692" y="17929"/>
                    <a:pt x="1073743" y="17929"/>
                  </a:cubicBezTo>
                  <a:cubicBezTo>
                    <a:pt x="1068793" y="17929"/>
                    <a:pt x="1064782" y="13949"/>
                    <a:pt x="1064782" y="9022"/>
                  </a:cubicBezTo>
                  <a:cubicBezTo>
                    <a:pt x="1064782" y="4018"/>
                    <a:pt x="1068793" y="38"/>
                    <a:pt x="1073743" y="38"/>
                  </a:cubicBezTo>
                  <a:close/>
                  <a:moveTo>
                    <a:pt x="770464" y="38"/>
                  </a:moveTo>
                  <a:cubicBezTo>
                    <a:pt x="775413" y="38"/>
                    <a:pt x="779424" y="4018"/>
                    <a:pt x="779424" y="9022"/>
                  </a:cubicBezTo>
                  <a:cubicBezTo>
                    <a:pt x="779424" y="13949"/>
                    <a:pt x="775413" y="17929"/>
                    <a:pt x="770464" y="17929"/>
                  </a:cubicBezTo>
                  <a:cubicBezTo>
                    <a:pt x="765516" y="17929"/>
                    <a:pt x="761504" y="13949"/>
                    <a:pt x="761504" y="9022"/>
                  </a:cubicBezTo>
                  <a:cubicBezTo>
                    <a:pt x="761504" y="4018"/>
                    <a:pt x="765516" y="38"/>
                    <a:pt x="770464" y="38"/>
                  </a:cubicBezTo>
                  <a:close/>
                  <a:moveTo>
                    <a:pt x="467166" y="38"/>
                  </a:moveTo>
                  <a:cubicBezTo>
                    <a:pt x="472115" y="38"/>
                    <a:pt x="476126" y="4018"/>
                    <a:pt x="476126" y="9022"/>
                  </a:cubicBezTo>
                  <a:cubicBezTo>
                    <a:pt x="476126" y="13949"/>
                    <a:pt x="472115" y="17929"/>
                    <a:pt x="467166" y="17929"/>
                  </a:cubicBezTo>
                  <a:cubicBezTo>
                    <a:pt x="462217" y="17929"/>
                    <a:pt x="458205" y="13949"/>
                    <a:pt x="458205" y="9022"/>
                  </a:cubicBezTo>
                  <a:cubicBezTo>
                    <a:pt x="458205" y="4018"/>
                    <a:pt x="462217" y="38"/>
                    <a:pt x="467166" y="38"/>
                  </a:cubicBezTo>
                  <a:close/>
                  <a:moveTo>
                    <a:pt x="163884" y="38"/>
                  </a:moveTo>
                  <a:cubicBezTo>
                    <a:pt x="168833" y="38"/>
                    <a:pt x="172844" y="4018"/>
                    <a:pt x="172844" y="9022"/>
                  </a:cubicBezTo>
                  <a:cubicBezTo>
                    <a:pt x="172844" y="13949"/>
                    <a:pt x="168833" y="17929"/>
                    <a:pt x="163884" y="17929"/>
                  </a:cubicBezTo>
                  <a:cubicBezTo>
                    <a:pt x="158936" y="17929"/>
                    <a:pt x="154924" y="13949"/>
                    <a:pt x="154924" y="9022"/>
                  </a:cubicBezTo>
                  <a:cubicBezTo>
                    <a:pt x="154924" y="4018"/>
                    <a:pt x="158936" y="38"/>
                    <a:pt x="163884" y="38"/>
                  </a:cubicBezTo>
                  <a:close/>
                  <a:moveTo>
                    <a:pt x="6836025" y="0"/>
                  </a:moveTo>
                  <a:cubicBezTo>
                    <a:pt x="6840974" y="0"/>
                    <a:pt x="6844985" y="4018"/>
                    <a:pt x="6844985" y="9022"/>
                  </a:cubicBezTo>
                  <a:cubicBezTo>
                    <a:pt x="6844985" y="13949"/>
                    <a:pt x="6840974" y="17929"/>
                    <a:pt x="6836025" y="17929"/>
                  </a:cubicBezTo>
                  <a:cubicBezTo>
                    <a:pt x="6831076" y="17929"/>
                    <a:pt x="6827064" y="13949"/>
                    <a:pt x="6827064" y="9022"/>
                  </a:cubicBezTo>
                  <a:cubicBezTo>
                    <a:pt x="6827064" y="4018"/>
                    <a:pt x="6831076" y="0"/>
                    <a:pt x="6836025" y="0"/>
                  </a:cubicBezTo>
                  <a:close/>
                </a:path>
              </a:pathLst>
            </a:custGeom>
            <a:solidFill>
              <a:srgbClr val="C2BDBD"/>
            </a:solidFill>
          </p:spPr>
          <p:txBody>
            <a:bodyPr wrap="square">
              <a:noAutofit/>
            </a:bodyPr>
            <a:lstStyle/>
            <a:p>
              <a:endParaRPr lang="en-US" dirty="0"/>
            </a:p>
          </p:txBody>
        </p:sp>
        <p:grpSp>
          <p:nvGrpSpPr>
            <p:cNvPr id="4521" name="Group 4520">
              <a:extLst>
                <a:ext uri="{FF2B5EF4-FFF2-40B4-BE49-F238E27FC236}">
                  <a16:creationId xmlns:a16="http://schemas.microsoft.com/office/drawing/2014/main" id="{C06F457D-29D4-4926-AE3A-69CACE44257C}"/>
                </a:ext>
              </a:extLst>
            </p:cNvPr>
            <p:cNvGrpSpPr/>
            <p:nvPr/>
          </p:nvGrpSpPr>
          <p:grpSpPr>
            <a:xfrm>
              <a:off x="361992" y="444158"/>
              <a:ext cx="6633167" cy="346249"/>
              <a:chOff x="361992" y="444158"/>
              <a:chExt cx="6633167" cy="346249"/>
            </a:xfrm>
          </p:grpSpPr>
          <p:sp>
            <p:nvSpPr>
              <p:cNvPr id="4517" name="TextBox 4517"/>
              <p:cNvSpPr txBox="1"/>
              <p:nvPr/>
            </p:nvSpPr>
            <p:spPr>
              <a:xfrm>
                <a:off x="361992" y="444158"/>
                <a:ext cx="3197306" cy="34624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>
                  <a:lnSpc>
                    <a:spcPts val="2704"/>
                  </a:lnSpc>
                  <a:spcBef>
                    <a:spcPct val="0"/>
                  </a:spcBef>
                </a:pPr>
                <a:r>
                  <a:rPr lang="en-US" sz="2254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Hexagonal dot paper</a:t>
                </a:r>
              </a:p>
            </p:txBody>
          </p:sp>
          <p:sp>
            <p:nvSpPr>
              <p:cNvPr id="4518" name="TextBox 4518"/>
              <p:cNvSpPr txBox="1"/>
              <p:nvPr/>
            </p:nvSpPr>
            <p:spPr>
              <a:xfrm>
                <a:off x="5811418" y="567272"/>
                <a:ext cx="360781" cy="141064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algn="l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950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Date</a:t>
                </a:r>
              </a:p>
            </p:txBody>
          </p:sp>
          <p:sp>
            <p:nvSpPr>
              <p:cNvPr id="4519" name="TextBox 4519"/>
              <p:cNvSpPr txBox="1"/>
              <p:nvPr/>
            </p:nvSpPr>
            <p:spPr>
              <a:xfrm>
                <a:off x="6482783" y="567272"/>
                <a:ext cx="60514" cy="14106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950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/</a:t>
                </a:r>
              </a:p>
            </p:txBody>
          </p:sp>
          <p:sp>
            <p:nvSpPr>
              <p:cNvPr id="4520" name="TextBox 4520"/>
              <p:cNvSpPr txBox="1"/>
              <p:nvPr/>
            </p:nvSpPr>
            <p:spPr>
              <a:xfrm>
                <a:off x="6934645" y="567272"/>
                <a:ext cx="60514" cy="14106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950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/</a:t>
                </a:r>
              </a:p>
            </p:txBody>
          </p:sp>
        </p:grpSp>
        <p:sp>
          <p:nvSpPr>
            <p:cNvPr id="4515" name="TemplateLAB"/>
            <p:cNvSpPr/>
            <p:nvPr/>
          </p:nvSpPr>
          <p:spPr>
            <a:xfrm rot="-5400000">
              <a:off x="7291313" y="9269873"/>
              <a:ext cx="501872" cy="82809"/>
            </a:xfrm>
            <a:custGeom>
              <a:avLst/>
              <a:gdLst/>
              <a:ahLst/>
              <a:cxnLst/>
              <a:rect l="l" t="t" r="r" b="b"/>
              <a:pathLst>
                <a:path w="501872" h="82809">
                  <a:moveTo>
                    <a:pt x="0" y="0"/>
                  </a:moveTo>
                  <a:lnTo>
                    <a:pt x="501872" y="0"/>
                  </a:lnTo>
                  <a:lnTo>
                    <a:pt x="501872" y="82809"/>
                  </a:lnTo>
                  <a:lnTo>
                    <a:pt x="0" y="8280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Plus Jakarta Sans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Paper - Letter (Portrait)</dc:title>
  <dc:creator>Hoang Anh</dc:creator>
  <cp:lastModifiedBy>Hoang Anh</cp:lastModifiedBy>
  <cp:revision>5</cp:revision>
  <dcterms:created xsi:type="dcterms:W3CDTF">2006-08-16T00:00:00Z</dcterms:created>
  <dcterms:modified xsi:type="dcterms:W3CDTF">2024-05-03T14:03:38Z</dcterms:modified>
  <dc:identifier>DAGDw_nvcDU</dc:identifier>
</cp:coreProperties>
</file>