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73" r:id="rId2"/>
  </p:sldIdLst>
  <p:sldSz cx="7556500" cy="10693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33" d="100"/>
          <a:sy n="33" d="100"/>
        </p:scale>
        <p:origin x="3258" y="11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4" name="Group 4203">
            <a:extLst>
              <a:ext uri="{FF2B5EF4-FFF2-40B4-BE49-F238E27FC236}">
                <a16:creationId xmlns:a16="http://schemas.microsoft.com/office/drawing/2014/main" id="{A1189919-7F1D-68A1-6E8A-918ED9AF3EF8}"/>
              </a:ext>
            </a:extLst>
          </p:cNvPr>
          <p:cNvGrpSpPr/>
          <p:nvPr/>
        </p:nvGrpSpPr>
        <p:grpSpPr>
          <a:xfrm>
            <a:off x="377479" y="492949"/>
            <a:ext cx="7047844" cy="9785237"/>
            <a:chOff x="377479" y="492949"/>
            <a:chExt cx="7047844" cy="9785237"/>
          </a:xfrm>
        </p:grpSpPr>
        <p:sp>
          <p:nvSpPr>
            <p:cNvPr id="4201" name="Freeform: Shape 4200">
              <a:extLst>
                <a:ext uri="{FF2B5EF4-FFF2-40B4-BE49-F238E27FC236}">
                  <a16:creationId xmlns:a16="http://schemas.microsoft.com/office/drawing/2014/main" id="{6534BCAC-D8CE-B283-0002-53A0B7E52753}"/>
                </a:ext>
              </a:extLst>
            </p:cNvPr>
            <p:cNvSpPr/>
            <p:nvPr/>
          </p:nvSpPr>
          <p:spPr>
            <a:xfrm>
              <a:off x="387080" y="1358767"/>
              <a:ext cx="6782340" cy="8887549"/>
            </a:xfrm>
            <a:custGeom>
              <a:avLst/>
              <a:gdLst>
                <a:gd name="connsiteX0" fmla="*/ 6611784 w 6782340"/>
                <a:gd name="connsiteY0" fmla="*/ 8868499 h 8887549"/>
                <a:gd name="connsiteX1" fmla="*/ 6621309 w 6782340"/>
                <a:gd name="connsiteY1" fmla="*/ 8878024 h 8887549"/>
                <a:gd name="connsiteX2" fmla="*/ 6611784 w 6782340"/>
                <a:gd name="connsiteY2" fmla="*/ 8887549 h 8887549"/>
                <a:gd name="connsiteX3" fmla="*/ 6602259 w 6782340"/>
                <a:gd name="connsiteY3" fmla="*/ 8878024 h 8887549"/>
                <a:gd name="connsiteX4" fmla="*/ 6611784 w 6782340"/>
                <a:gd name="connsiteY4" fmla="*/ 8868499 h 8887549"/>
                <a:gd name="connsiteX5" fmla="*/ 6289722 w 6782340"/>
                <a:gd name="connsiteY5" fmla="*/ 8868499 h 8887549"/>
                <a:gd name="connsiteX6" fmla="*/ 6299247 w 6782340"/>
                <a:gd name="connsiteY6" fmla="*/ 8878024 h 8887549"/>
                <a:gd name="connsiteX7" fmla="*/ 6289722 w 6782340"/>
                <a:gd name="connsiteY7" fmla="*/ 8887549 h 8887549"/>
                <a:gd name="connsiteX8" fmla="*/ 6280197 w 6782340"/>
                <a:gd name="connsiteY8" fmla="*/ 8878024 h 8887549"/>
                <a:gd name="connsiteX9" fmla="*/ 6289722 w 6782340"/>
                <a:gd name="connsiteY9" fmla="*/ 8868499 h 8887549"/>
                <a:gd name="connsiteX10" fmla="*/ 5967661 w 6782340"/>
                <a:gd name="connsiteY10" fmla="*/ 8868499 h 8887549"/>
                <a:gd name="connsiteX11" fmla="*/ 5977186 w 6782340"/>
                <a:gd name="connsiteY11" fmla="*/ 8878024 h 8887549"/>
                <a:gd name="connsiteX12" fmla="*/ 5967661 w 6782340"/>
                <a:gd name="connsiteY12" fmla="*/ 8887549 h 8887549"/>
                <a:gd name="connsiteX13" fmla="*/ 5958136 w 6782340"/>
                <a:gd name="connsiteY13" fmla="*/ 8878024 h 8887549"/>
                <a:gd name="connsiteX14" fmla="*/ 5967661 w 6782340"/>
                <a:gd name="connsiteY14" fmla="*/ 8868499 h 8887549"/>
                <a:gd name="connsiteX15" fmla="*/ 5645600 w 6782340"/>
                <a:gd name="connsiteY15" fmla="*/ 8868499 h 8887549"/>
                <a:gd name="connsiteX16" fmla="*/ 5655125 w 6782340"/>
                <a:gd name="connsiteY16" fmla="*/ 8878024 h 8887549"/>
                <a:gd name="connsiteX17" fmla="*/ 5645600 w 6782340"/>
                <a:gd name="connsiteY17" fmla="*/ 8887549 h 8887549"/>
                <a:gd name="connsiteX18" fmla="*/ 5636075 w 6782340"/>
                <a:gd name="connsiteY18" fmla="*/ 8878024 h 8887549"/>
                <a:gd name="connsiteX19" fmla="*/ 5645600 w 6782340"/>
                <a:gd name="connsiteY19" fmla="*/ 8868499 h 8887549"/>
                <a:gd name="connsiteX20" fmla="*/ 5323538 w 6782340"/>
                <a:gd name="connsiteY20" fmla="*/ 8868499 h 8887549"/>
                <a:gd name="connsiteX21" fmla="*/ 5333063 w 6782340"/>
                <a:gd name="connsiteY21" fmla="*/ 8878024 h 8887549"/>
                <a:gd name="connsiteX22" fmla="*/ 5323538 w 6782340"/>
                <a:gd name="connsiteY22" fmla="*/ 8887549 h 8887549"/>
                <a:gd name="connsiteX23" fmla="*/ 5314013 w 6782340"/>
                <a:gd name="connsiteY23" fmla="*/ 8878024 h 8887549"/>
                <a:gd name="connsiteX24" fmla="*/ 5323538 w 6782340"/>
                <a:gd name="connsiteY24" fmla="*/ 8868499 h 8887549"/>
                <a:gd name="connsiteX25" fmla="*/ 5001476 w 6782340"/>
                <a:gd name="connsiteY25" fmla="*/ 8868499 h 8887549"/>
                <a:gd name="connsiteX26" fmla="*/ 5011001 w 6782340"/>
                <a:gd name="connsiteY26" fmla="*/ 8878024 h 8887549"/>
                <a:gd name="connsiteX27" fmla="*/ 5001476 w 6782340"/>
                <a:gd name="connsiteY27" fmla="*/ 8887549 h 8887549"/>
                <a:gd name="connsiteX28" fmla="*/ 4991951 w 6782340"/>
                <a:gd name="connsiteY28" fmla="*/ 8878024 h 8887549"/>
                <a:gd name="connsiteX29" fmla="*/ 5001476 w 6782340"/>
                <a:gd name="connsiteY29" fmla="*/ 8868499 h 8887549"/>
                <a:gd name="connsiteX30" fmla="*/ 4679415 w 6782340"/>
                <a:gd name="connsiteY30" fmla="*/ 8868499 h 8887549"/>
                <a:gd name="connsiteX31" fmla="*/ 4688940 w 6782340"/>
                <a:gd name="connsiteY31" fmla="*/ 8878024 h 8887549"/>
                <a:gd name="connsiteX32" fmla="*/ 4679415 w 6782340"/>
                <a:gd name="connsiteY32" fmla="*/ 8887549 h 8887549"/>
                <a:gd name="connsiteX33" fmla="*/ 4669890 w 6782340"/>
                <a:gd name="connsiteY33" fmla="*/ 8878024 h 8887549"/>
                <a:gd name="connsiteX34" fmla="*/ 4679415 w 6782340"/>
                <a:gd name="connsiteY34" fmla="*/ 8868499 h 8887549"/>
                <a:gd name="connsiteX35" fmla="*/ 4357353 w 6782340"/>
                <a:gd name="connsiteY35" fmla="*/ 8868499 h 8887549"/>
                <a:gd name="connsiteX36" fmla="*/ 4366878 w 6782340"/>
                <a:gd name="connsiteY36" fmla="*/ 8878024 h 8887549"/>
                <a:gd name="connsiteX37" fmla="*/ 4357353 w 6782340"/>
                <a:gd name="connsiteY37" fmla="*/ 8887549 h 8887549"/>
                <a:gd name="connsiteX38" fmla="*/ 4347828 w 6782340"/>
                <a:gd name="connsiteY38" fmla="*/ 8878024 h 8887549"/>
                <a:gd name="connsiteX39" fmla="*/ 4357353 w 6782340"/>
                <a:gd name="connsiteY39" fmla="*/ 8868499 h 8887549"/>
                <a:gd name="connsiteX40" fmla="*/ 4035292 w 6782340"/>
                <a:gd name="connsiteY40" fmla="*/ 8868499 h 8887549"/>
                <a:gd name="connsiteX41" fmla="*/ 4044817 w 6782340"/>
                <a:gd name="connsiteY41" fmla="*/ 8878024 h 8887549"/>
                <a:gd name="connsiteX42" fmla="*/ 4035292 w 6782340"/>
                <a:gd name="connsiteY42" fmla="*/ 8887549 h 8887549"/>
                <a:gd name="connsiteX43" fmla="*/ 4025767 w 6782340"/>
                <a:gd name="connsiteY43" fmla="*/ 8878024 h 8887549"/>
                <a:gd name="connsiteX44" fmla="*/ 4035292 w 6782340"/>
                <a:gd name="connsiteY44" fmla="*/ 8868499 h 8887549"/>
                <a:gd name="connsiteX45" fmla="*/ 3713231 w 6782340"/>
                <a:gd name="connsiteY45" fmla="*/ 8868499 h 8887549"/>
                <a:gd name="connsiteX46" fmla="*/ 3722756 w 6782340"/>
                <a:gd name="connsiteY46" fmla="*/ 8878024 h 8887549"/>
                <a:gd name="connsiteX47" fmla="*/ 3713231 w 6782340"/>
                <a:gd name="connsiteY47" fmla="*/ 8887549 h 8887549"/>
                <a:gd name="connsiteX48" fmla="*/ 3703706 w 6782340"/>
                <a:gd name="connsiteY48" fmla="*/ 8878024 h 8887549"/>
                <a:gd name="connsiteX49" fmla="*/ 3713231 w 6782340"/>
                <a:gd name="connsiteY49" fmla="*/ 8868499 h 8887549"/>
                <a:gd name="connsiteX50" fmla="*/ 3391170 w 6782340"/>
                <a:gd name="connsiteY50" fmla="*/ 8868499 h 8887549"/>
                <a:gd name="connsiteX51" fmla="*/ 3400694 w 6782340"/>
                <a:gd name="connsiteY51" fmla="*/ 8878024 h 8887549"/>
                <a:gd name="connsiteX52" fmla="*/ 3391170 w 6782340"/>
                <a:gd name="connsiteY52" fmla="*/ 8887549 h 8887549"/>
                <a:gd name="connsiteX53" fmla="*/ 3381796 w 6782340"/>
                <a:gd name="connsiteY53" fmla="*/ 8878024 h 8887549"/>
                <a:gd name="connsiteX54" fmla="*/ 3391170 w 6782340"/>
                <a:gd name="connsiteY54" fmla="*/ 8868499 h 8887549"/>
                <a:gd name="connsiteX55" fmla="*/ 3069168 w 6782340"/>
                <a:gd name="connsiteY55" fmla="*/ 8868499 h 8887549"/>
                <a:gd name="connsiteX56" fmla="*/ 3078693 w 6782340"/>
                <a:gd name="connsiteY56" fmla="*/ 8878024 h 8887549"/>
                <a:gd name="connsiteX57" fmla="*/ 3069168 w 6782340"/>
                <a:gd name="connsiteY57" fmla="*/ 8887549 h 8887549"/>
                <a:gd name="connsiteX58" fmla="*/ 3059643 w 6782340"/>
                <a:gd name="connsiteY58" fmla="*/ 8878024 h 8887549"/>
                <a:gd name="connsiteX59" fmla="*/ 3069168 w 6782340"/>
                <a:gd name="connsiteY59" fmla="*/ 8868499 h 8887549"/>
                <a:gd name="connsiteX60" fmla="*/ 2747123 w 6782340"/>
                <a:gd name="connsiteY60" fmla="*/ 8868499 h 8887549"/>
                <a:gd name="connsiteX61" fmla="*/ 2756649 w 6782340"/>
                <a:gd name="connsiteY61" fmla="*/ 8878024 h 8887549"/>
                <a:gd name="connsiteX62" fmla="*/ 2747123 w 6782340"/>
                <a:gd name="connsiteY62" fmla="*/ 8887549 h 8887549"/>
                <a:gd name="connsiteX63" fmla="*/ 2737597 w 6782340"/>
                <a:gd name="connsiteY63" fmla="*/ 8878024 h 8887549"/>
                <a:gd name="connsiteX64" fmla="*/ 2747123 w 6782340"/>
                <a:gd name="connsiteY64" fmla="*/ 8868499 h 8887549"/>
                <a:gd name="connsiteX65" fmla="*/ 2425036 w 6782340"/>
                <a:gd name="connsiteY65" fmla="*/ 8868499 h 8887549"/>
                <a:gd name="connsiteX66" fmla="*/ 2434567 w 6782340"/>
                <a:gd name="connsiteY66" fmla="*/ 8878024 h 8887549"/>
                <a:gd name="connsiteX67" fmla="*/ 2425036 w 6782340"/>
                <a:gd name="connsiteY67" fmla="*/ 8887549 h 8887549"/>
                <a:gd name="connsiteX68" fmla="*/ 2415511 w 6782340"/>
                <a:gd name="connsiteY68" fmla="*/ 8878024 h 8887549"/>
                <a:gd name="connsiteX69" fmla="*/ 2425036 w 6782340"/>
                <a:gd name="connsiteY69" fmla="*/ 8868499 h 8887549"/>
                <a:gd name="connsiteX70" fmla="*/ 2102999 w 6782340"/>
                <a:gd name="connsiteY70" fmla="*/ 8868499 h 8887549"/>
                <a:gd name="connsiteX71" fmla="*/ 2112501 w 6782340"/>
                <a:gd name="connsiteY71" fmla="*/ 8878024 h 8887549"/>
                <a:gd name="connsiteX72" fmla="*/ 2102999 w 6782340"/>
                <a:gd name="connsiteY72" fmla="*/ 8887549 h 8887549"/>
                <a:gd name="connsiteX73" fmla="*/ 2093450 w 6782340"/>
                <a:gd name="connsiteY73" fmla="*/ 8878024 h 8887549"/>
                <a:gd name="connsiteX74" fmla="*/ 2102999 w 6782340"/>
                <a:gd name="connsiteY74" fmla="*/ 8868499 h 8887549"/>
                <a:gd name="connsiteX75" fmla="*/ 1780940 w 6782340"/>
                <a:gd name="connsiteY75" fmla="*/ 8868499 h 8887549"/>
                <a:gd name="connsiteX76" fmla="*/ 1790465 w 6782340"/>
                <a:gd name="connsiteY76" fmla="*/ 8878024 h 8887549"/>
                <a:gd name="connsiteX77" fmla="*/ 1780940 w 6782340"/>
                <a:gd name="connsiteY77" fmla="*/ 8887549 h 8887549"/>
                <a:gd name="connsiteX78" fmla="*/ 1771400 w 6782340"/>
                <a:gd name="connsiteY78" fmla="*/ 8878024 h 8887549"/>
                <a:gd name="connsiteX79" fmla="*/ 1780940 w 6782340"/>
                <a:gd name="connsiteY79" fmla="*/ 8868499 h 8887549"/>
                <a:gd name="connsiteX80" fmla="*/ 1458886 w 6782340"/>
                <a:gd name="connsiteY80" fmla="*/ 8868499 h 8887549"/>
                <a:gd name="connsiteX81" fmla="*/ 1468411 w 6782340"/>
                <a:gd name="connsiteY81" fmla="*/ 8878024 h 8887549"/>
                <a:gd name="connsiteX82" fmla="*/ 1458886 w 6782340"/>
                <a:gd name="connsiteY82" fmla="*/ 8887549 h 8887549"/>
                <a:gd name="connsiteX83" fmla="*/ 1449361 w 6782340"/>
                <a:gd name="connsiteY83" fmla="*/ 8878024 h 8887549"/>
                <a:gd name="connsiteX84" fmla="*/ 1458886 w 6782340"/>
                <a:gd name="connsiteY84" fmla="*/ 8868499 h 8887549"/>
                <a:gd name="connsiteX85" fmla="*/ 1136816 w 6782340"/>
                <a:gd name="connsiteY85" fmla="*/ 8868499 h 8887549"/>
                <a:gd name="connsiteX86" fmla="*/ 1146341 w 6782340"/>
                <a:gd name="connsiteY86" fmla="*/ 8878024 h 8887549"/>
                <a:gd name="connsiteX87" fmla="*/ 1136816 w 6782340"/>
                <a:gd name="connsiteY87" fmla="*/ 8887549 h 8887549"/>
                <a:gd name="connsiteX88" fmla="*/ 1127291 w 6782340"/>
                <a:gd name="connsiteY88" fmla="*/ 8878024 h 8887549"/>
                <a:gd name="connsiteX89" fmla="*/ 1136816 w 6782340"/>
                <a:gd name="connsiteY89" fmla="*/ 8868499 h 8887549"/>
                <a:gd name="connsiteX90" fmla="*/ 814755 w 6782340"/>
                <a:gd name="connsiteY90" fmla="*/ 8868499 h 8887549"/>
                <a:gd name="connsiteX91" fmla="*/ 824280 w 6782340"/>
                <a:gd name="connsiteY91" fmla="*/ 8878024 h 8887549"/>
                <a:gd name="connsiteX92" fmla="*/ 814755 w 6782340"/>
                <a:gd name="connsiteY92" fmla="*/ 8887549 h 8887549"/>
                <a:gd name="connsiteX93" fmla="*/ 805240 w 6782340"/>
                <a:gd name="connsiteY93" fmla="*/ 8878024 h 8887549"/>
                <a:gd name="connsiteX94" fmla="*/ 814755 w 6782340"/>
                <a:gd name="connsiteY94" fmla="*/ 8868499 h 8887549"/>
                <a:gd name="connsiteX95" fmla="*/ 492680 w 6782340"/>
                <a:gd name="connsiteY95" fmla="*/ 8868499 h 8887549"/>
                <a:gd name="connsiteX96" fmla="*/ 502204 w 6782340"/>
                <a:gd name="connsiteY96" fmla="*/ 8878024 h 8887549"/>
                <a:gd name="connsiteX97" fmla="*/ 492680 w 6782340"/>
                <a:gd name="connsiteY97" fmla="*/ 8887549 h 8887549"/>
                <a:gd name="connsiteX98" fmla="*/ 483155 w 6782340"/>
                <a:gd name="connsiteY98" fmla="*/ 8878024 h 8887549"/>
                <a:gd name="connsiteX99" fmla="*/ 492680 w 6782340"/>
                <a:gd name="connsiteY99" fmla="*/ 8868499 h 8887549"/>
                <a:gd name="connsiteX100" fmla="*/ 170623 w 6782340"/>
                <a:gd name="connsiteY100" fmla="*/ 8868499 h 8887549"/>
                <a:gd name="connsiteX101" fmla="*/ 180146 w 6782340"/>
                <a:gd name="connsiteY101" fmla="*/ 8878024 h 8887549"/>
                <a:gd name="connsiteX102" fmla="*/ 170623 w 6782340"/>
                <a:gd name="connsiteY102" fmla="*/ 8887549 h 8887549"/>
                <a:gd name="connsiteX103" fmla="*/ 161098 w 6782340"/>
                <a:gd name="connsiteY103" fmla="*/ 8878024 h 8887549"/>
                <a:gd name="connsiteX104" fmla="*/ 170623 w 6782340"/>
                <a:gd name="connsiteY104" fmla="*/ 8868499 h 8887549"/>
                <a:gd name="connsiteX105" fmla="*/ 6772815 w 6782340"/>
                <a:gd name="connsiteY105" fmla="*/ 8786740 h 8887549"/>
                <a:gd name="connsiteX106" fmla="*/ 6782340 w 6782340"/>
                <a:gd name="connsiteY106" fmla="*/ 8796265 h 8887549"/>
                <a:gd name="connsiteX107" fmla="*/ 6772815 w 6782340"/>
                <a:gd name="connsiteY107" fmla="*/ 8805790 h 8887549"/>
                <a:gd name="connsiteX108" fmla="*/ 6763290 w 6782340"/>
                <a:gd name="connsiteY108" fmla="*/ 8796265 h 8887549"/>
                <a:gd name="connsiteX109" fmla="*/ 6772815 w 6782340"/>
                <a:gd name="connsiteY109" fmla="*/ 8786740 h 8887549"/>
                <a:gd name="connsiteX110" fmla="*/ 6450754 w 6782340"/>
                <a:gd name="connsiteY110" fmla="*/ 8786740 h 8887549"/>
                <a:gd name="connsiteX111" fmla="*/ 6460279 w 6782340"/>
                <a:gd name="connsiteY111" fmla="*/ 8796265 h 8887549"/>
                <a:gd name="connsiteX112" fmla="*/ 6450754 w 6782340"/>
                <a:gd name="connsiteY112" fmla="*/ 8805790 h 8887549"/>
                <a:gd name="connsiteX113" fmla="*/ 6441229 w 6782340"/>
                <a:gd name="connsiteY113" fmla="*/ 8796265 h 8887549"/>
                <a:gd name="connsiteX114" fmla="*/ 6450754 w 6782340"/>
                <a:gd name="connsiteY114" fmla="*/ 8786740 h 8887549"/>
                <a:gd name="connsiteX115" fmla="*/ 6128692 w 6782340"/>
                <a:gd name="connsiteY115" fmla="*/ 8786740 h 8887549"/>
                <a:gd name="connsiteX116" fmla="*/ 6138217 w 6782340"/>
                <a:gd name="connsiteY116" fmla="*/ 8796265 h 8887549"/>
                <a:gd name="connsiteX117" fmla="*/ 6128692 w 6782340"/>
                <a:gd name="connsiteY117" fmla="*/ 8805790 h 8887549"/>
                <a:gd name="connsiteX118" fmla="*/ 6119167 w 6782340"/>
                <a:gd name="connsiteY118" fmla="*/ 8796265 h 8887549"/>
                <a:gd name="connsiteX119" fmla="*/ 6128692 w 6782340"/>
                <a:gd name="connsiteY119" fmla="*/ 8786740 h 8887549"/>
                <a:gd name="connsiteX120" fmla="*/ 5806630 w 6782340"/>
                <a:gd name="connsiteY120" fmla="*/ 8786740 h 8887549"/>
                <a:gd name="connsiteX121" fmla="*/ 5816155 w 6782340"/>
                <a:gd name="connsiteY121" fmla="*/ 8796265 h 8887549"/>
                <a:gd name="connsiteX122" fmla="*/ 5806630 w 6782340"/>
                <a:gd name="connsiteY122" fmla="*/ 8805790 h 8887549"/>
                <a:gd name="connsiteX123" fmla="*/ 5797105 w 6782340"/>
                <a:gd name="connsiteY123" fmla="*/ 8796265 h 8887549"/>
                <a:gd name="connsiteX124" fmla="*/ 5806630 w 6782340"/>
                <a:gd name="connsiteY124" fmla="*/ 8786740 h 8887549"/>
                <a:gd name="connsiteX125" fmla="*/ 5484569 w 6782340"/>
                <a:gd name="connsiteY125" fmla="*/ 8786740 h 8887549"/>
                <a:gd name="connsiteX126" fmla="*/ 5494094 w 6782340"/>
                <a:gd name="connsiteY126" fmla="*/ 8796265 h 8887549"/>
                <a:gd name="connsiteX127" fmla="*/ 5484569 w 6782340"/>
                <a:gd name="connsiteY127" fmla="*/ 8805790 h 8887549"/>
                <a:gd name="connsiteX128" fmla="*/ 5475044 w 6782340"/>
                <a:gd name="connsiteY128" fmla="*/ 8796265 h 8887549"/>
                <a:gd name="connsiteX129" fmla="*/ 5484569 w 6782340"/>
                <a:gd name="connsiteY129" fmla="*/ 8786740 h 8887549"/>
                <a:gd name="connsiteX130" fmla="*/ 5162507 w 6782340"/>
                <a:gd name="connsiteY130" fmla="*/ 8786740 h 8887549"/>
                <a:gd name="connsiteX131" fmla="*/ 5172032 w 6782340"/>
                <a:gd name="connsiteY131" fmla="*/ 8796265 h 8887549"/>
                <a:gd name="connsiteX132" fmla="*/ 5162507 w 6782340"/>
                <a:gd name="connsiteY132" fmla="*/ 8805790 h 8887549"/>
                <a:gd name="connsiteX133" fmla="*/ 5152982 w 6782340"/>
                <a:gd name="connsiteY133" fmla="*/ 8796265 h 8887549"/>
                <a:gd name="connsiteX134" fmla="*/ 5162507 w 6782340"/>
                <a:gd name="connsiteY134" fmla="*/ 8786740 h 8887549"/>
                <a:gd name="connsiteX135" fmla="*/ 4840446 w 6782340"/>
                <a:gd name="connsiteY135" fmla="*/ 8786740 h 8887549"/>
                <a:gd name="connsiteX136" fmla="*/ 4849971 w 6782340"/>
                <a:gd name="connsiteY136" fmla="*/ 8796265 h 8887549"/>
                <a:gd name="connsiteX137" fmla="*/ 4840446 w 6782340"/>
                <a:gd name="connsiteY137" fmla="*/ 8805790 h 8887549"/>
                <a:gd name="connsiteX138" fmla="*/ 4830921 w 6782340"/>
                <a:gd name="connsiteY138" fmla="*/ 8796265 h 8887549"/>
                <a:gd name="connsiteX139" fmla="*/ 4840446 w 6782340"/>
                <a:gd name="connsiteY139" fmla="*/ 8786740 h 8887549"/>
                <a:gd name="connsiteX140" fmla="*/ 4518385 w 6782340"/>
                <a:gd name="connsiteY140" fmla="*/ 8786740 h 8887549"/>
                <a:gd name="connsiteX141" fmla="*/ 4527910 w 6782340"/>
                <a:gd name="connsiteY141" fmla="*/ 8796265 h 8887549"/>
                <a:gd name="connsiteX142" fmla="*/ 4518385 w 6782340"/>
                <a:gd name="connsiteY142" fmla="*/ 8805790 h 8887549"/>
                <a:gd name="connsiteX143" fmla="*/ 4508860 w 6782340"/>
                <a:gd name="connsiteY143" fmla="*/ 8796265 h 8887549"/>
                <a:gd name="connsiteX144" fmla="*/ 4518385 w 6782340"/>
                <a:gd name="connsiteY144" fmla="*/ 8786740 h 8887549"/>
                <a:gd name="connsiteX145" fmla="*/ 4196323 w 6782340"/>
                <a:gd name="connsiteY145" fmla="*/ 8786740 h 8887549"/>
                <a:gd name="connsiteX146" fmla="*/ 4205848 w 6782340"/>
                <a:gd name="connsiteY146" fmla="*/ 8796265 h 8887549"/>
                <a:gd name="connsiteX147" fmla="*/ 4196323 w 6782340"/>
                <a:gd name="connsiteY147" fmla="*/ 8805790 h 8887549"/>
                <a:gd name="connsiteX148" fmla="*/ 4186798 w 6782340"/>
                <a:gd name="connsiteY148" fmla="*/ 8796265 h 8887549"/>
                <a:gd name="connsiteX149" fmla="*/ 4196323 w 6782340"/>
                <a:gd name="connsiteY149" fmla="*/ 8786740 h 8887549"/>
                <a:gd name="connsiteX150" fmla="*/ 3874261 w 6782340"/>
                <a:gd name="connsiteY150" fmla="*/ 8786740 h 8887549"/>
                <a:gd name="connsiteX151" fmla="*/ 3883786 w 6782340"/>
                <a:gd name="connsiteY151" fmla="*/ 8796265 h 8887549"/>
                <a:gd name="connsiteX152" fmla="*/ 3874261 w 6782340"/>
                <a:gd name="connsiteY152" fmla="*/ 8805790 h 8887549"/>
                <a:gd name="connsiteX153" fmla="*/ 3864736 w 6782340"/>
                <a:gd name="connsiteY153" fmla="*/ 8796265 h 8887549"/>
                <a:gd name="connsiteX154" fmla="*/ 3874261 w 6782340"/>
                <a:gd name="connsiteY154" fmla="*/ 8786740 h 8887549"/>
                <a:gd name="connsiteX155" fmla="*/ 3552200 w 6782340"/>
                <a:gd name="connsiteY155" fmla="*/ 8786740 h 8887549"/>
                <a:gd name="connsiteX156" fmla="*/ 3561725 w 6782340"/>
                <a:gd name="connsiteY156" fmla="*/ 8796265 h 8887549"/>
                <a:gd name="connsiteX157" fmla="*/ 3552200 w 6782340"/>
                <a:gd name="connsiteY157" fmla="*/ 8805790 h 8887549"/>
                <a:gd name="connsiteX158" fmla="*/ 3542675 w 6782340"/>
                <a:gd name="connsiteY158" fmla="*/ 8796265 h 8887549"/>
                <a:gd name="connsiteX159" fmla="*/ 3552200 w 6782340"/>
                <a:gd name="connsiteY159" fmla="*/ 8786740 h 8887549"/>
                <a:gd name="connsiteX160" fmla="*/ 3230140 w 6782340"/>
                <a:gd name="connsiteY160" fmla="*/ 8786740 h 8887549"/>
                <a:gd name="connsiteX161" fmla="*/ 3239665 w 6782340"/>
                <a:gd name="connsiteY161" fmla="*/ 8796265 h 8887549"/>
                <a:gd name="connsiteX162" fmla="*/ 3230140 w 6782340"/>
                <a:gd name="connsiteY162" fmla="*/ 8805790 h 8887549"/>
                <a:gd name="connsiteX163" fmla="*/ 3220615 w 6782340"/>
                <a:gd name="connsiteY163" fmla="*/ 8796265 h 8887549"/>
                <a:gd name="connsiteX164" fmla="*/ 3230140 w 6782340"/>
                <a:gd name="connsiteY164" fmla="*/ 8786740 h 8887549"/>
                <a:gd name="connsiteX165" fmla="*/ 2908078 w 6782340"/>
                <a:gd name="connsiteY165" fmla="*/ 8786740 h 8887549"/>
                <a:gd name="connsiteX166" fmla="*/ 2917603 w 6782340"/>
                <a:gd name="connsiteY166" fmla="*/ 8796265 h 8887549"/>
                <a:gd name="connsiteX167" fmla="*/ 2908078 w 6782340"/>
                <a:gd name="connsiteY167" fmla="*/ 8805790 h 8887549"/>
                <a:gd name="connsiteX168" fmla="*/ 2898553 w 6782340"/>
                <a:gd name="connsiteY168" fmla="*/ 8796265 h 8887549"/>
                <a:gd name="connsiteX169" fmla="*/ 2908078 w 6782340"/>
                <a:gd name="connsiteY169" fmla="*/ 8786740 h 8887549"/>
                <a:gd name="connsiteX170" fmla="*/ 2586017 w 6782340"/>
                <a:gd name="connsiteY170" fmla="*/ 8786740 h 8887549"/>
                <a:gd name="connsiteX171" fmla="*/ 2595541 w 6782340"/>
                <a:gd name="connsiteY171" fmla="*/ 8796265 h 8887549"/>
                <a:gd name="connsiteX172" fmla="*/ 2586017 w 6782340"/>
                <a:gd name="connsiteY172" fmla="*/ 8805790 h 8887549"/>
                <a:gd name="connsiteX173" fmla="*/ 2576491 w 6782340"/>
                <a:gd name="connsiteY173" fmla="*/ 8796265 h 8887549"/>
                <a:gd name="connsiteX174" fmla="*/ 2586017 w 6782340"/>
                <a:gd name="connsiteY174" fmla="*/ 8786740 h 8887549"/>
                <a:gd name="connsiteX175" fmla="*/ 2263954 w 6782340"/>
                <a:gd name="connsiteY175" fmla="*/ 8786740 h 8887549"/>
                <a:gd name="connsiteX176" fmla="*/ 2273479 w 6782340"/>
                <a:gd name="connsiteY176" fmla="*/ 8796265 h 8887549"/>
                <a:gd name="connsiteX177" fmla="*/ 2263954 w 6782340"/>
                <a:gd name="connsiteY177" fmla="*/ 8805790 h 8887549"/>
                <a:gd name="connsiteX178" fmla="*/ 2254429 w 6782340"/>
                <a:gd name="connsiteY178" fmla="*/ 8796265 h 8887549"/>
                <a:gd name="connsiteX179" fmla="*/ 2263954 w 6782340"/>
                <a:gd name="connsiteY179" fmla="*/ 8786740 h 8887549"/>
                <a:gd name="connsiteX180" fmla="*/ 1941893 w 6782340"/>
                <a:gd name="connsiteY180" fmla="*/ 8786740 h 8887549"/>
                <a:gd name="connsiteX181" fmla="*/ 1951418 w 6782340"/>
                <a:gd name="connsiteY181" fmla="*/ 8796265 h 8887549"/>
                <a:gd name="connsiteX182" fmla="*/ 1941893 w 6782340"/>
                <a:gd name="connsiteY182" fmla="*/ 8805790 h 8887549"/>
                <a:gd name="connsiteX183" fmla="*/ 1932369 w 6782340"/>
                <a:gd name="connsiteY183" fmla="*/ 8796265 h 8887549"/>
                <a:gd name="connsiteX184" fmla="*/ 1941893 w 6782340"/>
                <a:gd name="connsiteY184" fmla="*/ 8786740 h 8887549"/>
                <a:gd name="connsiteX185" fmla="*/ 1619833 w 6782340"/>
                <a:gd name="connsiteY185" fmla="*/ 8786740 h 8887549"/>
                <a:gd name="connsiteX186" fmla="*/ 1629358 w 6782340"/>
                <a:gd name="connsiteY186" fmla="*/ 8796265 h 8887549"/>
                <a:gd name="connsiteX187" fmla="*/ 1619833 w 6782340"/>
                <a:gd name="connsiteY187" fmla="*/ 8805790 h 8887549"/>
                <a:gd name="connsiteX188" fmla="*/ 1610308 w 6782340"/>
                <a:gd name="connsiteY188" fmla="*/ 8796265 h 8887549"/>
                <a:gd name="connsiteX189" fmla="*/ 1619833 w 6782340"/>
                <a:gd name="connsiteY189" fmla="*/ 8786740 h 8887549"/>
                <a:gd name="connsiteX190" fmla="*/ 1297771 w 6782340"/>
                <a:gd name="connsiteY190" fmla="*/ 8786740 h 8887549"/>
                <a:gd name="connsiteX191" fmla="*/ 1307296 w 6782340"/>
                <a:gd name="connsiteY191" fmla="*/ 8796265 h 8887549"/>
                <a:gd name="connsiteX192" fmla="*/ 1297771 w 6782340"/>
                <a:gd name="connsiteY192" fmla="*/ 8805790 h 8887549"/>
                <a:gd name="connsiteX193" fmla="*/ 1288246 w 6782340"/>
                <a:gd name="connsiteY193" fmla="*/ 8796265 h 8887549"/>
                <a:gd name="connsiteX194" fmla="*/ 1297771 w 6782340"/>
                <a:gd name="connsiteY194" fmla="*/ 8786740 h 8887549"/>
                <a:gd name="connsiteX195" fmla="*/ 975710 w 6782340"/>
                <a:gd name="connsiteY195" fmla="*/ 8786740 h 8887549"/>
                <a:gd name="connsiteX196" fmla="*/ 985235 w 6782340"/>
                <a:gd name="connsiteY196" fmla="*/ 8796265 h 8887549"/>
                <a:gd name="connsiteX197" fmla="*/ 975710 w 6782340"/>
                <a:gd name="connsiteY197" fmla="*/ 8805790 h 8887549"/>
                <a:gd name="connsiteX198" fmla="*/ 966185 w 6782340"/>
                <a:gd name="connsiteY198" fmla="*/ 8796265 h 8887549"/>
                <a:gd name="connsiteX199" fmla="*/ 975710 w 6782340"/>
                <a:gd name="connsiteY199" fmla="*/ 8786740 h 8887549"/>
                <a:gd name="connsiteX200" fmla="*/ 653648 w 6782340"/>
                <a:gd name="connsiteY200" fmla="*/ 8786740 h 8887549"/>
                <a:gd name="connsiteX201" fmla="*/ 663173 w 6782340"/>
                <a:gd name="connsiteY201" fmla="*/ 8796265 h 8887549"/>
                <a:gd name="connsiteX202" fmla="*/ 653648 w 6782340"/>
                <a:gd name="connsiteY202" fmla="*/ 8805790 h 8887549"/>
                <a:gd name="connsiteX203" fmla="*/ 644123 w 6782340"/>
                <a:gd name="connsiteY203" fmla="*/ 8796265 h 8887549"/>
                <a:gd name="connsiteX204" fmla="*/ 653648 w 6782340"/>
                <a:gd name="connsiteY204" fmla="*/ 8786740 h 8887549"/>
                <a:gd name="connsiteX205" fmla="*/ 331586 w 6782340"/>
                <a:gd name="connsiteY205" fmla="*/ 8786740 h 8887549"/>
                <a:gd name="connsiteX206" fmla="*/ 341111 w 6782340"/>
                <a:gd name="connsiteY206" fmla="*/ 8796265 h 8887549"/>
                <a:gd name="connsiteX207" fmla="*/ 331586 w 6782340"/>
                <a:gd name="connsiteY207" fmla="*/ 8805790 h 8887549"/>
                <a:gd name="connsiteX208" fmla="*/ 322061 w 6782340"/>
                <a:gd name="connsiteY208" fmla="*/ 8796265 h 8887549"/>
                <a:gd name="connsiteX209" fmla="*/ 331586 w 6782340"/>
                <a:gd name="connsiteY209" fmla="*/ 8786740 h 8887549"/>
                <a:gd name="connsiteX210" fmla="*/ 9525 w 6782340"/>
                <a:gd name="connsiteY210" fmla="*/ 8786740 h 8887549"/>
                <a:gd name="connsiteX211" fmla="*/ 19050 w 6782340"/>
                <a:gd name="connsiteY211" fmla="*/ 8796265 h 8887549"/>
                <a:gd name="connsiteX212" fmla="*/ 9525 w 6782340"/>
                <a:gd name="connsiteY212" fmla="*/ 8805790 h 8887549"/>
                <a:gd name="connsiteX213" fmla="*/ 0 w 6782340"/>
                <a:gd name="connsiteY213" fmla="*/ 8796265 h 8887549"/>
                <a:gd name="connsiteX214" fmla="*/ 9525 w 6782340"/>
                <a:gd name="connsiteY214" fmla="*/ 8786740 h 8887549"/>
                <a:gd name="connsiteX215" fmla="*/ 6772815 w 6782340"/>
                <a:gd name="connsiteY215" fmla="*/ 8584954 h 8887549"/>
                <a:gd name="connsiteX216" fmla="*/ 6782340 w 6782340"/>
                <a:gd name="connsiteY216" fmla="*/ 8594479 h 8887549"/>
                <a:gd name="connsiteX217" fmla="*/ 6772815 w 6782340"/>
                <a:gd name="connsiteY217" fmla="*/ 8604004 h 8887549"/>
                <a:gd name="connsiteX218" fmla="*/ 6763290 w 6782340"/>
                <a:gd name="connsiteY218" fmla="*/ 8594479 h 8887549"/>
                <a:gd name="connsiteX219" fmla="*/ 6772815 w 6782340"/>
                <a:gd name="connsiteY219" fmla="*/ 8584954 h 8887549"/>
                <a:gd name="connsiteX220" fmla="*/ 6450754 w 6782340"/>
                <a:gd name="connsiteY220" fmla="*/ 8584954 h 8887549"/>
                <a:gd name="connsiteX221" fmla="*/ 6460279 w 6782340"/>
                <a:gd name="connsiteY221" fmla="*/ 8594479 h 8887549"/>
                <a:gd name="connsiteX222" fmla="*/ 6450754 w 6782340"/>
                <a:gd name="connsiteY222" fmla="*/ 8604004 h 8887549"/>
                <a:gd name="connsiteX223" fmla="*/ 6441229 w 6782340"/>
                <a:gd name="connsiteY223" fmla="*/ 8594479 h 8887549"/>
                <a:gd name="connsiteX224" fmla="*/ 6450754 w 6782340"/>
                <a:gd name="connsiteY224" fmla="*/ 8584954 h 8887549"/>
                <a:gd name="connsiteX225" fmla="*/ 6128692 w 6782340"/>
                <a:gd name="connsiteY225" fmla="*/ 8584954 h 8887549"/>
                <a:gd name="connsiteX226" fmla="*/ 6138217 w 6782340"/>
                <a:gd name="connsiteY226" fmla="*/ 8594479 h 8887549"/>
                <a:gd name="connsiteX227" fmla="*/ 6128692 w 6782340"/>
                <a:gd name="connsiteY227" fmla="*/ 8604004 h 8887549"/>
                <a:gd name="connsiteX228" fmla="*/ 6119167 w 6782340"/>
                <a:gd name="connsiteY228" fmla="*/ 8594479 h 8887549"/>
                <a:gd name="connsiteX229" fmla="*/ 6128692 w 6782340"/>
                <a:gd name="connsiteY229" fmla="*/ 8584954 h 8887549"/>
                <a:gd name="connsiteX230" fmla="*/ 5806630 w 6782340"/>
                <a:gd name="connsiteY230" fmla="*/ 8584954 h 8887549"/>
                <a:gd name="connsiteX231" fmla="*/ 5816155 w 6782340"/>
                <a:gd name="connsiteY231" fmla="*/ 8594479 h 8887549"/>
                <a:gd name="connsiteX232" fmla="*/ 5806630 w 6782340"/>
                <a:gd name="connsiteY232" fmla="*/ 8604004 h 8887549"/>
                <a:gd name="connsiteX233" fmla="*/ 5797105 w 6782340"/>
                <a:gd name="connsiteY233" fmla="*/ 8594479 h 8887549"/>
                <a:gd name="connsiteX234" fmla="*/ 5806630 w 6782340"/>
                <a:gd name="connsiteY234" fmla="*/ 8584954 h 8887549"/>
                <a:gd name="connsiteX235" fmla="*/ 5484569 w 6782340"/>
                <a:gd name="connsiteY235" fmla="*/ 8584954 h 8887549"/>
                <a:gd name="connsiteX236" fmla="*/ 5494094 w 6782340"/>
                <a:gd name="connsiteY236" fmla="*/ 8594479 h 8887549"/>
                <a:gd name="connsiteX237" fmla="*/ 5484569 w 6782340"/>
                <a:gd name="connsiteY237" fmla="*/ 8604004 h 8887549"/>
                <a:gd name="connsiteX238" fmla="*/ 5475044 w 6782340"/>
                <a:gd name="connsiteY238" fmla="*/ 8594479 h 8887549"/>
                <a:gd name="connsiteX239" fmla="*/ 5484569 w 6782340"/>
                <a:gd name="connsiteY239" fmla="*/ 8584954 h 8887549"/>
                <a:gd name="connsiteX240" fmla="*/ 5162507 w 6782340"/>
                <a:gd name="connsiteY240" fmla="*/ 8584954 h 8887549"/>
                <a:gd name="connsiteX241" fmla="*/ 5172032 w 6782340"/>
                <a:gd name="connsiteY241" fmla="*/ 8594479 h 8887549"/>
                <a:gd name="connsiteX242" fmla="*/ 5162507 w 6782340"/>
                <a:gd name="connsiteY242" fmla="*/ 8604004 h 8887549"/>
                <a:gd name="connsiteX243" fmla="*/ 5152982 w 6782340"/>
                <a:gd name="connsiteY243" fmla="*/ 8594479 h 8887549"/>
                <a:gd name="connsiteX244" fmla="*/ 5162507 w 6782340"/>
                <a:gd name="connsiteY244" fmla="*/ 8584954 h 8887549"/>
                <a:gd name="connsiteX245" fmla="*/ 4840446 w 6782340"/>
                <a:gd name="connsiteY245" fmla="*/ 8584954 h 8887549"/>
                <a:gd name="connsiteX246" fmla="*/ 4849971 w 6782340"/>
                <a:gd name="connsiteY246" fmla="*/ 8594479 h 8887549"/>
                <a:gd name="connsiteX247" fmla="*/ 4840446 w 6782340"/>
                <a:gd name="connsiteY247" fmla="*/ 8604004 h 8887549"/>
                <a:gd name="connsiteX248" fmla="*/ 4830921 w 6782340"/>
                <a:gd name="connsiteY248" fmla="*/ 8594479 h 8887549"/>
                <a:gd name="connsiteX249" fmla="*/ 4840446 w 6782340"/>
                <a:gd name="connsiteY249" fmla="*/ 8584954 h 8887549"/>
                <a:gd name="connsiteX250" fmla="*/ 4518385 w 6782340"/>
                <a:gd name="connsiteY250" fmla="*/ 8584954 h 8887549"/>
                <a:gd name="connsiteX251" fmla="*/ 4527910 w 6782340"/>
                <a:gd name="connsiteY251" fmla="*/ 8594479 h 8887549"/>
                <a:gd name="connsiteX252" fmla="*/ 4518385 w 6782340"/>
                <a:gd name="connsiteY252" fmla="*/ 8604004 h 8887549"/>
                <a:gd name="connsiteX253" fmla="*/ 4508860 w 6782340"/>
                <a:gd name="connsiteY253" fmla="*/ 8594479 h 8887549"/>
                <a:gd name="connsiteX254" fmla="*/ 4518385 w 6782340"/>
                <a:gd name="connsiteY254" fmla="*/ 8584954 h 8887549"/>
                <a:gd name="connsiteX255" fmla="*/ 4196323 w 6782340"/>
                <a:gd name="connsiteY255" fmla="*/ 8584954 h 8887549"/>
                <a:gd name="connsiteX256" fmla="*/ 4205848 w 6782340"/>
                <a:gd name="connsiteY256" fmla="*/ 8594479 h 8887549"/>
                <a:gd name="connsiteX257" fmla="*/ 4196323 w 6782340"/>
                <a:gd name="connsiteY257" fmla="*/ 8604004 h 8887549"/>
                <a:gd name="connsiteX258" fmla="*/ 4186798 w 6782340"/>
                <a:gd name="connsiteY258" fmla="*/ 8594479 h 8887549"/>
                <a:gd name="connsiteX259" fmla="*/ 4196323 w 6782340"/>
                <a:gd name="connsiteY259" fmla="*/ 8584954 h 8887549"/>
                <a:gd name="connsiteX260" fmla="*/ 3874261 w 6782340"/>
                <a:gd name="connsiteY260" fmla="*/ 8584954 h 8887549"/>
                <a:gd name="connsiteX261" fmla="*/ 3883786 w 6782340"/>
                <a:gd name="connsiteY261" fmla="*/ 8594479 h 8887549"/>
                <a:gd name="connsiteX262" fmla="*/ 3874261 w 6782340"/>
                <a:gd name="connsiteY262" fmla="*/ 8604004 h 8887549"/>
                <a:gd name="connsiteX263" fmla="*/ 3864736 w 6782340"/>
                <a:gd name="connsiteY263" fmla="*/ 8594479 h 8887549"/>
                <a:gd name="connsiteX264" fmla="*/ 3874261 w 6782340"/>
                <a:gd name="connsiteY264" fmla="*/ 8584954 h 8887549"/>
                <a:gd name="connsiteX265" fmla="*/ 3552200 w 6782340"/>
                <a:gd name="connsiteY265" fmla="*/ 8584954 h 8887549"/>
                <a:gd name="connsiteX266" fmla="*/ 3561725 w 6782340"/>
                <a:gd name="connsiteY266" fmla="*/ 8594479 h 8887549"/>
                <a:gd name="connsiteX267" fmla="*/ 3552200 w 6782340"/>
                <a:gd name="connsiteY267" fmla="*/ 8604004 h 8887549"/>
                <a:gd name="connsiteX268" fmla="*/ 3542675 w 6782340"/>
                <a:gd name="connsiteY268" fmla="*/ 8594479 h 8887549"/>
                <a:gd name="connsiteX269" fmla="*/ 3552200 w 6782340"/>
                <a:gd name="connsiteY269" fmla="*/ 8584954 h 8887549"/>
                <a:gd name="connsiteX270" fmla="*/ 3230140 w 6782340"/>
                <a:gd name="connsiteY270" fmla="*/ 8584954 h 8887549"/>
                <a:gd name="connsiteX271" fmla="*/ 3239665 w 6782340"/>
                <a:gd name="connsiteY271" fmla="*/ 8594479 h 8887549"/>
                <a:gd name="connsiteX272" fmla="*/ 3230140 w 6782340"/>
                <a:gd name="connsiteY272" fmla="*/ 8604004 h 8887549"/>
                <a:gd name="connsiteX273" fmla="*/ 3220615 w 6782340"/>
                <a:gd name="connsiteY273" fmla="*/ 8594479 h 8887549"/>
                <a:gd name="connsiteX274" fmla="*/ 3230140 w 6782340"/>
                <a:gd name="connsiteY274" fmla="*/ 8584954 h 8887549"/>
                <a:gd name="connsiteX275" fmla="*/ 2908080 w 6782340"/>
                <a:gd name="connsiteY275" fmla="*/ 8584954 h 8887549"/>
                <a:gd name="connsiteX276" fmla="*/ 2917605 w 6782340"/>
                <a:gd name="connsiteY276" fmla="*/ 8594479 h 8887549"/>
                <a:gd name="connsiteX277" fmla="*/ 2908080 w 6782340"/>
                <a:gd name="connsiteY277" fmla="*/ 8604004 h 8887549"/>
                <a:gd name="connsiteX278" fmla="*/ 2898555 w 6782340"/>
                <a:gd name="connsiteY278" fmla="*/ 8594479 h 8887549"/>
                <a:gd name="connsiteX279" fmla="*/ 2908080 w 6782340"/>
                <a:gd name="connsiteY279" fmla="*/ 8584954 h 8887549"/>
                <a:gd name="connsiteX280" fmla="*/ 2586018 w 6782340"/>
                <a:gd name="connsiteY280" fmla="*/ 8584954 h 8887549"/>
                <a:gd name="connsiteX281" fmla="*/ 2595543 w 6782340"/>
                <a:gd name="connsiteY281" fmla="*/ 8594479 h 8887549"/>
                <a:gd name="connsiteX282" fmla="*/ 2586018 w 6782340"/>
                <a:gd name="connsiteY282" fmla="*/ 8604004 h 8887549"/>
                <a:gd name="connsiteX283" fmla="*/ 2576493 w 6782340"/>
                <a:gd name="connsiteY283" fmla="*/ 8594479 h 8887549"/>
                <a:gd name="connsiteX284" fmla="*/ 2586018 w 6782340"/>
                <a:gd name="connsiteY284" fmla="*/ 8584954 h 8887549"/>
                <a:gd name="connsiteX285" fmla="*/ 2263956 w 6782340"/>
                <a:gd name="connsiteY285" fmla="*/ 8584954 h 8887549"/>
                <a:gd name="connsiteX286" fmla="*/ 2273482 w 6782340"/>
                <a:gd name="connsiteY286" fmla="*/ 8594479 h 8887549"/>
                <a:gd name="connsiteX287" fmla="*/ 2263956 w 6782340"/>
                <a:gd name="connsiteY287" fmla="*/ 8604004 h 8887549"/>
                <a:gd name="connsiteX288" fmla="*/ 2254430 w 6782340"/>
                <a:gd name="connsiteY288" fmla="*/ 8594479 h 8887549"/>
                <a:gd name="connsiteX289" fmla="*/ 2263956 w 6782340"/>
                <a:gd name="connsiteY289" fmla="*/ 8584954 h 8887549"/>
                <a:gd name="connsiteX290" fmla="*/ 1941895 w 6782340"/>
                <a:gd name="connsiteY290" fmla="*/ 8584954 h 8887549"/>
                <a:gd name="connsiteX291" fmla="*/ 1951421 w 6782340"/>
                <a:gd name="connsiteY291" fmla="*/ 8594479 h 8887549"/>
                <a:gd name="connsiteX292" fmla="*/ 1941895 w 6782340"/>
                <a:gd name="connsiteY292" fmla="*/ 8604004 h 8887549"/>
                <a:gd name="connsiteX293" fmla="*/ 1932372 w 6782340"/>
                <a:gd name="connsiteY293" fmla="*/ 8594479 h 8887549"/>
                <a:gd name="connsiteX294" fmla="*/ 1941895 w 6782340"/>
                <a:gd name="connsiteY294" fmla="*/ 8584954 h 8887549"/>
                <a:gd name="connsiteX295" fmla="*/ 1619835 w 6782340"/>
                <a:gd name="connsiteY295" fmla="*/ 8584954 h 8887549"/>
                <a:gd name="connsiteX296" fmla="*/ 1629361 w 6782340"/>
                <a:gd name="connsiteY296" fmla="*/ 8594479 h 8887549"/>
                <a:gd name="connsiteX297" fmla="*/ 1619835 w 6782340"/>
                <a:gd name="connsiteY297" fmla="*/ 8604004 h 8887549"/>
                <a:gd name="connsiteX298" fmla="*/ 1610311 w 6782340"/>
                <a:gd name="connsiteY298" fmla="*/ 8594479 h 8887549"/>
                <a:gd name="connsiteX299" fmla="*/ 1619835 w 6782340"/>
                <a:gd name="connsiteY299" fmla="*/ 8584954 h 8887549"/>
                <a:gd name="connsiteX300" fmla="*/ 1297773 w 6782340"/>
                <a:gd name="connsiteY300" fmla="*/ 8584954 h 8887549"/>
                <a:gd name="connsiteX301" fmla="*/ 1307298 w 6782340"/>
                <a:gd name="connsiteY301" fmla="*/ 8594479 h 8887549"/>
                <a:gd name="connsiteX302" fmla="*/ 1297773 w 6782340"/>
                <a:gd name="connsiteY302" fmla="*/ 8604004 h 8887549"/>
                <a:gd name="connsiteX303" fmla="*/ 1288248 w 6782340"/>
                <a:gd name="connsiteY303" fmla="*/ 8594479 h 8887549"/>
                <a:gd name="connsiteX304" fmla="*/ 1297773 w 6782340"/>
                <a:gd name="connsiteY304" fmla="*/ 8584954 h 8887549"/>
                <a:gd name="connsiteX305" fmla="*/ 975712 w 6782340"/>
                <a:gd name="connsiteY305" fmla="*/ 8584954 h 8887549"/>
                <a:gd name="connsiteX306" fmla="*/ 985237 w 6782340"/>
                <a:gd name="connsiteY306" fmla="*/ 8594479 h 8887549"/>
                <a:gd name="connsiteX307" fmla="*/ 975712 w 6782340"/>
                <a:gd name="connsiteY307" fmla="*/ 8604004 h 8887549"/>
                <a:gd name="connsiteX308" fmla="*/ 966187 w 6782340"/>
                <a:gd name="connsiteY308" fmla="*/ 8594479 h 8887549"/>
                <a:gd name="connsiteX309" fmla="*/ 975712 w 6782340"/>
                <a:gd name="connsiteY309" fmla="*/ 8584954 h 8887549"/>
                <a:gd name="connsiteX310" fmla="*/ 653650 w 6782340"/>
                <a:gd name="connsiteY310" fmla="*/ 8584954 h 8887549"/>
                <a:gd name="connsiteX311" fmla="*/ 663175 w 6782340"/>
                <a:gd name="connsiteY311" fmla="*/ 8594479 h 8887549"/>
                <a:gd name="connsiteX312" fmla="*/ 653650 w 6782340"/>
                <a:gd name="connsiteY312" fmla="*/ 8604004 h 8887549"/>
                <a:gd name="connsiteX313" fmla="*/ 644125 w 6782340"/>
                <a:gd name="connsiteY313" fmla="*/ 8594479 h 8887549"/>
                <a:gd name="connsiteX314" fmla="*/ 653650 w 6782340"/>
                <a:gd name="connsiteY314" fmla="*/ 8584954 h 8887549"/>
                <a:gd name="connsiteX315" fmla="*/ 331588 w 6782340"/>
                <a:gd name="connsiteY315" fmla="*/ 8584954 h 8887549"/>
                <a:gd name="connsiteX316" fmla="*/ 341113 w 6782340"/>
                <a:gd name="connsiteY316" fmla="*/ 8594479 h 8887549"/>
                <a:gd name="connsiteX317" fmla="*/ 331588 w 6782340"/>
                <a:gd name="connsiteY317" fmla="*/ 8604004 h 8887549"/>
                <a:gd name="connsiteX318" fmla="*/ 322063 w 6782340"/>
                <a:gd name="connsiteY318" fmla="*/ 8594479 h 8887549"/>
                <a:gd name="connsiteX319" fmla="*/ 331588 w 6782340"/>
                <a:gd name="connsiteY319" fmla="*/ 8584954 h 8887549"/>
                <a:gd name="connsiteX320" fmla="*/ 9527 w 6782340"/>
                <a:gd name="connsiteY320" fmla="*/ 8584954 h 8887549"/>
                <a:gd name="connsiteX321" fmla="*/ 19052 w 6782340"/>
                <a:gd name="connsiteY321" fmla="*/ 8594479 h 8887549"/>
                <a:gd name="connsiteX322" fmla="*/ 9527 w 6782340"/>
                <a:gd name="connsiteY322" fmla="*/ 8604004 h 8887549"/>
                <a:gd name="connsiteX323" fmla="*/ 2 w 6782340"/>
                <a:gd name="connsiteY323" fmla="*/ 8594479 h 8887549"/>
                <a:gd name="connsiteX324" fmla="*/ 9527 w 6782340"/>
                <a:gd name="connsiteY324" fmla="*/ 8584954 h 8887549"/>
                <a:gd name="connsiteX325" fmla="*/ 6611784 w 6782340"/>
                <a:gd name="connsiteY325" fmla="*/ 8503195 h 8887549"/>
                <a:gd name="connsiteX326" fmla="*/ 6621309 w 6782340"/>
                <a:gd name="connsiteY326" fmla="*/ 8512720 h 8887549"/>
                <a:gd name="connsiteX327" fmla="*/ 6611784 w 6782340"/>
                <a:gd name="connsiteY327" fmla="*/ 8522245 h 8887549"/>
                <a:gd name="connsiteX328" fmla="*/ 6602259 w 6782340"/>
                <a:gd name="connsiteY328" fmla="*/ 8512720 h 8887549"/>
                <a:gd name="connsiteX329" fmla="*/ 6611784 w 6782340"/>
                <a:gd name="connsiteY329" fmla="*/ 8503195 h 8887549"/>
                <a:gd name="connsiteX330" fmla="*/ 6289722 w 6782340"/>
                <a:gd name="connsiteY330" fmla="*/ 8503195 h 8887549"/>
                <a:gd name="connsiteX331" fmla="*/ 6299247 w 6782340"/>
                <a:gd name="connsiteY331" fmla="*/ 8512720 h 8887549"/>
                <a:gd name="connsiteX332" fmla="*/ 6289722 w 6782340"/>
                <a:gd name="connsiteY332" fmla="*/ 8522245 h 8887549"/>
                <a:gd name="connsiteX333" fmla="*/ 6280197 w 6782340"/>
                <a:gd name="connsiteY333" fmla="*/ 8512720 h 8887549"/>
                <a:gd name="connsiteX334" fmla="*/ 6289722 w 6782340"/>
                <a:gd name="connsiteY334" fmla="*/ 8503195 h 8887549"/>
                <a:gd name="connsiteX335" fmla="*/ 5967661 w 6782340"/>
                <a:gd name="connsiteY335" fmla="*/ 8503195 h 8887549"/>
                <a:gd name="connsiteX336" fmla="*/ 5977186 w 6782340"/>
                <a:gd name="connsiteY336" fmla="*/ 8512720 h 8887549"/>
                <a:gd name="connsiteX337" fmla="*/ 5967661 w 6782340"/>
                <a:gd name="connsiteY337" fmla="*/ 8522245 h 8887549"/>
                <a:gd name="connsiteX338" fmla="*/ 5958136 w 6782340"/>
                <a:gd name="connsiteY338" fmla="*/ 8512720 h 8887549"/>
                <a:gd name="connsiteX339" fmla="*/ 5967661 w 6782340"/>
                <a:gd name="connsiteY339" fmla="*/ 8503195 h 8887549"/>
                <a:gd name="connsiteX340" fmla="*/ 5645600 w 6782340"/>
                <a:gd name="connsiteY340" fmla="*/ 8503195 h 8887549"/>
                <a:gd name="connsiteX341" fmla="*/ 5655125 w 6782340"/>
                <a:gd name="connsiteY341" fmla="*/ 8512720 h 8887549"/>
                <a:gd name="connsiteX342" fmla="*/ 5645600 w 6782340"/>
                <a:gd name="connsiteY342" fmla="*/ 8522245 h 8887549"/>
                <a:gd name="connsiteX343" fmla="*/ 5636075 w 6782340"/>
                <a:gd name="connsiteY343" fmla="*/ 8512720 h 8887549"/>
                <a:gd name="connsiteX344" fmla="*/ 5645600 w 6782340"/>
                <a:gd name="connsiteY344" fmla="*/ 8503195 h 8887549"/>
                <a:gd name="connsiteX345" fmla="*/ 5323538 w 6782340"/>
                <a:gd name="connsiteY345" fmla="*/ 8503195 h 8887549"/>
                <a:gd name="connsiteX346" fmla="*/ 5333063 w 6782340"/>
                <a:gd name="connsiteY346" fmla="*/ 8512720 h 8887549"/>
                <a:gd name="connsiteX347" fmla="*/ 5323538 w 6782340"/>
                <a:gd name="connsiteY347" fmla="*/ 8522245 h 8887549"/>
                <a:gd name="connsiteX348" fmla="*/ 5314013 w 6782340"/>
                <a:gd name="connsiteY348" fmla="*/ 8512720 h 8887549"/>
                <a:gd name="connsiteX349" fmla="*/ 5323538 w 6782340"/>
                <a:gd name="connsiteY349" fmla="*/ 8503195 h 8887549"/>
                <a:gd name="connsiteX350" fmla="*/ 5001476 w 6782340"/>
                <a:gd name="connsiteY350" fmla="*/ 8503195 h 8887549"/>
                <a:gd name="connsiteX351" fmla="*/ 5011001 w 6782340"/>
                <a:gd name="connsiteY351" fmla="*/ 8512720 h 8887549"/>
                <a:gd name="connsiteX352" fmla="*/ 5001476 w 6782340"/>
                <a:gd name="connsiteY352" fmla="*/ 8522245 h 8887549"/>
                <a:gd name="connsiteX353" fmla="*/ 4991951 w 6782340"/>
                <a:gd name="connsiteY353" fmla="*/ 8512720 h 8887549"/>
                <a:gd name="connsiteX354" fmla="*/ 5001476 w 6782340"/>
                <a:gd name="connsiteY354" fmla="*/ 8503195 h 8887549"/>
                <a:gd name="connsiteX355" fmla="*/ 4679415 w 6782340"/>
                <a:gd name="connsiteY355" fmla="*/ 8503195 h 8887549"/>
                <a:gd name="connsiteX356" fmla="*/ 4688940 w 6782340"/>
                <a:gd name="connsiteY356" fmla="*/ 8512720 h 8887549"/>
                <a:gd name="connsiteX357" fmla="*/ 4679415 w 6782340"/>
                <a:gd name="connsiteY357" fmla="*/ 8522245 h 8887549"/>
                <a:gd name="connsiteX358" fmla="*/ 4669890 w 6782340"/>
                <a:gd name="connsiteY358" fmla="*/ 8512720 h 8887549"/>
                <a:gd name="connsiteX359" fmla="*/ 4679415 w 6782340"/>
                <a:gd name="connsiteY359" fmla="*/ 8503195 h 8887549"/>
                <a:gd name="connsiteX360" fmla="*/ 4357353 w 6782340"/>
                <a:gd name="connsiteY360" fmla="*/ 8503195 h 8887549"/>
                <a:gd name="connsiteX361" fmla="*/ 4366878 w 6782340"/>
                <a:gd name="connsiteY361" fmla="*/ 8512720 h 8887549"/>
                <a:gd name="connsiteX362" fmla="*/ 4357353 w 6782340"/>
                <a:gd name="connsiteY362" fmla="*/ 8522245 h 8887549"/>
                <a:gd name="connsiteX363" fmla="*/ 4347828 w 6782340"/>
                <a:gd name="connsiteY363" fmla="*/ 8512720 h 8887549"/>
                <a:gd name="connsiteX364" fmla="*/ 4357353 w 6782340"/>
                <a:gd name="connsiteY364" fmla="*/ 8503195 h 8887549"/>
                <a:gd name="connsiteX365" fmla="*/ 4035292 w 6782340"/>
                <a:gd name="connsiteY365" fmla="*/ 8503195 h 8887549"/>
                <a:gd name="connsiteX366" fmla="*/ 4044817 w 6782340"/>
                <a:gd name="connsiteY366" fmla="*/ 8512720 h 8887549"/>
                <a:gd name="connsiteX367" fmla="*/ 4035292 w 6782340"/>
                <a:gd name="connsiteY367" fmla="*/ 8522245 h 8887549"/>
                <a:gd name="connsiteX368" fmla="*/ 4025767 w 6782340"/>
                <a:gd name="connsiteY368" fmla="*/ 8512720 h 8887549"/>
                <a:gd name="connsiteX369" fmla="*/ 4035292 w 6782340"/>
                <a:gd name="connsiteY369" fmla="*/ 8503195 h 8887549"/>
                <a:gd name="connsiteX370" fmla="*/ 3713231 w 6782340"/>
                <a:gd name="connsiteY370" fmla="*/ 8503195 h 8887549"/>
                <a:gd name="connsiteX371" fmla="*/ 3722756 w 6782340"/>
                <a:gd name="connsiteY371" fmla="*/ 8512720 h 8887549"/>
                <a:gd name="connsiteX372" fmla="*/ 3713231 w 6782340"/>
                <a:gd name="connsiteY372" fmla="*/ 8522245 h 8887549"/>
                <a:gd name="connsiteX373" fmla="*/ 3703706 w 6782340"/>
                <a:gd name="connsiteY373" fmla="*/ 8512720 h 8887549"/>
                <a:gd name="connsiteX374" fmla="*/ 3713231 w 6782340"/>
                <a:gd name="connsiteY374" fmla="*/ 8503195 h 8887549"/>
                <a:gd name="connsiteX375" fmla="*/ 3391170 w 6782340"/>
                <a:gd name="connsiteY375" fmla="*/ 8503195 h 8887549"/>
                <a:gd name="connsiteX376" fmla="*/ 3400695 w 6782340"/>
                <a:gd name="connsiteY376" fmla="*/ 8512720 h 8887549"/>
                <a:gd name="connsiteX377" fmla="*/ 3391170 w 6782340"/>
                <a:gd name="connsiteY377" fmla="*/ 8522245 h 8887549"/>
                <a:gd name="connsiteX378" fmla="*/ 3381796 w 6782340"/>
                <a:gd name="connsiteY378" fmla="*/ 8512720 h 8887549"/>
                <a:gd name="connsiteX379" fmla="*/ 3391170 w 6782340"/>
                <a:gd name="connsiteY379" fmla="*/ 8503195 h 8887549"/>
                <a:gd name="connsiteX380" fmla="*/ 3069168 w 6782340"/>
                <a:gd name="connsiteY380" fmla="*/ 8503195 h 8887549"/>
                <a:gd name="connsiteX381" fmla="*/ 3078693 w 6782340"/>
                <a:gd name="connsiteY381" fmla="*/ 8512720 h 8887549"/>
                <a:gd name="connsiteX382" fmla="*/ 3069168 w 6782340"/>
                <a:gd name="connsiteY382" fmla="*/ 8522245 h 8887549"/>
                <a:gd name="connsiteX383" fmla="*/ 3059644 w 6782340"/>
                <a:gd name="connsiteY383" fmla="*/ 8512720 h 8887549"/>
                <a:gd name="connsiteX384" fmla="*/ 3069168 w 6782340"/>
                <a:gd name="connsiteY384" fmla="*/ 8503195 h 8887549"/>
                <a:gd name="connsiteX385" fmla="*/ 2747125 w 6782340"/>
                <a:gd name="connsiteY385" fmla="*/ 8503195 h 8887549"/>
                <a:gd name="connsiteX386" fmla="*/ 2756649 w 6782340"/>
                <a:gd name="connsiteY386" fmla="*/ 8512720 h 8887549"/>
                <a:gd name="connsiteX387" fmla="*/ 2747125 w 6782340"/>
                <a:gd name="connsiteY387" fmla="*/ 8522245 h 8887549"/>
                <a:gd name="connsiteX388" fmla="*/ 2737598 w 6782340"/>
                <a:gd name="connsiteY388" fmla="*/ 8512720 h 8887549"/>
                <a:gd name="connsiteX389" fmla="*/ 2747125 w 6782340"/>
                <a:gd name="connsiteY389" fmla="*/ 8503195 h 8887549"/>
                <a:gd name="connsiteX390" fmla="*/ 2425039 w 6782340"/>
                <a:gd name="connsiteY390" fmla="*/ 8503195 h 8887549"/>
                <a:gd name="connsiteX391" fmla="*/ 2434569 w 6782340"/>
                <a:gd name="connsiteY391" fmla="*/ 8512720 h 8887549"/>
                <a:gd name="connsiteX392" fmla="*/ 2425039 w 6782340"/>
                <a:gd name="connsiteY392" fmla="*/ 8522245 h 8887549"/>
                <a:gd name="connsiteX393" fmla="*/ 2415511 w 6782340"/>
                <a:gd name="connsiteY393" fmla="*/ 8512720 h 8887549"/>
                <a:gd name="connsiteX394" fmla="*/ 2425039 w 6782340"/>
                <a:gd name="connsiteY394" fmla="*/ 8503195 h 8887549"/>
                <a:gd name="connsiteX395" fmla="*/ 2103002 w 6782340"/>
                <a:gd name="connsiteY395" fmla="*/ 8503195 h 8887549"/>
                <a:gd name="connsiteX396" fmla="*/ 2112502 w 6782340"/>
                <a:gd name="connsiteY396" fmla="*/ 8512720 h 8887549"/>
                <a:gd name="connsiteX397" fmla="*/ 2103002 w 6782340"/>
                <a:gd name="connsiteY397" fmla="*/ 8522245 h 8887549"/>
                <a:gd name="connsiteX398" fmla="*/ 2093452 w 6782340"/>
                <a:gd name="connsiteY398" fmla="*/ 8512720 h 8887549"/>
                <a:gd name="connsiteX399" fmla="*/ 2103002 w 6782340"/>
                <a:gd name="connsiteY399" fmla="*/ 8503195 h 8887549"/>
                <a:gd name="connsiteX400" fmla="*/ 1780940 w 6782340"/>
                <a:gd name="connsiteY400" fmla="*/ 8503195 h 8887549"/>
                <a:gd name="connsiteX401" fmla="*/ 1790465 w 6782340"/>
                <a:gd name="connsiteY401" fmla="*/ 8512720 h 8887549"/>
                <a:gd name="connsiteX402" fmla="*/ 1780940 w 6782340"/>
                <a:gd name="connsiteY402" fmla="*/ 8522245 h 8887549"/>
                <a:gd name="connsiteX403" fmla="*/ 1771401 w 6782340"/>
                <a:gd name="connsiteY403" fmla="*/ 8512720 h 8887549"/>
                <a:gd name="connsiteX404" fmla="*/ 1780940 w 6782340"/>
                <a:gd name="connsiteY404" fmla="*/ 8503195 h 8887549"/>
                <a:gd name="connsiteX405" fmla="*/ 1458888 w 6782340"/>
                <a:gd name="connsiteY405" fmla="*/ 8503195 h 8887549"/>
                <a:gd name="connsiteX406" fmla="*/ 1468414 w 6782340"/>
                <a:gd name="connsiteY406" fmla="*/ 8512720 h 8887549"/>
                <a:gd name="connsiteX407" fmla="*/ 1458888 w 6782340"/>
                <a:gd name="connsiteY407" fmla="*/ 8522245 h 8887549"/>
                <a:gd name="connsiteX408" fmla="*/ 1449363 w 6782340"/>
                <a:gd name="connsiteY408" fmla="*/ 8512720 h 8887549"/>
                <a:gd name="connsiteX409" fmla="*/ 1458888 w 6782340"/>
                <a:gd name="connsiteY409" fmla="*/ 8503195 h 8887549"/>
                <a:gd name="connsiteX410" fmla="*/ 1136818 w 6782340"/>
                <a:gd name="connsiteY410" fmla="*/ 8503195 h 8887549"/>
                <a:gd name="connsiteX411" fmla="*/ 1146343 w 6782340"/>
                <a:gd name="connsiteY411" fmla="*/ 8512720 h 8887549"/>
                <a:gd name="connsiteX412" fmla="*/ 1136818 w 6782340"/>
                <a:gd name="connsiteY412" fmla="*/ 8522245 h 8887549"/>
                <a:gd name="connsiteX413" fmla="*/ 1127293 w 6782340"/>
                <a:gd name="connsiteY413" fmla="*/ 8512720 h 8887549"/>
                <a:gd name="connsiteX414" fmla="*/ 1136818 w 6782340"/>
                <a:gd name="connsiteY414" fmla="*/ 8503195 h 8887549"/>
                <a:gd name="connsiteX415" fmla="*/ 814757 w 6782340"/>
                <a:gd name="connsiteY415" fmla="*/ 8503195 h 8887549"/>
                <a:gd name="connsiteX416" fmla="*/ 824280 w 6782340"/>
                <a:gd name="connsiteY416" fmla="*/ 8512720 h 8887549"/>
                <a:gd name="connsiteX417" fmla="*/ 814757 w 6782340"/>
                <a:gd name="connsiteY417" fmla="*/ 8522245 h 8887549"/>
                <a:gd name="connsiteX418" fmla="*/ 805242 w 6782340"/>
                <a:gd name="connsiteY418" fmla="*/ 8512720 h 8887549"/>
                <a:gd name="connsiteX419" fmla="*/ 814757 w 6782340"/>
                <a:gd name="connsiteY419" fmla="*/ 8503195 h 8887549"/>
                <a:gd name="connsiteX420" fmla="*/ 492681 w 6782340"/>
                <a:gd name="connsiteY420" fmla="*/ 8503195 h 8887549"/>
                <a:gd name="connsiteX421" fmla="*/ 502206 w 6782340"/>
                <a:gd name="connsiteY421" fmla="*/ 8512720 h 8887549"/>
                <a:gd name="connsiteX422" fmla="*/ 492681 w 6782340"/>
                <a:gd name="connsiteY422" fmla="*/ 8522245 h 8887549"/>
                <a:gd name="connsiteX423" fmla="*/ 483156 w 6782340"/>
                <a:gd name="connsiteY423" fmla="*/ 8512720 h 8887549"/>
                <a:gd name="connsiteX424" fmla="*/ 492681 w 6782340"/>
                <a:gd name="connsiteY424" fmla="*/ 8503195 h 8887549"/>
                <a:gd name="connsiteX425" fmla="*/ 170625 w 6782340"/>
                <a:gd name="connsiteY425" fmla="*/ 8503195 h 8887549"/>
                <a:gd name="connsiteX426" fmla="*/ 180148 w 6782340"/>
                <a:gd name="connsiteY426" fmla="*/ 8512720 h 8887549"/>
                <a:gd name="connsiteX427" fmla="*/ 170625 w 6782340"/>
                <a:gd name="connsiteY427" fmla="*/ 8522245 h 8887549"/>
                <a:gd name="connsiteX428" fmla="*/ 161100 w 6782340"/>
                <a:gd name="connsiteY428" fmla="*/ 8512720 h 8887549"/>
                <a:gd name="connsiteX429" fmla="*/ 170625 w 6782340"/>
                <a:gd name="connsiteY429" fmla="*/ 8503195 h 8887549"/>
                <a:gd name="connsiteX430" fmla="*/ 6611784 w 6782340"/>
                <a:gd name="connsiteY430" fmla="*/ 8301409 h 8887549"/>
                <a:gd name="connsiteX431" fmla="*/ 6621309 w 6782340"/>
                <a:gd name="connsiteY431" fmla="*/ 8310934 h 8887549"/>
                <a:gd name="connsiteX432" fmla="*/ 6611784 w 6782340"/>
                <a:gd name="connsiteY432" fmla="*/ 8320459 h 8887549"/>
                <a:gd name="connsiteX433" fmla="*/ 6602259 w 6782340"/>
                <a:gd name="connsiteY433" fmla="*/ 8310934 h 8887549"/>
                <a:gd name="connsiteX434" fmla="*/ 6611784 w 6782340"/>
                <a:gd name="connsiteY434" fmla="*/ 8301409 h 8887549"/>
                <a:gd name="connsiteX435" fmla="*/ 6289722 w 6782340"/>
                <a:gd name="connsiteY435" fmla="*/ 8301409 h 8887549"/>
                <a:gd name="connsiteX436" fmla="*/ 6299247 w 6782340"/>
                <a:gd name="connsiteY436" fmla="*/ 8310934 h 8887549"/>
                <a:gd name="connsiteX437" fmla="*/ 6289722 w 6782340"/>
                <a:gd name="connsiteY437" fmla="*/ 8320459 h 8887549"/>
                <a:gd name="connsiteX438" fmla="*/ 6280197 w 6782340"/>
                <a:gd name="connsiteY438" fmla="*/ 8310934 h 8887549"/>
                <a:gd name="connsiteX439" fmla="*/ 6289722 w 6782340"/>
                <a:gd name="connsiteY439" fmla="*/ 8301409 h 8887549"/>
                <a:gd name="connsiteX440" fmla="*/ 5967661 w 6782340"/>
                <a:gd name="connsiteY440" fmla="*/ 8301409 h 8887549"/>
                <a:gd name="connsiteX441" fmla="*/ 5977186 w 6782340"/>
                <a:gd name="connsiteY441" fmla="*/ 8310934 h 8887549"/>
                <a:gd name="connsiteX442" fmla="*/ 5967661 w 6782340"/>
                <a:gd name="connsiteY442" fmla="*/ 8320459 h 8887549"/>
                <a:gd name="connsiteX443" fmla="*/ 5958136 w 6782340"/>
                <a:gd name="connsiteY443" fmla="*/ 8310934 h 8887549"/>
                <a:gd name="connsiteX444" fmla="*/ 5967661 w 6782340"/>
                <a:gd name="connsiteY444" fmla="*/ 8301409 h 8887549"/>
                <a:gd name="connsiteX445" fmla="*/ 5645600 w 6782340"/>
                <a:gd name="connsiteY445" fmla="*/ 8301409 h 8887549"/>
                <a:gd name="connsiteX446" fmla="*/ 5655125 w 6782340"/>
                <a:gd name="connsiteY446" fmla="*/ 8310934 h 8887549"/>
                <a:gd name="connsiteX447" fmla="*/ 5645600 w 6782340"/>
                <a:gd name="connsiteY447" fmla="*/ 8320459 h 8887549"/>
                <a:gd name="connsiteX448" fmla="*/ 5636075 w 6782340"/>
                <a:gd name="connsiteY448" fmla="*/ 8310934 h 8887549"/>
                <a:gd name="connsiteX449" fmla="*/ 5645600 w 6782340"/>
                <a:gd name="connsiteY449" fmla="*/ 8301409 h 8887549"/>
                <a:gd name="connsiteX450" fmla="*/ 5323538 w 6782340"/>
                <a:gd name="connsiteY450" fmla="*/ 8301409 h 8887549"/>
                <a:gd name="connsiteX451" fmla="*/ 5333063 w 6782340"/>
                <a:gd name="connsiteY451" fmla="*/ 8310934 h 8887549"/>
                <a:gd name="connsiteX452" fmla="*/ 5323538 w 6782340"/>
                <a:gd name="connsiteY452" fmla="*/ 8320459 h 8887549"/>
                <a:gd name="connsiteX453" fmla="*/ 5314013 w 6782340"/>
                <a:gd name="connsiteY453" fmla="*/ 8310934 h 8887549"/>
                <a:gd name="connsiteX454" fmla="*/ 5323538 w 6782340"/>
                <a:gd name="connsiteY454" fmla="*/ 8301409 h 8887549"/>
                <a:gd name="connsiteX455" fmla="*/ 5001476 w 6782340"/>
                <a:gd name="connsiteY455" fmla="*/ 8301409 h 8887549"/>
                <a:gd name="connsiteX456" fmla="*/ 5011001 w 6782340"/>
                <a:gd name="connsiteY456" fmla="*/ 8310934 h 8887549"/>
                <a:gd name="connsiteX457" fmla="*/ 5001476 w 6782340"/>
                <a:gd name="connsiteY457" fmla="*/ 8320459 h 8887549"/>
                <a:gd name="connsiteX458" fmla="*/ 4991951 w 6782340"/>
                <a:gd name="connsiteY458" fmla="*/ 8310934 h 8887549"/>
                <a:gd name="connsiteX459" fmla="*/ 5001476 w 6782340"/>
                <a:gd name="connsiteY459" fmla="*/ 8301409 h 8887549"/>
                <a:gd name="connsiteX460" fmla="*/ 4679415 w 6782340"/>
                <a:gd name="connsiteY460" fmla="*/ 8301409 h 8887549"/>
                <a:gd name="connsiteX461" fmla="*/ 4688940 w 6782340"/>
                <a:gd name="connsiteY461" fmla="*/ 8310934 h 8887549"/>
                <a:gd name="connsiteX462" fmla="*/ 4679415 w 6782340"/>
                <a:gd name="connsiteY462" fmla="*/ 8320459 h 8887549"/>
                <a:gd name="connsiteX463" fmla="*/ 4669890 w 6782340"/>
                <a:gd name="connsiteY463" fmla="*/ 8310934 h 8887549"/>
                <a:gd name="connsiteX464" fmla="*/ 4679415 w 6782340"/>
                <a:gd name="connsiteY464" fmla="*/ 8301409 h 8887549"/>
                <a:gd name="connsiteX465" fmla="*/ 4357353 w 6782340"/>
                <a:gd name="connsiteY465" fmla="*/ 8301409 h 8887549"/>
                <a:gd name="connsiteX466" fmla="*/ 4366878 w 6782340"/>
                <a:gd name="connsiteY466" fmla="*/ 8310934 h 8887549"/>
                <a:gd name="connsiteX467" fmla="*/ 4357353 w 6782340"/>
                <a:gd name="connsiteY467" fmla="*/ 8320459 h 8887549"/>
                <a:gd name="connsiteX468" fmla="*/ 4347828 w 6782340"/>
                <a:gd name="connsiteY468" fmla="*/ 8310934 h 8887549"/>
                <a:gd name="connsiteX469" fmla="*/ 4357353 w 6782340"/>
                <a:gd name="connsiteY469" fmla="*/ 8301409 h 8887549"/>
                <a:gd name="connsiteX470" fmla="*/ 4035292 w 6782340"/>
                <a:gd name="connsiteY470" fmla="*/ 8301409 h 8887549"/>
                <a:gd name="connsiteX471" fmla="*/ 4044817 w 6782340"/>
                <a:gd name="connsiteY471" fmla="*/ 8310934 h 8887549"/>
                <a:gd name="connsiteX472" fmla="*/ 4035292 w 6782340"/>
                <a:gd name="connsiteY472" fmla="*/ 8320459 h 8887549"/>
                <a:gd name="connsiteX473" fmla="*/ 4025767 w 6782340"/>
                <a:gd name="connsiteY473" fmla="*/ 8310934 h 8887549"/>
                <a:gd name="connsiteX474" fmla="*/ 4035292 w 6782340"/>
                <a:gd name="connsiteY474" fmla="*/ 8301409 h 8887549"/>
                <a:gd name="connsiteX475" fmla="*/ 3713231 w 6782340"/>
                <a:gd name="connsiteY475" fmla="*/ 8301409 h 8887549"/>
                <a:gd name="connsiteX476" fmla="*/ 3722756 w 6782340"/>
                <a:gd name="connsiteY476" fmla="*/ 8310934 h 8887549"/>
                <a:gd name="connsiteX477" fmla="*/ 3713231 w 6782340"/>
                <a:gd name="connsiteY477" fmla="*/ 8320459 h 8887549"/>
                <a:gd name="connsiteX478" fmla="*/ 3703706 w 6782340"/>
                <a:gd name="connsiteY478" fmla="*/ 8310934 h 8887549"/>
                <a:gd name="connsiteX479" fmla="*/ 3713231 w 6782340"/>
                <a:gd name="connsiteY479" fmla="*/ 8301409 h 8887549"/>
                <a:gd name="connsiteX480" fmla="*/ 3391171 w 6782340"/>
                <a:gd name="connsiteY480" fmla="*/ 8301409 h 8887549"/>
                <a:gd name="connsiteX481" fmla="*/ 3400696 w 6782340"/>
                <a:gd name="connsiteY481" fmla="*/ 8310934 h 8887549"/>
                <a:gd name="connsiteX482" fmla="*/ 3391171 w 6782340"/>
                <a:gd name="connsiteY482" fmla="*/ 8320459 h 8887549"/>
                <a:gd name="connsiteX483" fmla="*/ 3381796 w 6782340"/>
                <a:gd name="connsiteY483" fmla="*/ 8310934 h 8887549"/>
                <a:gd name="connsiteX484" fmla="*/ 3391171 w 6782340"/>
                <a:gd name="connsiteY484" fmla="*/ 8301409 h 8887549"/>
                <a:gd name="connsiteX485" fmla="*/ 3069168 w 6782340"/>
                <a:gd name="connsiteY485" fmla="*/ 8301409 h 8887549"/>
                <a:gd name="connsiteX486" fmla="*/ 3078693 w 6782340"/>
                <a:gd name="connsiteY486" fmla="*/ 8310934 h 8887549"/>
                <a:gd name="connsiteX487" fmla="*/ 3069168 w 6782340"/>
                <a:gd name="connsiteY487" fmla="*/ 8320459 h 8887549"/>
                <a:gd name="connsiteX488" fmla="*/ 3059645 w 6782340"/>
                <a:gd name="connsiteY488" fmla="*/ 8310934 h 8887549"/>
                <a:gd name="connsiteX489" fmla="*/ 3069168 w 6782340"/>
                <a:gd name="connsiteY489" fmla="*/ 8301409 h 8887549"/>
                <a:gd name="connsiteX490" fmla="*/ 2747126 w 6782340"/>
                <a:gd name="connsiteY490" fmla="*/ 8301409 h 8887549"/>
                <a:gd name="connsiteX491" fmla="*/ 2756651 w 6782340"/>
                <a:gd name="connsiteY491" fmla="*/ 8310934 h 8887549"/>
                <a:gd name="connsiteX492" fmla="*/ 2747126 w 6782340"/>
                <a:gd name="connsiteY492" fmla="*/ 8320459 h 8887549"/>
                <a:gd name="connsiteX493" fmla="*/ 2737601 w 6782340"/>
                <a:gd name="connsiteY493" fmla="*/ 8310934 h 8887549"/>
                <a:gd name="connsiteX494" fmla="*/ 2747126 w 6782340"/>
                <a:gd name="connsiteY494" fmla="*/ 8301409 h 8887549"/>
                <a:gd name="connsiteX495" fmla="*/ 2425040 w 6782340"/>
                <a:gd name="connsiteY495" fmla="*/ 8301409 h 8887549"/>
                <a:gd name="connsiteX496" fmla="*/ 2434570 w 6782340"/>
                <a:gd name="connsiteY496" fmla="*/ 8310934 h 8887549"/>
                <a:gd name="connsiteX497" fmla="*/ 2425040 w 6782340"/>
                <a:gd name="connsiteY497" fmla="*/ 8320459 h 8887549"/>
                <a:gd name="connsiteX498" fmla="*/ 2415514 w 6782340"/>
                <a:gd name="connsiteY498" fmla="*/ 8310934 h 8887549"/>
                <a:gd name="connsiteX499" fmla="*/ 2425040 w 6782340"/>
                <a:gd name="connsiteY499" fmla="*/ 8301409 h 8887549"/>
                <a:gd name="connsiteX500" fmla="*/ 2103004 w 6782340"/>
                <a:gd name="connsiteY500" fmla="*/ 8301409 h 8887549"/>
                <a:gd name="connsiteX501" fmla="*/ 2112504 w 6782340"/>
                <a:gd name="connsiteY501" fmla="*/ 8310934 h 8887549"/>
                <a:gd name="connsiteX502" fmla="*/ 2103004 w 6782340"/>
                <a:gd name="connsiteY502" fmla="*/ 8320459 h 8887549"/>
                <a:gd name="connsiteX503" fmla="*/ 2093452 w 6782340"/>
                <a:gd name="connsiteY503" fmla="*/ 8310934 h 8887549"/>
                <a:gd name="connsiteX504" fmla="*/ 2103004 w 6782340"/>
                <a:gd name="connsiteY504" fmla="*/ 8301409 h 8887549"/>
                <a:gd name="connsiteX505" fmla="*/ 1780942 w 6782340"/>
                <a:gd name="connsiteY505" fmla="*/ 8301409 h 8887549"/>
                <a:gd name="connsiteX506" fmla="*/ 1790468 w 6782340"/>
                <a:gd name="connsiteY506" fmla="*/ 8310934 h 8887549"/>
                <a:gd name="connsiteX507" fmla="*/ 1780942 w 6782340"/>
                <a:gd name="connsiteY507" fmla="*/ 8320459 h 8887549"/>
                <a:gd name="connsiteX508" fmla="*/ 1771403 w 6782340"/>
                <a:gd name="connsiteY508" fmla="*/ 8310934 h 8887549"/>
                <a:gd name="connsiteX509" fmla="*/ 1780942 w 6782340"/>
                <a:gd name="connsiteY509" fmla="*/ 8301409 h 8887549"/>
                <a:gd name="connsiteX510" fmla="*/ 1458891 w 6782340"/>
                <a:gd name="connsiteY510" fmla="*/ 8301409 h 8887549"/>
                <a:gd name="connsiteX511" fmla="*/ 1468416 w 6782340"/>
                <a:gd name="connsiteY511" fmla="*/ 8310934 h 8887549"/>
                <a:gd name="connsiteX512" fmla="*/ 1458891 w 6782340"/>
                <a:gd name="connsiteY512" fmla="*/ 8320459 h 8887549"/>
                <a:gd name="connsiteX513" fmla="*/ 1449366 w 6782340"/>
                <a:gd name="connsiteY513" fmla="*/ 8310934 h 8887549"/>
                <a:gd name="connsiteX514" fmla="*/ 1458891 w 6782340"/>
                <a:gd name="connsiteY514" fmla="*/ 8301409 h 8887549"/>
                <a:gd name="connsiteX515" fmla="*/ 1136821 w 6782340"/>
                <a:gd name="connsiteY515" fmla="*/ 8301409 h 8887549"/>
                <a:gd name="connsiteX516" fmla="*/ 1146346 w 6782340"/>
                <a:gd name="connsiteY516" fmla="*/ 8310934 h 8887549"/>
                <a:gd name="connsiteX517" fmla="*/ 1136821 w 6782340"/>
                <a:gd name="connsiteY517" fmla="*/ 8320459 h 8887549"/>
                <a:gd name="connsiteX518" fmla="*/ 1127296 w 6782340"/>
                <a:gd name="connsiteY518" fmla="*/ 8310934 h 8887549"/>
                <a:gd name="connsiteX519" fmla="*/ 1136821 w 6782340"/>
                <a:gd name="connsiteY519" fmla="*/ 8301409 h 8887549"/>
                <a:gd name="connsiteX520" fmla="*/ 814760 w 6782340"/>
                <a:gd name="connsiteY520" fmla="*/ 8301409 h 8887549"/>
                <a:gd name="connsiteX521" fmla="*/ 824282 w 6782340"/>
                <a:gd name="connsiteY521" fmla="*/ 8310934 h 8887549"/>
                <a:gd name="connsiteX522" fmla="*/ 814760 w 6782340"/>
                <a:gd name="connsiteY522" fmla="*/ 8320459 h 8887549"/>
                <a:gd name="connsiteX523" fmla="*/ 805244 w 6782340"/>
                <a:gd name="connsiteY523" fmla="*/ 8310934 h 8887549"/>
                <a:gd name="connsiteX524" fmla="*/ 814760 w 6782340"/>
                <a:gd name="connsiteY524" fmla="*/ 8301409 h 8887549"/>
                <a:gd name="connsiteX525" fmla="*/ 492683 w 6782340"/>
                <a:gd name="connsiteY525" fmla="*/ 8301409 h 8887549"/>
                <a:gd name="connsiteX526" fmla="*/ 502208 w 6782340"/>
                <a:gd name="connsiteY526" fmla="*/ 8310934 h 8887549"/>
                <a:gd name="connsiteX527" fmla="*/ 492683 w 6782340"/>
                <a:gd name="connsiteY527" fmla="*/ 8320459 h 8887549"/>
                <a:gd name="connsiteX528" fmla="*/ 483158 w 6782340"/>
                <a:gd name="connsiteY528" fmla="*/ 8310934 h 8887549"/>
                <a:gd name="connsiteX529" fmla="*/ 492683 w 6782340"/>
                <a:gd name="connsiteY529" fmla="*/ 8301409 h 8887549"/>
                <a:gd name="connsiteX530" fmla="*/ 170626 w 6782340"/>
                <a:gd name="connsiteY530" fmla="*/ 8301409 h 8887549"/>
                <a:gd name="connsiteX531" fmla="*/ 180150 w 6782340"/>
                <a:gd name="connsiteY531" fmla="*/ 8310934 h 8887549"/>
                <a:gd name="connsiteX532" fmla="*/ 170626 w 6782340"/>
                <a:gd name="connsiteY532" fmla="*/ 8320459 h 8887549"/>
                <a:gd name="connsiteX533" fmla="*/ 161102 w 6782340"/>
                <a:gd name="connsiteY533" fmla="*/ 8310934 h 8887549"/>
                <a:gd name="connsiteX534" fmla="*/ 170626 w 6782340"/>
                <a:gd name="connsiteY534" fmla="*/ 8301409 h 8887549"/>
                <a:gd name="connsiteX535" fmla="*/ 6772815 w 6782340"/>
                <a:gd name="connsiteY535" fmla="*/ 8219650 h 8887549"/>
                <a:gd name="connsiteX536" fmla="*/ 6782340 w 6782340"/>
                <a:gd name="connsiteY536" fmla="*/ 8229175 h 8887549"/>
                <a:gd name="connsiteX537" fmla="*/ 6772815 w 6782340"/>
                <a:gd name="connsiteY537" fmla="*/ 8238700 h 8887549"/>
                <a:gd name="connsiteX538" fmla="*/ 6763290 w 6782340"/>
                <a:gd name="connsiteY538" fmla="*/ 8229175 h 8887549"/>
                <a:gd name="connsiteX539" fmla="*/ 6772815 w 6782340"/>
                <a:gd name="connsiteY539" fmla="*/ 8219650 h 8887549"/>
                <a:gd name="connsiteX540" fmla="*/ 6450754 w 6782340"/>
                <a:gd name="connsiteY540" fmla="*/ 8219650 h 8887549"/>
                <a:gd name="connsiteX541" fmla="*/ 6460279 w 6782340"/>
                <a:gd name="connsiteY541" fmla="*/ 8229175 h 8887549"/>
                <a:gd name="connsiteX542" fmla="*/ 6450754 w 6782340"/>
                <a:gd name="connsiteY542" fmla="*/ 8238700 h 8887549"/>
                <a:gd name="connsiteX543" fmla="*/ 6441229 w 6782340"/>
                <a:gd name="connsiteY543" fmla="*/ 8229175 h 8887549"/>
                <a:gd name="connsiteX544" fmla="*/ 6450754 w 6782340"/>
                <a:gd name="connsiteY544" fmla="*/ 8219650 h 8887549"/>
                <a:gd name="connsiteX545" fmla="*/ 6128692 w 6782340"/>
                <a:gd name="connsiteY545" fmla="*/ 8219650 h 8887549"/>
                <a:gd name="connsiteX546" fmla="*/ 6138217 w 6782340"/>
                <a:gd name="connsiteY546" fmla="*/ 8229175 h 8887549"/>
                <a:gd name="connsiteX547" fmla="*/ 6128692 w 6782340"/>
                <a:gd name="connsiteY547" fmla="*/ 8238700 h 8887549"/>
                <a:gd name="connsiteX548" fmla="*/ 6119167 w 6782340"/>
                <a:gd name="connsiteY548" fmla="*/ 8229175 h 8887549"/>
                <a:gd name="connsiteX549" fmla="*/ 6128692 w 6782340"/>
                <a:gd name="connsiteY549" fmla="*/ 8219650 h 8887549"/>
                <a:gd name="connsiteX550" fmla="*/ 5806630 w 6782340"/>
                <a:gd name="connsiteY550" fmla="*/ 8219650 h 8887549"/>
                <a:gd name="connsiteX551" fmla="*/ 5816155 w 6782340"/>
                <a:gd name="connsiteY551" fmla="*/ 8229175 h 8887549"/>
                <a:gd name="connsiteX552" fmla="*/ 5806630 w 6782340"/>
                <a:gd name="connsiteY552" fmla="*/ 8238700 h 8887549"/>
                <a:gd name="connsiteX553" fmla="*/ 5797105 w 6782340"/>
                <a:gd name="connsiteY553" fmla="*/ 8229175 h 8887549"/>
                <a:gd name="connsiteX554" fmla="*/ 5806630 w 6782340"/>
                <a:gd name="connsiteY554" fmla="*/ 8219650 h 8887549"/>
                <a:gd name="connsiteX555" fmla="*/ 5484569 w 6782340"/>
                <a:gd name="connsiteY555" fmla="*/ 8219650 h 8887549"/>
                <a:gd name="connsiteX556" fmla="*/ 5494094 w 6782340"/>
                <a:gd name="connsiteY556" fmla="*/ 8229175 h 8887549"/>
                <a:gd name="connsiteX557" fmla="*/ 5484569 w 6782340"/>
                <a:gd name="connsiteY557" fmla="*/ 8238700 h 8887549"/>
                <a:gd name="connsiteX558" fmla="*/ 5475044 w 6782340"/>
                <a:gd name="connsiteY558" fmla="*/ 8229175 h 8887549"/>
                <a:gd name="connsiteX559" fmla="*/ 5484569 w 6782340"/>
                <a:gd name="connsiteY559" fmla="*/ 8219650 h 8887549"/>
                <a:gd name="connsiteX560" fmla="*/ 5162507 w 6782340"/>
                <a:gd name="connsiteY560" fmla="*/ 8219650 h 8887549"/>
                <a:gd name="connsiteX561" fmla="*/ 5172032 w 6782340"/>
                <a:gd name="connsiteY561" fmla="*/ 8229175 h 8887549"/>
                <a:gd name="connsiteX562" fmla="*/ 5162507 w 6782340"/>
                <a:gd name="connsiteY562" fmla="*/ 8238700 h 8887549"/>
                <a:gd name="connsiteX563" fmla="*/ 5152982 w 6782340"/>
                <a:gd name="connsiteY563" fmla="*/ 8229175 h 8887549"/>
                <a:gd name="connsiteX564" fmla="*/ 5162507 w 6782340"/>
                <a:gd name="connsiteY564" fmla="*/ 8219650 h 8887549"/>
                <a:gd name="connsiteX565" fmla="*/ 4840446 w 6782340"/>
                <a:gd name="connsiteY565" fmla="*/ 8219650 h 8887549"/>
                <a:gd name="connsiteX566" fmla="*/ 4849971 w 6782340"/>
                <a:gd name="connsiteY566" fmla="*/ 8229175 h 8887549"/>
                <a:gd name="connsiteX567" fmla="*/ 4840446 w 6782340"/>
                <a:gd name="connsiteY567" fmla="*/ 8238700 h 8887549"/>
                <a:gd name="connsiteX568" fmla="*/ 4830921 w 6782340"/>
                <a:gd name="connsiteY568" fmla="*/ 8229175 h 8887549"/>
                <a:gd name="connsiteX569" fmla="*/ 4840446 w 6782340"/>
                <a:gd name="connsiteY569" fmla="*/ 8219650 h 8887549"/>
                <a:gd name="connsiteX570" fmla="*/ 4518385 w 6782340"/>
                <a:gd name="connsiteY570" fmla="*/ 8219650 h 8887549"/>
                <a:gd name="connsiteX571" fmla="*/ 4527910 w 6782340"/>
                <a:gd name="connsiteY571" fmla="*/ 8229175 h 8887549"/>
                <a:gd name="connsiteX572" fmla="*/ 4518385 w 6782340"/>
                <a:gd name="connsiteY572" fmla="*/ 8238700 h 8887549"/>
                <a:gd name="connsiteX573" fmla="*/ 4508860 w 6782340"/>
                <a:gd name="connsiteY573" fmla="*/ 8229175 h 8887549"/>
                <a:gd name="connsiteX574" fmla="*/ 4518385 w 6782340"/>
                <a:gd name="connsiteY574" fmla="*/ 8219650 h 8887549"/>
                <a:gd name="connsiteX575" fmla="*/ 4196323 w 6782340"/>
                <a:gd name="connsiteY575" fmla="*/ 8219650 h 8887549"/>
                <a:gd name="connsiteX576" fmla="*/ 4205848 w 6782340"/>
                <a:gd name="connsiteY576" fmla="*/ 8229175 h 8887549"/>
                <a:gd name="connsiteX577" fmla="*/ 4196323 w 6782340"/>
                <a:gd name="connsiteY577" fmla="*/ 8238700 h 8887549"/>
                <a:gd name="connsiteX578" fmla="*/ 4186798 w 6782340"/>
                <a:gd name="connsiteY578" fmla="*/ 8229175 h 8887549"/>
                <a:gd name="connsiteX579" fmla="*/ 4196323 w 6782340"/>
                <a:gd name="connsiteY579" fmla="*/ 8219650 h 8887549"/>
                <a:gd name="connsiteX580" fmla="*/ 3874261 w 6782340"/>
                <a:gd name="connsiteY580" fmla="*/ 8219650 h 8887549"/>
                <a:gd name="connsiteX581" fmla="*/ 3883786 w 6782340"/>
                <a:gd name="connsiteY581" fmla="*/ 8229175 h 8887549"/>
                <a:gd name="connsiteX582" fmla="*/ 3874261 w 6782340"/>
                <a:gd name="connsiteY582" fmla="*/ 8238700 h 8887549"/>
                <a:gd name="connsiteX583" fmla="*/ 3864736 w 6782340"/>
                <a:gd name="connsiteY583" fmla="*/ 8229175 h 8887549"/>
                <a:gd name="connsiteX584" fmla="*/ 3874261 w 6782340"/>
                <a:gd name="connsiteY584" fmla="*/ 8219650 h 8887549"/>
                <a:gd name="connsiteX585" fmla="*/ 3552200 w 6782340"/>
                <a:gd name="connsiteY585" fmla="*/ 8219650 h 8887549"/>
                <a:gd name="connsiteX586" fmla="*/ 3561725 w 6782340"/>
                <a:gd name="connsiteY586" fmla="*/ 8229175 h 8887549"/>
                <a:gd name="connsiteX587" fmla="*/ 3552200 w 6782340"/>
                <a:gd name="connsiteY587" fmla="*/ 8238700 h 8887549"/>
                <a:gd name="connsiteX588" fmla="*/ 3542675 w 6782340"/>
                <a:gd name="connsiteY588" fmla="*/ 8229175 h 8887549"/>
                <a:gd name="connsiteX589" fmla="*/ 3552200 w 6782340"/>
                <a:gd name="connsiteY589" fmla="*/ 8219650 h 8887549"/>
                <a:gd name="connsiteX590" fmla="*/ 3230140 w 6782340"/>
                <a:gd name="connsiteY590" fmla="*/ 8219650 h 8887549"/>
                <a:gd name="connsiteX591" fmla="*/ 3239665 w 6782340"/>
                <a:gd name="connsiteY591" fmla="*/ 8229175 h 8887549"/>
                <a:gd name="connsiteX592" fmla="*/ 3230140 w 6782340"/>
                <a:gd name="connsiteY592" fmla="*/ 8238700 h 8887549"/>
                <a:gd name="connsiteX593" fmla="*/ 3220615 w 6782340"/>
                <a:gd name="connsiteY593" fmla="*/ 8229175 h 8887549"/>
                <a:gd name="connsiteX594" fmla="*/ 3230140 w 6782340"/>
                <a:gd name="connsiteY594" fmla="*/ 8219650 h 8887549"/>
                <a:gd name="connsiteX595" fmla="*/ 2908082 w 6782340"/>
                <a:gd name="connsiteY595" fmla="*/ 8219650 h 8887549"/>
                <a:gd name="connsiteX596" fmla="*/ 2917608 w 6782340"/>
                <a:gd name="connsiteY596" fmla="*/ 8229175 h 8887549"/>
                <a:gd name="connsiteX597" fmla="*/ 2908082 w 6782340"/>
                <a:gd name="connsiteY597" fmla="*/ 8238700 h 8887549"/>
                <a:gd name="connsiteX598" fmla="*/ 2898558 w 6782340"/>
                <a:gd name="connsiteY598" fmla="*/ 8229175 h 8887549"/>
                <a:gd name="connsiteX599" fmla="*/ 2908082 w 6782340"/>
                <a:gd name="connsiteY599" fmla="*/ 8219650 h 8887549"/>
                <a:gd name="connsiteX600" fmla="*/ 2586020 w 6782340"/>
                <a:gd name="connsiteY600" fmla="*/ 8219650 h 8887549"/>
                <a:gd name="connsiteX601" fmla="*/ 2595545 w 6782340"/>
                <a:gd name="connsiteY601" fmla="*/ 8229175 h 8887549"/>
                <a:gd name="connsiteX602" fmla="*/ 2586020 w 6782340"/>
                <a:gd name="connsiteY602" fmla="*/ 8238700 h 8887549"/>
                <a:gd name="connsiteX603" fmla="*/ 2576495 w 6782340"/>
                <a:gd name="connsiteY603" fmla="*/ 8229175 h 8887549"/>
                <a:gd name="connsiteX604" fmla="*/ 2586020 w 6782340"/>
                <a:gd name="connsiteY604" fmla="*/ 8219650 h 8887549"/>
                <a:gd name="connsiteX605" fmla="*/ 2263958 w 6782340"/>
                <a:gd name="connsiteY605" fmla="*/ 8219650 h 8887549"/>
                <a:gd name="connsiteX606" fmla="*/ 2273484 w 6782340"/>
                <a:gd name="connsiteY606" fmla="*/ 8229175 h 8887549"/>
                <a:gd name="connsiteX607" fmla="*/ 2263958 w 6782340"/>
                <a:gd name="connsiteY607" fmla="*/ 8238700 h 8887549"/>
                <a:gd name="connsiteX608" fmla="*/ 2254433 w 6782340"/>
                <a:gd name="connsiteY608" fmla="*/ 8229175 h 8887549"/>
                <a:gd name="connsiteX609" fmla="*/ 2263958 w 6782340"/>
                <a:gd name="connsiteY609" fmla="*/ 8219650 h 8887549"/>
                <a:gd name="connsiteX610" fmla="*/ 1941898 w 6782340"/>
                <a:gd name="connsiteY610" fmla="*/ 8219650 h 8887549"/>
                <a:gd name="connsiteX611" fmla="*/ 1951424 w 6782340"/>
                <a:gd name="connsiteY611" fmla="*/ 8229175 h 8887549"/>
                <a:gd name="connsiteX612" fmla="*/ 1941898 w 6782340"/>
                <a:gd name="connsiteY612" fmla="*/ 8238700 h 8887549"/>
                <a:gd name="connsiteX613" fmla="*/ 1932374 w 6782340"/>
                <a:gd name="connsiteY613" fmla="*/ 8229175 h 8887549"/>
                <a:gd name="connsiteX614" fmla="*/ 1941898 w 6782340"/>
                <a:gd name="connsiteY614" fmla="*/ 8219650 h 8887549"/>
                <a:gd name="connsiteX615" fmla="*/ 1619838 w 6782340"/>
                <a:gd name="connsiteY615" fmla="*/ 8219650 h 8887549"/>
                <a:gd name="connsiteX616" fmla="*/ 1629363 w 6782340"/>
                <a:gd name="connsiteY616" fmla="*/ 8229175 h 8887549"/>
                <a:gd name="connsiteX617" fmla="*/ 1619838 w 6782340"/>
                <a:gd name="connsiteY617" fmla="*/ 8238700 h 8887549"/>
                <a:gd name="connsiteX618" fmla="*/ 1610313 w 6782340"/>
                <a:gd name="connsiteY618" fmla="*/ 8229175 h 8887549"/>
                <a:gd name="connsiteX619" fmla="*/ 1619838 w 6782340"/>
                <a:gd name="connsiteY619" fmla="*/ 8219650 h 8887549"/>
                <a:gd name="connsiteX620" fmla="*/ 1297776 w 6782340"/>
                <a:gd name="connsiteY620" fmla="*/ 8219650 h 8887549"/>
                <a:gd name="connsiteX621" fmla="*/ 1307301 w 6782340"/>
                <a:gd name="connsiteY621" fmla="*/ 8229175 h 8887549"/>
                <a:gd name="connsiteX622" fmla="*/ 1297776 w 6782340"/>
                <a:gd name="connsiteY622" fmla="*/ 8238700 h 8887549"/>
                <a:gd name="connsiteX623" fmla="*/ 1288251 w 6782340"/>
                <a:gd name="connsiteY623" fmla="*/ 8229175 h 8887549"/>
                <a:gd name="connsiteX624" fmla="*/ 1297776 w 6782340"/>
                <a:gd name="connsiteY624" fmla="*/ 8219650 h 8887549"/>
                <a:gd name="connsiteX625" fmla="*/ 975714 w 6782340"/>
                <a:gd name="connsiteY625" fmla="*/ 8219650 h 8887549"/>
                <a:gd name="connsiteX626" fmla="*/ 985239 w 6782340"/>
                <a:gd name="connsiteY626" fmla="*/ 8229175 h 8887549"/>
                <a:gd name="connsiteX627" fmla="*/ 975714 w 6782340"/>
                <a:gd name="connsiteY627" fmla="*/ 8238700 h 8887549"/>
                <a:gd name="connsiteX628" fmla="*/ 966189 w 6782340"/>
                <a:gd name="connsiteY628" fmla="*/ 8229175 h 8887549"/>
                <a:gd name="connsiteX629" fmla="*/ 975714 w 6782340"/>
                <a:gd name="connsiteY629" fmla="*/ 8219650 h 8887549"/>
                <a:gd name="connsiteX630" fmla="*/ 653651 w 6782340"/>
                <a:gd name="connsiteY630" fmla="*/ 8219650 h 8887549"/>
                <a:gd name="connsiteX631" fmla="*/ 663176 w 6782340"/>
                <a:gd name="connsiteY631" fmla="*/ 8229175 h 8887549"/>
                <a:gd name="connsiteX632" fmla="*/ 653651 w 6782340"/>
                <a:gd name="connsiteY632" fmla="*/ 8238700 h 8887549"/>
                <a:gd name="connsiteX633" fmla="*/ 644127 w 6782340"/>
                <a:gd name="connsiteY633" fmla="*/ 8229175 h 8887549"/>
                <a:gd name="connsiteX634" fmla="*/ 653651 w 6782340"/>
                <a:gd name="connsiteY634" fmla="*/ 8219650 h 8887549"/>
                <a:gd name="connsiteX635" fmla="*/ 331590 w 6782340"/>
                <a:gd name="connsiteY635" fmla="*/ 8219650 h 8887549"/>
                <a:gd name="connsiteX636" fmla="*/ 341115 w 6782340"/>
                <a:gd name="connsiteY636" fmla="*/ 8229175 h 8887549"/>
                <a:gd name="connsiteX637" fmla="*/ 331590 w 6782340"/>
                <a:gd name="connsiteY637" fmla="*/ 8238700 h 8887549"/>
                <a:gd name="connsiteX638" fmla="*/ 322065 w 6782340"/>
                <a:gd name="connsiteY638" fmla="*/ 8229175 h 8887549"/>
                <a:gd name="connsiteX639" fmla="*/ 331590 w 6782340"/>
                <a:gd name="connsiteY639" fmla="*/ 8219650 h 8887549"/>
                <a:gd name="connsiteX640" fmla="*/ 9529 w 6782340"/>
                <a:gd name="connsiteY640" fmla="*/ 8219650 h 8887549"/>
                <a:gd name="connsiteX641" fmla="*/ 19054 w 6782340"/>
                <a:gd name="connsiteY641" fmla="*/ 8229175 h 8887549"/>
                <a:gd name="connsiteX642" fmla="*/ 9529 w 6782340"/>
                <a:gd name="connsiteY642" fmla="*/ 8238700 h 8887549"/>
                <a:gd name="connsiteX643" fmla="*/ 4 w 6782340"/>
                <a:gd name="connsiteY643" fmla="*/ 8229175 h 8887549"/>
                <a:gd name="connsiteX644" fmla="*/ 9529 w 6782340"/>
                <a:gd name="connsiteY644" fmla="*/ 8219650 h 8887549"/>
                <a:gd name="connsiteX645" fmla="*/ 6772815 w 6782340"/>
                <a:gd name="connsiteY645" fmla="*/ 8017863 h 8887549"/>
                <a:gd name="connsiteX646" fmla="*/ 6782340 w 6782340"/>
                <a:gd name="connsiteY646" fmla="*/ 8027388 h 8887549"/>
                <a:gd name="connsiteX647" fmla="*/ 6772815 w 6782340"/>
                <a:gd name="connsiteY647" fmla="*/ 8036913 h 8887549"/>
                <a:gd name="connsiteX648" fmla="*/ 6763290 w 6782340"/>
                <a:gd name="connsiteY648" fmla="*/ 8027388 h 8887549"/>
                <a:gd name="connsiteX649" fmla="*/ 6772815 w 6782340"/>
                <a:gd name="connsiteY649" fmla="*/ 8017863 h 8887549"/>
                <a:gd name="connsiteX650" fmla="*/ 6450754 w 6782340"/>
                <a:gd name="connsiteY650" fmla="*/ 8017863 h 8887549"/>
                <a:gd name="connsiteX651" fmla="*/ 6460279 w 6782340"/>
                <a:gd name="connsiteY651" fmla="*/ 8027388 h 8887549"/>
                <a:gd name="connsiteX652" fmla="*/ 6450754 w 6782340"/>
                <a:gd name="connsiteY652" fmla="*/ 8036913 h 8887549"/>
                <a:gd name="connsiteX653" fmla="*/ 6441229 w 6782340"/>
                <a:gd name="connsiteY653" fmla="*/ 8027388 h 8887549"/>
                <a:gd name="connsiteX654" fmla="*/ 6450754 w 6782340"/>
                <a:gd name="connsiteY654" fmla="*/ 8017863 h 8887549"/>
                <a:gd name="connsiteX655" fmla="*/ 6128692 w 6782340"/>
                <a:gd name="connsiteY655" fmla="*/ 8017863 h 8887549"/>
                <a:gd name="connsiteX656" fmla="*/ 6138217 w 6782340"/>
                <a:gd name="connsiteY656" fmla="*/ 8027388 h 8887549"/>
                <a:gd name="connsiteX657" fmla="*/ 6128692 w 6782340"/>
                <a:gd name="connsiteY657" fmla="*/ 8036913 h 8887549"/>
                <a:gd name="connsiteX658" fmla="*/ 6119167 w 6782340"/>
                <a:gd name="connsiteY658" fmla="*/ 8027388 h 8887549"/>
                <a:gd name="connsiteX659" fmla="*/ 6128692 w 6782340"/>
                <a:gd name="connsiteY659" fmla="*/ 8017863 h 8887549"/>
                <a:gd name="connsiteX660" fmla="*/ 5806630 w 6782340"/>
                <a:gd name="connsiteY660" fmla="*/ 8017863 h 8887549"/>
                <a:gd name="connsiteX661" fmla="*/ 5816155 w 6782340"/>
                <a:gd name="connsiteY661" fmla="*/ 8027388 h 8887549"/>
                <a:gd name="connsiteX662" fmla="*/ 5806630 w 6782340"/>
                <a:gd name="connsiteY662" fmla="*/ 8036913 h 8887549"/>
                <a:gd name="connsiteX663" fmla="*/ 5797105 w 6782340"/>
                <a:gd name="connsiteY663" fmla="*/ 8027388 h 8887549"/>
                <a:gd name="connsiteX664" fmla="*/ 5806630 w 6782340"/>
                <a:gd name="connsiteY664" fmla="*/ 8017863 h 8887549"/>
                <a:gd name="connsiteX665" fmla="*/ 5484569 w 6782340"/>
                <a:gd name="connsiteY665" fmla="*/ 8017863 h 8887549"/>
                <a:gd name="connsiteX666" fmla="*/ 5494094 w 6782340"/>
                <a:gd name="connsiteY666" fmla="*/ 8027388 h 8887549"/>
                <a:gd name="connsiteX667" fmla="*/ 5484569 w 6782340"/>
                <a:gd name="connsiteY667" fmla="*/ 8036913 h 8887549"/>
                <a:gd name="connsiteX668" fmla="*/ 5475044 w 6782340"/>
                <a:gd name="connsiteY668" fmla="*/ 8027388 h 8887549"/>
                <a:gd name="connsiteX669" fmla="*/ 5484569 w 6782340"/>
                <a:gd name="connsiteY669" fmla="*/ 8017863 h 8887549"/>
                <a:gd name="connsiteX670" fmla="*/ 5162507 w 6782340"/>
                <a:gd name="connsiteY670" fmla="*/ 8017863 h 8887549"/>
                <a:gd name="connsiteX671" fmla="*/ 5172032 w 6782340"/>
                <a:gd name="connsiteY671" fmla="*/ 8027388 h 8887549"/>
                <a:gd name="connsiteX672" fmla="*/ 5162507 w 6782340"/>
                <a:gd name="connsiteY672" fmla="*/ 8036913 h 8887549"/>
                <a:gd name="connsiteX673" fmla="*/ 5152982 w 6782340"/>
                <a:gd name="connsiteY673" fmla="*/ 8027388 h 8887549"/>
                <a:gd name="connsiteX674" fmla="*/ 5162507 w 6782340"/>
                <a:gd name="connsiteY674" fmla="*/ 8017863 h 8887549"/>
                <a:gd name="connsiteX675" fmla="*/ 4840446 w 6782340"/>
                <a:gd name="connsiteY675" fmla="*/ 8017863 h 8887549"/>
                <a:gd name="connsiteX676" fmla="*/ 4849971 w 6782340"/>
                <a:gd name="connsiteY676" fmla="*/ 8027388 h 8887549"/>
                <a:gd name="connsiteX677" fmla="*/ 4840446 w 6782340"/>
                <a:gd name="connsiteY677" fmla="*/ 8036913 h 8887549"/>
                <a:gd name="connsiteX678" fmla="*/ 4830921 w 6782340"/>
                <a:gd name="connsiteY678" fmla="*/ 8027388 h 8887549"/>
                <a:gd name="connsiteX679" fmla="*/ 4840446 w 6782340"/>
                <a:gd name="connsiteY679" fmla="*/ 8017863 h 8887549"/>
                <a:gd name="connsiteX680" fmla="*/ 4518385 w 6782340"/>
                <a:gd name="connsiteY680" fmla="*/ 8017863 h 8887549"/>
                <a:gd name="connsiteX681" fmla="*/ 4527910 w 6782340"/>
                <a:gd name="connsiteY681" fmla="*/ 8027388 h 8887549"/>
                <a:gd name="connsiteX682" fmla="*/ 4518385 w 6782340"/>
                <a:gd name="connsiteY682" fmla="*/ 8036913 h 8887549"/>
                <a:gd name="connsiteX683" fmla="*/ 4508860 w 6782340"/>
                <a:gd name="connsiteY683" fmla="*/ 8027388 h 8887549"/>
                <a:gd name="connsiteX684" fmla="*/ 4518385 w 6782340"/>
                <a:gd name="connsiteY684" fmla="*/ 8017863 h 8887549"/>
                <a:gd name="connsiteX685" fmla="*/ 4196323 w 6782340"/>
                <a:gd name="connsiteY685" fmla="*/ 8017863 h 8887549"/>
                <a:gd name="connsiteX686" fmla="*/ 4205848 w 6782340"/>
                <a:gd name="connsiteY686" fmla="*/ 8027388 h 8887549"/>
                <a:gd name="connsiteX687" fmla="*/ 4196323 w 6782340"/>
                <a:gd name="connsiteY687" fmla="*/ 8036913 h 8887549"/>
                <a:gd name="connsiteX688" fmla="*/ 4186798 w 6782340"/>
                <a:gd name="connsiteY688" fmla="*/ 8027388 h 8887549"/>
                <a:gd name="connsiteX689" fmla="*/ 4196323 w 6782340"/>
                <a:gd name="connsiteY689" fmla="*/ 8017863 h 8887549"/>
                <a:gd name="connsiteX690" fmla="*/ 3874261 w 6782340"/>
                <a:gd name="connsiteY690" fmla="*/ 8017863 h 8887549"/>
                <a:gd name="connsiteX691" fmla="*/ 3883786 w 6782340"/>
                <a:gd name="connsiteY691" fmla="*/ 8027388 h 8887549"/>
                <a:gd name="connsiteX692" fmla="*/ 3874261 w 6782340"/>
                <a:gd name="connsiteY692" fmla="*/ 8036913 h 8887549"/>
                <a:gd name="connsiteX693" fmla="*/ 3864736 w 6782340"/>
                <a:gd name="connsiteY693" fmla="*/ 8027388 h 8887549"/>
                <a:gd name="connsiteX694" fmla="*/ 3874261 w 6782340"/>
                <a:gd name="connsiteY694" fmla="*/ 8017863 h 8887549"/>
                <a:gd name="connsiteX695" fmla="*/ 3552200 w 6782340"/>
                <a:gd name="connsiteY695" fmla="*/ 8017863 h 8887549"/>
                <a:gd name="connsiteX696" fmla="*/ 3561725 w 6782340"/>
                <a:gd name="connsiteY696" fmla="*/ 8027388 h 8887549"/>
                <a:gd name="connsiteX697" fmla="*/ 3552200 w 6782340"/>
                <a:gd name="connsiteY697" fmla="*/ 8036913 h 8887549"/>
                <a:gd name="connsiteX698" fmla="*/ 3542675 w 6782340"/>
                <a:gd name="connsiteY698" fmla="*/ 8027388 h 8887549"/>
                <a:gd name="connsiteX699" fmla="*/ 3552200 w 6782340"/>
                <a:gd name="connsiteY699" fmla="*/ 8017863 h 8887549"/>
                <a:gd name="connsiteX700" fmla="*/ 3230140 w 6782340"/>
                <a:gd name="connsiteY700" fmla="*/ 8017863 h 8887549"/>
                <a:gd name="connsiteX701" fmla="*/ 3239665 w 6782340"/>
                <a:gd name="connsiteY701" fmla="*/ 8027388 h 8887549"/>
                <a:gd name="connsiteX702" fmla="*/ 3230140 w 6782340"/>
                <a:gd name="connsiteY702" fmla="*/ 8036913 h 8887549"/>
                <a:gd name="connsiteX703" fmla="*/ 3220615 w 6782340"/>
                <a:gd name="connsiteY703" fmla="*/ 8027388 h 8887549"/>
                <a:gd name="connsiteX704" fmla="*/ 3230140 w 6782340"/>
                <a:gd name="connsiteY704" fmla="*/ 8017863 h 8887549"/>
                <a:gd name="connsiteX705" fmla="*/ 2908084 w 6782340"/>
                <a:gd name="connsiteY705" fmla="*/ 8017863 h 8887549"/>
                <a:gd name="connsiteX706" fmla="*/ 2917610 w 6782340"/>
                <a:gd name="connsiteY706" fmla="*/ 8027388 h 8887549"/>
                <a:gd name="connsiteX707" fmla="*/ 2908084 w 6782340"/>
                <a:gd name="connsiteY707" fmla="*/ 8036913 h 8887549"/>
                <a:gd name="connsiteX708" fmla="*/ 2898560 w 6782340"/>
                <a:gd name="connsiteY708" fmla="*/ 8027388 h 8887549"/>
                <a:gd name="connsiteX709" fmla="*/ 2908084 w 6782340"/>
                <a:gd name="connsiteY709" fmla="*/ 8017863 h 8887549"/>
                <a:gd name="connsiteX710" fmla="*/ 2586022 w 6782340"/>
                <a:gd name="connsiteY710" fmla="*/ 8017863 h 8887549"/>
                <a:gd name="connsiteX711" fmla="*/ 2595547 w 6782340"/>
                <a:gd name="connsiteY711" fmla="*/ 8027388 h 8887549"/>
                <a:gd name="connsiteX712" fmla="*/ 2586022 w 6782340"/>
                <a:gd name="connsiteY712" fmla="*/ 8036913 h 8887549"/>
                <a:gd name="connsiteX713" fmla="*/ 2576497 w 6782340"/>
                <a:gd name="connsiteY713" fmla="*/ 8027388 h 8887549"/>
                <a:gd name="connsiteX714" fmla="*/ 2586022 w 6782340"/>
                <a:gd name="connsiteY714" fmla="*/ 8017863 h 8887549"/>
                <a:gd name="connsiteX715" fmla="*/ 2263961 w 6782340"/>
                <a:gd name="connsiteY715" fmla="*/ 8017863 h 8887549"/>
                <a:gd name="connsiteX716" fmla="*/ 2273486 w 6782340"/>
                <a:gd name="connsiteY716" fmla="*/ 8027388 h 8887549"/>
                <a:gd name="connsiteX717" fmla="*/ 2263961 w 6782340"/>
                <a:gd name="connsiteY717" fmla="*/ 8036913 h 8887549"/>
                <a:gd name="connsiteX718" fmla="*/ 2254435 w 6782340"/>
                <a:gd name="connsiteY718" fmla="*/ 8027388 h 8887549"/>
                <a:gd name="connsiteX719" fmla="*/ 2263961 w 6782340"/>
                <a:gd name="connsiteY719" fmla="*/ 8017863 h 8887549"/>
                <a:gd name="connsiteX720" fmla="*/ 1941900 w 6782340"/>
                <a:gd name="connsiteY720" fmla="*/ 8017863 h 8887549"/>
                <a:gd name="connsiteX721" fmla="*/ 1951426 w 6782340"/>
                <a:gd name="connsiteY721" fmla="*/ 8027388 h 8887549"/>
                <a:gd name="connsiteX722" fmla="*/ 1941900 w 6782340"/>
                <a:gd name="connsiteY722" fmla="*/ 8036913 h 8887549"/>
                <a:gd name="connsiteX723" fmla="*/ 1932377 w 6782340"/>
                <a:gd name="connsiteY723" fmla="*/ 8027388 h 8887549"/>
                <a:gd name="connsiteX724" fmla="*/ 1941900 w 6782340"/>
                <a:gd name="connsiteY724" fmla="*/ 8017863 h 8887549"/>
                <a:gd name="connsiteX725" fmla="*/ 1619841 w 6782340"/>
                <a:gd name="connsiteY725" fmla="*/ 8017863 h 8887549"/>
                <a:gd name="connsiteX726" fmla="*/ 1629366 w 6782340"/>
                <a:gd name="connsiteY726" fmla="*/ 8027388 h 8887549"/>
                <a:gd name="connsiteX727" fmla="*/ 1619841 w 6782340"/>
                <a:gd name="connsiteY727" fmla="*/ 8036913 h 8887549"/>
                <a:gd name="connsiteX728" fmla="*/ 1610316 w 6782340"/>
                <a:gd name="connsiteY728" fmla="*/ 8027388 h 8887549"/>
                <a:gd name="connsiteX729" fmla="*/ 1619841 w 6782340"/>
                <a:gd name="connsiteY729" fmla="*/ 8017863 h 8887549"/>
                <a:gd name="connsiteX730" fmla="*/ 1297778 w 6782340"/>
                <a:gd name="connsiteY730" fmla="*/ 8017863 h 8887549"/>
                <a:gd name="connsiteX731" fmla="*/ 1307304 w 6782340"/>
                <a:gd name="connsiteY731" fmla="*/ 8027388 h 8887549"/>
                <a:gd name="connsiteX732" fmla="*/ 1297778 w 6782340"/>
                <a:gd name="connsiteY732" fmla="*/ 8036913 h 8887549"/>
                <a:gd name="connsiteX733" fmla="*/ 1288253 w 6782340"/>
                <a:gd name="connsiteY733" fmla="*/ 8027388 h 8887549"/>
                <a:gd name="connsiteX734" fmla="*/ 1297778 w 6782340"/>
                <a:gd name="connsiteY734" fmla="*/ 8017863 h 8887549"/>
                <a:gd name="connsiteX735" fmla="*/ 975716 w 6782340"/>
                <a:gd name="connsiteY735" fmla="*/ 8017863 h 8887549"/>
                <a:gd name="connsiteX736" fmla="*/ 985241 w 6782340"/>
                <a:gd name="connsiteY736" fmla="*/ 8027388 h 8887549"/>
                <a:gd name="connsiteX737" fmla="*/ 975716 w 6782340"/>
                <a:gd name="connsiteY737" fmla="*/ 8036913 h 8887549"/>
                <a:gd name="connsiteX738" fmla="*/ 966191 w 6782340"/>
                <a:gd name="connsiteY738" fmla="*/ 8027388 h 8887549"/>
                <a:gd name="connsiteX739" fmla="*/ 975716 w 6782340"/>
                <a:gd name="connsiteY739" fmla="*/ 8017863 h 8887549"/>
                <a:gd name="connsiteX740" fmla="*/ 653653 w 6782340"/>
                <a:gd name="connsiteY740" fmla="*/ 8017863 h 8887549"/>
                <a:gd name="connsiteX741" fmla="*/ 663178 w 6782340"/>
                <a:gd name="connsiteY741" fmla="*/ 8027388 h 8887549"/>
                <a:gd name="connsiteX742" fmla="*/ 653653 w 6782340"/>
                <a:gd name="connsiteY742" fmla="*/ 8036913 h 8887549"/>
                <a:gd name="connsiteX743" fmla="*/ 644128 w 6782340"/>
                <a:gd name="connsiteY743" fmla="*/ 8027388 h 8887549"/>
                <a:gd name="connsiteX744" fmla="*/ 653653 w 6782340"/>
                <a:gd name="connsiteY744" fmla="*/ 8017863 h 8887549"/>
                <a:gd name="connsiteX745" fmla="*/ 331592 w 6782340"/>
                <a:gd name="connsiteY745" fmla="*/ 8017863 h 8887549"/>
                <a:gd name="connsiteX746" fmla="*/ 341117 w 6782340"/>
                <a:gd name="connsiteY746" fmla="*/ 8027388 h 8887549"/>
                <a:gd name="connsiteX747" fmla="*/ 331592 w 6782340"/>
                <a:gd name="connsiteY747" fmla="*/ 8036913 h 8887549"/>
                <a:gd name="connsiteX748" fmla="*/ 322067 w 6782340"/>
                <a:gd name="connsiteY748" fmla="*/ 8027388 h 8887549"/>
                <a:gd name="connsiteX749" fmla="*/ 331592 w 6782340"/>
                <a:gd name="connsiteY749" fmla="*/ 8017863 h 8887549"/>
                <a:gd name="connsiteX750" fmla="*/ 9531 w 6782340"/>
                <a:gd name="connsiteY750" fmla="*/ 8017863 h 8887549"/>
                <a:gd name="connsiteX751" fmla="*/ 19056 w 6782340"/>
                <a:gd name="connsiteY751" fmla="*/ 8027388 h 8887549"/>
                <a:gd name="connsiteX752" fmla="*/ 9531 w 6782340"/>
                <a:gd name="connsiteY752" fmla="*/ 8036913 h 8887549"/>
                <a:gd name="connsiteX753" fmla="*/ 6 w 6782340"/>
                <a:gd name="connsiteY753" fmla="*/ 8027388 h 8887549"/>
                <a:gd name="connsiteX754" fmla="*/ 9531 w 6782340"/>
                <a:gd name="connsiteY754" fmla="*/ 8017863 h 8887549"/>
                <a:gd name="connsiteX755" fmla="*/ 6611784 w 6782340"/>
                <a:gd name="connsiteY755" fmla="*/ 7936105 h 8887549"/>
                <a:gd name="connsiteX756" fmla="*/ 6621309 w 6782340"/>
                <a:gd name="connsiteY756" fmla="*/ 7945630 h 8887549"/>
                <a:gd name="connsiteX757" fmla="*/ 6611784 w 6782340"/>
                <a:gd name="connsiteY757" fmla="*/ 7955155 h 8887549"/>
                <a:gd name="connsiteX758" fmla="*/ 6602259 w 6782340"/>
                <a:gd name="connsiteY758" fmla="*/ 7945630 h 8887549"/>
                <a:gd name="connsiteX759" fmla="*/ 6611784 w 6782340"/>
                <a:gd name="connsiteY759" fmla="*/ 7936105 h 8887549"/>
                <a:gd name="connsiteX760" fmla="*/ 6289722 w 6782340"/>
                <a:gd name="connsiteY760" fmla="*/ 7936105 h 8887549"/>
                <a:gd name="connsiteX761" fmla="*/ 6299247 w 6782340"/>
                <a:gd name="connsiteY761" fmla="*/ 7945630 h 8887549"/>
                <a:gd name="connsiteX762" fmla="*/ 6289722 w 6782340"/>
                <a:gd name="connsiteY762" fmla="*/ 7955155 h 8887549"/>
                <a:gd name="connsiteX763" fmla="*/ 6280197 w 6782340"/>
                <a:gd name="connsiteY763" fmla="*/ 7945630 h 8887549"/>
                <a:gd name="connsiteX764" fmla="*/ 6289722 w 6782340"/>
                <a:gd name="connsiteY764" fmla="*/ 7936105 h 8887549"/>
                <a:gd name="connsiteX765" fmla="*/ 5967661 w 6782340"/>
                <a:gd name="connsiteY765" fmla="*/ 7936105 h 8887549"/>
                <a:gd name="connsiteX766" fmla="*/ 5977186 w 6782340"/>
                <a:gd name="connsiteY766" fmla="*/ 7945630 h 8887549"/>
                <a:gd name="connsiteX767" fmla="*/ 5967661 w 6782340"/>
                <a:gd name="connsiteY767" fmla="*/ 7955155 h 8887549"/>
                <a:gd name="connsiteX768" fmla="*/ 5958136 w 6782340"/>
                <a:gd name="connsiteY768" fmla="*/ 7945630 h 8887549"/>
                <a:gd name="connsiteX769" fmla="*/ 5967661 w 6782340"/>
                <a:gd name="connsiteY769" fmla="*/ 7936105 h 8887549"/>
                <a:gd name="connsiteX770" fmla="*/ 5645600 w 6782340"/>
                <a:gd name="connsiteY770" fmla="*/ 7936105 h 8887549"/>
                <a:gd name="connsiteX771" fmla="*/ 5655125 w 6782340"/>
                <a:gd name="connsiteY771" fmla="*/ 7945630 h 8887549"/>
                <a:gd name="connsiteX772" fmla="*/ 5645600 w 6782340"/>
                <a:gd name="connsiteY772" fmla="*/ 7955155 h 8887549"/>
                <a:gd name="connsiteX773" fmla="*/ 5636075 w 6782340"/>
                <a:gd name="connsiteY773" fmla="*/ 7945630 h 8887549"/>
                <a:gd name="connsiteX774" fmla="*/ 5645600 w 6782340"/>
                <a:gd name="connsiteY774" fmla="*/ 7936105 h 8887549"/>
                <a:gd name="connsiteX775" fmla="*/ 5323538 w 6782340"/>
                <a:gd name="connsiteY775" fmla="*/ 7936105 h 8887549"/>
                <a:gd name="connsiteX776" fmla="*/ 5333063 w 6782340"/>
                <a:gd name="connsiteY776" fmla="*/ 7945630 h 8887549"/>
                <a:gd name="connsiteX777" fmla="*/ 5323538 w 6782340"/>
                <a:gd name="connsiteY777" fmla="*/ 7955155 h 8887549"/>
                <a:gd name="connsiteX778" fmla="*/ 5314013 w 6782340"/>
                <a:gd name="connsiteY778" fmla="*/ 7945630 h 8887549"/>
                <a:gd name="connsiteX779" fmla="*/ 5323538 w 6782340"/>
                <a:gd name="connsiteY779" fmla="*/ 7936105 h 8887549"/>
                <a:gd name="connsiteX780" fmla="*/ 5001476 w 6782340"/>
                <a:gd name="connsiteY780" fmla="*/ 7936105 h 8887549"/>
                <a:gd name="connsiteX781" fmla="*/ 5011001 w 6782340"/>
                <a:gd name="connsiteY781" fmla="*/ 7945630 h 8887549"/>
                <a:gd name="connsiteX782" fmla="*/ 5001476 w 6782340"/>
                <a:gd name="connsiteY782" fmla="*/ 7955155 h 8887549"/>
                <a:gd name="connsiteX783" fmla="*/ 4991951 w 6782340"/>
                <a:gd name="connsiteY783" fmla="*/ 7945630 h 8887549"/>
                <a:gd name="connsiteX784" fmla="*/ 5001476 w 6782340"/>
                <a:gd name="connsiteY784" fmla="*/ 7936105 h 8887549"/>
                <a:gd name="connsiteX785" fmla="*/ 4679415 w 6782340"/>
                <a:gd name="connsiteY785" fmla="*/ 7936105 h 8887549"/>
                <a:gd name="connsiteX786" fmla="*/ 4688940 w 6782340"/>
                <a:gd name="connsiteY786" fmla="*/ 7945630 h 8887549"/>
                <a:gd name="connsiteX787" fmla="*/ 4679415 w 6782340"/>
                <a:gd name="connsiteY787" fmla="*/ 7955155 h 8887549"/>
                <a:gd name="connsiteX788" fmla="*/ 4669890 w 6782340"/>
                <a:gd name="connsiteY788" fmla="*/ 7945630 h 8887549"/>
                <a:gd name="connsiteX789" fmla="*/ 4679415 w 6782340"/>
                <a:gd name="connsiteY789" fmla="*/ 7936105 h 8887549"/>
                <a:gd name="connsiteX790" fmla="*/ 4357353 w 6782340"/>
                <a:gd name="connsiteY790" fmla="*/ 7936105 h 8887549"/>
                <a:gd name="connsiteX791" fmla="*/ 4366878 w 6782340"/>
                <a:gd name="connsiteY791" fmla="*/ 7945630 h 8887549"/>
                <a:gd name="connsiteX792" fmla="*/ 4357353 w 6782340"/>
                <a:gd name="connsiteY792" fmla="*/ 7955155 h 8887549"/>
                <a:gd name="connsiteX793" fmla="*/ 4347828 w 6782340"/>
                <a:gd name="connsiteY793" fmla="*/ 7945630 h 8887549"/>
                <a:gd name="connsiteX794" fmla="*/ 4357353 w 6782340"/>
                <a:gd name="connsiteY794" fmla="*/ 7936105 h 8887549"/>
                <a:gd name="connsiteX795" fmla="*/ 4035292 w 6782340"/>
                <a:gd name="connsiteY795" fmla="*/ 7936105 h 8887549"/>
                <a:gd name="connsiteX796" fmla="*/ 4044817 w 6782340"/>
                <a:gd name="connsiteY796" fmla="*/ 7945630 h 8887549"/>
                <a:gd name="connsiteX797" fmla="*/ 4035292 w 6782340"/>
                <a:gd name="connsiteY797" fmla="*/ 7955155 h 8887549"/>
                <a:gd name="connsiteX798" fmla="*/ 4025767 w 6782340"/>
                <a:gd name="connsiteY798" fmla="*/ 7945630 h 8887549"/>
                <a:gd name="connsiteX799" fmla="*/ 4035292 w 6782340"/>
                <a:gd name="connsiteY799" fmla="*/ 7936105 h 8887549"/>
                <a:gd name="connsiteX800" fmla="*/ 3713231 w 6782340"/>
                <a:gd name="connsiteY800" fmla="*/ 7936105 h 8887549"/>
                <a:gd name="connsiteX801" fmla="*/ 3722756 w 6782340"/>
                <a:gd name="connsiteY801" fmla="*/ 7945630 h 8887549"/>
                <a:gd name="connsiteX802" fmla="*/ 3713231 w 6782340"/>
                <a:gd name="connsiteY802" fmla="*/ 7955155 h 8887549"/>
                <a:gd name="connsiteX803" fmla="*/ 3703706 w 6782340"/>
                <a:gd name="connsiteY803" fmla="*/ 7945630 h 8887549"/>
                <a:gd name="connsiteX804" fmla="*/ 3713231 w 6782340"/>
                <a:gd name="connsiteY804" fmla="*/ 7936105 h 8887549"/>
                <a:gd name="connsiteX805" fmla="*/ 3391172 w 6782340"/>
                <a:gd name="connsiteY805" fmla="*/ 7936105 h 8887549"/>
                <a:gd name="connsiteX806" fmla="*/ 3400697 w 6782340"/>
                <a:gd name="connsiteY806" fmla="*/ 7945630 h 8887549"/>
                <a:gd name="connsiteX807" fmla="*/ 3391172 w 6782340"/>
                <a:gd name="connsiteY807" fmla="*/ 7955155 h 8887549"/>
                <a:gd name="connsiteX808" fmla="*/ 3381796 w 6782340"/>
                <a:gd name="connsiteY808" fmla="*/ 7945630 h 8887549"/>
                <a:gd name="connsiteX809" fmla="*/ 3391172 w 6782340"/>
                <a:gd name="connsiteY809" fmla="*/ 7936105 h 8887549"/>
                <a:gd name="connsiteX810" fmla="*/ 3069169 w 6782340"/>
                <a:gd name="connsiteY810" fmla="*/ 7936105 h 8887549"/>
                <a:gd name="connsiteX811" fmla="*/ 3078693 w 6782340"/>
                <a:gd name="connsiteY811" fmla="*/ 7945630 h 8887549"/>
                <a:gd name="connsiteX812" fmla="*/ 3069169 w 6782340"/>
                <a:gd name="connsiteY812" fmla="*/ 7955155 h 8887549"/>
                <a:gd name="connsiteX813" fmla="*/ 3059646 w 6782340"/>
                <a:gd name="connsiteY813" fmla="*/ 7945630 h 8887549"/>
                <a:gd name="connsiteX814" fmla="*/ 3069169 w 6782340"/>
                <a:gd name="connsiteY814" fmla="*/ 7936105 h 8887549"/>
                <a:gd name="connsiteX815" fmla="*/ 2747127 w 6782340"/>
                <a:gd name="connsiteY815" fmla="*/ 7936105 h 8887549"/>
                <a:gd name="connsiteX816" fmla="*/ 2756654 w 6782340"/>
                <a:gd name="connsiteY816" fmla="*/ 7945630 h 8887549"/>
                <a:gd name="connsiteX817" fmla="*/ 2747127 w 6782340"/>
                <a:gd name="connsiteY817" fmla="*/ 7955155 h 8887549"/>
                <a:gd name="connsiteX818" fmla="*/ 2737602 w 6782340"/>
                <a:gd name="connsiteY818" fmla="*/ 7945630 h 8887549"/>
                <a:gd name="connsiteX819" fmla="*/ 2747127 w 6782340"/>
                <a:gd name="connsiteY819" fmla="*/ 7936105 h 8887549"/>
                <a:gd name="connsiteX820" fmla="*/ 2425040 w 6782340"/>
                <a:gd name="connsiteY820" fmla="*/ 7936105 h 8887549"/>
                <a:gd name="connsiteX821" fmla="*/ 2434570 w 6782340"/>
                <a:gd name="connsiteY821" fmla="*/ 7945630 h 8887549"/>
                <a:gd name="connsiteX822" fmla="*/ 2425040 w 6782340"/>
                <a:gd name="connsiteY822" fmla="*/ 7955155 h 8887549"/>
                <a:gd name="connsiteX823" fmla="*/ 2415516 w 6782340"/>
                <a:gd name="connsiteY823" fmla="*/ 7945630 h 8887549"/>
                <a:gd name="connsiteX824" fmla="*/ 2425040 w 6782340"/>
                <a:gd name="connsiteY824" fmla="*/ 7936105 h 8887549"/>
                <a:gd name="connsiteX825" fmla="*/ 2103004 w 6782340"/>
                <a:gd name="connsiteY825" fmla="*/ 7936105 h 8887549"/>
                <a:gd name="connsiteX826" fmla="*/ 2112506 w 6782340"/>
                <a:gd name="connsiteY826" fmla="*/ 7945630 h 8887549"/>
                <a:gd name="connsiteX827" fmla="*/ 2103004 w 6782340"/>
                <a:gd name="connsiteY827" fmla="*/ 7955155 h 8887549"/>
                <a:gd name="connsiteX828" fmla="*/ 2093456 w 6782340"/>
                <a:gd name="connsiteY828" fmla="*/ 7945630 h 8887549"/>
                <a:gd name="connsiteX829" fmla="*/ 2103004 w 6782340"/>
                <a:gd name="connsiteY829" fmla="*/ 7936105 h 8887549"/>
                <a:gd name="connsiteX830" fmla="*/ 1780944 w 6782340"/>
                <a:gd name="connsiteY830" fmla="*/ 7936105 h 8887549"/>
                <a:gd name="connsiteX831" fmla="*/ 1790469 w 6782340"/>
                <a:gd name="connsiteY831" fmla="*/ 7945630 h 8887549"/>
                <a:gd name="connsiteX832" fmla="*/ 1780944 w 6782340"/>
                <a:gd name="connsiteY832" fmla="*/ 7955155 h 8887549"/>
                <a:gd name="connsiteX833" fmla="*/ 1771404 w 6782340"/>
                <a:gd name="connsiteY833" fmla="*/ 7945630 h 8887549"/>
                <a:gd name="connsiteX834" fmla="*/ 1780944 w 6782340"/>
                <a:gd name="connsiteY834" fmla="*/ 7936105 h 8887549"/>
                <a:gd name="connsiteX835" fmla="*/ 1458893 w 6782340"/>
                <a:gd name="connsiteY835" fmla="*/ 7936105 h 8887549"/>
                <a:gd name="connsiteX836" fmla="*/ 1468418 w 6782340"/>
                <a:gd name="connsiteY836" fmla="*/ 7945630 h 8887549"/>
                <a:gd name="connsiteX837" fmla="*/ 1458893 w 6782340"/>
                <a:gd name="connsiteY837" fmla="*/ 7955155 h 8887549"/>
                <a:gd name="connsiteX838" fmla="*/ 1449368 w 6782340"/>
                <a:gd name="connsiteY838" fmla="*/ 7945630 h 8887549"/>
                <a:gd name="connsiteX839" fmla="*/ 1458893 w 6782340"/>
                <a:gd name="connsiteY839" fmla="*/ 7936105 h 8887549"/>
                <a:gd name="connsiteX840" fmla="*/ 1136823 w 6782340"/>
                <a:gd name="connsiteY840" fmla="*/ 7936105 h 8887549"/>
                <a:gd name="connsiteX841" fmla="*/ 1146348 w 6782340"/>
                <a:gd name="connsiteY841" fmla="*/ 7945630 h 8887549"/>
                <a:gd name="connsiteX842" fmla="*/ 1136823 w 6782340"/>
                <a:gd name="connsiteY842" fmla="*/ 7955155 h 8887549"/>
                <a:gd name="connsiteX843" fmla="*/ 1127298 w 6782340"/>
                <a:gd name="connsiteY843" fmla="*/ 7945630 h 8887549"/>
                <a:gd name="connsiteX844" fmla="*/ 1136823 w 6782340"/>
                <a:gd name="connsiteY844" fmla="*/ 7936105 h 8887549"/>
                <a:gd name="connsiteX845" fmla="*/ 814761 w 6782340"/>
                <a:gd name="connsiteY845" fmla="*/ 7936105 h 8887549"/>
                <a:gd name="connsiteX846" fmla="*/ 824285 w 6782340"/>
                <a:gd name="connsiteY846" fmla="*/ 7945630 h 8887549"/>
                <a:gd name="connsiteX847" fmla="*/ 814761 w 6782340"/>
                <a:gd name="connsiteY847" fmla="*/ 7955155 h 8887549"/>
                <a:gd name="connsiteX848" fmla="*/ 805246 w 6782340"/>
                <a:gd name="connsiteY848" fmla="*/ 7945630 h 8887549"/>
                <a:gd name="connsiteX849" fmla="*/ 814761 w 6782340"/>
                <a:gd name="connsiteY849" fmla="*/ 7936105 h 8887549"/>
                <a:gd name="connsiteX850" fmla="*/ 492685 w 6782340"/>
                <a:gd name="connsiteY850" fmla="*/ 7936105 h 8887549"/>
                <a:gd name="connsiteX851" fmla="*/ 502210 w 6782340"/>
                <a:gd name="connsiteY851" fmla="*/ 7945630 h 8887549"/>
                <a:gd name="connsiteX852" fmla="*/ 492685 w 6782340"/>
                <a:gd name="connsiteY852" fmla="*/ 7955155 h 8887549"/>
                <a:gd name="connsiteX853" fmla="*/ 483160 w 6782340"/>
                <a:gd name="connsiteY853" fmla="*/ 7945630 h 8887549"/>
                <a:gd name="connsiteX854" fmla="*/ 492685 w 6782340"/>
                <a:gd name="connsiteY854" fmla="*/ 7936105 h 8887549"/>
                <a:gd name="connsiteX855" fmla="*/ 170628 w 6782340"/>
                <a:gd name="connsiteY855" fmla="*/ 7936105 h 8887549"/>
                <a:gd name="connsiteX856" fmla="*/ 180152 w 6782340"/>
                <a:gd name="connsiteY856" fmla="*/ 7945630 h 8887549"/>
                <a:gd name="connsiteX857" fmla="*/ 170628 w 6782340"/>
                <a:gd name="connsiteY857" fmla="*/ 7955155 h 8887549"/>
                <a:gd name="connsiteX858" fmla="*/ 161104 w 6782340"/>
                <a:gd name="connsiteY858" fmla="*/ 7945630 h 8887549"/>
                <a:gd name="connsiteX859" fmla="*/ 170628 w 6782340"/>
                <a:gd name="connsiteY859" fmla="*/ 7936105 h 8887549"/>
                <a:gd name="connsiteX860" fmla="*/ 6611784 w 6782340"/>
                <a:gd name="connsiteY860" fmla="*/ 7734318 h 8887549"/>
                <a:gd name="connsiteX861" fmla="*/ 6621309 w 6782340"/>
                <a:gd name="connsiteY861" fmla="*/ 7743843 h 8887549"/>
                <a:gd name="connsiteX862" fmla="*/ 6611784 w 6782340"/>
                <a:gd name="connsiteY862" fmla="*/ 7753368 h 8887549"/>
                <a:gd name="connsiteX863" fmla="*/ 6602259 w 6782340"/>
                <a:gd name="connsiteY863" fmla="*/ 7743843 h 8887549"/>
                <a:gd name="connsiteX864" fmla="*/ 6611784 w 6782340"/>
                <a:gd name="connsiteY864" fmla="*/ 7734318 h 8887549"/>
                <a:gd name="connsiteX865" fmla="*/ 6289722 w 6782340"/>
                <a:gd name="connsiteY865" fmla="*/ 7734318 h 8887549"/>
                <a:gd name="connsiteX866" fmla="*/ 6299247 w 6782340"/>
                <a:gd name="connsiteY866" fmla="*/ 7743843 h 8887549"/>
                <a:gd name="connsiteX867" fmla="*/ 6289722 w 6782340"/>
                <a:gd name="connsiteY867" fmla="*/ 7753368 h 8887549"/>
                <a:gd name="connsiteX868" fmla="*/ 6280197 w 6782340"/>
                <a:gd name="connsiteY868" fmla="*/ 7743843 h 8887549"/>
                <a:gd name="connsiteX869" fmla="*/ 6289722 w 6782340"/>
                <a:gd name="connsiteY869" fmla="*/ 7734318 h 8887549"/>
                <a:gd name="connsiteX870" fmla="*/ 5967661 w 6782340"/>
                <a:gd name="connsiteY870" fmla="*/ 7734318 h 8887549"/>
                <a:gd name="connsiteX871" fmla="*/ 5977186 w 6782340"/>
                <a:gd name="connsiteY871" fmla="*/ 7743843 h 8887549"/>
                <a:gd name="connsiteX872" fmla="*/ 5967661 w 6782340"/>
                <a:gd name="connsiteY872" fmla="*/ 7753368 h 8887549"/>
                <a:gd name="connsiteX873" fmla="*/ 5958136 w 6782340"/>
                <a:gd name="connsiteY873" fmla="*/ 7743843 h 8887549"/>
                <a:gd name="connsiteX874" fmla="*/ 5967661 w 6782340"/>
                <a:gd name="connsiteY874" fmla="*/ 7734318 h 8887549"/>
                <a:gd name="connsiteX875" fmla="*/ 5645600 w 6782340"/>
                <a:gd name="connsiteY875" fmla="*/ 7734318 h 8887549"/>
                <a:gd name="connsiteX876" fmla="*/ 5655125 w 6782340"/>
                <a:gd name="connsiteY876" fmla="*/ 7743843 h 8887549"/>
                <a:gd name="connsiteX877" fmla="*/ 5645600 w 6782340"/>
                <a:gd name="connsiteY877" fmla="*/ 7753368 h 8887549"/>
                <a:gd name="connsiteX878" fmla="*/ 5636075 w 6782340"/>
                <a:gd name="connsiteY878" fmla="*/ 7743843 h 8887549"/>
                <a:gd name="connsiteX879" fmla="*/ 5645600 w 6782340"/>
                <a:gd name="connsiteY879" fmla="*/ 7734318 h 8887549"/>
                <a:gd name="connsiteX880" fmla="*/ 5323538 w 6782340"/>
                <a:gd name="connsiteY880" fmla="*/ 7734318 h 8887549"/>
                <a:gd name="connsiteX881" fmla="*/ 5333063 w 6782340"/>
                <a:gd name="connsiteY881" fmla="*/ 7743843 h 8887549"/>
                <a:gd name="connsiteX882" fmla="*/ 5323538 w 6782340"/>
                <a:gd name="connsiteY882" fmla="*/ 7753368 h 8887549"/>
                <a:gd name="connsiteX883" fmla="*/ 5314013 w 6782340"/>
                <a:gd name="connsiteY883" fmla="*/ 7743843 h 8887549"/>
                <a:gd name="connsiteX884" fmla="*/ 5323538 w 6782340"/>
                <a:gd name="connsiteY884" fmla="*/ 7734318 h 8887549"/>
                <a:gd name="connsiteX885" fmla="*/ 5001476 w 6782340"/>
                <a:gd name="connsiteY885" fmla="*/ 7734318 h 8887549"/>
                <a:gd name="connsiteX886" fmla="*/ 5011001 w 6782340"/>
                <a:gd name="connsiteY886" fmla="*/ 7743843 h 8887549"/>
                <a:gd name="connsiteX887" fmla="*/ 5001476 w 6782340"/>
                <a:gd name="connsiteY887" fmla="*/ 7753368 h 8887549"/>
                <a:gd name="connsiteX888" fmla="*/ 4991951 w 6782340"/>
                <a:gd name="connsiteY888" fmla="*/ 7743843 h 8887549"/>
                <a:gd name="connsiteX889" fmla="*/ 5001476 w 6782340"/>
                <a:gd name="connsiteY889" fmla="*/ 7734318 h 8887549"/>
                <a:gd name="connsiteX890" fmla="*/ 4679415 w 6782340"/>
                <a:gd name="connsiteY890" fmla="*/ 7734318 h 8887549"/>
                <a:gd name="connsiteX891" fmla="*/ 4688940 w 6782340"/>
                <a:gd name="connsiteY891" fmla="*/ 7743843 h 8887549"/>
                <a:gd name="connsiteX892" fmla="*/ 4679415 w 6782340"/>
                <a:gd name="connsiteY892" fmla="*/ 7753368 h 8887549"/>
                <a:gd name="connsiteX893" fmla="*/ 4669890 w 6782340"/>
                <a:gd name="connsiteY893" fmla="*/ 7743843 h 8887549"/>
                <a:gd name="connsiteX894" fmla="*/ 4679415 w 6782340"/>
                <a:gd name="connsiteY894" fmla="*/ 7734318 h 8887549"/>
                <a:gd name="connsiteX895" fmla="*/ 4357353 w 6782340"/>
                <a:gd name="connsiteY895" fmla="*/ 7734318 h 8887549"/>
                <a:gd name="connsiteX896" fmla="*/ 4366878 w 6782340"/>
                <a:gd name="connsiteY896" fmla="*/ 7743843 h 8887549"/>
                <a:gd name="connsiteX897" fmla="*/ 4357353 w 6782340"/>
                <a:gd name="connsiteY897" fmla="*/ 7753368 h 8887549"/>
                <a:gd name="connsiteX898" fmla="*/ 4347828 w 6782340"/>
                <a:gd name="connsiteY898" fmla="*/ 7743843 h 8887549"/>
                <a:gd name="connsiteX899" fmla="*/ 4357353 w 6782340"/>
                <a:gd name="connsiteY899" fmla="*/ 7734318 h 8887549"/>
                <a:gd name="connsiteX900" fmla="*/ 4035292 w 6782340"/>
                <a:gd name="connsiteY900" fmla="*/ 7734318 h 8887549"/>
                <a:gd name="connsiteX901" fmla="*/ 4044817 w 6782340"/>
                <a:gd name="connsiteY901" fmla="*/ 7743843 h 8887549"/>
                <a:gd name="connsiteX902" fmla="*/ 4035292 w 6782340"/>
                <a:gd name="connsiteY902" fmla="*/ 7753368 h 8887549"/>
                <a:gd name="connsiteX903" fmla="*/ 4025767 w 6782340"/>
                <a:gd name="connsiteY903" fmla="*/ 7743843 h 8887549"/>
                <a:gd name="connsiteX904" fmla="*/ 4035292 w 6782340"/>
                <a:gd name="connsiteY904" fmla="*/ 7734318 h 8887549"/>
                <a:gd name="connsiteX905" fmla="*/ 3713231 w 6782340"/>
                <a:gd name="connsiteY905" fmla="*/ 7734318 h 8887549"/>
                <a:gd name="connsiteX906" fmla="*/ 3722756 w 6782340"/>
                <a:gd name="connsiteY906" fmla="*/ 7743843 h 8887549"/>
                <a:gd name="connsiteX907" fmla="*/ 3713231 w 6782340"/>
                <a:gd name="connsiteY907" fmla="*/ 7753368 h 8887549"/>
                <a:gd name="connsiteX908" fmla="*/ 3703706 w 6782340"/>
                <a:gd name="connsiteY908" fmla="*/ 7743843 h 8887549"/>
                <a:gd name="connsiteX909" fmla="*/ 3713231 w 6782340"/>
                <a:gd name="connsiteY909" fmla="*/ 7734318 h 8887549"/>
                <a:gd name="connsiteX910" fmla="*/ 3391173 w 6782340"/>
                <a:gd name="connsiteY910" fmla="*/ 7734318 h 8887549"/>
                <a:gd name="connsiteX911" fmla="*/ 3400698 w 6782340"/>
                <a:gd name="connsiteY911" fmla="*/ 7743843 h 8887549"/>
                <a:gd name="connsiteX912" fmla="*/ 3391173 w 6782340"/>
                <a:gd name="connsiteY912" fmla="*/ 7753368 h 8887549"/>
                <a:gd name="connsiteX913" fmla="*/ 3381801 w 6782340"/>
                <a:gd name="connsiteY913" fmla="*/ 7743843 h 8887549"/>
                <a:gd name="connsiteX914" fmla="*/ 3391173 w 6782340"/>
                <a:gd name="connsiteY914" fmla="*/ 7734318 h 8887549"/>
                <a:gd name="connsiteX915" fmla="*/ 3069172 w 6782340"/>
                <a:gd name="connsiteY915" fmla="*/ 7734318 h 8887549"/>
                <a:gd name="connsiteX916" fmla="*/ 3078693 w 6782340"/>
                <a:gd name="connsiteY916" fmla="*/ 7743843 h 8887549"/>
                <a:gd name="connsiteX917" fmla="*/ 3069172 w 6782340"/>
                <a:gd name="connsiteY917" fmla="*/ 7753368 h 8887549"/>
                <a:gd name="connsiteX918" fmla="*/ 3059648 w 6782340"/>
                <a:gd name="connsiteY918" fmla="*/ 7743843 h 8887549"/>
                <a:gd name="connsiteX919" fmla="*/ 3069172 w 6782340"/>
                <a:gd name="connsiteY919" fmla="*/ 7734318 h 8887549"/>
                <a:gd name="connsiteX920" fmla="*/ 2747130 w 6782340"/>
                <a:gd name="connsiteY920" fmla="*/ 7734318 h 8887549"/>
                <a:gd name="connsiteX921" fmla="*/ 2756654 w 6782340"/>
                <a:gd name="connsiteY921" fmla="*/ 7743843 h 8887549"/>
                <a:gd name="connsiteX922" fmla="*/ 2747130 w 6782340"/>
                <a:gd name="connsiteY922" fmla="*/ 7753368 h 8887549"/>
                <a:gd name="connsiteX923" fmla="*/ 2737604 w 6782340"/>
                <a:gd name="connsiteY923" fmla="*/ 7743843 h 8887549"/>
                <a:gd name="connsiteX924" fmla="*/ 2747130 w 6782340"/>
                <a:gd name="connsiteY924" fmla="*/ 7734318 h 8887549"/>
                <a:gd name="connsiteX925" fmla="*/ 2425043 w 6782340"/>
                <a:gd name="connsiteY925" fmla="*/ 7734318 h 8887549"/>
                <a:gd name="connsiteX926" fmla="*/ 2434572 w 6782340"/>
                <a:gd name="connsiteY926" fmla="*/ 7743843 h 8887549"/>
                <a:gd name="connsiteX927" fmla="*/ 2425043 w 6782340"/>
                <a:gd name="connsiteY927" fmla="*/ 7753368 h 8887549"/>
                <a:gd name="connsiteX928" fmla="*/ 2415518 w 6782340"/>
                <a:gd name="connsiteY928" fmla="*/ 7743843 h 8887549"/>
                <a:gd name="connsiteX929" fmla="*/ 2425043 w 6782340"/>
                <a:gd name="connsiteY929" fmla="*/ 7734318 h 8887549"/>
                <a:gd name="connsiteX930" fmla="*/ 2103007 w 6782340"/>
                <a:gd name="connsiteY930" fmla="*/ 7734318 h 8887549"/>
                <a:gd name="connsiteX931" fmla="*/ 2112507 w 6782340"/>
                <a:gd name="connsiteY931" fmla="*/ 7743843 h 8887549"/>
                <a:gd name="connsiteX932" fmla="*/ 2103007 w 6782340"/>
                <a:gd name="connsiteY932" fmla="*/ 7753368 h 8887549"/>
                <a:gd name="connsiteX933" fmla="*/ 2093457 w 6782340"/>
                <a:gd name="connsiteY933" fmla="*/ 7743843 h 8887549"/>
                <a:gd name="connsiteX934" fmla="*/ 2103007 w 6782340"/>
                <a:gd name="connsiteY934" fmla="*/ 7734318 h 8887549"/>
                <a:gd name="connsiteX935" fmla="*/ 1780946 w 6782340"/>
                <a:gd name="connsiteY935" fmla="*/ 7734318 h 8887549"/>
                <a:gd name="connsiteX936" fmla="*/ 1790471 w 6782340"/>
                <a:gd name="connsiteY936" fmla="*/ 7743843 h 8887549"/>
                <a:gd name="connsiteX937" fmla="*/ 1780946 w 6782340"/>
                <a:gd name="connsiteY937" fmla="*/ 7753368 h 8887549"/>
                <a:gd name="connsiteX938" fmla="*/ 1771407 w 6782340"/>
                <a:gd name="connsiteY938" fmla="*/ 7743843 h 8887549"/>
                <a:gd name="connsiteX939" fmla="*/ 1780946 w 6782340"/>
                <a:gd name="connsiteY939" fmla="*/ 7734318 h 8887549"/>
                <a:gd name="connsiteX940" fmla="*/ 1458896 w 6782340"/>
                <a:gd name="connsiteY940" fmla="*/ 7734318 h 8887549"/>
                <a:gd name="connsiteX941" fmla="*/ 1468421 w 6782340"/>
                <a:gd name="connsiteY941" fmla="*/ 7743843 h 8887549"/>
                <a:gd name="connsiteX942" fmla="*/ 1458896 w 6782340"/>
                <a:gd name="connsiteY942" fmla="*/ 7753368 h 8887549"/>
                <a:gd name="connsiteX943" fmla="*/ 1449371 w 6782340"/>
                <a:gd name="connsiteY943" fmla="*/ 7743843 h 8887549"/>
                <a:gd name="connsiteX944" fmla="*/ 1458896 w 6782340"/>
                <a:gd name="connsiteY944" fmla="*/ 7734318 h 8887549"/>
                <a:gd name="connsiteX945" fmla="*/ 1136826 w 6782340"/>
                <a:gd name="connsiteY945" fmla="*/ 7734318 h 8887549"/>
                <a:gd name="connsiteX946" fmla="*/ 1146351 w 6782340"/>
                <a:gd name="connsiteY946" fmla="*/ 7743843 h 8887549"/>
                <a:gd name="connsiteX947" fmla="*/ 1136826 w 6782340"/>
                <a:gd name="connsiteY947" fmla="*/ 7753368 h 8887549"/>
                <a:gd name="connsiteX948" fmla="*/ 1127300 w 6782340"/>
                <a:gd name="connsiteY948" fmla="*/ 7743843 h 8887549"/>
                <a:gd name="connsiteX949" fmla="*/ 1136826 w 6782340"/>
                <a:gd name="connsiteY949" fmla="*/ 7734318 h 8887549"/>
                <a:gd name="connsiteX950" fmla="*/ 814763 w 6782340"/>
                <a:gd name="connsiteY950" fmla="*/ 7734318 h 8887549"/>
                <a:gd name="connsiteX951" fmla="*/ 824287 w 6782340"/>
                <a:gd name="connsiteY951" fmla="*/ 7743843 h 8887549"/>
                <a:gd name="connsiteX952" fmla="*/ 814763 w 6782340"/>
                <a:gd name="connsiteY952" fmla="*/ 7753368 h 8887549"/>
                <a:gd name="connsiteX953" fmla="*/ 805248 w 6782340"/>
                <a:gd name="connsiteY953" fmla="*/ 7743843 h 8887549"/>
                <a:gd name="connsiteX954" fmla="*/ 814763 w 6782340"/>
                <a:gd name="connsiteY954" fmla="*/ 7734318 h 8887549"/>
                <a:gd name="connsiteX955" fmla="*/ 492687 w 6782340"/>
                <a:gd name="connsiteY955" fmla="*/ 7734318 h 8887549"/>
                <a:gd name="connsiteX956" fmla="*/ 502212 w 6782340"/>
                <a:gd name="connsiteY956" fmla="*/ 7743843 h 8887549"/>
                <a:gd name="connsiteX957" fmla="*/ 492687 w 6782340"/>
                <a:gd name="connsiteY957" fmla="*/ 7753368 h 8887549"/>
                <a:gd name="connsiteX958" fmla="*/ 483162 w 6782340"/>
                <a:gd name="connsiteY958" fmla="*/ 7743843 h 8887549"/>
                <a:gd name="connsiteX959" fmla="*/ 492687 w 6782340"/>
                <a:gd name="connsiteY959" fmla="*/ 7734318 h 8887549"/>
                <a:gd name="connsiteX960" fmla="*/ 170630 w 6782340"/>
                <a:gd name="connsiteY960" fmla="*/ 7734318 h 8887549"/>
                <a:gd name="connsiteX961" fmla="*/ 180153 w 6782340"/>
                <a:gd name="connsiteY961" fmla="*/ 7743843 h 8887549"/>
                <a:gd name="connsiteX962" fmla="*/ 170630 w 6782340"/>
                <a:gd name="connsiteY962" fmla="*/ 7753368 h 8887549"/>
                <a:gd name="connsiteX963" fmla="*/ 161106 w 6782340"/>
                <a:gd name="connsiteY963" fmla="*/ 7743843 h 8887549"/>
                <a:gd name="connsiteX964" fmla="*/ 170630 w 6782340"/>
                <a:gd name="connsiteY964" fmla="*/ 7734318 h 8887549"/>
                <a:gd name="connsiteX965" fmla="*/ 6772815 w 6782340"/>
                <a:gd name="connsiteY965" fmla="*/ 7652559 h 8887549"/>
                <a:gd name="connsiteX966" fmla="*/ 6782340 w 6782340"/>
                <a:gd name="connsiteY966" fmla="*/ 7662084 h 8887549"/>
                <a:gd name="connsiteX967" fmla="*/ 6772815 w 6782340"/>
                <a:gd name="connsiteY967" fmla="*/ 7671609 h 8887549"/>
                <a:gd name="connsiteX968" fmla="*/ 6763290 w 6782340"/>
                <a:gd name="connsiteY968" fmla="*/ 7662084 h 8887549"/>
                <a:gd name="connsiteX969" fmla="*/ 6772815 w 6782340"/>
                <a:gd name="connsiteY969" fmla="*/ 7652559 h 8887549"/>
                <a:gd name="connsiteX970" fmla="*/ 6450754 w 6782340"/>
                <a:gd name="connsiteY970" fmla="*/ 7652559 h 8887549"/>
                <a:gd name="connsiteX971" fmla="*/ 6460279 w 6782340"/>
                <a:gd name="connsiteY971" fmla="*/ 7662084 h 8887549"/>
                <a:gd name="connsiteX972" fmla="*/ 6450754 w 6782340"/>
                <a:gd name="connsiteY972" fmla="*/ 7671609 h 8887549"/>
                <a:gd name="connsiteX973" fmla="*/ 6441229 w 6782340"/>
                <a:gd name="connsiteY973" fmla="*/ 7662084 h 8887549"/>
                <a:gd name="connsiteX974" fmla="*/ 6450754 w 6782340"/>
                <a:gd name="connsiteY974" fmla="*/ 7652559 h 8887549"/>
                <a:gd name="connsiteX975" fmla="*/ 6128692 w 6782340"/>
                <a:gd name="connsiteY975" fmla="*/ 7652559 h 8887549"/>
                <a:gd name="connsiteX976" fmla="*/ 6138217 w 6782340"/>
                <a:gd name="connsiteY976" fmla="*/ 7662084 h 8887549"/>
                <a:gd name="connsiteX977" fmla="*/ 6128692 w 6782340"/>
                <a:gd name="connsiteY977" fmla="*/ 7671609 h 8887549"/>
                <a:gd name="connsiteX978" fmla="*/ 6119167 w 6782340"/>
                <a:gd name="connsiteY978" fmla="*/ 7662084 h 8887549"/>
                <a:gd name="connsiteX979" fmla="*/ 6128692 w 6782340"/>
                <a:gd name="connsiteY979" fmla="*/ 7652559 h 8887549"/>
                <a:gd name="connsiteX980" fmla="*/ 5806630 w 6782340"/>
                <a:gd name="connsiteY980" fmla="*/ 7652559 h 8887549"/>
                <a:gd name="connsiteX981" fmla="*/ 5816155 w 6782340"/>
                <a:gd name="connsiteY981" fmla="*/ 7662084 h 8887549"/>
                <a:gd name="connsiteX982" fmla="*/ 5806630 w 6782340"/>
                <a:gd name="connsiteY982" fmla="*/ 7671609 h 8887549"/>
                <a:gd name="connsiteX983" fmla="*/ 5797105 w 6782340"/>
                <a:gd name="connsiteY983" fmla="*/ 7662084 h 8887549"/>
                <a:gd name="connsiteX984" fmla="*/ 5806630 w 6782340"/>
                <a:gd name="connsiteY984" fmla="*/ 7652559 h 8887549"/>
                <a:gd name="connsiteX985" fmla="*/ 5484569 w 6782340"/>
                <a:gd name="connsiteY985" fmla="*/ 7652559 h 8887549"/>
                <a:gd name="connsiteX986" fmla="*/ 5494094 w 6782340"/>
                <a:gd name="connsiteY986" fmla="*/ 7662084 h 8887549"/>
                <a:gd name="connsiteX987" fmla="*/ 5484569 w 6782340"/>
                <a:gd name="connsiteY987" fmla="*/ 7671609 h 8887549"/>
                <a:gd name="connsiteX988" fmla="*/ 5475044 w 6782340"/>
                <a:gd name="connsiteY988" fmla="*/ 7662084 h 8887549"/>
                <a:gd name="connsiteX989" fmla="*/ 5484569 w 6782340"/>
                <a:gd name="connsiteY989" fmla="*/ 7652559 h 8887549"/>
                <a:gd name="connsiteX990" fmla="*/ 5162507 w 6782340"/>
                <a:gd name="connsiteY990" fmla="*/ 7652559 h 8887549"/>
                <a:gd name="connsiteX991" fmla="*/ 5172032 w 6782340"/>
                <a:gd name="connsiteY991" fmla="*/ 7662084 h 8887549"/>
                <a:gd name="connsiteX992" fmla="*/ 5162507 w 6782340"/>
                <a:gd name="connsiteY992" fmla="*/ 7671609 h 8887549"/>
                <a:gd name="connsiteX993" fmla="*/ 5152982 w 6782340"/>
                <a:gd name="connsiteY993" fmla="*/ 7662084 h 8887549"/>
                <a:gd name="connsiteX994" fmla="*/ 5162507 w 6782340"/>
                <a:gd name="connsiteY994" fmla="*/ 7652559 h 8887549"/>
                <a:gd name="connsiteX995" fmla="*/ 4840446 w 6782340"/>
                <a:gd name="connsiteY995" fmla="*/ 7652559 h 8887549"/>
                <a:gd name="connsiteX996" fmla="*/ 4849971 w 6782340"/>
                <a:gd name="connsiteY996" fmla="*/ 7662084 h 8887549"/>
                <a:gd name="connsiteX997" fmla="*/ 4840446 w 6782340"/>
                <a:gd name="connsiteY997" fmla="*/ 7671609 h 8887549"/>
                <a:gd name="connsiteX998" fmla="*/ 4830921 w 6782340"/>
                <a:gd name="connsiteY998" fmla="*/ 7662084 h 8887549"/>
                <a:gd name="connsiteX999" fmla="*/ 4840446 w 6782340"/>
                <a:gd name="connsiteY999" fmla="*/ 7652559 h 8887549"/>
                <a:gd name="connsiteX1000" fmla="*/ 4518385 w 6782340"/>
                <a:gd name="connsiteY1000" fmla="*/ 7652559 h 8887549"/>
                <a:gd name="connsiteX1001" fmla="*/ 4527910 w 6782340"/>
                <a:gd name="connsiteY1001" fmla="*/ 7662084 h 8887549"/>
                <a:gd name="connsiteX1002" fmla="*/ 4518385 w 6782340"/>
                <a:gd name="connsiteY1002" fmla="*/ 7671609 h 8887549"/>
                <a:gd name="connsiteX1003" fmla="*/ 4508860 w 6782340"/>
                <a:gd name="connsiteY1003" fmla="*/ 7662084 h 8887549"/>
                <a:gd name="connsiteX1004" fmla="*/ 4518385 w 6782340"/>
                <a:gd name="connsiteY1004" fmla="*/ 7652559 h 8887549"/>
                <a:gd name="connsiteX1005" fmla="*/ 4196323 w 6782340"/>
                <a:gd name="connsiteY1005" fmla="*/ 7652559 h 8887549"/>
                <a:gd name="connsiteX1006" fmla="*/ 4205848 w 6782340"/>
                <a:gd name="connsiteY1006" fmla="*/ 7662084 h 8887549"/>
                <a:gd name="connsiteX1007" fmla="*/ 4196323 w 6782340"/>
                <a:gd name="connsiteY1007" fmla="*/ 7671609 h 8887549"/>
                <a:gd name="connsiteX1008" fmla="*/ 4186798 w 6782340"/>
                <a:gd name="connsiteY1008" fmla="*/ 7662084 h 8887549"/>
                <a:gd name="connsiteX1009" fmla="*/ 4196323 w 6782340"/>
                <a:gd name="connsiteY1009" fmla="*/ 7652559 h 8887549"/>
                <a:gd name="connsiteX1010" fmla="*/ 3874261 w 6782340"/>
                <a:gd name="connsiteY1010" fmla="*/ 7652559 h 8887549"/>
                <a:gd name="connsiteX1011" fmla="*/ 3883786 w 6782340"/>
                <a:gd name="connsiteY1011" fmla="*/ 7662084 h 8887549"/>
                <a:gd name="connsiteX1012" fmla="*/ 3874261 w 6782340"/>
                <a:gd name="connsiteY1012" fmla="*/ 7671609 h 8887549"/>
                <a:gd name="connsiteX1013" fmla="*/ 3864736 w 6782340"/>
                <a:gd name="connsiteY1013" fmla="*/ 7662084 h 8887549"/>
                <a:gd name="connsiteX1014" fmla="*/ 3874261 w 6782340"/>
                <a:gd name="connsiteY1014" fmla="*/ 7652559 h 8887549"/>
                <a:gd name="connsiteX1015" fmla="*/ 3552200 w 6782340"/>
                <a:gd name="connsiteY1015" fmla="*/ 7652559 h 8887549"/>
                <a:gd name="connsiteX1016" fmla="*/ 3561725 w 6782340"/>
                <a:gd name="connsiteY1016" fmla="*/ 7662084 h 8887549"/>
                <a:gd name="connsiteX1017" fmla="*/ 3552200 w 6782340"/>
                <a:gd name="connsiteY1017" fmla="*/ 7671609 h 8887549"/>
                <a:gd name="connsiteX1018" fmla="*/ 3542675 w 6782340"/>
                <a:gd name="connsiteY1018" fmla="*/ 7662084 h 8887549"/>
                <a:gd name="connsiteX1019" fmla="*/ 3552200 w 6782340"/>
                <a:gd name="connsiteY1019" fmla="*/ 7652559 h 8887549"/>
                <a:gd name="connsiteX1020" fmla="*/ 3230140 w 6782340"/>
                <a:gd name="connsiteY1020" fmla="*/ 7652559 h 8887549"/>
                <a:gd name="connsiteX1021" fmla="*/ 3239665 w 6782340"/>
                <a:gd name="connsiteY1021" fmla="*/ 7662084 h 8887549"/>
                <a:gd name="connsiteX1022" fmla="*/ 3230140 w 6782340"/>
                <a:gd name="connsiteY1022" fmla="*/ 7671609 h 8887549"/>
                <a:gd name="connsiteX1023" fmla="*/ 3220615 w 6782340"/>
                <a:gd name="connsiteY1023" fmla="*/ 7662084 h 8887549"/>
                <a:gd name="connsiteX1024" fmla="*/ 3230140 w 6782340"/>
                <a:gd name="connsiteY1024" fmla="*/ 7652559 h 8887549"/>
                <a:gd name="connsiteX1025" fmla="*/ 2908087 w 6782340"/>
                <a:gd name="connsiteY1025" fmla="*/ 7652559 h 8887549"/>
                <a:gd name="connsiteX1026" fmla="*/ 2917612 w 6782340"/>
                <a:gd name="connsiteY1026" fmla="*/ 7662084 h 8887549"/>
                <a:gd name="connsiteX1027" fmla="*/ 2908087 w 6782340"/>
                <a:gd name="connsiteY1027" fmla="*/ 7671609 h 8887549"/>
                <a:gd name="connsiteX1028" fmla="*/ 2898561 w 6782340"/>
                <a:gd name="connsiteY1028" fmla="*/ 7662084 h 8887549"/>
                <a:gd name="connsiteX1029" fmla="*/ 2908087 w 6782340"/>
                <a:gd name="connsiteY1029" fmla="*/ 7652559 h 8887549"/>
                <a:gd name="connsiteX1030" fmla="*/ 2586024 w 6782340"/>
                <a:gd name="connsiteY1030" fmla="*/ 7652559 h 8887549"/>
                <a:gd name="connsiteX1031" fmla="*/ 2595549 w 6782340"/>
                <a:gd name="connsiteY1031" fmla="*/ 7662084 h 8887549"/>
                <a:gd name="connsiteX1032" fmla="*/ 2586024 w 6782340"/>
                <a:gd name="connsiteY1032" fmla="*/ 7671609 h 8887549"/>
                <a:gd name="connsiteX1033" fmla="*/ 2576499 w 6782340"/>
                <a:gd name="connsiteY1033" fmla="*/ 7662084 h 8887549"/>
                <a:gd name="connsiteX1034" fmla="*/ 2586024 w 6782340"/>
                <a:gd name="connsiteY1034" fmla="*/ 7652559 h 8887549"/>
                <a:gd name="connsiteX1035" fmla="*/ 2263963 w 6782340"/>
                <a:gd name="connsiteY1035" fmla="*/ 7652559 h 8887549"/>
                <a:gd name="connsiteX1036" fmla="*/ 2273488 w 6782340"/>
                <a:gd name="connsiteY1036" fmla="*/ 7662084 h 8887549"/>
                <a:gd name="connsiteX1037" fmla="*/ 2263963 w 6782340"/>
                <a:gd name="connsiteY1037" fmla="*/ 7671609 h 8887549"/>
                <a:gd name="connsiteX1038" fmla="*/ 2254438 w 6782340"/>
                <a:gd name="connsiteY1038" fmla="*/ 7662084 h 8887549"/>
                <a:gd name="connsiteX1039" fmla="*/ 2263963 w 6782340"/>
                <a:gd name="connsiteY1039" fmla="*/ 7652559 h 8887549"/>
                <a:gd name="connsiteX1040" fmla="*/ 1941903 w 6782340"/>
                <a:gd name="connsiteY1040" fmla="*/ 7652559 h 8887549"/>
                <a:gd name="connsiteX1041" fmla="*/ 1951429 w 6782340"/>
                <a:gd name="connsiteY1041" fmla="*/ 7662084 h 8887549"/>
                <a:gd name="connsiteX1042" fmla="*/ 1941903 w 6782340"/>
                <a:gd name="connsiteY1042" fmla="*/ 7671609 h 8887549"/>
                <a:gd name="connsiteX1043" fmla="*/ 1932379 w 6782340"/>
                <a:gd name="connsiteY1043" fmla="*/ 7662084 h 8887549"/>
                <a:gd name="connsiteX1044" fmla="*/ 1941903 w 6782340"/>
                <a:gd name="connsiteY1044" fmla="*/ 7652559 h 8887549"/>
                <a:gd name="connsiteX1045" fmla="*/ 1619843 w 6782340"/>
                <a:gd name="connsiteY1045" fmla="*/ 7652559 h 8887549"/>
                <a:gd name="connsiteX1046" fmla="*/ 1629368 w 6782340"/>
                <a:gd name="connsiteY1046" fmla="*/ 7662084 h 8887549"/>
                <a:gd name="connsiteX1047" fmla="*/ 1619843 w 6782340"/>
                <a:gd name="connsiteY1047" fmla="*/ 7671609 h 8887549"/>
                <a:gd name="connsiteX1048" fmla="*/ 1610319 w 6782340"/>
                <a:gd name="connsiteY1048" fmla="*/ 7662084 h 8887549"/>
                <a:gd name="connsiteX1049" fmla="*/ 1619843 w 6782340"/>
                <a:gd name="connsiteY1049" fmla="*/ 7652559 h 8887549"/>
                <a:gd name="connsiteX1050" fmla="*/ 1297781 w 6782340"/>
                <a:gd name="connsiteY1050" fmla="*/ 7652559 h 8887549"/>
                <a:gd name="connsiteX1051" fmla="*/ 1307306 w 6782340"/>
                <a:gd name="connsiteY1051" fmla="*/ 7662084 h 8887549"/>
                <a:gd name="connsiteX1052" fmla="*/ 1297781 w 6782340"/>
                <a:gd name="connsiteY1052" fmla="*/ 7671609 h 8887549"/>
                <a:gd name="connsiteX1053" fmla="*/ 1288256 w 6782340"/>
                <a:gd name="connsiteY1053" fmla="*/ 7662084 h 8887549"/>
                <a:gd name="connsiteX1054" fmla="*/ 1297781 w 6782340"/>
                <a:gd name="connsiteY1054" fmla="*/ 7652559 h 8887549"/>
                <a:gd name="connsiteX1055" fmla="*/ 975719 w 6782340"/>
                <a:gd name="connsiteY1055" fmla="*/ 7652559 h 8887549"/>
                <a:gd name="connsiteX1056" fmla="*/ 985244 w 6782340"/>
                <a:gd name="connsiteY1056" fmla="*/ 7662084 h 8887549"/>
                <a:gd name="connsiteX1057" fmla="*/ 975719 w 6782340"/>
                <a:gd name="connsiteY1057" fmla="*/ 7671609 h 8887549"/>
                <a:gd name="connsiteX1058" fmla="*/ 966194 w 6782340"/>
                <a:gd name="connsiteY1058" fmla="*/ 7662084 h 8887549"/>
                <a:gd name="connsiteX1059" fmla="*/ 975719 w 6782340"/>
                <a:gd name="connsiteY1059" fmla="*/ 7652559 h 8887549"/>
                <a:gd name="connsiteX1060" fmla="*/ 653655 w 6782340"/>
                <a:gd name="connsiteY1060" fmla="*/ 7652559 h 8887549"/>
                <a:gd name="connsiteX1061" fmla="*/ 663180 w 6782340"/>
                <a:gd name="connsiteY1061" fmla="*/ 7662084 h 8887549"/>
                <a:gd name="connsiteX1062" fmla="*/ 653655 w 6782340"/>
                <a:gd name="connsiteY1062" fmla="*/ 7671609 h 8887549"/>
                <a:gd name="connsiteX1063" fmla="*/ 644130 w 6782340"/>
                <a:gd name="connsiteY1063" fmla="*/ 7662084 h 8887549"/>
                <a:gd name="connsiteX1064" fmla="*/ 653655 w 6782340"/>
                <a:gd name="connsiteY1064" fmla="*/ 7652559 h 8887549"/>
                <a:gd name="connsiteX1065" fmla="*/ 331594 w 6782340"/>
                <a:gd name="connsiteY1065" fmla="*/ 7652559 h 8887549"/>
                <a:gd name="connsiteX1066" fmla="*/ 341119 w 6782340"/>
                <a:gd name="connsiteY1066" fmla="*/ 7662084 h 8887549"/>
                <a:gd name="connsiteX1067" fmla="*/ 331594 w 6782340"/>
                <a:gd name="connsiteY1067" fmla="*/ 7671609 h 8887549"/>
                <a:gd name="connsiteX1068" fmla="*/ 322069 w 6782340"/>
                <a:gd name="connsiteY1068" fmla="*/ 7662084 h 8887549"/>
                <a:gd name="connsiteX1069" fmla="*/ 331594 w 6782340"/>
                <a:gd name="connsiteY1069" fmla="*/ 7652559 h 8887549"/>
                <a:gd name="connsiteX1070" fmla="*/ 9534 w 6782340"/>
                <a:gd name="connsiteY1070" fmla="*/ 7652559 h 8887549"/>
                <a:gd name="connsiteX1071" fmla="*/ 19058 w 6782340"/>
                <a:gd name="connsiteY1071" fmla="*/ 7662084 h 8887549"/>
                <a:gd name="connsiteX1072" fmla="*/ 9534 w 6782340"/>
                <a:gd name="connsiteY1072" fmla="*/ 7671609 h 8887549"/>
                <a:gd name="connsiteX1073" fmla="*/ 8 w 6782340"/>
                <a:gd name="connsiteY1073" fmla="*/ 7662084 h 8887549"/>
                <a:gd name="connsiteX1074" fmla="*/ 9534 w 6782340"/>
                <a:gd name="connsiteY1074" fmla="*/ 7652559 h 8887549"/>
                <a:gd name="connsiteX1075" fmla="*/ 6772815 w 6782340"/>
                <a:gd name="connsiteY1075" fmla="*/ 7450773 h 8887549"/>
                <a:gd name="connsiteX1076" fmla="*/ 6782340 w 6782340"/>
                <a:gd name="connsiteY1076" fmla="*/ 7460298 h 8887549"/>
                <a:gd name="connsiteX1077" fmla="*/ 6772815 w 6782340"/>
                <a:gd name="connsiteY1077" fmla="*/ 7469823 h 8887549"/>
                <a:gd name="connsiteX1078" fmla="*/ 6763290 w 6782340"/>
                <a:gd name="connsiteY1078" fmla="*/ 7460298 h 8887549"/>
                <a:gd name="connsiteX1079" fmla="*/ 6772815 w 6782340"/>
                <a:gd name="connsiteY1079" fmla="*/ 7450773 h 8887549"/>
                <a:gd name="connsiteX1080" fmla="*/ 6450754 w 6782340"/>
                <a:gd name="connsiteY1080" fmla="*/ 7450773 h 8887549"/>
                <a:gd name="connsiteX1081" fmla="*/ 6460279 w 6782340"/>
                <a:gd name="connsiteY1081" fmla="*/ 7460298 h 8887549"/>
                <a:gd name="connsiteX1082" fmla="*/ 6450754 w 6782340"/>
                <a:gd name="connsiteY1082" fmla="*/ 7469823 h 8887549"/>
                <a:gd name="connsiteX1083" fmla="*/ 6441229 w 6782340"/>
                <a:gd name="connsiteY1083" fmla="*/ 7460298 h 8887549"/>
                <a:gd name="connsiteX1084" fmla="*/ 6450754 w 6782340"/>
                <a:gd name="connsiteY1084" fmla="*/ 7450773 h 8887549"/>
                <a:gd name="connsiteX1085" fmla="*/ 6128692 w 6782340"/>
                <a:gd name="connsiteY1085" fmla="*/ 7450773 h 8887549"/>
                <a:gd name="connsiteX1086" fmla="*/ 6138217 w 6782340"/>
                <a:gd name="connsiteY1086" fmla="*/ 7460298 h 8887549"/>
                <a:gd name="connsiteX1087" fmla="*/ 6128692 w 6782340"/>
                <a:gd name="connsiteY1087" fmla="*/ 7469823 h 8887549"/>
                <a:gd name="connsiteX1088" fmla="*/ 6119167 w 6782340"/>
                <a:gd name="connsiteY1088" fmla="*/ 7460298 h 8887549"/>
                <a:gd name="connsiteX1089" fmla="*/ 6128692 w 6782340"/>
                <a:gd name="connsiteY1089" fmla="*/ 7450773 h 8887549"/>
                <a:gd name="connsiteX1090" fmla="*/ 5806630 w 6782340"/>
                <a:gd name="connsiteY1090" fmla="*/ 7450773 h 8887549"/>
                <a:gd name="connsiteX1091" fmla="*/ 5816155 w 6782340"/>
                <a:gd name="connsiteY1091" fmla="*/ 7460298 h 8887549"/>
                <a:gd name="connsiteX1092" fmla="*/ 5806630 w 6782340"/>
                <a:gd name="connsiteY1092" fmla="*/ 7469823 h 8887549"/>
                <a:gd name="connsiteX1093" fmla="*/ 5797105 w 6782340"/>
                <a:gd name="connsiteY1093" fmla="*/ 7460298 h 8887549"/>
                <a:gd name="connsiteX1094" fmla="*/ 5806630 w 6782340"/>
                <a:gd name="connsiteY1094" fmla="*/ 7450773 h 8887549"/>
                <a:gd name="connsiteX1095" fmla="*/ 5484569 w 6782340"/>
                <a:gd name="connsiteY1095" fmla="*/ 7450773 h 8887549"/>
                <a:gd name="connsiteX1096" fmla="*/ 5494094 w 6782340"/>
                <a:gd name="connsiteY1096" fmla="*/ 7460298 h 8887549"/>
                <a:gd name="connsiteX1097" fmla="*/ 5484569 w 6782340"/>
                <a:gd name="connsiteY1097" fmla="*/ 7469823 h 8887549"/>
                <a:gd name="connsiteX1098" fmla="*/ 5475044 w 6782340"/>
                <a:gd name="connsiteY1098" fmla="*/ 7460298 h 8887549"/>
                <a:gd name="connsiteX1099" fmla="*/ 5484569 w 6782340"/>
                <a:gd name="connsiteY1099" fmla="*/ 7450773 h 8887549"/>
                <a:gd name="connsiteX1100" fmla="*/ 5162507 w 6782340"/>
                <a:gd name="connsiteY1100" fmla="*/ 7450773 h 8887549"/>
                <a:gd name="connsiteX1101" fmla="*/ 5172032 w 6782340"/>
                <a:gd name="connsiteY1101" fmla="*/ 7460298 h 8887549"/>
                <a:gd name="connsiteX1102" fmla="*/ 5162507 w 6782340"/>
                <a:gd name="connsiteY1102" fmla="*/ 7469823 h 8887549"/>
                <a:gd name="connsiteX1103" fmla="*/ 5152982 w 6782340"/>
                <a:gd name="connsiteY1103" fmla="*/ 7460298 h 8887549"/>
                <a:gd name="connsiteX1104" fmla="*/ 5162507 w 6782340"/>
                <a:gd name="connsiteY1104" fmla="*/ 7450773 h 8887549"/>
                <a:gd name="connsiteX1105" fmla="*/ 4840446 w 6782340"/>
                <a:gd name="connsiteY1105" fmla="*/ 7450773 h 8887549"/>
                <a:gd name="connsiteX1106" fmla="*/ 4849971 w 6782340"/>
                <a:gd name="connsiteY1106" fmla="*/ 7460298 h 8887549"/>
                <a:gd name="connsiteX1107" fmla="*/ 4840446 w 6782340"/>
                <a:gd name="connsiteY1107" fmla="*/ 7469823 h 8887549"/>
                <a:gd name="connsiteX1108" fmla="*/ 4830921 w 6782340"/>
                <a:gd name="connsiteY1108" fmla="*/ 7460298 h 8887549"/>
                <a:gd name="connsiteX1109" fmla="*/ 4840446 w 6782340"/>
                <a:gd name="connsiteY1109" fmla="*/ 7450773 h 8887549"/>
                <a:gd name="connsiteX1110" fmla="*/ 4518385 w 6782340"/>
                <a:gd name="connsiteY1110" fmla="*/ 7450773 h 8887549"/>
                <a:gd name="connsiteX1111" fmla="*/ 4527910 w 6782340"/>
                <a:gd name="connsiteY1111" fmla="*/ 7460298 h 8887549"/>
                <a:gd name="connsiteX1112" fmla="*/ 4518385 w 6782340"/>
                <a:gd name="connsiteY1112" fmla="*/ 7469823 h 8887549"/>
                <a:gd name="connsiteX1113" fmla="*/ 4508860 w 6782340"/>
                <a:gd name="connsiteY1113" fmla="*/ 7460298 h 8887549"/>
                <a:gd name="connsiteX1114" fmla="*/ 4518385 w 6782340"/>
                <a:gd name="connsiteY1114" fmla="*/ 7450773 h 8887549"/>
                <a:gd name="connsiteX1115" fmla="*/ 4196323 w 6782340"/>
                <a:gd name="connsiteY1115" fmla="*/ 7450773 h 8887549"/>
                <a:gd name="connsiteX1116" fmla="*/ 4205848 w 6782340"/>
                <a:gd name="connsiteY1116" fmla="*/ 7460298 h 8887549"/>
                <a:gd name="connsiteX1117" fmla="*/ 4196323 w 6782340"/>
                <a:gd name="connsiteY1117" fmla="*/ 7469823 h 8887549"/>
                <a:gd name="connsiteX1118" fmla="*/ 4186798 w 6782340"/>
                <a:gd name="connsiteY1118" fmla="*/ 7460298 h 8887549"/>
                <a:gd name="connsiteX1119" fmla="*/ 4196323 w 6782340"/>
                <a:gd name="connsiteY1119" fmla="*/ 7450773 h 8887549"/>
                <a:gd name="connsiteX1120" fmla="*/ 3874261 w 6782340"/>
                <a:gd name="connsiteY1120" fmla="*/ 7450773 h 8887549"/>
                <a:gd name="connsiteX1121" fmla="*/ 3883786 w 6782340"/>
                <a:gd name="connsiteY1121" fmla="*/ 7460298 h 8887549"/>
                <a:gd name="connsiteX1122" fmla="*/ 3874261 w 6782340"/>
                <a:gd name="connsiteY1122" fmla="*/ 7469823 h 8887549"/>
                <a:gd name="connsiteX1123" fmla="*/ 3864736 w 6782340"/>
                <a:gd name="connsiteY1123" fmla="*/ 7460298 h 8887549"/>
                <a:gd name="connsiteX1124" fmla="*/ 3874261 w 6782340"/>
                <a:gd name="connsiteY1124" fmla="*/ 7450773 h 8887549"/>
                <a:gd name="connsiteX1125" fmla="*/ 3552200 w 6782340"/>
                <a:gd name="connsiteY1125" fmla="*/ 7450773 h 8887549"/>
                <a:gd name="connsiteX1126" fmla="*/ 3561725 w 6782340"/>
                <a:gd name="connsiteY1126" fmla="*/ 7460298 h 8887549"/>
                <a:gd name="connsiteX1127" fmla="*/ 3552200 w 6782340"/>
                <a:gd name="connsiteY1127" fmla="*/ 7469823 h 8887549"/>
                <a:gd name="connsiteX1128" fmla="*/ 3542675 w 6782340"/>
                <a:gd name="connsiteY1128" fmla="*/ 7460298 h 8887549"/>
                <a:gd name="connsiteX1129" fmla="*/ 3552200 w 6782340"/>
                <a:gd name="connsiteY1129" fmla="*/ 7450773 h 8887549"/>
                <a:gd name="connsiteX1130" fmla="*/ 3230140 w 6782340"/>
                <a:gd name="connsiteY1130" fmla="*/ 7450773 h 8887549"/>
                <a:gd name="connsiteX1131" fmla="*/ 3239665 w 6782340"/>
                <a:gd name="connsiteY1131" fmla="*/ 7460298 h 8887549"/>
                <a:gd name="connsiteX1132" fmla="*/ 3230140 w 6782340"/>
                <a:gd name="connsiteY1132" fmla="*/ 7469823 h 8887549"/>
                <a:gd name="connsiteX1133" fmla="*/ 3220615 w 6782340"/>
                <a:gd name="connsiteY1133" fmla="*/ 7460298 h 8887549"/>
                <a:gd name="connsiteX1134" fmla="*/ 3230140 w 6782340"/>
                <a:gd name="connsiteY1134" fmla="*/ 7450773 h 8887549"/>
                <a:gd name="connsiteX1135" fmla="*/ 2908089 w 6782340"/>
                <a:gd name="connsiteY1135" fmla="*/ 7450773 h 8887549"/>
                <a:gd name="connsiteX1136" fmla="*/ 2917615 w 6782340"/>
                <a:gd name="connsiteY1136" fmla="*/ 7460298 h 8887549"/>
                <a:gd name="connsiteX1137" fmla="*/ 2908089 w 6782340"/>
                <a:gd name="connsiteY1137" fmla="*/ 7469823 h 8887549"/>
                <a:gd name="connsiteX1138" fmla="*/ 2898564 w 6782340"/>
                <a:gd name="connsiteY1138" fmla="*/ 7460298 h 8887549"/>
                <a:gd name="connsiteX1139" fmla="*/ 2908089 w 6782340"/>
                <a:gd name="connsiteY1139" fmla="*/ 7450773 h 8887549"/>
                <a:gd name="connsiteX1140" fmla="*/ 2586026 w 6782340"/>
                <a:gd name="connsiteY1140" fmla="*/ 7450773 h 8887549"/>
                <a:gd name="connsiteX1141" fmla="*/ 2595551 w 6782340"/>
                <a:gd name="connsiteY1141" fmla="*/ 7460298 h 8887549"/>
                <a:gd name="connsiteX1142" fmla="*/ 2586026 w 6782340"/>
                <a:gd name="connsiteY1142" fmla="*/ 7469823 h 8887549"/>
                <a:gd name="connsiteX1143" fmla="*/ 2576501 w 6782340"/>
                <a:gd name="connsiteY1143" fmla="*/ 7460298 h 8887549"/>
                <a:gd name="connsiteX1144" fmla="*/ 2586026 w 6782340"/>
                <a:gd name="connsiteY1144" fmla="*/ 7450773 h 8887549"/>
                <a:gd name="connsiteX1145" fmla="*/ 2263966 w 6782340"/>
                <a:gd name="connsiteY1145" fmla="*/ 7450773 h 8887549"/>
                <a:gd name="connsiteX1146" fmla="*/ 2273491 w 6782340"/>
                <a:gd name="connsiteY1146" fmla="*/ 7460298 h 8887549"/>
                <a:gd name="connsiteX1147" fmla="*/ 2263966 w 6782340"/>
                <a:gd name="connsiteY1147" fmla="*/ 7469823 h 8887549"/>
                <a:gd name="connsiteX1148" fmla="*/ 2254440 w 6782340"/>
                <a:gd name="connsiteY1148" fmla="*/ 7460298 h 8887549"/>
                <a:gd name="connsiteX1149" fmla="*/ 2263966 w 6782340"/>
                <a:gd name="connsiteY1149" fmla="*/ 7450773 h 8887549"/>
                <a:gd name="connsiteX1150" fmla="*/ 1941904 w 6782340"/>
                <a:gd name="connsiteY1150" fmla="*/ 7450773 h 8887549"/>
                <a:gd name="connsiteX1151" fmla="*/ 1951431 w 6782340"/>
                <a:gd name="connsiteY1151" fmla="*/ 7460298 h 8887549"/>
                <a:gd name="connsiteX1152" fmla="*/ 1941904 w 6782340"/>
                <a:gd name="connsiteY1152" fmla="*/ 7469823 h 8887549"/>
                <a:gd name="connsiteX1153" fmla="*/ 1932382 w 6782340"/>
                <a:gd name="connsiteY1153" fmla="*/ 7460298 h 8887549"/>
                <a:gd name="connsiteX1154" fmla="*/ 1941904 w 6782340"/>
                <a:gd name="connsiteY1154" fmla="*/ 7450773 h 8887549"/>
                <a:gd name="connsiteX1155" fmla="*/ 1619846 w 6782340"/>
                <a:gd name="connsiteY1155" fmla="*/ 7450773 h 8887549"/>
                <a:gd name="connsiteX1156" fmla="*/ 1629371 w 6782340"/>
                <a:gd name="connsiteY1156" fmla="*/ 7460298 h 8887549"/>
                <a:gd name="connsiteX1157" fmla="*/ 1619846 w 6782340"/>
                <a:gd name="connsiteY1157" fmla="*/ 7469823 h 8887549"/>
                <a:gd name="connsiteX1158" fmla="*/ 1610321 w 6782340"/>
                <a:gd name="connsiteY1158" fmla="*/ 7460298 h 8887549"/>
                <a:gd name="connsiteX1159" fmla="*/ 1619846 w 6782340"/>
                <a:gd name="connsiteY1159" fmla="*/ 7450773 h 8887549"/>
                <a:gd name="connsiteX1160" fmla="*/ 1297783 w 6782340"/>
                <a:gd name="connsiteY1160" fmla="*/ 7450773 h 8887549"/>
                <a:gd name="connsiteX1161" fmla="*/ 1307309 w 6782340"/>
                <a:gd name="connsiteY1161" fmla="*/ 7460298 h 8887549"/>
                <a:gd name="connsiteX1162" fmla="*/ 1297783 w 6782340"/>
                <a:gd name="connsiteY1162" fmla="*/ 7469823 h 8887549"/>
                <a:gd name="connsiteX1163" fmla="*/ 1288258 w 6782340"/>
                <a:gd name="connsiteY1163" fmla="*/ 7460298 h 8887549"/>
                <a:gd name="connsiteX1164" fmla="*/ 1297783 w 6782340"/>
                <a:gd name="connsiteY1164" fmla="*/ 7450773 h 8887549"/>
                <a:gd name="connsiteX1165" fmla="*/ 975721 w 6782340"/>
                <a:gd name="connsiteY1165" fmla="*/ 7450773 h 8887549"/>
                <a:gd name="connsiteX1166" fmla="*/ 985246 w 6782340"/>
                <a:gd name="connsiteY1166" fmla="*/ 7460298 h 8887549"/>
                <a:gd name="connsiteX1167" fmla="*/ 975721 w 6782340"/>
                <a:gd name="connsiteY1167" fmla="*/ 7469823 h 8887549"/>
                <a:gd name="connsiteX1168" fmla="*/ 966196 w 6782340"/>
                <a:gd name="connsiteY1168" fmla="*/ 7460298 h 8887549"/>
                <a:gd name="connsiteX1169" fmla="*/ 975721 w 6782340"/>
                <a:gd name="connsiteY1169" fmla="*/ 7450773 h 8887549"/>
                <a:gd name="connsiteX1170" fmla="*/ 653657 w 6782340"/>
                <a:gd name="connsiteY1170" fmla="*/ 7450773 h 8887549"/>
                <a:gd name="connsiteX1171" fmla="*/ 663182 w 6782340"/>
                <a:gd name="connsiteY1171" fmla="*/ 7460298 h 8887549"/>
                <a:gd name="connsiteX1172" fmla="*/ 653657 w 6782340"/>
                <a:gd name="connsiteY1172" fmla="*/ 7469823 h 8887549"/>
                <a:gd name="connsiteX1173" fmla="*/ 644132 w 6782340"/>
                <a:gd name="connsiteY1173" fmla="*/ 7460298 h 8887549"/>
                <a:gd name="connsiteX1174" fmla="*/ 653657 w 6782340"/>
                <a:gd name="connsiteY1174" fmla="*/ 7450773 h 8887549"/>
                <a:gd name="connsiteX1175" fmla="*/ 331596 w 6782340"/>
                <a:gd name="connsiteY1175" fmla="*/ 7450773 h 8887549"/>
                <a:gd name="connsiteX1176" fmla="*/ 341121 w 6782340"/>
                <a:gd name="connsiteY1176" fmla="*/ 7460298 h 8887549"/>
                <a:gd name="connsiteX1177" fmla="*/ 331596 w 6782340"/>
                <a:gd name="connsiteY1177" fmla="*/ 7469823 h 8887549"/>
                <a:gd name="connsiteX1178" fmla="*/ 322071 w 6782340"/>
                <a:gd name="connsiteY1178" fmla="*/ 7460298 h 8887549"/>
                <a:gd name="connsiteX1179" fmla="*/ 331596 w 6782340"/>
                <a:gd name="connsiteY1179" fmla="*/ 7450773 h 8887549"/>
                <a:gd name="connsiteX1180" fmla="*/ 9536 w 6782340"/>
                <a:gd name="connsiteY1180" fmla="*/ 7450773 h 8887549"/>
                <a:gd name="connsiteX1181" fmla="*/ 19061 w 6782340"/>
                <a:gd name="connsiteY1181" fmla="*/ 7460298 h 8887549"/>
                <a:gd name="connsiteX1182" fmla="*/ 9536 w 6782340"/>
                <a:gd name="connsiteY1182" fmla="*/ 7469823 h 8887549"/>
                <a:gd name="connsiteX1183" fmla="*/ 11 w 6782340"/>
                <a:gd name="connsiteY1183" fmla="*/ 7460298 h 8887549"/>
                <a:gd name="connsiteX1184" fmla="*/ 9536 w 6782340"/>
                <a:gd name="connsiteY1184" fmla="*/ 7450773 h 8887549"/>
                <a:gd name="connsiteX1185" fmla="*/ 6611784 w 6782340"/>
                <a:gd name="connsiteY1185" fmla="*/ 7369014 h 8887549"/>
                <a:gd name="connsiteX1186" fmla="*/ 6621309 w 6782340"/>
                <a:gd name="connsiteY1186" fmla="*/ 7378539 h 8887549"/>
                <a:gd name="connsiteX1187" fmla="*/ 6611784 w 6782340"/>
                <a:gd name="connsiteY1187" fmla="*/ 7388064 h 8887549"/>
                <a:gd name="connsiteX1188" fmla="*/ 6602259 w 6782340"/>
                <a:gd name="connsiteY1188" fmla="*/ 7378539 h 8887549"/>
                <a:gd name="connsiteX1189" fmla="*/ 6611784 w 6782340"/>
                <a:gd name="connsiteY1189" fmla="*/ 7369014 h 8887549"/>
                <a:gd name="connsiteX1190" fmla="*/ 6289722 w 6782340"/>
                <a:gd name="connsiteY1190" fmla="*/ 7369014 h 8887549"/>
                <a:gd name="connsiteX1191" fmla="*/ 6299247 w 6782340"/>
                <a:gd name="connsiteY1191" fmla="*/ 7378539 h 8887549"/>
                <a:gd name="connsiteX1192" fmla="*/ 6289722 w 6782340"/>
                <a:gd name="connsiteY1192" fmla="*/ 7388064 h 8887549"/>
                <a:gd name="connsiteX1193" fmla="*/ 6280197 w 6782340"/>
                <a:gd name="connsiteY1193" fmla="*/ 7378539 h 8887549"/>
                <a:gd name="connsiteX1194" fmla="*/ 6289722 w 6782340"/>
                <a:gd name="connsiteY1194" fmla="*/ 7369014 h 8887549"/>
                <a:gd name="connsiteX1195" fmla="*/ 5967661 w 6782340"/>
                <a:gd name="connsiteY1195" fmla="*/ 7369014 h 8887549"/>
                <a:gd name="connsiteX1196" fmla="*/ 5977186 w 6782340"/>
                <a:gd name="connsiteY1196" fmla="*/ 7378539 h 8887549"/>
                <a:gd name="connsiteX1197" fmla="*/ 5967661 w 6782340"/>
                <a:gd name="connsiteY1197" fmla="*/ 7388064 h 8887549"/>
                <a:gd name="connsiteX1198" fmla="*/ 5958136 w 6782340"/>
                <a:gd name="connsiteY1198" fmla="*/ 7378539 h 8887549"/>
                <a:gd name="connsiteX1199" fmla="*/ 5967661 w 6782340"/>
                <a:gd name="connsiteY1199" fmla="*/ 7369014 h 8887549"/>
                <a:gd name="connsiteX1200" fmla="*/ 5645600 w 6782340"/>
                <a:gd name="connsiteY1200" fmla="*/ 7369014 h 8887549"/>
                <a:gd name="connsiteX1201" fmla="*/ 5655125 w 6782340"/>
                <a:gd name="connsiteY1201" fmla="*/ 7378539 h 8887549"/>
                <a:gd name="connsiteX1202" fmla="*/ 5645600 w 6782340"/>
                <a:gd name="connsiteY1202" fmla="*/ 7388064 h 8887549"/>
                <a:gd name="connsiteX1203" fmla="*/ 5636075 w 6782340"/>
                <a:gd name="connsiteY1203" fmla="*/ 7378539 h 8887549"/>
                <a:gd name="connsiteX1204" fmla="*/ 5645600 w 6782340"/>
                <a:gd name="connsiteY1204" fmla="*/ 7369014 h 8887549"/>
                <a:gd name="connsiteX1205" fmla="*/ 5323538 w 6782340"/>
                <a:gd name="connsiteY1205" fmla="*/ 7369014 h 8887549"/>
                <a:gd name="connsiteX1206" fmla="*/ 5333063 w 6782340"/>
                <a:gd name="connsiteY1206" fmla="*/ 7378539 h 8887549"/>
                <a:gd name="connsiteX1207" fmla="*/ 5323538 w 6782340"/>
                <a:gd name="connsiteY1207" fmla="*/ 7388064 h 8887549"/>
                <a:gd name="connsiteX1208" fmla="*/ 5314013 w 6782340"/>
                <a:gd name="connsiteY1208" fmla="*/ 7378539 h 8887549"/>
                <a:gd name="connsiteX1209" fmla="*/ 5323538 w 6782340"/>
                <a:gd name="connsiteY1209" fmla="*/ 7369014 h 8887549"/>
                <a:gd name="connsiteX1210" fmla="*/ 5001476 w 6782340"/>
                <a:gd name="connsiteY1210" fmla="*/ 7369014 h 8887549"/>
                <a:gd name="connsiteX1211" fmla="*/ 5011001 w 6782340"/>
                <a:gd name="connsiteY1211" fmla="*/ 7378539 h 8887549"/>
                <a:gd name="connsiteX1212" fmla="*/ 5001476 w 6782340"/>
                <a:gd name="connsiteY1212" fmla="*/ 7388064 h 8887549"/>
                <a:gd name="connsiteX1213" fmla="*/ 4991951 w 6782340"/>
                <a:gd name="connsiteY1213" fmla="*/ 7378539 h 8887549"/>
                <a:gd name="connsiteX1214" fmla="*/ 5001476 w 6782340"/>
                <a:gd name="connsiteY1214" fmla="*/ 7369014 h 8887549"/>
                <a:gd name="connsiteX1215" fmla="*/ 4679415 w 6782340"/>
                <a:gd name="connsiteY1215" fmla="*/ 7369014 h 8887549"/>
                <a:gd name="connsiteX1216" fmla="*/ 4688940 w 6782340"/>
                <a:gd name="connsiteY1216" fmla="*/ 7378539 h 8887549"/>
                <a:gd name="connsiteX1217" fmla="*/ 4679415 w 6782340"/>
                <a:gd name="connsiteY1217" fmla="*/ 7388064 h 8887549"/>
                <a:gd name="connsiteX1218" fmla="*/ 4669890 w 6782340"/>
                <a:gd name="connsiteY1218" fmla="*/ 7378539 h 8887549"/>
                <a:gd name="connsiteX1219" fmla="*/ 4679415 w 6782340"/>
                <a:gd name="connsiteY1219" fmla="*/ 7369014 h 8887549"/>
                <a:gd name="connsiteX1220" fmla="*/ 4357353 w 6782340"/>
                <a:gd name="connsiteY1220" fmla="*/ 7369014 h 8887549"/>
                <a:gd name="connsiteX1221" fmla="*/ 4366878 w 6782340"/>
                <a:gd name="connsiteY1221" fmla="*/ 7378539 h 8887549"/>
                <a:gd name="connsiteX1222" fmla="*/ 4357353 w 6782340"/>
                <a:gd name="connsiteY1222" fmla="*/ 7388064 h 8887549"/>
                <a:gd name="connsiteX1223" fmla="*/ 4347828 w 6782340"/>
                <a:gd name="connsiteY1223" fmla="*/ 7378539 h 8887549"/>
                <a:gd name="connsiteX1224" fmla="*/ 4357353 w 6782340"/>
                <a:gd name="connsiteY1224" fmla="*/ 7369014 h 8887549"/>
                <a:gd name="connsiteX1225" fmla="*/ 4035292 w 6782340"/>
                <a:gd name="connsiteY1225" fmla="*/ 7369014 h 8887549"/>
                <a:gd name="connsiteX1226" fmla="*/ 4044817 w 6782340"/>
                <a:gd name="connsiteY1226" fmla="*/ 7378539 h 8887549"/>
                <a:gd name="connsiteX1227" fmla="*/ 4035292 w 6782340"/>
                <a:gd name="connsiteY1227" fmla="*/ 7388064 h 8887549"/>
                <a:gd name="connsiteX1228" fmla="*/ 4025767 w 6782340"/>
                <a:gd name="connsiteY1228" fmla="*/ 7378539 h 8887549"/>
                <a:gd name="connsiteX1229" fmla="*/ 4035292 w 6782340"/>
                <a:gd name="connsiteY1229" fmla="*/ 7369014 h 8887549"/>
                <a:gd name="connsiteX1230" fmla="*/ 3713231 w 6782340"/>
                <a:gd name="connsiteY1230" fmla="*/ 7369014 h 8887549"/>
                <a:gd name="connsiteX1231" fmla="*/ 3722756 w 6782340"/>
                <a:gd name="connsiteY1231" fmla="*/ 7378539 h 8887549"/>
                <a:gd name="connsiteX1232" fmla="*/ 3713231 w 6782340"/>
                <a:gd name="connsiteY1232" fmla="*/ 7388064 h 8887549"/>
                <a:gd name="connsiteX1233" fmla="*/ 3703706 w 6782340"/>
                <a:gd name="connsiteY1233" fmla="*/ 7378539 h 8887549"/>
                <a:gd name="connsiteX1234" fmla="*/ 3713231 w 6782340"/>
                <a:gd name="connsiteY1234" fmla="*/ 7369014 h 8887549"/>
                <a:gd name="connsiteX1235" fmla="*/ 3391174 w 6782340"/>
                <a:gd name="connsiteY1235" fmla="*/ 7369014 h 8887549"/>
                <a:gd name="connsiteX1236" fmla="*/ 3400699 w 6782340"/>
                <a:gd name="connsiteY1236" fmla="*/ 7378539 h 8887549"/>
                <a:gd name="connsiteX1237" fmla="*/ 3391174 w 6782340"/>
                <a:gd name="connsiteY1237" fmla="*/ 7388064 h 8887549"/>
                <a:gd name="connsiteX1238" fmla="*/ 3381801 w 6782340"/>
                <a:gd name="connsiteY1238" fmla="*/ 7378539 h 8887549"/>
                <a:gd name="connsiteX1239" fmla="*/ 3391174 w 6782340"/>
                <a:gd name="connsiteY1239" fmla="*/ 7369014 h 8887549"/>
                <a:gd name="connsiteX1240" fmla="*/ 3069172 w 6782340"/>
                <a:gd name="connsiteY1240" fmla="*/ 7369014 h 8887549"/>
                <a:gd name="connsiteX1241" fmla="*/ 3078693 w 6782340"/>
                <a:gd name="connsiteY1241" fmla="*/ 7378539 h 8887549"/>
                <a:gd name="connsiteX1242" fmla="*/ 3069172 w 6782340"/>
                <a:gd name="connsiteY1242" fmla="*/ 7388064 h 8887549"/>
                <a:gd name="connsiteX1243" fmla="*/ 3059649 w 6782340"/>
                <a:gd name="connsiteY1243" fmla="*/ 7378539 h 8887549"/>
                <a:gd name="connsiteX1244" fmla="*/ 3069172 w 6782340"/>
                <a:gd name="connsiteY1244" fmla="*/ 7369014 h 8887549"/>
                <a:gd name="connsiteX1245" fmla="*/ 2747130 w 6782340"/>
                <a:gd name="connsiteY1245" fmla="*/ 7369014 h 8887549"/>
                <a:gd name="connsiteX1246" fmla="*/ 2756656 w 6782340"/>
                <a:gd name="connsiteY1246" fmla="*/ 7378539 h 8887549"/>
                <a:gd name="connsiteX1247" fmla="*/ 2747130 w 6782340"/>
                <a:gd name="connsiteY1247" fmla="*/ 7388064 h 8887549"/>
                <a:gd name="connsiteX1248" fmla="*/ 2737605 w 6782340"/>
                <a:gd name="connsiteY1248" fmla="*/ 7378539 h 8887549"/>
                <a:gd name="connsiteX1249" fmla="*/ 2747130 w 6782340"/>
                <a:gd name="connsiteY1249" fmla="*/ 7369014 h 8887549"/>
                <a:gd name="connsiteX1250" fmla="*/ 2425045 w 6782340"/>
                <a:gd name="connsiteY1250" fmla="*/ 7369014 h 8887549"/>
                <a:gd name="connsiteX1251" fmla="*/ 2434572 w 6782340"/>
                <a:gd name="connsiteY1251" fmla="*/ 7378539 h 8887549"/>
                <a:gd name="connsiteX1252" fmla="*/ 2425045 w 6782340"/>
                <a:gd name="connsiteY1252" fmla="*/ 7388064 h 8887549"/>
                <a:gd name="connsiteX1253" fmla="*/ 2415519 w 6782340"/>
                <a:gd name="connsiteY1253" fmla="*/ 7378539 h 8887549"/>
                <a:gd name="connsiteX1254" fmla="*/ 2425045 w 6782340"/>
                <a:gd name="connsiteY1254" fmla="*/ 7369014 h 8887549"/>
                <a:gd name="connsiteX1255" fmla="*/ 2103007 w 6782340"/>
                <a:gd name="connsiteY1255" fmla="*/ 7369014 h 8887549"/>
                <a:gd name="connsiteX1256" fmla="*/ 2112509 w 6782340"/>
                <a:gd name="connsiteY1256" fmla="*/ 7378539 h 8887549"/>
                <a:gd name="connsiteX1257" fmla="*/ 2103007 w 6782340"/>
                <a:gd name="connsiteY1257" fmla="*/ 7388064 h 8887549"/>
                <a:gd name="connsiteX1258" fmla="*/ 2093460 w 6782340"/>
                <a:gd name="connsiteY1258" fmla="*/ 7378539 h 8887549"/>
                <a:gd name="connsiteX1259" fmla="*/ 2103007 w 6782340"/>
                <a:gd name="connsiteY1259" fmla="*/ 7369014 h 8887549"/>
                <a:gd name="connsiteX1260" fmla="*/ 1780949 w 6782340"/>
                <a:gd name="connsiteY1260" fmla="*/ 7369014 h 8887549"/>
                <a:gd name="connsiteX1261" fmla="*/ 1790473 w 6782340"/>
                <a:gd name="connsiteY1261" fmla="*/ 7378539 h 8887549"/>
                <a:gd name="connsiteX1262" fmla="*/ 1780949 w 6782340"/>
                <a:gd name="connsiteY1262" fmla="*/ 7388064 h 8887549"/>
                <a:gd name="connsiteX1263" fmla="*/ 1771408 w 6782340"/>
                <a:gd name="connsiteY1263" fmla="*/ 7378539 h 8887549"/>
                <a:gd name="connsiteX1264" fmla="*/ 1780949 w 6782340"/>
                <a:gd name="connsiteY1264" fmla="*/ 7369014 h 8887549"/>
                <a:gd name="connsiteX1265" fmla="*/ 1458898 w 6782340"/>
                <a:gd name="connsiteY1265" fmla="*/ 7369014 h 8887549"/>
                <a:gd name="connsiteX1266" fmla="*/ 1468423 w 6782340"/>
                <a:gd name="connsiteY1266" fmla="*/ 7378539 h 8887549"/>
                <a:gd name="connsiteX1267" fmla="*/ 1458898 w 6782340"/>
                <a:gd name="connsiteY1267" fmla="*/ 7388064 h 8887549"/>
                <a:gd name="connsiteX1268" fmla="*/ 1449373 w 6782340"/>
                <a:gd name="connsiteY1268" fmla="*/ 7378539 h 8887549"/>
                <a:gd name="connsiteX1269" fmla="*/ 1458898 w 6782340"/>
                <a:gd name="connsiteY1269" fmla="*/ 7369014 h 8887549"/>
                <a:gd name="connsiteX1270" fmla="*/ 1136828 w 6782340"/>
                <a:gd name="connsiteY1270" fmla="*/ 7369014 h 8887549"/>
                <a:gd name="connsiteX1271" fmla="*/ 1146353 w 6782340"/>
                <a:gd name="connsiteY1271" fmla="*/ 7378539 h 8887549"/>
                <a:gd name="connsiteX1272" fmla="*/ 1136828 w 6782340"/>
                <a:gd name="connsiteY1272" fmla="*/ 7388064 h 8887549"/>
                <a:gd name="connsiteX1273" fmla="*/ 1127303 w 6782340"/>
                <a:gd name="connsiteY1273" fmla="*/ 7378539 h 8887549"/>
                <a:gd name="connsiteX1274" fmla="*/ 1136828 w 6782340"/>
                <a:gd name="connsiteY1274" fmla="*/ 7369014 h 8887549"/>
                <a:gd name="connsiteX1275" fmla="*/ 814765 w 6782340"/>
                <a:gd name="connsiteY1275" fmla="*/ 7369014 h 8887549"/>
                <a:gd name="connsiteX1276" fmla="*/ 824289 w 6782340"/>
                <a:gd name="connsiteY1276" fmla="*/ 7378539 h 8887549"/>
                <a:gd name="connsiteX1277" fmla="*/ 814765 w 6782340"/>
                <a:gd name="connsiteY1277" fmla="*/ 7388064 h 8887549"/>
                <a:gd name="connsiteX1278" fmla="*/ 805250 w 6782340"/>
                <a:gd name="connsiteY1278" fmla="*/ 7378539 h 8887549"/>
                <a:gd name="connsiteX1279" fmla="*/ 814765 w 6782340"/>
                <a:gd name="connsiteY1279" fmla="*/ 7369014 h 8887549"/>
                <a:gd name="connsiteX1280" fmla="*/ 492689 w 6782340"/>
                <a:gd name="connsiteY1280" fmla="*/ 7369014 h 8887549"/>
                <a:gd name="connsiteX1281" fmla="*/ 502214 w 6782340"/>
                <a:gd name="connsiteY1281" fmla="*/ 7378539 h 8887549"/>
                <a:gd name="connsiteX1282" fmla="*/ 492689 w 6782340"/>
                <a:gd name="connsiteY1282" fmla="*/ 7388064 h 8887549"/>
                <a:gd name="connsiteX1283" fmla="*/ 483164 w 6782340"/>
                <a:gd name="connsiteY1283" fmla="*/ 7378539 h 8887549"/>
                <a:gd name="connsiteX1284" fmla="*/ 492689 w 6782340"/>
                <a:gd name="connsiteY1284" fmla="*/ 7369014 h 8887549"/>
                <a:gd name="connsiteX1285" fmla="*/ 170632 w 6782340"/>
                <a:gd name="connsiteY1285" fmla="*/ 7369014 h 8887549"/>
                <a:gd name="connsiteX1286" fmla="*/ 180155 w 6782340"/>
                <a:gd name="connsiteY1286" fmla="*/ 7378539 h 8887549"/>
                <a:gd name="connsiteX1287" fmla="*/ 170632 w 6782340"/>
                <a:gd name="connsiteY1287" fmla="*/ 7388064 h 8887549"/>
                <a:gd name="connsiteX1288" fmla="*/ 161108 w 6782340"/>
                <a:gd name="connsiteY1288" fmla="*/ 7378539 h 8887549"/>
                <a:gd name="connsiteX1289" fmla="*/ 170632 w 6782340"/>
                <a:gd name="connsiteY1289" fmla="*/ 7369014 h 8887549"/>
                <a:gd name="connsiteX1290" fmla="*/ 6611784 w 6782340"/>
                <a:gd name="connsiteY1290" fmla="*/ 7167228 h 8887549"/>
                <a:gd name="connsiteX1291" fmla="*/ 6621309 w 6782340"/>
                <a:gd name="connsiteY1291" fmla="*/ 7176753 h 8887549"/>
                <a:gd name="connsiteX1292" fmla="*/ 6611784 w 6782340"/>
                <a:gd name="connsiteY1292" fmla="*/ 7186278 h 8887549"/>
                <a:gd name="connsiteX1293" fmla="*/ 6602259 w 6782340"/>
                <a:gd name="connsiteY1293" fmla="*/ 7176753 h 8887549"/>
                <a:gd name="connsiteX1294" fmla="*/ 6611784 w 6782340"/>
                <a:gd name="connsiteY1294" fmla="*/ 7167228 h 8887549"/>
                <a:gd name="connsiteX1295" fmla="*/ 6289722 w 6782340"/>
                <a:gd name="connsiteY1295" fmla="*/ 7167228 h 8887549"/>
                <a:gd name="connsiteX1296" fmla="*/ 6299247 w 6782340"/>
                <a:gd name="connsiteY1296" fmla="*/ 7176753 h 8887549"/>
                <a:gd name="connsiteX1297" fmla="*/ 6289722 w 6782340"/>
                <a:gd name="connsiteY1297" fmla="*/ 7186278 h 8887549"/>
                <a:gd name="connsiteX1298" fmla="*/ 6280197 w 6782340"/>
                <a:gd name="connsiteY1298" fmla="*/ 7176753 h 8887549"/>
                <a:gd name="connsiteX1299" fmla="*/ 6289722 w 6782340"/>
                <a:gd name="connsiteY1299" fmla="*/ 7167228 h 8887549"/>
                <a:gd name="connsiteX1300" fmla="*/ 5967661 w 6782340"/>
                <a:gd name="connsiteY1300" fmla="*/ 7167228 h 8887549"/>
                <a:gd name="connsiteX1301" fmla="*/ 5977186 w 6782340"/>
                <a:gd name="connsiteY1301" fmla="*/ 7176753 h 8887549"/>
                <a:gd name="connsiteX1302" fmla="*/ 5967661 w 6782340"/>
                <a:gd name="connsiteY1302" fmla="*/ 7186278 h 8887549"/>
                <a:gd name="connsiteX1303" fmla="*/ 5958136 w 6782340"/>
                <a:gd name="connsiteY1303" fmla="*/ 7176753 h 8887549"/>
                <a:gd name="connsiteX1304" fmla="*/ 5967661 w 6782340"/>
                <a:gd name="connsiteY1304" fmla="*/ 7167228 h 8887549"/>
                <a:gd name="connsiteX1305" fmla="*/ 5645600 w 6782340"/>
                <a:gd name="connsiteY1305" fmla="*/ 7167228 h 8887549"/>
                <a:gd name="connsiteX1306" fmla="*/ 5655125 w 6782340"/>
                <a:gd name="connsiteY1306" fmla="*/ 7176753 h 8887549"/>
                <a:gd name="connsiteX1307" fmla="*/ 5645600 w 6782340"/>
                <a:gd name="connsiteY1307" fmla="*/ 7186278 h 8887549"/>
                <a:gd name="connsiteX1308" fmla="*/ 5636075 w 6782340"/>
                <a:gd name="connsiteY1308" fmla="*/ 7176753 h 8887549"/>
                <a:gd name="connsiteX1309" fmla="*/ 5645600 w 6782340"/>
                <a:gd name="connsiteY1309" fmla="*/ 7167228 h 8887549"/>
                <a:gd name="connsiteX1310" fmla="*/ 5323538 w 6782340"/>
                <a:gd name="connsiteY1310" fmla="*/ 7167228 h 8887549"/>
                <a:gd name="connsiteX1311" fmla="*/ 5333063 w 6782340"/>
                <a:gd name="connsiteY1311" fmla="*/ 7176753 h 8887549"/>
                <a:gd name="connsiteX1312" fmla="*/ 5323538 w 6782340"/>
                <a:gd name="connsiteY1312" fmla="*/ 7186278 h 8887549"/>
                <a:gd name="connsiteX1313" fmla="*/ 5314013 w 6782340"/>
                <a:gd name="connsiteY1313" fmla="*/ 7176753 h 8887549"/>
                <a:gd name="connsiteX1314" fmla="*/ 5323538 w 6782340"/>
                <a:gd name="connsiteY1314" fmla="*/ 7167228 h 8887549"/>
                <a:gd name="connsiteX1315" fmla="*/ 5001476 w 6782340"/>
                <a:gd name="connsiteY1315" fmla="*/ 7167228 h 8887549"/>
                <a:gd name="connsiteX1316" fmla="*/ 5011001 w 6782340"/>
                <a:gd name="connsiteY1316" fmla="*/ 7176753 h 8887549"/>
                <a:gd name="connsiteX1317" fmla="*/ 5001476 w 6782340"/>
                <a:gd name="connsiteY1317" fmla="*/ 7186278 h 8887549"/>
                <a:gd name="connsiteX1318" fmla="*/ 4991951 w 6782340"/>
                <a:gd name="connsiteY1318" fmla="*/ 7176753 h 8887549"/>
                <a:gd name="connsiteX1319" fmla="*/ 5001476 w 6782340"/>
                <a:gd name="connsiteY1319" fmla="*/ 7167228 h 8887549"/>
                <a:gd name="connsiteX1320" fmla="*/ 4679415 w 6782340"/>
                <a:gd name="connsiteY1320" fmla="*/ 7167228 h 8887549"/>
                <a:gd name="connsiteX1321" fmla="*/ 4688940 w 6782340"/>
                <a:gd name="connsiteY1321" fmla="*/ 7176753 h 8887549"/>
                <a:gd name="connsiteX1322" fmla="*/ 4679415 w 6782340"/>
                <a:gd name="connsiteY1322" fmla="*/ 7186278 h 8887549"/>
                <a:gd name="connsiteX1323" fmla="*/ 4669890 w 6782340"/>
                <a:gd name="connsiteY1323" fmla="*/ 7176753 h 8887549"/>
                <a:gd name="connsiteX1324" fmla="*/ 4679415 w 6782340"/>
                <a:gd name="connsiteY1324" fmla="*/ 7167228 h 8887549"/>
                <a:gd name="connsiteX1325" fmla="*/ 4357353 w 6782340"/>
                <a:gd name="connsiteY1325" fmla="*/ 7167228 h 8887549"/>
                <a:gd name="connsiteX1326" fmla="*/ 4366878 w 6782340"/>
                <a:gd name="connsiteY1326" fmla="*/ 7176753 h 8887549"/>
                <a:gd name="connsiteX1327" fmla="*/ 4357353 w 6782340"/>
                <a:gd name="connsiteY1327" fmla="*/ 7186278 h 8887549"/>
                <a:gd name="connsiteX1328" fmla="*/ 4347828 w 6782340"/>
                <a:gd name="connsiteY1328" fmla="*/ 7176753 h 8887549"/>
                <a:gd name="connsiteX1329" fmla="*/ 4357353 w 6782340"/>
                <a:gd name="connsiteY1329" fmla="*/ 7167228 h 8887549"/>
                <a:gd name="connsiteX1330" fmla="*/ 4035292 w 6782340"/>
                <a:gd name="connsiteY1330" fmla="*/ 7167228 h 8887549"/>
                <a:gd name="connsiteX1331" fmla="*/ 4044817 w 6782340"/>
                <a:gd name="connsiteY1331" fmla="*/ 7176753 h 8887549"/>
                <a:gd name="connsiteX1332" fmla="*/ 4035292 w 6782340"/>
                <a:gd name="connsiteY1332" fmla="*/ 7186278 h 8887549"/>
                <a:gd name="connsiteX1333" fmla="*/ 4025767 w 6782340"/>
                <a:gd name="connsiteY1333" fmla="*/ 7176753 h 8887549"/>
                <a:gd name="connsiteX1334" fmla="*/ 4035292 w 6782340"/>
                <a:gd name="connsiteY1334" fmla="*/ 7167228 h 8887549"/>
                <a:gd name="connsiteX1335" fmla="*/ 3713231 w 6782340"/>
                <a:gd name="connsiteY1335" fmla="*/ 7167228 h 8887549"/>
                <a:gd name="connsiteX1336" fmla="*/ 3722756 w 6782340"/>
                <a:gd name="connsiteY1336" fmla="*/ 7176753 h 8887549"/>
                <a:gd name="connsiteX1337" fmla="*/ 3713231 w 6782340"/>
                <a:gd name="connsiteY1337" fmla="*/ 7186278 h 8887549"/>
                <a:gd name="connsiteX1338" fmla="*/ 3703706 w 6782340"/>
                <a:gd name="connsiteY1338" fmla="*/ 7176753 h 8887549"/>
                <a:gd name="connsiteX1339" fmla="*/ 3713231 w 6782340"/>
                <a:gd name="connsiteY1339" fmla="*/ 7167228 h 8887549"/>
                <a:gd name="connsiteX1340" fmla="*/ 3391175 w 6782340"/>
                <a:gd name="connsiteY1340" fmla="*/ 7167228 h 8887549"/>
                <a:gd name="connsiteX1341" fmla="*/ 3400700 w 6782340"/>
                <a:gd name="connsiteY1341" fmla="*/ 7176753 h 8887549"/>
                <a:gd name="connsiteX1342" fmla="*/ 3391175 w 6782340"/>
                <a:gd name="connsiteY1342" fmla="*/ 7186278 h 8887549"/>
                <a:gd name="connsiteX1343" fmla="*/ 3381801 w 6782340"/>
                <a:gd name="connsiteY1343" fmla="*/ 7176753 h 8887549"/>
                <a:gd name="connsiteX1344" fmla="*/ 3391175 w 6782340"/>
                <a:gd name="connsiteY1344" fmla="*/ 7167228 h 8887549"/>
                <a:gd name="connsiteX1345" fmla="*/ 3069172 w 6782340"/>
                <a:gd name="connsiteY1345" fmla="*/ 7167228 h 8887549"/>
                <a:gd name="connsiteX1346" fmla="*/ 3078693 w 6782340"/>
                <a:gd name="connsiteY1346" fmla="*/ 7176753 h 8887549"/>
                <a:gd name="connsiteX1347" fmla="*/ 3069172 w 6782340"/>
                <a:gd name="connsiteY1347" fmla="*/ 7186278 h 8887549"/>
                <a:gd name="connsiteX1348" fmla="*/ 3059650 w 6782340"/>
                <a:gd name="connsiteY1348" fmla="*/ 7176753 h 8887549"/>
                <a:gd name="connsiteX1349" fmla="*/ 3069172 w 6782340"/>
                <a:gd name="connsiteY1349" fmla="*/ 7167228 h 8887549"/>
                <a:gd name="connsiteX1350" fmla="*/ 2747132 w 6782340"/>
                <a:gd name="connsiteY1350" fmla="*/ 7167228 h 8887549"/>
                <a:gd name="connsiteX1351" fmla="*/ 2756660 w 6782340"/>
                <a:gd name="connsiteY1351" fmla="*/ 7176753 h 8887549"/>
                <a:gd name="connsiteX1352" fmla="*/ 2747132 w 6782340"/>
                <a:gd name="connsiteY1352" fmla="*/ 7186278 h 8887549"/>
                <a:gd name="connsiteX1353" fmla="*/ 2737606 w 6782340"/>
                <a:gd name="connsiteY1353" fmla="*/ 7176753 h 8887549"/>
                <a:gd name="connsiteX1354" fmla="*/ 2747132 w 6782340"/>
                <a:gd name="connsiteY1354" fmla="*/ 7167228 h 8887549"/>
                <a:gd name="connsiteX1355" fmla="*/ 2425046 w 6782340"/>
                <a:gd name="connsiteY1355" fmla="*/ 7167228 h 8887549"/>
                <a:gd name="connsiteX1356" fmla="*/ 2434573 w 6782340"/>
                <a:gd name="connsiteY1356" fmla="*/ 7176753 h 8887549"/>
                <a:gd name="connsiteX1357" fmla="*/ 2425046 w 6782340"/>
                <a:gd name="connsiteY1357" fmla="*/ 7186278 h 8887549"/>
                <a:gd name="connsiteX1358" fmla="*/ 2415521 w 6782340"/>
                <a:gd name="connsiteY1358" fmla="*/ 7176753 h 8887549"/>
                <a:gd name="connsiteX1359" fmla="*/ 2425046 w 6782340"/>
                <a:gd name="connsiteY1359" fmla="*/ 7167228 h 8887549"/>
                <a:gd name="connsiteX1360" fmla="*/ 2103009 w 6782340"/>
                <a:gd name="connsiteY1360" fmla="*/ 7167228 h 8887549"/>
                <a:gd name="connsiteX1361" fmla="*/ 2112512 w 6782340"/>
                <a:gd name="connsiteY1361" fmla="*/ 7176753 h 8887549"/>
                <a:gd name="connsiteX1362" fmla="*/ 2103009 w 6782340"/>
                <a:gd name="connsiteY1362" fmla="*/ 7186278 h 8887549"/>
                <a:gd name="connsiteX1363" fmla="*/ 2093460 w 6782340"/>
                <a:gd name="connsiteY1363" fmla="*/ 7176753 h 8887549"/>
                <a:gd name="connsiteX1364" fmla="*/ 2103009 w 6782340"/>
                <a:gd name="connsiteY1364" fmla="*/ 7167228 h 8887549"/>
                <a:gd name="connsiteX1365" fmla="*/ 1780949 w 6782340"/>
                <a:gd name="connsiteY1365" fmla="*/ 7167228 h 8887549"/>
                <a:gd name="connsiteX1366" fmla="*/ 1790475 w 6782340"/>
                <a:gd name="connsiteY1366" fmla="*/ 7176753 h 8887549"/>
                <a:gd name="connsiteX1367" fmla="*/ 1780949 w 6782340"/>
                <a:gd name="connsiteY1367" fmla="*/ 7186278 h 8887549"/>
                <a:gd name="connsiteX1368" fmla="*/ 1771412 w 6782340"/>
                <a:gd name="connsiteY1368" fmla="*/ 7176753 h 8887549"/>
                <a:gd name="connsiteX1369" fmla="*/ 1780949 w 6782340"/>
                <a:gd name="connsiteY1369" fmla="*/ 7167228 h 8887549"/>
                <a:gd name="connsiteX1370" fmla="*/ 1458900 w 6782340"/>
                <a:gd name="connsiteY1370" fmla="*/ 7167228 h 8887549"/>
                <a:gd name="connsiteX1371" fmla="*/ 1468425 w 6782340"/>
                <a:gd name="connsiteY1371" fmla="*/ 7176753 h 8887549"/>
                <a:gd name="connsiteX1372" fmla="*/ 1458900 w 6782340"/>
                <a:gd name="connsiteY1372" fmla="*/ 7186278 h 8887549"/>
                <a:gd name="connsiteX1373" fmla="*/ 1449375 w 6782340"/>
                <a:gd name="connsiteY1373" fmla="*/ 7176753 h 8887549"/>
                <a:gd name="connsiteX1374" fmla="*/ 1458900 w 6782340"/>
                <a:gd name="connsiteY1374" fmla="*/ 7167228 h 8887549"/>
                <a:gd name="connsiteX1375" fmla="*/ 1136830 w 6782340"/>
                <a:gd name="connsiteY1375" fmla="*/ 7167228 h 8887549"/>
                <a:gd name="connsiteX1376" fmla="*/ 1146356 w 6782340"/>
                <a:gd name="connsiteY1376" fmla="*/ 7176753 h 8887549"/>
                <a:gd name="connsiteX1377" fmla="*/ 1136830 w 6782340"/>
                <a:gd name="connsiteY1377" fmla="*/ 7186278 h 8887549"/>
                <a:gd name="connsiteX1378" fmla="*/ 1127305 w 6782340"/>
                <a:gd name="connsiteY1378" fmla="*/ 7176753 h 8887549"/>
                <a:gd name="connsiteX1379" fmla="*/ 1136830 w 6782340"/>
                <a:gd name="connsiteY1379" fmla="*/ 7167228 h 8887549"/>
                <a:gd name="connsiteX1380" fmla="*/ 814767 w 6782340"/>
                <a:gd name="connsiteY1380" fmla="*/ 7167228 h 8887549"/>
                <a:gd name="connsiteX1381" fmla="*/ 824289 w 6782340"/>
                <a:gd name="connsiteY1381" fmla="*/ 7176753 h 8887549"/>
                <a:gd name="connsiteX1382" fmla="*/ 814767 w 6782340"/>
                <a:gd name="connsiteY1382" fmla="*/ 7186278 h 8887549"/>
                <a:gd name="connsiteX1383" fmla="*/ 805252 w 6782340"/>
                <a:gd name="connsiteY1383" fmla="*/ 7176753 h 8887549"/>
                <a:gd name="connsiteX1384" fmla="*/ 814767 w 6782340"/>
                <a:gd name="connsiteY1384" fmla="*/ 7167228 h 8887549"/>
                <a:gd name="connsiteX1385" fmla="*/ 492691 w 6782340"/>
                <a:gd name="connsiteY1385" fmla="*/ 7167228 h 8887549"/>
                <a:gd name="connsiteX1386" fmla="*/ 502216 w 6782340"/>
                <a:gd name="connsiteY1386" fmla="*/ 7176753 h 8887549"/>
                <a:gd name="connsiteX1387" fmla="*/ 492691 w 6782340"/>
                <a:gd name="connsiteY1387" fmla="*/ 7186278 h 8887549"/>
                <a:gd name="connsiteX1388" fmla="*/ 483166 w 6782340"/>
                <a:gd name="connsiteY1388" fmla="*/ 7176753 h 8887549"/>
                <a:gd name="connsiteX1389" fmla="*/ 492691 w 6782340"/>
                <a:gd name="connsiteY1389" fmla="*/ 7167228 h 8887549"/>
                <a:gd name="connsiteX1390" fmla="*/ 170634 w 6782340"/>
                <a:gd name="connsiteY1390" fmla="*/ 7167228 h 8887549"/>
                <a:gd name="connsiteX1391" fmla="*/ 180157 w 6782340"/>
                <a:gd name="connsiteY1391" fmla="*/ 7176753 h 8887549"/>
                <a:gd name="connsiteX1392" fmla="*/ 170634 w 6782340"/>
                <a:gd name="connsiteY1392" fmla="*/ 7186278 h 8887549"/>
                <a:gd name="connsiteX1393" fmla="*/ 161110 w 6782340"/>
                <a:gd name="connsiteY1393" fmla="*/ 7176753 h 8887549"/>
                <a:gd name="connsiteX1394" fmla="*/ 170634 w 6782340"/>
                <a:gd name="connsiteY1394" fmla="*/ 7167228 h 8887549"/>
                <a:gd name="connsiteX1395" fmla="*/ 6772815 w 6782340"/>
                <a:gd name="connsiteY1395" fmla="*/ 7085469 h 8887549"/>
                <a:gd name="connsiteX1396" fmla="*/ 6782340 w 6782340"/>
                <a:gd name="connsiteY1396" fmla="*/ 7094994 h 8887549"/>
                <a:gd name="connsiteX1397" fmla="*/ 6772815 w 6782340"/>
                <a:gd name="connsiteY1397" fmla="*/ 7104519 h 8887549"/>
                <a:gd name="connsiteX1398" fmla="*/ 6763290 w 6782340"/>
                <a:gd name="connsiteY1398" fmla="*/ 7094994 h 8887549"/>
                <a:gd name="connsiteX1399" fmla="*/ 6772815 w 6782340"/>
                <a:gd name="connsiteY1399" fmla="*/ 7085469 h 8887549"/>
                <a:gd name="connsiteX1400" fmla="*/ 6450754 w 6782340"/>
                <a:gd name="connsiteY1400" fmla="*/ 7085469 h 8887549"/>
                <a:gd name="connsiteX1401" fmla="*/ 6460279 w 6782340"/>
                <a:gd name="connsiteY1401" fmla="*/ 7094994 h 8887549"/>
                <a:gd name="connsiteX1402" fmla="*/ 6450754 w 6782340"/>
                <a:gd name="connsiteY1402" fmla="*/ 7104519 h 8887549"/>
                <a:gd name="connsiteX1403" fmla="*/ 6441229 w 6782340"/>
                <a:gd name="connsiteY1403" fmla="*/ 7094994 h 8887549"/>
                <a:gd name="connsiteX1404" fmla="*/ 6450754 w 6782340"/>
                <a:gd name="connsiteY1404" fmla="*/ 7085469 h 8887549"/>
                <a:gd name="connsiteX1405" fmla="*/ 6128692 w 6782340"/>
                <a:gd name="connsiteY1405" fmla="*/ 7085469 h 8887549"/>
                <a:gd name="connsiteX1406" fmla="*/ 6138217 w 6782340"/>
                <a:gd name="connsiteY1406" fmla="*/ 7094994 h 8887549"/>
                <a:gd name="connsiteX1407" fmla="*/ 6128692 w 6782340"/>
                <a:gd name="connsiteY1407" fmla="*/ 7104519 h 8887549"/>
                <a:gd name="connsiteX1408" fmla="*/ 6119167 w 6782340"/>
                <a:gd name="connsiteY1408" fmla="*/ 7094994 h 8887549"/>
                <a:gd name="connsiteX1409" fmla="*/ 6128692 w 6782340"/>
                <a:gd name="connsiteY1409" fmla="*/ 7085469 h 8887549"/>
                <a:gd name="connsiteX1410" fmla="*/ 5806630 w 6782340"/>
                <a:gd name="connsiteY1410" fmla="*/ 7085469 h 8887549"/>
                <a:gd name="connsiteX1411" fmla="*/ 5816155 w 6782340"/>
                <a:gd name="connsiteY1411" fmla="*/ 7094994 h 8887549"/>
                <a:gd name="connsiteX1412" fmla="*/ 5806630 w 6782340"/>
                <a:gd name="connsiteY1412" fmla="*/ 7104519 h 8887549"/>
                <a:gd name="connsiteX1413" fmla="*/ 5797105 w 6782340"/>
                <a:gd name="connsiteY1413" fmla="*/ 7094994 h 8887549"/>
                <a:gd name="connsiteX1414" fmla="*/ 5806630 w 6782340"/>
                <a:gd name="connsiteY1414" fmla="*/ 7085469 h 8887549"/>
                <a:gd name="connsiteX1415" fmla="*/ 5484569 w 6782340"/>
                <a:gd name="connsiteY1415" fmla="*/ 7085469 h 8887549"/>
                <a:gd name="connsiteX1416" fmla="*/ 5494094 w 6782340"/>
                <a:gd name="connsiteY1416" fmla="*/ 7094994 h 8887549"/>
                <a:gd name="connsiteX1417" fmla="*/ 5484569 w 6782340"/>
                <a:gd name="connsiteY1417" fmla="*/ 7104519 h 8887549"/>
                <a:gd name="connsiteX1418" fmla="*/ 5475044 w 6782340"/>
                <a:gd name="connsiteY1418" fmla="*/ 7094994 h 8887549"/>
                <a:gd name="connsiteX1419" fmla="*/ 5484569 w 6782340"/>
                <a:gd name="connsiteY1419" fmla="*/ 7085469 h 8887549"/>
                <a:gd name="connsiteX1420" fmla="*/ 5162507 w 6782340"/>
                <a:gd name="connsiteY1420" fmla="*/ 7085469 h 8887549"/>
                <a:gd name="connsiteX1421" fmla="*/ 5172032 w 6782340"/>
                <a:gd name="connsiteY1421" fmla="*/ 7094994 h 8887549"/>
                <a:gd name="connsiteX1422" fmla="*/ 5162507 w 6782340"/>
                <a:gd name="connsiteY1422" fmla="*/ 7104519 h 8887549"/>
                <a:gd name="connsiteX1423" fmla="*/ 5152982 w 6782340"/>
                <a:gd name="connsiteY1423" fmla="*/ 7094994 h 8887549"/>
                <a:gd name="connsiteX1424" fmla="*/ 5162507 w 6782340"/>
                <a:gd name="connsiteY1424" fmla="*/ 7085469 h 8887549"/>
                <a:gd name="connsiteX1425" fmla="*/ 4840446 w 6782340"/>
                <a:gd name="connsiteY1425" fmla="*/ 7085469 h 8887549"/>
                <a:gd name="connsiteX1426" fmla="*/ 4849971 w 6782340"/>
                <a:gd name="connsiteY1426" fmla="*/ 7094994 h 8887549"/>
                <a:gd name="connsiteX1427" fmla="*/ 4840446 w 6782340"/>
                <a:gd name="connsiteY1427" fmla="*/ 7104519 h 8887549"/>
                <a:gd name="connsiteX1428" fmla="*/ 4830921 w 6782340"/>
                <a:gd name="connsiteY1428" fmla="*/ 7094994 h 8887549"/>
                <a:gd name="connsiteX1429" fmla="*/ 4840446 w 6782340"/>
                <a:gd name="connsiteY1429" fmla="*/ 7085469 h 8887549"/>
                <a:gd name="connsiteX1430" fmla="*/ 4518385 w 6782340"/>
                <a:gd name="connsiteY1430" fmla="*/ 7085469 h 8887549"/>
                <a:gd name="connsiteX1431" fmla="*/ 4527910 w 6782340"/>
                <a:gd name="connsiteY1431" fmla="*/ 7094994 h 8887549"/>
                <a:gd name="connsiteX1432" fmla="*/ 4518385 w 6782340"/>
                <a:gd name="connsiteY1432" fmla="*/ 7104519 h 8887549"/>
                <a:gd name="connsiteX1433" fmla="*/ 4508860 w 6782340"/>
                <a:gd name="connsiteY1433" fmla="*/ 7094994 h 8887549"/>
                <a:gd name="connsiteX1434" fmla="*/ 4518385 w 6782340"/>
                <a:gd name="connsiteY1434" fmla="*/ 7085469 h 8887549"/>
                <a:gd name="connsiteX1435" fmla="*/ 4196323 w 6782340"/>
                <a:gd name="connsiteY1435" fmla="*/ 7085469 h 8887549"/>
                <a:gd name="connsiteX1436" fmla="*/ 4205848 w 6782340"/>
                <a:gd name="connsiteY1436" fmla="*/ 7094994 h 8887549"/>
                <a:gd name="connsiteX1437" fmla="*/ 4196323 w 6782340"/>
                <a:gd name="connsiteY1437" fmla="*/ 7104519 h 8887549"/>
                <a:gd name="connsiteX1438" fmla="*/ 4186798 w 6782340"/>
                <a:gd name="connsiteY1438" fmla="*/ 7094994 h 8887549"/>
                <a:gd name="connsiteX1439" fmla="*/ 4196323 w 6782340"/>
                <a:gd name="connsiteY1439" fmla="*/ 7085469 h 8887549"/>
                <a:gd name="connsiteX1440" fmla="*/ 3874261 w 6782340"/>
                <a:gd name="connsiteY1440" fmla="*/ 7085469 h 8887549"/>
                <a:gd name="connsiteX1441" fmla="*/ 3883786 w 6782340"/>
                <a:gd name="connsiteY1441" fmla="*/ 7094994 h 8887549"/>
                <a:gd name="connsiteX1442" fmla="*/ 3874261 w 6782340"/>
                <a:gd name="connsiteY1442" fmla="*/ 7104519 h 8887549"/>
                <a:gd name="connsiteX1443" fmla="*/ 3864736 w 6782340"/>
                <a:gd name="connsiteY1443" fmla="*/ 7094994 h 8887549"/>
                <a:gd name="connsiteX1444" fmla="*/ 3874261 w 6782340"/>
                <a:gd name="connsiteY1444" fmla="*/ 7085469 h 8887549"/>
                <a:gd name="connsiteX1445" fmla="*/ 3552200 w 6782340"/>
                <a:gd name="connsiteY1445" fmla="*/ 7085469 h 8887549"/>
                <a:gd name="connsiteX1446" fmla="*/ 3561725 w 6782340"/>
                <a:gd name="connsiteY1446" fmla="*/ 7094994 h 8887549"/>
                <a:gd name="connsiteX1447" fmla="*/ 3552200 w 6782340"/>
                <a:gd name="connsiteY1447" fmla="*/ 7104519 h 8887549"/>
                <a:gd name="connsiteX1448" fmla="*/ 3542675 w 6782340"/>
                <a:gd name="connsiteY1448" fmla="*/ 7094994 h 8887549"/>
                <a:gd name="connsiteX1449" fmla="*/ 3552200 w 6782340"/>
                <a:gd name="connsiteY1449" fmla="*/ 7085469 h 8887549"/>
                <a:gd name="connsiteX1450" fmla="*/ 3230140 w 6782340"/>
                <a:gd name="connsiteY1450" fmla="*/ 7085469 h 8887549"/>
                <a:gd name="connsiteX1451" fmla="*/ 3239665 w 6782340"/>
                <a:gd name="connsiteY1451" fmla="*/ 7094994 h 8887549"/>
                <a:gd name="connsiteX1452" fmla="*/ 3230140 w 6782340"/>
                <a:gd name="connsiteY1452" fmla="*/ 7104519 h 8887549"/>
                <a:gd name="connsiteX1453" fmla="*/ 3220615 w 6782340"/>
                <a:gd name="connsiteY1453" fmla="*/ 7094994 h 8887549"/>
                <a:gd name="connsiteX1454" fmla="*/ 3230140 w 6782340"/>
                <a:gd name="connsiteY1454" fmla="*/ 7085469 h 8887549"/>
                <a:gd name="connsiteX1455" fmla="*/ 2908091 w 6782340"/>
                <a:gd name="connsiteY1455" fmla="*/ 7085469 h 8887549"/>
                <a:gd name="connsiteX1456" fmla="*/ 2917617 w 6782340"/>
                <a:gd name="connsiteY1456" fmla="*/ 7094994 h 8887549"/>
                <a:gd name="connsiteX1457" fmla="*/ 2908091 w 6782340"/>
                <a:gd name="connsiteY1457" fmla="*/ 7104519 h 8887549"/>
                <a:gd name="connsiteX1458" fmla="*/ 2898566 w 6782340"/>
                <a:gd name="connsiteY1458" fmla="*/ 7094994 h 8887549"/>
                <a:gd name="connsiteX1459" fmla="*/ 2908091 w 6782340"/>
                <a:gd name="connsiteY1459" fmla="*/ 7085469 h 8887549"/>
                <a:gd name="connsiteX1460" fmla="*/ 2586028 w 6782340"/>
                <a:gd name="connsiteY1460" fmla="*/ 7085469 h 8887549"/>
                <a:gd name="connsiteX1461" fmla="*/ 2595553 w 6782340"/>
                <a:gd name="connsiteY1461" fmla="*/ 7094994 h 8887549"/>
                <a:gd name="connsiteX1462" fmla="*/ 2586028 w 6782340"/>
                <a:gd name="connsiteY1462" fmla="*/ 7104519 h 8887549"/>
                <a:gd name="connsiteX1463" fmla="*/ 2576502 w 6782340"/>
                <a:gd name="connsiteY1463" fmla="*/ 7094994 h 8887549"/>
                <a:gd name="connsiteX1464" fmla="*/ 2586028 w 6782340"/>
                <a:gd name="connsiteY1464" fmla="*/ 7085469 h 8887549"/>
                <a:gd name="connsiteX1465" fmla="*/ 2263968 w 6782340"/>
                <a:gd name="connsiteY1465" fmla="*/ 7085469 h 8887549"/>
                <a:gd name="connsiteX1466" fmla="*/ 2273493 w 6782340"/>
                <a:gd name="connsiteY1466" fmla="*/ 7094994 h 8887549"/>
                <a:gd name="connsiteX1467" fmla="*/ 2263968 w 6782340"/>
                <a:gd name="connsiteY1467" fmla="*/ 7104519 h 8887549"/>
                <a:gd name="connsiteX1468" fmla="*/ 2254443 w 6782340"/>
                <a:gd name="connsiteY1468" fmla="*/ 7094994 h 8887549"/>
                <a:gd name="connsiteX1469" fmla="*/ 2263968 w 6782340"/>
                <a:gd name="connsiteY1469" fmla="*/ 7085469 h 8887549"/>
                <a:gd name="connsiteX1470" fmla="*/ 1941907 w 6782340"/>
                <a:gd name="connsiteY1470" fmla="*/ 7085469 h 8887549"/>
                <a:gd name="connsiteX1471" fmla="*/ 1951434 w 6782340"/>
                <a:gd name="connsiteY1471" fmla="*/ 7094994 h 8887549"/>
                <a:gd name="connsiteX1472" fmla="*/ 1941907 w 6782340"/>
                <a:gd name="connsiteY1472" fmla="*/ 7104519 h 8887549"/>
                <a:gd name="connsiteX1473" fmla="*/ 1932384 w 6782340"/>
                <a:gd name="connsiteY1473" fmla="*/ 7094994 h 8887549"/>
                <a:gd name="connsiteX1474" fmla="*/ 1941907 w 6782340"/>
                <a:gd name="connsiteY1474" fmla="*/ 7085469 h 8887549"/>
                <a:gd name="connsiteX1475" fmla="*/ 1619849 w 6782340"/>
                <a:gd name="connsiteY1475" fmla="*/ 7085469 h 8887549"/>
                <a:gd name="connsiteX1476" fmla="*/ 1629374 w 6782340"/>
                <a:gd name="connsiteY1476" fmla="*/ 7094994 h 8887549"/>
                <a:gd name="connsiteX1477" fmla="*/ 1619849 w 6782340"/>
                <a:gd name="connsiteY1477" fmla="*/ 7104519 h 8887549"/>
                <a:gd name="connsiteX1478" fmla="*/ 1610324 w 6782340"/>
                <a:gd name="connsiteY1478" fmla="*/ 7094994 h 8887549"/>
                <a:gd name="connsiteX1479" fmla="*/ 1619849 w 6782340"/>
                <a:gd name="connsiteY1479" fmla="*/ 7085469 h 8887549"/>
                <a:gd name="connsiteX1480" fmla="*/ 1297786 w 6782340"/>
                <a:gd name="connsiteY1480" fmla="*/ 7085469 h 8887549"/>
                <a:gd name="connsiteX1481" fmla="*/ 1307311 w 6782340"/>
                <a:gd name="connsiteY1481" fmla="*/ 7094994 h 8887549"/>
                <a:gd name="connsiteX1482" fmla="*/ 1297786 w 6782340"/>
                <a:gd name="connsiteY1482" fmla="*/ 7104519 h 8887549"/>
                <a:gd name="connsiteX1483" fmla="*/ 1288260 w 6782340"/>
                <a:gd name="connsiteY1483" fmla="*/ 7094994 h 8887549"/>
                <a:gd name="connsiteX1484" fmla="*/ 1297786 w 6782340"/>
                <a:gd name="connsiteY1484" fmla="*/ 7085469 h 8887549"/>
                <a:gd name="connsiteX1485" fmla="*/ 975724 w 6782340"/>
                <a:gd name="connsiteY1485" fmla="*/ 7085469 h 8887549"/>
                <a:gd name="connsiteX1486" fmla="*/ 985249 w 6782340"/>
                <a:gd name="connsiteY1486" fmla="*/ 7094994 h 8887549"/>
                <a:gd name="connsiteX1487" fmla="*/ 975724 w 6782340"/>
                <a:gd name="connsiteY1487" fmla="*/ 7104519 h 8887549"/>
                <a:gd name="connsiteX1488" fmla="*/ 966199 w 6782340"/>
                <a:gd name="connsiteY1488" fmla="*/ 7094994 h 8887549"/>
                <a:gd name="connsiteX1489" fmla="*/ 975724 w 6782340"/>
                <a:gd name="connsiteY1489" fmla="*/ 7085469 h 8887549"/>
                <a:gd name="connsiteX1490" fmla="*/ 653659 w 6782340"/>
                <a:gd name="connsiteY1490" fmla="*/ 7085469 h 8887549"/>
                <a:gd name="connsiteX1491" fmla="*/ 663184 w 6782340"/>
                <a:gd name="connsiteY1491" fmla="*/ 7094994 h 8887549"/>
                <a:gd name="connsiteX1492" fmla="*/ 653659 w 6782340"/>
                <a:gd name="connsiteY1492" fmla="*/ 7104519 h 8887549"/>
                <a:gd name="connsiteX1493" fmla="*/ 644134 w 6782340"/>
                <a:gd name="connsiteY1493" fmla="*/ 7094994 h 8887549"/>
                <a:gd name="connsiteX1494" fmla="*/ 653659 w 6782340"/>
                <a:gd name="connsiteY1494" fmla="*/ 7085469 h 8887549"/>
                <a:gd name="connsiteX1495" fmla="*/ 331598 w 6782340"/>
                <a:gd name="connsiteY1495" fmla="*/ 7085469 h 8887549"/>
                <a:gd name="connsiteX1496" fmla="*/ 341123 w 6782340"/>
                <a:gd name="connsiteY1496" fmla="*/ 7094994 h 8887549"/>
                <a:gd name="connsiteX1497" fmla="*/ 331598 w 6782340"/>
                <a:gd name="connsiteY1497" fmla="*/ 7104519 h 8887549"/>
                <a:gd name="connsiteX1498" fmla="*/ 322073 w 6782340"/>
                <a:gd name="connsiteY1498" fmla="*/ 7094994 h 8887549"/>
                <a:gd name="connsiteX1499" fmla="*/ 331598 w 6782340"/>
                <a:gd name="connsiteY1499" fmla="*/ 7085469 h 8887549"/>
                <a:gd name="connsiteX1500" fmla="*/ 9538 w 6782340"/>
                <a:gd name="connsiteY1500" fmla="*/ 7085469 h 8887549"/>
                <a:gd name="connsiteX1501" fmla="*/ 19063 w 6782340"/>
                <a:gd name="connsiteY1501" fmla="*/ 7094994 h 8887549"/>
                <a:gd name="connsiteX1502" fmla="*/ 9538 w 6782340"/>
                <a:gd name="connsiteY1502" fmla="*/ 7104519 h 8887549"/>
                <a:gd name="connsiteX1503" fmla="*/ 13 w 6782340"/>
                <a:gd name="connsiteY1503" fmla="*/ 7094994 h 8887549"/>
                <a:gd name="connsiteX1504" fmla="*/ 9538 w 6782340"/>
                <a:gd name="connsiteY1504" fmla="*/ 7085469 h 8887549"/>
                <a:gd name="connsiteX1505" fmla="*/ 6772815 w 6782340"/>
                <a:gd name="connsiteY1505" fmla="*/ 6883683 h 8887549"/>
                <a:gd name="connsiteX1506" fmla="*/ 6782340 w 6782340"/>
                <a:gd name="connsiteY1506" fmla="*/ 6893208 h 8887549"/>
                <a:gd name="connsiteX1507" fmla="*/ 6772815 w 6782340"/>
                <a:gd name="connsiteY1507" fmla="*/ 6902733 h 8887549"/>
                <a:gd name="connsiteX1508" fmla="*/ 6763290 w 6782340"/>
                <a:gd name="connsiteY1508" fmla="*/ 6893208 h 8887549"/>
                <a:gd name="connsiteX1509" fmla="*/ 6772815 w 6782340"/>
                <a:gd name="connsiteY1509" fmla="*/ 6883683 h 8887549"/>
                <a:gd name="connsiteX1510" fmla="*/ 6450754 w 6782340"/>
                <a:gd name="connsiteY1510" fmla="*/ 6883683 h 8887549"/>
                <a:gd name="connsiteX1511" fmla="*/ 6460279 w 6782340"/>
                <a:gd name="connsiteY1511" fmla="*/ 6893208 h 8887549"/>
                <a:gd name="connsiteX1512" fmla="*/ 6450754 w 6782340"/>
                <a:gd name="connsiteY1512" fmla="*/ 6902733 h 8887549"/>
                <a:gd name="connsiteX1513" fmla="*/ 6441229 w 6782340"/>
                <a:gd name="connsiteY1513" fmla="*/ 6893208 h 8887549"/>
                <a:gd name="connsiteX1514" fmla="*/ 6450754 w 6782340"/>
                <a:gd name="connsiteY1514" fmla="*/ 6883683 h 8887549"/>
                <a:gd name="connsiteX1515" fmla="*/ 6128692 w 6782340"/>
                <a:gd name="connsiteY1515" fmla="*/ 6883683 h 8887549"/>
                <a:gd name="connsiteX1516" fmla="*/ 6138217 w 6782340"/>
                <a:gd name="connsiteY1516" fmla="*/ 6893208 h 8887549"/>
                <a:gd name="connsiteX1517" fmla="*/ 6128692 w 6782340"/>
                <a:gd name="connsiteY1517" fmla="*/ 6902733 h 8887549"/>
                <a:gd name="connsiteX1518" fmla="*/ 6119167 w 6782340"/>
                <a:gd name="connsiteY1518" fmla="*/ 6893208 h 8887549"/>
                <a:gd name="connsiteX1519" fmla="*/ 6128692 w 6782340"/>
                <a:gd name="connsiteY1519" fmla="*/ 6883683 h 8887549"/>
                <a:gd name="connsiteX1520" fmla="*/ 5806630 w 6782340"/>
                <a:gd name="connsiteY1520" fmla="*/ 6883683 h 8887549"/>
                <a:gd name="connsiteX1521" fmla="*/ 5816155 w 6782340"/>
                <a:gd name="connsiteY1521" fmla="*/ 6893208 h 8887549"/>
                <a:gd name="connsiteX1522" fmla="*/ 5806630 w 6782340"/>
                <a:gd name="connsiteY1522" fmla="*/ 6902733 h 8887549"/>
                <a:gd name="connsiteX1523" fmla="*/ 5797105 w 6782340"/>
                <a:gd name="connsiteY1523" fmla="*/ 6893208 h 8887549"/>
                <a:gd name="connsiteX1524" fmla="*/ 5806630 w 6782340"/>
                <a:gd name="connsiteY1524" fmla="*/ 6883683 h 8887549"/>
                <a:gd name="connsiteX1525" fmla="*/ 5484569 w 6782340"/>
                <a:gd name="connsiteY1525" fmla="*/ 6883683 h 8887549"/>
                <a:gd name="connsiteX1526" fmla="*/ 5494094 w 6782340"/>
                <a:gd name="connsiteY1526" fmla="*/ 6893208 h 8887549"/>
                <a:gd name="connsiteX1527" fmla="*/ 5484569 w 6782340"/>
                <a:gd name="connsiteY1527" fmla="*/ 6902733 h 8887549"/>
                <a:gd name="connsiteX1528" fmla="*/ 5475044 w 6782340"/>
                <a:gd name="connsiteY1528" fmla="*/ 6893208 h 8887549"/>
                <a:gd name="connsiteX1529" fmla="*/ 5484569 w 6782340"/>
                <a:gd name="connsiteY1529" fmla="*/ 6883683 h 8887549"/>
                <a:gd name="connsiteX1530" fmla="*/ 5162507 w 6782340"/>
                <a:gd name="connsiteY1530" fmla="*/ 6883683 h 8887549"/>
                <a:gd name="connsiteX1531" fmla="*/ 5172032 w 6782340"/>
                <a:gd name="connsiteY1531" fmla="*/ 6893208 h 8887549"/>
                <a:gd name="connsiteX1532" fmla="*/ 5162507 w 6782340"/>
                <a:gd name="connsiteY1532" fmla="*/ 6902733 h 8887549"/>
                <a:gd name="connsiteX1533" fmla="*/ 5152982 w 6782340"/>
                <a:gd name="connsiteY1533" fmla="*/ 6893208 h 8887549"/>
                <a:gd name="connsiteX1534" fmla="*/ 5162507 w 6782340"/>
                <a:gd name="connsiteY1534" fmla="*/ 6883683 h 8887549"/>
                <a:gd name="connsiteX1535" fmla="*/ 4840446 w 6782340"/>
                <a:gd name="connsiteY1535" fmla="*/ 6883683 h 8887549"/>
                <a:gd name="connsiteX1536" fmla="*/ 4849971 w 6782340"/>
                <a:gd name="connsiteY1536" fmla="*/ 6893208 h 8887549"/>
                <a:gd name="connsiteX1537" fmla="*/ 4840446 w 6782340"/>
                <a:gd name="connsiteY1537" fmla="*/ 6902733 h 8887549"/>
                <a:gd name="connsiteX1538" fmla="*/ 4830921 w 6782340"/>
                <a:gd name="connsiteY1538" fmla="*/ 6893208 h 8887549"/>
                <a:gd name="connsiteX1539" fmla="*/ 4840446 w 6782340"/>
                <a:gd name="connsiteY1539" fmla="*/ 6883683 h 8887549"/>
                <a:gd name="connsiteX1540" fmla="*/ 4518385 w 6782340"/>
                <a:gd name="connsiteY1540" fmla="*/ 6883683 h 8887549"/>
                <a:gd name="connsiteX1541" fmla="*/ 4527910 w 6782340"/>
                <a:gd name="connsiteY1541" fmla="*/ 6893208 h 8887549"/>
                <a:gd name="connsiteX1542" fmla="*/ 4518385 w 6782340"/>
                <a:gd name="connsiteY1542" fmla="*/ 6902733 h 8887549"/>
                <a:gd name="connsiteX1543" fmla="*/ 4508860 w 6782340"/>
                <a:gd name="connsiteY1543" fmla="*/ 6893208 h 8887549"/>
                <a:gd name="connsiteX1544" fmla="*/ 4518385 w 6782340"/>
                <a:gd name="connsiteY1544" fmla="*/ 6883683 h 8887549"/>
                <a:gd name="connsiteX1545" fmla="*/ 4196323 w 6782340"/>
                <a:gd name="connsiteY1545" fmla="*/ 6883683 h 8887549"/>
                <a:gd name="connsiteX1546" fmla="*/ 4205848 w 6782340"/>
                <a:gd name="connsiteY1546" fmla="*/ 6893208 h 8887549"/>
                <a:gd name="connsiteX1547" fmla="*/ 4196323 w 6782340"/>
                <a:gd name="connsiteY1547" fmla="*/ 6902733 h 8887549"/>
                <a:gd name="connsiteX1548" fmla="*/ 4186798 w 6782340"/>
                <a:gd name="connsiteY1548" fmla="*/ 6893208 h 8887549"/>
                <a:gd name="connsiteX1549" fmla="*/ 4196323 w 6782340"/>
                <a:gd name="connsiteY1549" fmla="*/ 6883683 h 8887549"/>
                <a:gd name="connsiteX1550" fmla="*/ 3874261 w 6782340"/>
                <a:gd name="connsiteY1550" fmla="*/ 6883683 h 8887549"/>
                <a:gd name="connsiteX1551" fmla="*/ 3883786 w 6782340"/>
                <a:gd name="connsiteY1551" fmla="*/ 6893208 h 8887549"/>
                <a:gd name="connsiteX1552" fmla="*/ 3874261 w 6782340"/>
                <a:gd name="connsiteY1552" fmla="*/ 6902733 h 8887549"/>
                <a:gd name="connsiteX1553" fmla="*/ 3864736 w 6782340"/>
                <a:gd name="connsiteY1553" fmla="*/ 6893208 h 8887549"/>
                <a:gd name="connsiteX1554" fmla="*/ 3874261 w 6782340"/>
                <a:gd name="connsiteY1554" fmla="*/ 6883683 h 8887549"/>
                <a:gd name="connsiteX1555" fmla="*/ 3552200 w 6782340"/>
                <a:gd name="connsiteY1555" fmla="*/ 6883683 h 8887549"/>
                <a:gd name="connsiteX1556" fmla="*/ 3561725 w 6782340"/>
                <a:gd name="connsiteY1556" fmla="*/ 6893208 h 8887549"/>
                <a:gd name="connsiteX1557" fmla="*/ 3552200 w 6782340"/>
                <a:gd name="connsiteY1557" fmla="*/ 6902733 h 8887549"/>
                <a:gd name="connsiteX1558" fmla="*/ 3542675 w 6782340"/>
                <a:gd name="connsiteY1558" fmla="*/ 6893208 h 8887549"/>
                <a:gd name="connsiteX1559" fmla="*/ 3552200 w 6782340"/>
                <a:gd name="connsiteY1559" fmla="*/ 6883683 h 8887549"/>
                <a:gd name="connsiteX1560" fmla="*/ 3230140 w 6782340"/>
                <a:gd name="connsiteY1560" fmla="*/ 6883683 h 8887549"/>
                <a:gd name="connsiteX1561" fmla="*/ 3239665 w 6782340"/>
                <a:gd name="connsiteY1561" fmla="*/ 6893208 h 8887549"/>
                <a:gd name="connsiteX1562" fmla="*/ 3230140 w 6782340"/>
                <a:gd name="connsiteY1562" fmla="*/ 6902733 h 8887549"/>
                <a:gd name="connsiteX1563" fmla="*/ 3220615 w 6782340"/>
                <a:gd name="connsiteY1563" fmla="*/ 6893208 h 8887549"/>
                <a:gd name="connsiteX1564" fmla="*/ 3230140 w 6782340"/>
                <a:gd name="connsiteY1564" fmla="*/ 6883683 h 8887549"/>
                <a:gd name="connsiteX1565" fmla="*/ 2908094 w 6782340"/>
                <a:gd name="connsiteY1565" fmla="*/ 6883683 h 8887549"/>
                <a:gd name="connsiteX1566" fmla="*/ 2917620 w 6782340"/>
                <a:gd name="connsiteY1566" fmla="*/ 6893208 h 8887549"/>
                <a:gd name="connsiteX1567" fmla="*/ 2908094 w 6782340"/>
                <a:gd name="connsiteY1567" fmla="*/ 6902733 h 8887549"/>
                <a:gd name="connsiteX1568" fmla="*/ 2898569 w 6782340"/>
                <a:gd name="connsiteY1568" fmla="*/ 6893208 h 8887549"/>
                <a:gd name="connsiteX1569" fmla="*/ 2908094 w 6782340"/>
                <a:gd name="connsiteY1569" fmla="*/ 6883683 h 8887549"/>
                <a:gd name="connsiteX1570" fmla="*/ 2586030 w 6782340"/>
                <a:gd name="connsiteY1570" fmla="*/ 6883683 h 8887549"/>
                <a:gd name="connsiteX1571" fmla="*/ 2595556 w 6782340"/>
                <a:gd name="connsiteY1571" fmla="*/ 6893208 h 8887549"/>
                <a:gd name="connsiteX1572" fmla="*/ 2586030 w 6782340"/>
                <a:gd name="connsiteY1572" fmla="*/ 6902733 h 8887549"/>
                <a:gd name="connsiteX1573" fmla="*/ 2576505 w 6782340"/>
                <a:gd name="connsiteY1573" fmla="*/ 6893208 h 8887549"/>
                <a:gd name="connsiteX1574" fmla="*/ 2586030 w 6782340"/>
                <a:gd name="connsiteY1574" fmla="*/ 6883683 h 8887549"/>
                <a:gd name="connsiteX1575" fmla="*/ 2263971 w 6782340"/>
                <a:gd name="connsiteY1575" fmla="*/ 6883683 h 8887549"/>
                <a:gd name="connsiteX1576" fmla="*/ 2273496 w 6782340"/>
                <a:gd name="connsiteY1576" fmla="*/ 6893208 h 8887549"/>
                <a:gd name="connsiteX1577" fmla="*/ 2263971 w 6782340"/>
                <a:gd name="connsiteY1577" fmla="*/ 6902733 h 8887549"/>
                <a:gd name="connsiteX1578" fmla="*/ 2254445 w 6782340"/>
                <a:gd name="connsiteY1578" fmla="*/ 6893208 h 8887549"/>
                <a:gd name="connsiteX1579" fmla="*/ 2263971 w 6782340"/>
                <a:gd name="connsiteY1579" fmla="*/ 6883683 h 8887549"/>
                <a:gd name="connsiteX1580" fmla="*/ 1941909 w 6782340"/>
                <a:gd name="connsiteY1580" fmla="*/ 6883683 h 8887549"/>
                <a:gd name="connsiteX1581" fmla="*/ 1951435 w 6782340"/>
                <a:gd name="connsiteY1581" fmla="*/ 6893208 h 8887549"/>
                <a:gd name="connsiteX1582" fmla="*/ 1941909 w 6782340"/>
                <a:gd name="connsiteY1582" fmla="*/ 6902733 h 8887549"/>
                <a:gd name="connsiteX1583" fmla="*/ 1932387 w 6782340"/>
                <a:gd name="connsiteY1583" fmla="*/ 6893208 h 8887549"/>
                <a:gd name="connsiteX1584" fmla="*/ 1941909 w 6782340"/>
                <a:gd name="connsiteY1584" fmla="*/ 6883683 h 8887549"/>
                <a:gd name="connsiteX1585" fmla="*/ 1619851 w 6782340"/>
                <a:gd name="connsiteY1585" fmla="*/ 6883683 h 8887549"/>
                <a:gd name="connsiteX1586" fmla="*/ 1629376 w 6782340"/>
                <a:gd name="connsiteY1586" fmla="*/ 6893208 h 8887549"/>
                <a:gd name="connsiteX1587" fmla="*/ 1619851 w 6782340"/>
                <a:gd name="connsiteY1587" fmla="*/ 6902733 h 8887549"/>
                <a:gd name="connsiteX1588" fmla="*/ 1610326 w 6782340"/>
                <a:gd name="connsiteY1588" fmla="*/ 6893208 h 8887549"/>
                <a:gd name="connsiteX1589" fmla="*/ 1619851 w 6782340"/>
                <a:gd name="connsiteY1589" fmla="*/ 6883683 h 8887549"/>
                <a:gd name="connsiteX1590" fmla="*/ 1297788 w 6782340"/>
                <a:gd name="connsiteY1590" fmla="*/ 6883683 h 8887549"/>
                <a:gd name="connsiteX1591" fmla="*/ 1307313 w 6782340"/>
                <a:gd name="connsiteY1591" fmla="*/ 6893208 h 8887549"/>
                <a:gd name="connsiteX1592" fmla="*/ 1297788 w 6782340"/>
                <a:gd name="connsiteY1592" fmla="*/ 6902733 h 8887549"/>
                <a:gd name="connsiteX1593" fmla="*/ 1288263 w 6782340"/>
                <a:gd name="connsiteY1593" fmla="*/ 6893208 h 8887549"/>
                <a:gd name="connsiteX1594" fmla="*/ 1297788 w 6782340"/>
                <a:gd name="connsiteY1594" fmla="*/ 6883683 h 8887549"/>
                <a:gd name="connsiteX1595" fmla="*/ 975726 w 6782340"/>
                <a:gd name="connsiteY1595" fmla="*/ 6883683 h 8887549"/>
                <a:gd name="connsiteX1596" fmla="*/ 985251 w 6782340"/>
                <a:gd name="connsiteY1596" fmla="*/ 6893208 h 8887549"/>
                <a:gd name="connsiteX1597" fmla="*/ 975726 w 6782340"/>
                <a:gd name="connsiteY1597" fmla="*/ 6902733 h 8887549"/>
                <a:gd name="connsiteX1598" fmla="*/ 966201 w 6782340"/>
                <a:gd name="connsiteY1598" fmla="*/ 6893208 h 8887549"/>
                <a:gd name="connsiteX1599" fmla="*/ 975726 w 6782340"/>
                <a:gd name="connsiteY1599" fmla="*/ 6883683 h 8887549"/>
                <a:gd name="connsiteX1600" fmla="*/ 653661 w 6782340"/>
                <a:gd name="connsiteY1600" fmla="*/ 6883683 h 8887549"/>
                <a:gd name="connsiteX1601" fmla="*/ 663186 w 6782340"/>
                <a:gd name="connsiteY1601" fmla="*/ 6893208 h 8887549"/>
                <a:gd name="connsiteX1602" fmla="*/ 653661 w 6782340"/>
                <a:gd name="connsiteY1602" fmla="*/ 6902733 h 8887549"/>
                <a:gd name="connsiteX1603" fmla="*/ 644136 w 6782340"/>
                <a:gd name="connsiteY1603" fmla="*/ 6893208 h 8887549"/>
                <a:gd name="connsiteX1604" fmla="*/ 653661 w 6782340"/>
                <a:gd name="connsiteY1604" fmla="*/ 6883683 h 8887549"/>
                <a:gd name="connsiteX1605" fmla="*/ 331600 w 6782340"/>
                <a:gd name="connsiteY1605" fmla="*/ 6883683 h 8887549"/>
                <a:gd name="connsiteX1606" fmla="*/ 341125 w 6782340"/>
                <a:gd name="connsiteY1606" fmla="*/ 6893208 h 8887549"/>
                <a:gd name="connsiteX1607" fmla="*/ 331600 w 6782340"/>
                <a:gd name="connsiteY1607" fmla="*/ 6902733 h 8887549"/>
                <a:gd name="connsiteX1608" fmla="*/ 322075 w 6782340"/>
                <a:gd name="connsiteY1608" fmla="*/ 6893208 h 8887549"/>
                <a:gd name="connsiteX1609" fmla="*/ 331600 w 6782340"/>
                <a:gd name="connsiteY1609" fmla="*/ 6883683 h 8887549"/>
                <a:gd name="connsiteX1610" fmla="*/ 9540 w 6782340"/>
                <a:gd name="connsiteY1610" fmla="*/ 6883683 h 8887549"/>
                <a:gd name="connsiteX1611" fmla="*/ 19065 w 6782340"/>
                <a:gd name="connsiteY1611" fmla="*/ 6893208 h 8887549"/>
                <a:gd name="connsiteX1612" fmla="*/ 9540 w 6782340"/>
                <a:gd name="connsiteY1612" fmla="*/ 6902733 h 8887549"/>
                <a:gd name="connsiteX1613" fmla="*/ 15 w 6782340"/>
                <a:gd name="connsiteY1613" fmla="*/ 6893208 h 8887549"/>
                <a:gd name="connsiteX1614" fmla="*/ 9540 w 6782340"/>
                <a:gd name="connsiteY1614" fmla="*/ 6883683 h 8887549"/>
                <a:gd name="connsiteX1615" fmla="*/ 6611784 w 6782340"/>
                <a:gd name="connsiteY1615" fmla="*/ 6801924 h 8887549"/>
                <a:gd name="connsiteX1616" fmla="*/ 6621309 w 6782340"/>
                <a:gd name="connsiteY1616" fmla="*/ 6811449 h 8887549"/>
                <a:gd name="connsiteX1617" fmla="*/ 6611784 w 6782340"/>
                <a:gd name="connsiteY1617" fmla="*/ 6820974 h 8887549"/>
                <a:gd name="connsiteX1618" fmla="*/ 6602259 w 6782340"/>
                <a:gd name="connsiteY1618" fmla="*/ 6811449 h 8887549"/>
                <a:gd name="connsiteX1619" fmla="*/ 6611784 w 6782340"/>
                <a:gd name="connsiteY1619" fmla="*/ 6801924 h 8887549"/>
                <a:gd name="connsiteX1620" fmla="*/ 6289722 w 6782340"/>
                <a:gd name="connsiteY1620" fmla="*/ 6801924 h 8887549"/>
                <a:gd name="connsiteX1621" fmla="*/ 6299247 w 6782340"/>
                <a:gd name="connsiteY1621" fmla="*/ 6811449 h 8887549"/>
                <a:gd name="connsiteX1622" fmla="*/ 6289722 w 6782340"/>
                <a:gd name="connsiteY1622" fmla="*/ 6820974 h 8887549"/>
                <a:gd name="connsiteX1623" fmla="*/ 6280197 w 6782340"/>
                <a:gd name="connsiteY1623" fmla="*/ 6811449 h 8887549"/>
                <a:gd name="connsiteX1624" fmla="*/ 6289722 w 6782340"/>
                <a:gd name="connsiteY1624" fmla="*/ 6801924 h 8887549"/>
                <a:gd name="connsiteX1625" fmla="*/ 5967661 w 6782340"/>
                <a:gd name="connsiteY1625" fmla="*/ 6801924 h 8887549"/>
                <a:gd name="connsiteX1626" fmla="*/ 5977186 w 6782340"/>
                <a:gd name="connsiteY1626" fmla="*/ 6811449 h 8887549"/>
                <a:gd name="connsiteX1627" fmla="*/ 5967661 w 6782340"/>
                <a:gd name="connsiteY1627" fmla="*/ 6820974 h 8887549"/>
                <a:gd name="connsiteX1628" fmla="*/ 5958136 w 6782340"/>
                <a:gd name="connsiteY1628" fmla="*/ 6811449 h 8887549"/>
                <a:gd name="connsiteX1629" fmla="*/ 5967661 w 6782340"/>
                <a:gd name="connsiteY1629" fmla="*/ 6801924 h 8887549"/>
                <a:gd name="connsiteX1630" fmla="*/ 5645600 w 6782340"/>
                <a:gd name="connsiteY1630" fmla="*/ 6801924 h 8887549"/>
                <a:gd name="connsiteX1631" fmla="*/ 5655125 w 6782340"/>
                <a:gd name="connsiteY1631" fmla="*/ 6811449 h 8887549"/>
                <a:gd name="connsiteX1632" fmla="*/ 5645600 w 6782340"/>
                <a:gd name="connsiteY1632" fmla="*/ 6820974 h 8887549"/>
                <a:gd name="connsiteX1633" fmla="*/ 5636075 w 6782340"/>
                <a:gd name="connsiteY1633" fmla="*/ 6811449 h 8887549"/>
                <a:gd name="connsiteX1634" fmla="*/ 5645600 w 6782340"/>
                <a:gd name="connsiteY1634" fmla="*/ 6801924 h 8887549"/>
                <a:gd name="connsiteX1635" fmla="*/ 5323538 w 6782340"/>
                <a:gd name="connsiteY1635" fmla="*/ 6801924 h 8887549"/>
                <a:gd name="connsiteX1636" fmla="*/ 5333063 w 6782340"/>
                <a:gd name="connsiteY1636" fmla="*/ 6811449 h 8887549"/>
                <a:gd name="connsiteX1637" fmla="*/ 5323538 w 6782340"/>
                <a:gd name="connsiteY1637" fmla="*/ 6820974 h 8887549"/>
                <a:gd name="connsiteX1638" fmla="*/ 5314013 w 6782340"/>
                <a:gd name="connsiteY1638" fmla="*/ 6811449 h 8887549"/>
                <a:gd name="connsiteX1639" fmla="*/ 5323538 w 6782340"/>
                <a:gd name="connsiteY1639" fmla="*/ 6801924 h 8887549"/>
                <a:gd name="connsiteX1640" fmla="*/ 5001476 w 6782340"/>
                <a:gd name="connsiteY1640" fmla="*/ 6801924 h 8887549"/>
                <a:gd name="connsiteX1641" fmla="*/ 5011001 w 6782340"/>
                <a:gd name="connsiteY1641" fmla="*/ 6811449 h 8887549"/>
                <a:gd name="connsiteX1642" fmla="*/ 5001476 w 6782340"/>
                <a:gd name="connsiteY1642" fmla="*/ 6820974 h 8887549"/>
                <a:gd name="connsiteX1643" fmla="*/ 4991951 w 6782340"/>
                <a:gd name="connsiteY1643" fmla="*/ 6811449 h 8887549"/>
                <a:gd name="connsiteX1644" fmla="*/ 5001476 w 6782340"/>
                <a:gd name="connsiteY1644" fmla="*/ 6801924 h 8887549"/>
                <a:gd name="connsiteX1645" fmla="*/ 4679415 w 6782340"/>
                <a:gd name="connsiteY1645" fmla="*/ 6801924 h 8887549"/>
                <a:gd name="connsiteX1646" fmla="*/ 4688940 w 6782340"/>
                <a:gd name="connsiteY1646" fmla="*/ 6811449 h 8887549"/>
                <a:gd name="connsiteX1647" fmla="*/ 4679415 w 6782340"/>
                <a:gd name="connsiteY1647" fmla="*/ 6820974 h 8887549"/>
                <a:gd name="connsiteX1648" fmla="*/ 4669890 w 6782340"/>
                <a:gd name="connsiteY1648" fmla="*/ 6811449 h 8887549"/>
                <a:gd name="connsiteX1649" fmla="*/ 4679415 w 6782340"/>
                <a:gd name="connsiteY1649" fmla="*/ 6801924 h 8887549"/>
                <a:gd name="connsiteX1650" fmla="*/ 4357353 w 6782340"/>
                <a:gd name="connsiteY1650" fmla="*/ 6801924 h 8887549"/>
                <a:gd name="connsiteX1651" fmla="*/ 4366878 w 6782340"/>
                <a:gd name="connsiteY1651" fmla="*/ 6811449 h 8887549"/>
                <a:gd name="connsiteX1652" fmla="*/ 4357353 w 6782340"/>
                <a:gd name="connsiteY1652" fmla="*/ 6820974 h 8887549"/>
                <a:gd name="connsiteX1653" fmla="*/ 4347828 w 6782340"/>
                <a:gd name="connsiteY1653" fmla="*/ 6811449 h 8887549"/>
                <a:gd name="connsiteX1654" fmla="*/ 4357353 w 6782340"/>
                <a:gd name="connsiteY1654" fmla="*/ 6801924 h 8887549"/>
                <a:gd name="connsiteX1655" fmla="*/ 4035292 w 6782340"/>
                <a:gd name="connsiteY1655" fmla="*/ 6801924 h 8887549"/>
                <a:gd name="connsiteX1656" fmla="*/ 4044817 w 6782340"/>
                <a:gd name="connsiteY1656" fmla="*/ 6811449 h 8887549"/>
                <a:gd name="connsiteX1657" fmla="*/ 4035292 w 6782340"/>
                <a:gd name="connsiteY1657" fmla="*/ 6820974 h 8887549"/>
                <a:gd name="connsiteX1658" fmla="*/ 4025767 w 6782340"/>
                <a:gd name="connsiteY1658" fmla="*/ 6811449 h 8887549"/>
                <a:gd name="connsiteX1659" fmla="*/ 4035292 w 6782340"/>
                <a:gd name="connsiteY1659" fmla="*/ 6801924 h 8887549"/>
                <a:gd name="connsiteX1660" fmla="*/ 3713231 w 6782340"/>
                <a:gd name="connsiteY1660" fmla="*/ 6801924 h 8887549"/>
                <a:gd name="connsiteX1661" fmla="*/ 3722756 w 6782340"/>
                <a:gd name="connsiteY1661" fmla="*/ 6811449 h 8887549"/>
                <a:gd name="connsiteX1662" fmla="*/ 3713231 w 6782340"/>
                <a:gd name="connsiteY1662" fmla="*/ 6820974 h 8887549"/>
                <a:gd name="connsiteX1663" fmla="*/ 3703706 w 6782340"/>
                <a:gd name="connsiteY1663" fmla="*/ 6811449 h 8887549"/>
                <a:gd name="connsiteX1664" fmla="*/ 3713231 w 6782340"/>
                <a:gd name="connsiteY1664" fmla="*/ 6801924 h 8887549"/>
                <a:gd name="connsiteX1665" fmla="*/ 3391176 w 6782340"/>
                <a:gd name="connsiteY1665" fmla="*/ 6801924 h 8887549"/>
                <a:gd name="connsiteX1666" fmla="*/ 3400701 w 6782340"/>
                <a:gd name="connsiteY1666" fmla="*/ 6811449 h 8887549"/>
                <a:gd name="connsiteX1667" fmla="*/ 3391176 w 6782340"/>
                <a:gd name="connsiteY1667" fmla="*/ 6820974 h 8887549"/>
                <a:gd name="connsiteX1668" fmla="*/ 3381801 w 6782340"/>
                <a:gd name="connsiteY1668" fmla="*/ 6811449 h 8887549"/>
                <a:gd name="connsiteX1669" fmla="*/ 3391176 w 6782340"/>
                <a:gd name="connsiteY1669" fmla="*/ 6801924 h 8887549"/>
                <a:gd name="connsiteX1670" fmla="*/ 3069172 w 6782340"/>
                <a:gd name="connsiteY1670" fmla="*/ 6801924 h 8887549"/>
                <a:gd name="connsiteX1671" fmla="*/ 3078693 w 6782340"/>
                <a:gd name="connsiteY1671" fmla="*/ 6811449 h 8887549"/>
                <a:gd name="connsiteX1672" fmla="*/ 3069172 w 6782340"/>
                <a:gd name="connsiteY1672" fmla="*/ 6820974 h 8887549"/>
                <a:gd name="connsiteX1673" fmla="*/ 3059652 w 6782340"/>
                <a:gd name="connsiteY1673" fmla="*/ 6811449 h 8887549"/>
                <a:gd name="connsiteX1674" fmla="*/ 3069172 w 6782340"/>
                <a:gd name="connsiteY1674" fmla="*/ 6801924 h 8887549"/>
                <a:gd name="connsiteX1675" fmla="*/ 2747133 w 6782340"/>
                <a:gd name="connsiteY1675" fmla="*/ 6801924 h 8887549"/>
                <a:gd name="connsiteX1676" fmla="*/ 2756661 w 6782340"/>
                <a:gd name="connsiteY1676" fmla="*/ 6811449 h 8887549"/>
                <a:gd name="connsiteX1677" fmla="*/ 2747133 w 6782340"/>
                <a:gd name="connsiteY1677" fmla="*/ 6820974 h 8887549"/>
                <a:gd name="connsiteX1678" fmla="*/ 2737607 w 6782340"/>
                <a:gd name="connsiteY1678" fmla="*/ 6811449 h 8887549"/>
                <a:gd name="connsiteX1679" fmla="*/ 2747133 w 6782340"/>
                <a:gd name="connsiteY1679" fmla="*/ 6801924 h 8887549"/>
                <a:gd name="connsiteX1680" fmla="*/ 2425046 w 6782340"/>
                <a:gd name="connsiteY1680" fmla="*/ 6801924 h 8887549"/>
                <a:gd name="connsiteX1681" fmla="*/ 2434573 w 6782340"/>
                <a:gd name="connsiteY1681" fmla="*/ 6811449 h 8887549"/>
                <a:gd name="connsiteX1682" fmla="*/ 2425046 w 6782340"/>
                <a:gd name="connsiteY1682" fmla="*/ 6820974 h 8887549"/>
                <a:gd name="connsiteX1683" fmla="*/ 2415524 w 6782340"/>
                <a:gd name="connsiteY1683" fmla="*/ 6811449 h 8887549"/>
                <a:gd name="connsiteX1684" fmla="*/ 2425046 w 6782340"/>
                <a:gd name="connsiteY1684" fmla="*/ 6801924 h 8887549"/>
                <a:gd name="connsiteX1685" fmla="*/ 2103011 w 6782340"/>
                <a:gd name="connsiteY1685" fmla="*/ 6801924 h 8887549"/>
                <a:gd name="connsiteX1686" fmla="*/ 2112514 w 6782340"/>
                <a:gd name="connsiteY1686" fmla="*/ 6811449 h 8887549"/>
                <a:gd name="connsiteX1687" fmla="*/ 2103011 w 6782340"/>
                <a:gd name="connsiteY1687" fmla="*/ 6820974 h 8887549"/>
                <a:gd name="connsiteX1688" fmla="*/ 2093462 w 6782340"/>
                <a:gd name="connsiteY1688" fmla="*/ 6811449 h 8887549"/>
                <a:gd name="connsiteX1689" fmla="*/ 2103011 w 6782340"/>
                <a:gd name="connsiteY1689" fmla="*/ 6801924 h 8887549"/>
                <a:gd name="connsiteX1690" fmla="*/ 1780951 w 6782340"/>
                <a:gd name="connsiteY1690" fmla="*/ 6801924 h 8887549"/>
                <a:gd name="connsiteX1691" fmla="*/ 1790475 w 6782340"/>
                <a:gd name="connsiteY1691" fmla="*/ 6811449 h 8887549"/>
                <a:gd name="connsiteX1692" fmla="*/ 1780951 w 6782340"/>
                <a:gd name="connsiteY1692" fmla="*/ 6820974 h 8887549"/>
                <a:gd name="connsiteX1693" fmla="*/ 1771412 w 6782340"/>
                <a:gd name="connsiteY1693" fmla="*/ 6811449 h 8887549"/>
                <a:gd name="connsiteX1694" fmla="*/ 1780951 w 6782340"/>
                <a:gd name="connsiteY1694" fmla="*/ 6801924 h 8887549"/>
                <a:gd name="connsiteX1695" fmla="*/ 1458902 w 6782340"/>
                <a:gd name="connsiteY1695" fmla="*/ 6801924 h 8887549"/>
                <a:gd name="connsiteX1696" fmla="*/ 1468428 w 6782340"/>
                <a:gd name="connsiteY1696" fmla="*/ 6811449 h 8887549"/>
                <a:gd name="connsiteX1697" fmla="*/ 1458902 w 6782340"/>
                <a:gd name="connsiteY1697" fmla="*/ 6820974 h 8887549"/>
                <a:gd name="connsiteX1698" fmla="*/ 1449378 w 6782340"/>
                <a:gd name="connsiteY1698" fmla="*/ 6811449 h 8887549"/>
                <a:gd name="connsiteX1699" fmla="*/ 1458902 w 6782340"/>
                <a:gd name="connsiteY1699" fmla="*/ 6801924 h 8887549"/>
                <a:gd name="connsiteX1700" fmla="*/ 1136833 w 6782340"/>
                <a:gd name="connsiteY1700" fmla="*/ 6801924 h 8887549"/>
                <a:gd name="connsiteX1701" fmla="*/ 1146358 w 6782340"/>
                <a:gd name="connsiteY1701" fmla="*/ 6811449 h 8887549"/>
                <a:gd name="connsiteX1702" fmla="*/ 1136833 w 6782340"/>
                <a:gd name="connsiteY1702" fmla="*/ 6820974 h 8887549"/>
                <a:gd name="connsiteX1703" fmla="*/ 1127307 w 6782340"/>
                <a:gd name="connsiteY1703" fmla="*/ 6811449 h 8887549"/>
                <a:gd name="connsiteX1704" fmla="*/ 1136833 w 6782340"/>
                <a:gd name="connsiteY1704" fmla="*/ 6801924 h 8887549"/>
                <a:gd name="connsiteX1705" fmla="*/ 814769 w 6782340"/>
                <a:gd name="connsiteY1705" fmla="*/ 6801924 h 8887549"/>
                <a:gd name="connsiteX1706" fmla="*/ 824291 w 6782340"/>
                <a:gd name="connsiteY1706" fmla="*/ 6811449 h 8887549"/>
                <a:gd name="connsiteX1707" fmla="*/ 814769 w 6782340"/>
                <a:gd name="connsiteY1707" fmla="*/ 6820974 h 8887549"/>
                <a:gd name="connsiteX1708" fmla="*/ 805253 w 6782340"/>
                <a:gd name="connsiteY1708" fmla="*/ 6811449 h 8887549"/>
                <a:gd name="connsiteX1709" fmla="*/ 814769 w 6782340"/>
                <a:gd name="connsiteY1709" fmla="*/ 6801924 h 8887549"/>
                <a:gd name="connsiteX1710" fmla="*/ 492693 w 6782340"/>
                <a:gd name="connsiteY1710" fmla="*/ 6801924 h 8887549"/>
                <a:gd name="connsiteX1711" fmla="*/ 502218 w 6782340"/>
                <a:gd name="connsiteY1711" fmla="*/ 6811449 h 8887549"/>
                <a:gd name="connsiteX1712" fmla="*/ 492693 w 6782340"/>
                <a:gd name="connsiteY1712" fmla="*/ 6820974 h 8887549"/>
                <a:gd name="connsiteX1713" fmla="*/ 483168 w 6782340"/>
                <a:gd name="connsiteY1713" fmla="*/ 6811449 h 8887549"/>
                <a:gd name="connsiteX1714" fmla="*/ 492693 w 6782340"/>
                <a:gd name="connsiteY1714" fmla="*/ 6801924 h 8887549"/>
                <a:gd name="connsiteX1715" fmla="*/ 170636 w 6782340"/>
                <a:gd name="connsiteY1715" fmla="*/ 6801924 h 8887549"/>
                <a:gd name="connsiteX1716" fmla="*/ 180160 w 6782340"/>
                <a:gd name="connsiteY1716" fmla="*/ 6811449 h 8887549"/>
                <a:gd name="connsiteX1717" fmla="*/ 170636 w 6782340"/>
                <a:gd name="connsiteY1717" fmla="*/ 6820974 h 8887549"/>
                <a:gd name="connsiteX1718" fmla="*/ 161111 w 6782340"/>
                <a:gd name="connsiteY1718" fmla="*/ 6811449 h 8887549"/>
                <a:gd name="connsiteX1719" fmla="*/ 170636 w 6782340"/>
                <a:gd name="connsiteY1719" fmla="*/ 6801924 h 8887549"/>
                <a:gd name="connsiteX1720" fmla="*/ 6611784 w 6782340"/>
                <a:gd name="connsiteY1720" fmla="*/ 6600137 h 8887549"/>
                <a:gd name="connsiteX1721" fmla="*/ 6621309 w 6782340"/>
                <a:gd name="connsiteY1721" fmla="*/ 6609662 h 8887549"/>
                <a:gd name="connsiteX1722" fmla="*/ 6611784 w 6782340"/>
                <a:gd name="connsiteY1722" fmla="*/ 6619187 h 8887549"/>
                <a:gd name="connsiteX1723" fmla="*/ 6602259 w 6782340"/>
                <a:gd name="connsiteY1723" fmla="*/ 6609662 h 8887549"/>
                <a:gd name="connsiteX1724" fmla="*/ 6611784 w 6782340"/>
                <a:gd name="connsiteY1724" fmla="*/ 6600137 h 8887549"/>
                <a:gd name="connsiteX1725" fmla="*/ 6289722 w 6782340"/>
                <a:gd name="connsiteY1725" fmla="*/ 6600137 h 8887549"/>
                <a:gd name="connsiteX1726" fmla="*/ 6299247 w 6782340"/>
                <a:gd name="connsiteY1726" fmla="*/ 6609662 h 8887549"/>
                <a:gd name="connsiteX1727" fmla="*/ 6289722 w 6782340"/>
                <a:gd name="connsiteY1727" fmla="*/ 6619187 h 8887549"/>
                <a:gd name="connsiteX1728" fmla="*/ 6280197 w 6782340"/>
                <a:gd name="connsiteY1728" fmla="*/ 6609662 h 8887549"/>
                <a:gd name="connsiteX1729" fmla="*/ 6289722 w 6782340"/>
                <a:gd name="connsiteY1729" fmla="*/ 6600137 h 8887549"/>
                <a:gd name="connsiteX1730" fmla="*/ 5967661 w 6782340"/>
                <a:gd name="connsiteY1730" fmla="*/ 6600137 h 8887549"/>
                <a:gd name="connsiteX1731" fmla="*/ 5977186 w 6782340"/>
                <a:gd name="connsiteY1731" fmla="*/ 6609662 h 8887549"/>
                <a:gd name="connsiteX1732" fmla="*/ 5967661 w 6782340"/>
                <a:gd name="connsiteY1732" fmla="*/ 6619187 h 8887549"/>
                <a:gd name="connsiteX1733" fmla="*/ 5958136 w 6782340"/>
                <a:gd name="connsiteY1733" fmla="*/ 6609662 h 8887549"/>
                <a:gd name="connsiteX1734" fmla="*/ 5967661 w 6782340"/>
                <a:gd name="connsiteY1734" fmla="*/ 6600137 h 8887549"/>
                <a:gd name="connsiteX1735" fmla="*/ 5645600 w 6782340"/>
                <a:gd name="connsiteY1735" fmla="*/ 6600137 h 8887549"/>
                <a:gd name="connsiteX1736" fmla="*/ 5655125 w 6782340"/>
                <a:gd name="connsiteY1736" fmla="*/ 6609662 h 8887549"/>
                <a:gd name="connsiteX1737" fmla="*/ 5645600 w 6782340"/>
                <a:gd name="connsiteY1737" fmla="*/ 6619187 h 8887549"/>
                <a:gd name="connsiteX1738" fmla="*/ 5636075 w 6782340"/>
                <a:gd name="connsiteY1738" fmla="*/ 6609662 h 8887549"/>
                <a:gd name="connsiteX1739" fmla="*/ 5645600 w 6782340"/>
                <a:gd name="connsiteY1739" fmla="*/ 6600137 h 8887549"/>
                <a:gd name="connsiteX1740" fmla="*/ 5323538 w 6782340"/>
                <a:gd name="connsiteY1740" fmla="*/ 6600137 h 8887549"/>
                <a:gd name="connsiteX1741" fmla="*/ 5333063 w 6782340"/>
                <a:gd name="connsiteY1741" fmla="*/ 6609662 h 8887549"/>
                <a:gd name="connsiteX1742" fmla="*/ 5323538 w 6782340"/>
                <a:gd name="connsiteY1742" fmla="*/ 6619187 h 8887549"/>
                <a:gd name="connsiteX1743" fmla="*/ 5314013 w 6782340"/>
                <a:gd name="connsiteY1743" fmla="*/ 6609662 h 8887549"/>
                <a:gd name="connsiteX1744" fmla="*/ 5323538 w 6782340"/>
                <a:gd name="connsiteY1744" fmla="*/ 6600137 h 8887549"/>
                <a:gd name="connsiteX1745" fmla="*/ 5001476 w 6782340"/>
                <a:gd name="connsiteY1745" fmla="*/ 6600137 h 8887549"/>
                <a:gd name="connsiteX1746" fmla="*/ 5011001 w 6782340"/>
                <a:gd name="connsiteY1746" fmla="*/ 6609662 h 8887549"/>
                <a:gd name="connsiteX1747" fmla="*/ 5001476 w 6782340"/>
                <a:gd name="connsiteY1747" fmla="*/ 6619187 h 8887549"/>
                <a:gd name="connsiteX1748" fmla="*/ 4991951 w 6782340"/>
                <a:gd name="connsiteY1748" fmla="*/ 6609662 h 8887549"/>
                <a:gd name="connsiteX1749" fmla="*/ 5001476 w 6782340"/>
                <a:gd name="connsiteY1749" fmla="*/ 6600137 h 8887549"/>
                <a:gd name="connsiteX1750" fmla="*/ 4679415 w 6782340"/>
                <a:gd name="connsiteY1750" fmla="*/ 6600137 h 8887549"/>
                <a:gd name="connsiteX1751" fmla="*/ 4688940 w 6782340"/>
                <a:gd name="connsiteY1751" fmla="*/ 6609662 h 8887549"/>
                <a:gd name="connsiteX1752" fmla="*/ 4679415 w 6782340"/>
                <a:gd name="connsiteY1752" fmla="*/ 6619187 h 8887549"/>
                <a:gd name="connsiteX1753" fmla="*/ 4669890 w 6782340"/>
                <a:gd name="connsiteY1753" fmla="*/ 6609662 h 8887549"/>
                <a:gd name="connsiteX1754" fmla="*/ 4679415 w 6782340"/>
                <a:gd name="connsiteY1754" fmla="*/ 6600137 h 8887549"/>
                <a:gd name="connsiteX1755" fmla="*/ 4357353 w 6782340"/>
                <a:gd name="connsiteY1755" fmla="*/ 6600137 h 8887549"/>
                <a:gd name="connsiteX1756" fmla="*/ 4366878 w 6782340"/>
                <a:gd name="connsiteY1756" fmla="*/ 6609662 h 8887549"/>
                <a:gd name="connsiteX1757" fmla="*/ 4357353 w 6782340"/>
                <a:gd name="connsiteY1757" fmla="*/ 6619187 h 8887549"/>
                <a:gd name="connsiteX1758" fmla="*/ 4347828 w 6782340"/>
                <a:gd name="connsiteY1758" fmla="*/ 6609662 h 8887549"/>
                <a:gd name="connsiteX1759" fmla="*/ 4357353 w 6782340"/>
                <a:gd name="connsiteY1759" fmla="*/ 6600137 h 8887549"/>
                <a:gd name="connsiteX1760" fmla="*/ 4035292 w 6782340"/>
                <a:gd name="connsiteY1760" fmla="*/ 6600137 h 8887549"/>
                <a:gd name="connsiteX1761" fmla="*/ 4044817 w 6782340"/>
                <a:gd name="connsiteY1761" fmla="*/ 6609662 h 8887549"/>
                <a:gd name="connsiteX1762" fmla="*/ 4035292 w 6782340"/>
                <a:gd name="connsiteY1762" fmla="*/ 6619187 h 8887549"/>
                <a:gd name="connsiteX1763" fmla="*/ 4025767 w 6782340"/>
                <a:gd name="connsiteY1763" fmla="*/ 6609662 h 8887549"/>
                <a:gd name="connsiteX1764" fmla="*/ 4035292 w 6782340"/>
                <a:gd name="connsiteY1764" fmla="*/ 6600137 h 8887549"/>
                <a:gd name="connsiteX1765" fmla="*/ 3713231 w 6782340"/>
                <a:gd name="connsiteY1765" fmla="*/ 6600137 h 8887549"/>
                <a:gd name="connsiteX1766" fmla="*/ 3722756 w 6782340"/>
                <a:gd name="connsiteY1766" fmla="*/ 6609662 h 8887549"/>
                <a:gd name="connsiteX1767" fmla="*/ 3713231 w 6782340"/>
                <a:gd name="connsiteY1767" fmla="*/ 6619187 h 8887549"/>
                <a:gd name="connsiteX1768" fmla="*/ 3703706 w 6782340"/>
                <a:gd name="connsiteY1768" fmla="*/ 6609662 h 8887549"/>
                <a:gd name="connsiteX1769" fmla="*/ 3713231 w 6782340"/>
                <a:gd name="connsiteY1769" fmla="*/ 6600137 h 8887549"/>
                <a:gd name="connsiteX1770" fmla="*/ 3391177 w 6782340"/>
                <a:gd name="connsiteY1770" fmla="*/ 6600137 h 8887549"/>
                <a:gd name="connsiteX1771" fmla="*/ 3400702 w 6782340"/>
                <a:gd name="connsiteY1771" fmla="*/ 6609662 h 8887549"/>
                <a:gd name="connsiteX1772" fmla="*/ 3391177 w 6782340"/>
                <a:gd name="connsiteY1772" fmla="*/ 6619187 h 8887549"/>
                <a:gd name="connsiteX1773" fmla="*/ 3381801 w 6782340"/>
                <a:gd name="connsiteY1773" fmla="*/ 6609662 h 8887549"/>
                <a:gd name="connsiteX1774" fmla="*/ 3391177 w 6782340"/>
                <a:gd name="connsiteY1774" fmla="*/ 6600137 h 8887549"/>
                <a:gd name="connsiteX1775" fmla="*/ 3069174 w 6782340"/>
                <a:gd name="connsiteY1775" fmla="*/ 6600137 h 8887549"/>
                <a:gd name="connsiteX1776" fmla="*/ 3078693 w 6782340"/>
                <a:gd name="connsiteY1776" fmla="*/ 6609662 h 8887549"/>
                <a:gd name="connsiteX1777" fmla="*/ 3069174 w 6782340"/>
                <a:gd name="connsiteY1777" fmla="*/ 6619187 h 8887549"/>
                <a:gd name="connsiteX1778" fmla="*/ 3059652 w 6782340"/>
                <a:gd name="connsiteY1778" fmla="*/ 6609662 h 8887549"/>
                <a:gd name="connsiteX1779" fmla="*/ 3069174 w 6782340"/>
                <a:gd name="connsiteY1779" fmla="*/ 6600137 h 8887549"/>
                <a:gd name="connsiteX1780" fmla="*/ 2747136 w 6782340"/>
                <a:gd name="connsiteY1780" fmla="*/ 6600137 h 8887549"/>
                <a:gd name="connsiteX1781" fmla="*/ 2756661 w 6782340"/>
                <a:gd name="connsiteY1781" fmla="*/ 6609662 h 8887549"/>
                <a:gd name="connsiteX1782" fmla="*/ 2747136 w 6782340"/>
                <a:gd name="connsiteY1782" fmla="*/ 6619187 h 8887549"/>
                <a:gd name="connsiteX1783" fmla="*/ 2737609 w 6782340"/>
                <a:gd name="connsiteY1783" fmla="*/ 6609662 h 8887549"/>
                <a:gd name="connsiteX1784" fmla="*/ 2747136 w 6782340"/>
                <a:gd name="connsiteY1784" fmla="*/ 6600137 h 8887549"/>
                <a:gd name="connsiteX1785" fmla="*/ 2425048 w 6782340"/>
                <a:gd name="connsiteY1785" fmla="*/ 6600137 h 8887549"/>
                <a:gd name="connsiteX1786" fmla="*/ 2434575 w 6782340"/>
                <a:gd name="connsiteY1786" fmla="*/ 6609662 h 8887549"/>
                <a:gd name="connsiteX1787" fmla="*/ 2425048 w 6782340"/>
                <a:gd name="connsiteY1787" fmla="*/ 6619187 h 8887549"/>
                <a:gd name="connsiteX1788" fmla="*/ 2415525 w 6782340"/>
                <a:gd name="connsiteY1788" fmla="*/ 6609662 h 8887549"/>
                <a:gd name="connsiteX1789" fmla="*/ 2425048 w 6782340"/>
                <a:gd name="connsiteY1789" fmla="*/ 6600137 h 8887549"/>
                <a:gd name="connsiteX1790" fmla="*/ 2103011 w 6782340"/>
                <a:gd name="connsiteY1790" fmla="*/ 6600137 h 8887549"/>
                <a:gd name="connsiteX1791" fmla="*/ 2112515 w 6782340"/>
                <a:gd name="connsiteY1791" fmla="*/ 6609662 h 8887549"/>
                <a:gd name="connsiteX1792" fmla="*/ 2103011 w 6782340"/>
                <a:gd name="connsiteY1792" fmla="*/ 6619187 h 8887549"/>
                <a:gd name="connsiteX1793" fmla="*/ 2093464 w 6782340"/>
                <a:gd name="connsiteY1793" fmla="*/ 6609662 h 8887549"/>
                <a:gd name="connsiteX1794" fmla="*/ 2103011 w 6782340"/>
                <a:gd name="connsiteY1794" fmla="*/ 6600137 h 8887549"/>
                <a:gd name="connsiteX1795" fmla="*/ 1780954 w 6782340"/>
                <a:gd name="connsiteY1795" fmla="*/ 6600137 h 8887549"/>
                <a:gd name="connsiteX1796" fmla="*/ 1790479 w 6782340"/>
                <a:gd name="connsiteY1796" fmla="*/ 6609662 h 8887549"/>
                <a:gd name="connsiteX1797" fmla="*/ 1780954 w 6782340"/>
                <a:gd name="connsiteY1797" fmla="*/ 6619187 h 8887549"/>
                <a:gd name="connsiteX1798" fmla="*/ 1771415 w 6782340"/>
                <a:gd name="connsiteY1798" fmla="*/ 6609662 h 8887549"/>
                <a:gd name="connsiteX1799" fmla="*/ 1780954 w 6782340"/>
                <a:gd name="connsiteY1799" fmla="*/ 6600137 h 8887549"/>
                <a:gd name="connsiteX1800" fmla="*/ 1458905 w 6782340"/>
                <a:gd name="connsiteY1800" fmla="*/ 6600137 h 8887549"/>
                <a:gd name="connsiteX1801" fmla="*/ 1468430 w 6782340"/>
                <a:gd name="connsiteY1801" fmla="*/ 6609662 h 8887549"/>
                <a:gd name="connsiteX1802" fmla="*/ 1458905 w 6782340"/>
                <a:gd name="connsiteY1802" fmla="*/ 6619187 h 8887549"/>
                <a:gd name="connsiteX1803" fmla="*/ 1449380 w 6782340"/>
                <a:gd name="connsiteY1803" fmla="*/ 6609662 h 8887549"/>
                <a:gd name="connsiteX1804" fmla="*/ 1458905 w 6782340"/>
                <a:gd name="connsiteY1804" fmla="*/ 6600137 h 8887549"/>
                <a:gd name="connsiteX1805" fmla="*/ 1136835 w 6782340"/>
                <a:gd name="connsiteY1805" fmla="*/ 6600137 h 8887549"/>
                <a:gd name="connsiteX1806" fmla="*/ 1146360 w 6782340"/>
                <a:gd name="connsiteY1806" fmla="*/ 6609662 h 8887549"/>
                <a:gd name="connsiteX1807" fmla="*/ 1136835 w 6782340"/>
                <a:gd name="connsiteY1807" fmla="*/ 6619187 h 8887549"/>
                <a:gd name="connsiteX1808" fmla="*/ 1127310 w 6782340"/>
                <a:gd name="connsiteY1808" fmla="*/ 6609662 h 8887549"/>
                <a:gd name="connsiteX1809" fmla="*/ 1136835 w 6782340"/>
                <a:gd name="connsiteY1809" fmla="*/ 6600137 h 8887549"/>
                <a:gd name="connsiteX1810" fmla="*/ 814770 w 6782340"/>
                <a:gd name="connsiteY1810" fmla="*/ 6600137 h 8887549"/>
                <a:gd name="connsiteX1811" fmla="*/ 824294 w 6782340"/>
                <a:gd name="connsiteY1811" fmla="*/ 6609662 h 8887549"/>
                <a:gd name="connsiteX1812" fmla="*/ 814770 w 6782340"/>
                <a:gd name="connsiteY1812" fmla="*/ 6619187 h 8887549"/>
                <a:gd name="connsiteX1813" fmla="*/ 805255 w 6782340"/>
                <a:gd name="connsiteY1813" fmla="*/ 6609662 h 8887549"/>
                <a:gd name="connsiteX1814" fmla="*/ 814770 w 6782340"/>
                <a:gd name="connsiteY1814" fmla="*/ 6600137 h 8887549"/>
                <a:gd name="connsiteX1815" fmla="*/ 492694 w 6782340"/>
                <a:gd name="connsiteY1815" fmla="*/ 6600137 h 8887549"/>
                <a:gd name="connsiteX1816" fmla="*/ 502219 w 6782340"/>
                <a:gd name="connsiteY1816" fmla="*/ 6609662 h 8887549"/>
                <a:gd name="connsiteX1817" fmla="*/ 492694 w 6782340"/>
                <a:gd name="connsiteY1817" fmla="*/ 6619187 h 8887549"/>
                <a:gd name="connsiteX1818" fmla="*/ 483169 w 6782340"/>
                <a:gd name="connsiteY1818" fmla="*/ 6609662 h 8887549"/>
                <a:gd name="connsiteX1819" fmla="*/ 492694 w 6782340"/>
                <a:gd name="connsiteY1819" fmla="*/ 6600137 h 8887549"/>
                <a:gd name="connsiteX1820" fmla="*/ 170638 w 6782340"/>
                <a:gd name="connsiteY1820" fmla="*/ 6600137 h 8887549"/>
                <a:gd name="connsiteX1821" fmla="*/ 180161 w 6782340"/>
                <a:gd name="connsiteY1821" fmla="*/ 6609662 h 8887549"/>
                <a:gd name="connsiteX1822" fmla="*/ 170638 w 6782340"/>
                <a:gd name="connsiteY1822" fmla="*/ 6619187 h 8887549"/>
                <a:gd name="connsiteX1823" fmla="*/ 161113 w 6782340"/>
                <a:gd name="connsiteY1823" fmla="*/ 6609662 h 8887549"/>
                <a:gd name="connsiteX1824" fmla="*/ 170638 w 6782340"/>
                <a:gd name="connsiteY1824" fmla="*/ 6600137 h 8887549"/>
                <a:gd name="connsiteX1825" fmla="*/ 6772815 w 6782340"/>
                <a:gd name="connsiteY1825" fmla="*/ 6518379 h 8887549"/>
                <a:gd name="connsiteX1826" fmla="*/ 6782340 w 6782340"/>
                <a:gd name="connsiteY1826" fmla="*/ 6527904 h 8887549"/>
                <a:gd name="connsiteX1827" fmla="*/ 6772815 w 6782340"/>
                <a:gd name="connsiteY1827" fmla="*/ 6537429 h 8887549"/>
                <a:gd name="connsiteX1828" fmla="*/ 6763290 w 6782340"/>
                <a:gd name="connsiteY1828" fmla="*/ 6527904 h 8887549"/>
                <a:gd name="connsiteX1829" fmla="*/ 6772815 w 6782340"/>
                <a:gd name="connsiteY1829" fmla="*/ 6518379 h 8887549"/>
                <a:gd name="connsiteX1830" fmla="*/ 6450754 w 6782340"/>
                <a:gd name="connsiteY1830" fmla="*/ 6518379 h 8887549"/>
                <a:gd name="connsiteX1831" fmla="*/ 6460279 w 6782340"/>
                <a:gd name="connsiteY1831" fmla="*/ 6527904 h 8887549"/>
                <a:gd name="connsiteX1832" fmla="*/ 6450754 w 6782340"/>
                <a:gd name="connsiteY1832" fmla="*/ 6537429 h 8887549"/>
                <a:gd name="connsiteX1833" fmla="*/ 6441229 w 6782340"/>
                <a:gd name="connsiteY1833" fmla="*/ 6527904 h 8887549"/>
                <a:gd name="connsiteX1834" fmla="*/ 6450754 w 6782340"/>
                <a:gd name="connsiteY1834" fmla="*/ 6518379 h 8887549"/>
                <a:gd name="connsiteX1835" fmla="*/ 6128692 w 6782340"/>
                <a:gd name="connsiteY1835" fmla="*/ 6518379 h 8887549"/>
                <a:gd name="connsiteX1836" fmla="*/ 6138217 w 6782340"/>
                <a:gd name="connsiteY1836" fmla="*/ 6527904 h 8887549"/>
                <a:gd name="connsiteX1837" fmla="*/ 6128692 w 6782340"/>
                <a:gd name="connsiteY1837" fmla="*/ 6537429 h 8887549"/>
                <a:gd name="connsiteX1838" fmla="*/ 6119167 w 6782340"/>
                <a:gd name="connsiteY1838" fmla="*/ 6527904 h 8887549"/>
                <a:gd name="connsiteX1839" fmla="*/ 6128692 w 6782340"/>
                <a:gd name="connsiteY1839" fmla="*/ 6518379 h 8887549"/>
                <a:gd name="connsiteX1840" fmla="*/ 5806630 w 6782340"/>
                <a:gd name="connsiteY1840" fmla="*/ 6518379 h 8887549"/>
                <a:gd name="connsiteX1841" fmla="*/ 5816155 w 6782340"/>
                <a:gd name="connsiteY1841" fmla="*/ 6527904 h 8887549"/>
                <a:gd name="connsiteX1842" fmla="*/ 5806630 w 6782340"/>
                <a:gd name="connsiteY1842" fmla="*/ 6537429 h 8887549"/>
                <a:gd name="connsiteX1843" fmla="*/ 5797105 w 6782340"/>
                <a:gd name="connsiteY1843" fmla="*/ 6527904 h 8887549"/>
                <a:gd name="connsiteX1844" fmla="*/ 5806630 w 6782340"/>
                <a:gd name="connsiteY1844" fmla="*/ 6518379 h 8887549"/>
                <a:gd name="connsiteX1845" fmla="*/ 5484569 w 6782340"/>
                <a:gd name="connsiteY1845" fmla="*/ 6518379 h 8887549"/>
                <a:gd name="connsiteX1846" fmla="*/ 5494094 w 6782340"/>
                <a:gd name="connsiteY1846" fmla="*/ 6527904 h 8887549"/>
                <a:gd name="connsiteX1847" fmla="*/ 5484569 w 6782340"/>
                <a:gd name="connsiteY1847" fmla="*/ 6537429 h 8887549"/>
                <a:gd name="connsiteX1848" fmla="*/ 5475044 w 6782340"/>
                <a:gd name="connsiteY1848" fmla="*/ 6527904 h 8887549"/>
                <a:gd name="connsiteX1849" fmla="*/ 5484569 w 6782340"/>
                <a:gd name="connsiteY1849" fmla="*/ 6518379 h 8887549"/>
                <a:gd name="connsiteX1850" fmla="*/ 5162507 w 6782340"/>
                <a:gd name="connsiteY1850" fmla="*/ 6518379 h 8887549"/>
                <a:gd name="connsiteX1851" fmla="*/ 5172032 w 6782340"/>
                <a:gd name="connsiteY1851" fmla="*/ 6527904 h 8887549"/>
                <a:gd name="connsiteX1852" fmla="*/ 5162507 w 6782340"/>
                <a:gd name="connsiteY1852" fmla="*/ 6537429 h 8887549"/>
                <a:gd name="connsiteX1853" fmla="*/ 5152982 w 6782340"/>
                <a:gd name="connsiteY1853" fmla="*/ 6527904 h 8887549"/>
                <a:gd name="connsiteX1854" fmla="*/ 5162507 w 6782340"/>
                <a:gd name="connsiteY1854" fmla="*/ 6518379 h 8887549"/>
                <a:gd name="connsiteX1855" fmla="*/ 4840446 w 6782340"/>
                <a:gd name="connsiteY1855" fmla="*/ 6518379 h 8887549"/>
                <a:gd name="connsiteX1856" fmla="*/ 4849971 w 6782340"/>
                <a:gd name="connsiteY1856" fmla="*/ 6527904 h 8887549"/>
                <a:gd name="connsiteX1857" fmla="*/ 4840446 w 6782340"/>
                <a:gd name="connsiteY1857" fmla="*/ 6537429 h 8887549"/>
                <a:gd name="connsiteX1858" fmla="*/ 4830921 w 6782340"/>
                <a:gd name="connsiteY1858" fmla="*/ 6527904 h 8887549"/>
                <a:gd name="connsiteX1859" fmla="*/ 4840446 w 6782340"/>
                <a:gd name="connsiteY1859" fmla="*/ 6518379 h 8887549"/>
                <a:gd name="connsiteX1860" fmla="*/ 4518385 w 6782340"/>
                <a:gd name="connsiteY1860" fmla="*/ 6518379 h 8887549"/>
                <a:gd name="connsiteX1861" fmla="*/ 4527910 w 6782340"/>
                <a:gd name="connsiteY1861" fmla="*/ 6527904 h 8887549"/>
                <a:gd name="connsiteX1862" fmla="*/ 4518385 w 6782340"/>
                <a:gd name="connsiteY1862" fmla="*/ 6537429 h 8887549"/>
                <a:gd name="connsiteX1863" fmla="*/ 4508860 w 6782340"/>
                <a:gd name="connsiteY1863" fmla="*/ 6527904 h 8887549"/>
                <a:gd name="connsiteX1864" fmla="*/ 4518385 w 6782340"/>
                <a:gd name="connsiteY1864" fmla="*/ 6518379 h 8887549"/>
                <a:gd name="connsiteX1865" fmla="*/ 4196323 w 6782340"/>
                <a:gd name="connsiteY1865" fmla="*/ 6518379 h 8887549"/>
                <a:gd name="connsiteX1866" fmla="*/ 4205848 w 6782340"/>
                <a:gd name="connsiteY1866" fmla="*/ 6527904 h 8887549"/>
                <a:gd name="connsiteX1867" fmla="*/ 4196323 w 6782340"/>
                <a:gd name="connsiteY1867" fmla="*/ 6537429 h 8887549"/>
                <a:gd name="connsiteX1868" fmla="*/ 4186798 w 6782340"/>
                <a:gd name="connsiteY1868" fmla="*/ 6527904 h 8887549"/>
                <a:gd name="connsiteX1869" fmla="*/ 4196323 w 6782340"/>
                <a:gd name="connsiteY1869" fmla="*/ 6518379 h 8887549"/>
                <a:gd name="connsiteX1870" fmla="*/ 3874261 w 6782340"/>
                <a:gd name="connsiteY1870" fmla="*/ 6518379 h 8887549"/>
                <a:gd name="connsiteX1871" fmla="*/ 3883786 w 6782340"/>
                <a:gd name="connsiteY1871" fmla="*/ 6527904 h 8887549"/>
                <a:gd name="connsiteX1872" fmla="*/ 3874261 w 6782340"/>
                <a:gd name="connsiteY1872" fmla="*/ 6537429 h 8887549"/>
                <a:gd name="connsiteX1873" fmla="*/ 3864736 w 6782340"/>
                <a:gd name="connsiteY1873" fmla="*/ 6527904 h 8887549"/>
                <a:gd name="connsiteX1874" fmla="*/ 3874261 w 6782340"/>
                <a:gd name="connsiteY1874" fmla="*/ 6518379 h 8887549"/>
                <a:gd name="connsiteX1875" fmla="*/ 3552200 w 6782340"/>
                <a:gd name="connsiteY1875" fmla="*/ 6518379 h 8887549"/>
                <a:gd name="connsiteX1876" fmla="*/ 3561725 w 6782340"/>
                <a:gd name="connsiteY1876" fmla="*/ 6527904 h 8887549"/>
                <a:gd name="connsiteX1877" fmla="*/ 3552200 w 6782340"/>
                <a:gd name="connsiteY1877" fmla="*/ 6537429 h 8887549"/>
                <a:gd name="connsiteX1878" fmla="*/ 3542675 w 6782340"/>
                <a:gd name="connsiteY1878" fmla="*/ 6527904 h 8887549"/>
                <a:gd name="connsiteX1879" fmla="*/ 3552200 w 6782340"/>
                <a:gd name="connsiteY1879" fmla="*/ 6518379 h 8887549"/>
                <a:gd name="connsiteX1880" fmla="*/ 3230140 w 6782340"/>
                <a:gd name="connsiteY1880" fmla="*/ 6518379 h 8887549"/>
                <a:gd name="connsiteX1881" fmla="*/ 3239665 w 6782340"/>
                <a:gd name="connsiteY1881" fmla="*/ 6527904 h 8887549"/>
                <a:gd name="connsiteX1882" fmla="*/ 3230140 w 6782340"/>
                <a:gd name="connsiteY1882" fmla="*/ 6537429 h 8887549"/>
                <a:gd name="connsiteX1883" fmla="*/ 3220615 w 6782340"/>
                <a:gd name="connsiteY1883" fmla="*/ 6527904 h 8887549"/>
                <a:gd name="connsiteX1884" fmla="*/ 3230140 w 6782340"/>
                <a:gd name="connsiteY1884" fmla="*/ 6518379 h 8887549"/>
                <a:gd name="connsiteX1885" fmla="*/ 2908096 w 6782340"/>
                <a:gd name="connsiteY1885" fmla="*/ 6518379 h 8887549"/>
                <a:gd name="connsiteX1886" fmla="*/ 2917622 w 6782340"/>
                <a:gd name="connsiteY1886" fmla="*/ 6527904 h 8887549"/>
                <a:gd name="connsiteX1887" fmla="*/ 2908096 w 6782340"/>
                <a:gd name="connsiteY1887" fmla="*/ 6537429 h 8887549"/>
                <a:gd name="connsiteX1888" fmla="*/ 2898571 w 6782340"/>
                <a:gd name="connsiteY1888" fmla="*/ 6527904 h 8887549"/>
                <a:gd name="connsiteX1889" fmla="*/ 2908096 w 6782340"/>
                <a:gd name="connsiteY1889" fmla="*/ 6518379 h 8887549"/>
                <a:gd name="connsiteX1890" fmla="*/ 2586032 w 6782340"/>
                <a:gd name="connsiteY1890" fmla="*/ 6518379 h 8887549"/>
                <a:gd name="connsiteX1891" fmla="*/ 2595557 w 6782340"/>
                <a:gd name="connsiteY1891" fmla="*/ 6527904 h 8887549"/>
                <a:gd name="connsiteX1892" fmla="*/ 2586032 w 6782340"/>
                <a:gd name="connsiteY1892" fmla="*/ 6537429 h 8887549"/>
                <a:gd name="connsiteX1893" fmla="*/ 2576506 w 6782340"/>
                <a:gd name="connsiteY1893" fmla="*/ 6527904 h 8887549"/>
                <a:gd name="connsiteX1894" fmla="*/ 2586032 w 6782340"/>
                <a:gd name="connsiteY1894" fmla="*/ 6518379 h 8887549"/>
                <a:gd name="connsiteX1895" fmla="*/ 2263973 w 6782340"/>
                <a:gd name="connsiteY1895" fmla="*/ 6518379 h 8887549"/>
                <a:gd name="connsiteX1896" fmla="*/ 2273498 w 6782340"/>
                <a:gd name="connsiteY1896" fmla="*/ 6527904 h 8887549"/>
                <a:gd name="connsiteX1897" fmla="*/ 2263973 w 6782340"/>
                <a:gd name="connsiteY1897" fmla="*/ 6537429 h 8887549"/>
                <a:gd name="connsiteX1898" fmla="*/ 2254447 w 6782340"/>
                <a:gd name="connsiteY1898" fmla="*/ 6527904 h 8887549"/>
                <a:gd name="connsiteX1899" fmla="*/ 2263973 w 6782340"/>
                <a:gd name="connsiteY1899" fmla="*/ 6518379 h 8887549"/>
                <a:gd name="connsiteX1900" fmla="*/ 1941912 w 6782340"/>
                <a:gd name="connsiteY1900" fmla="*/ 6518379 h 8887549"/>
                <a:gd name="connsiteX1901" fmla="*/ 1951438 w 6782340"/>
                <a:gd name="connsiteY1901" fmla="*/ 6527904 h 8887549"/>
                <a:gd name="connsiteX1902" fmla="*/ 1941912 w 6782340"/>
                <a:gd name="connsiteY1902" fmla="*/ 6537429 h 8887549"/>
                <a:gd name="connsiteX1903" fmla="*/ 1932389 w 6782340"/>
                <a:gd name="connsiteY1903" fmla="*/ 6527904 h 8887549"/>
                <a:gd name="connsiteX1904" fmla="*/ 1941912 w 6782340"/>
                <a:gd name="connsiteY1904" fmla="*/ 6518379 h 8887549"/>
                <a:gd name="connsiteX1905" fmla="*/ 1619854 w 6782340"/>
                <a:gd name="connsiteY1905" fmla="*/ 6518379 h 8887549"/>
                <a:gd name="connsiteX1906" fmla="*/ 1629379 w 6782340"/>
                <a:gd name="connsiteY1906" fmla="*/ 6527904 h 8887549"/>
                <a:gd name="connsiteX1907" fmla="*/ 1619854 w 6782340"/>
                <a:gd name="connsiteY1907" fmla="*/ 6537429 h 8887549"/>
                <a:gd name="connsiteX1908" fmla="*/ 1610329 w 6782340"/>
                <a:gd name="connsiteY1908" fmla="*/ 6527904 h 8887549"/>
                <a:gd name="connsiteX1909" fmla="*/ 1619854 w 6782340"/>
                <a:gd name="connsiteY1909" fmla="*/ 6518379 h 8887549"/>
                <a:gd name="connsiteX1910" fmla="*/ 1297790 w 6782340"/>
                <a:gd name="connsiteY1910" fmla="*/ 6518379 h 8887549"/>
                <a:gd name="connsiteX1911" fmla="*/ 1307316 w 6782340"/>
                <a:gd name="connsiteY1911" fmla="*/ 6527904 h 8887549"/>
                <a:gd name="connsiteX1912" fmla="*/ 1297790 w 6782340"/>
                <a:gd name="connsiteY1912" fmla="*/ 6537429 h 8887549"/>
                <a:gd name="connsiteX1913" fmla="*/ 1288265 w 6782340"/>
                <a:gd name="connsiteY1913" fmla="*/ 6527904 h 8887549"/>
                <a:gd name="connsiteX1914" fmla="*/ 1297790 w 6782340"/>
                <a:gd name="connsiteY1914" fmla="*/ 6518379 h 8887549"/>
                <a:gd name="connsiteX1915" fmla="*/ 975728 w 6782340"/>
                <a:gd name="connsiteY1915" fmla="*/ 6518379 h 8887549"/>
                <a:gd name="connsiteX1916" fmla="*/ 985253 w 6782340"/>
                <a:gd name="connsiteY1916" fmla="*/ 6527904 h 8887549"/>
                <a:gd name="connsiteX1917" fmla="*/ 975728 w 6782340"/>
                <a:gd name="connsiteY1917" fmla="*/ 6537429 h 8887549"/>
                <a:gd name="connsiteX1918" fmla="*/ 966203 w 6782340"/>
                <a:gd name="connsiteY1918" fmla="*/ 6527904 h 8887549"/>
                <a:gd name="connsiteX1919" fmla="*/ 975728 w 6782340"/>
                <a:gd name="connsiteY1919" fmla="*/ 6518379 h 8887549"/>
                <a:gd name="connsiteX1920" fmla="*/ 653663 w 6782340"/>
                <a:gd name="connsiteY1920" fmla="*/ 6518379 h 8887549"/>
                <a:gd name="connsiteX1921" fmla="*/ 663188 w 6782340"/>
                <a:gd name="connsiteY1921" fmla="*/ 6527904 h 8887549"/>
                <a:gd name="connsiteX1922" fmla="*/ 653663 w 6782340"/>
                <a:gd name="connsiteY1922" fmla="*/ 6537429 h 8887549"/>
                <a:gd name="connsiteX1923" fmla="*/ 644138 w 6782340"/>
                <a:gd name="connsiteY1923" fmla="*/ 6527904 h 8887549"/>
                <a:gd name="connsiteX1924" fmla="*/ 653663 w 6782340"/>
                <a:gd name="connsiteY1924" fmla="*/ 6518379 h 8887549"/>
                <a:gd name="connsiteX1925" fmla="*/ 331602 w 6782340"/>
                <a:gd name="connsiteY1925" fmla="*/ 6518379 h 8887549"/>
                <a:gd name="connsiteX1926" fmla="*/ 341127 w 6782340"/>
                <a:gd name="connsiteY1926" fmla="*/ 6527904 h 8887549"/>
                <a:gd name="connsiteX1927" fmla="*/ 331602 w 6782340"/>
                <a:gd name="connsiteY1927" fmla="*/ 6537429 h 8887549"/>
                <a:gd name="connsiteX1928" fmla="*/ 322077 w 6782340"/>
                <a:gd name="connsiteY1928" fmla="*/ 6527904 h 8887549"/>
                <a:gd name="connsiteX1929" fmla="*/ 331602 w 6782340"/>
                <a:gd name="connsiteY1929" fmla="*/ 6518379 h 8887549"/>
                <a:gd name="connsiteX1930" fmla="*/ 9542 w 6782340"/>
                <a:gd name="connsiteY1930" fmla="*/ 6518379 h 8887549"/>
                <a:gd name="connsiteX1931" fmla="*/ 19067 w 6782340"/>
                <a:gd name="connsiteY1931" fmla="*/ 6527904 h 8887549"/>
                <a:gd name="connsiteX1932" fmla="*/ 9542 w 6782340"/>
                <a:gd name="connsiteY1932" fmla="*/ 6537429 h 8887549"/>
                <a:gd name="connsiteX1933" fmla="*/ 17 w 6782340"/>
                <a:gd name="connsiteY1933" fmla="*/ 6527904 h 8887549"/>
                <a:gd name="connsiteX1934" fmla="*/ 9542 w 6782340"/>
                <a:gd name="connsiteY1934" fmla="*/ 6518379 h 8887549"/>
                <a:gd name="connsiteX1935" fmla="*/ 6772815 w 6782340"/>
                <a:gd name="connsiteY1935" fmla="*/ 6316592 h 8887549"/>
                <a:gd name="connsiteX1936" fmla="*/ 6782340 w 6782340"/>
                <a:gd name="connsiteY1936" fmla="*/ 6326117 h 8887549"/>
                <a:gd name="connsiteX1937" fmla="*/ 6772815 w 6782340"/>
                <a:gd name="connsiteY1937" fmla="*/ 6335642 h 8887549"/>
                <a:gd name="connsiteX1938" fmla="*/ 6763290 w 6782340"/>
                <a:gd name="connsiteY1938" fmla="*/ 6326117 h 8887549"/>
                <a:gd name="connsiteX1939" fmla="*/ 6772815 w 6782340"/>
                <a:gd name="connsiteY1939" fmla="*/ 6316592 h 8887549"/>
                <a:gd name="connsiteX1940" fmla="*/ 6450754 w 6782340"/>
                <a:gd name="connsiteY1940" fmla="*/ 6316592 h 8887549"/>
                <a:gd name="connsiteX1941" fmla="*/ 6460279 w 6782340"/>
                <a:gd name="connsiteY1941" fmla="*/ 6326117 h 8887549"/>
                <a:gd name="connsiteX1942" fmla="*/ 6450754 w 6782340"/>
                <a:gd name="connsiteY1942" fmla="*/ 6335642 h 8887549"/>
                <a:gd name="connsiteX1943" fmla="*/ 6441229 w 6782340"/>
                <a:gd name="connsiteY1943" fmla="*/ 6326117 h 8887549"/>
                <a:gd name="connsiteX1944" fmla="*/ 6450754 w 6782340"/>
                <a:gd name="connsiteY1944" fmla="*/ 6316592 h 8887549"/>
                <a:gd name="connsiteX1945" fmla="*/ 6128692 w 6782340"/>
                <a:gd name="connsiteY1945" fmla="*/ 6316592 h 8887549"/>
                <a:gd name="connsiteX1946" fmla="*/ 6138217 w 6782340"/>
                <a:gd name="connsiteY1946" fmla="*/ 6326117 h 8887549"/>
                <a:gd name="connsiteX1947" fmla="*/ 6128692 w 6782340"/>
                <a:gd name="connsiteY1947" fmla="*/ 6335642 h 8887549"/>
                <a:gd name="connsiteX1948" fmla="*/ 6119167 w 6782340"/>
                <a:gd name="connsiteY1948" fmla="*/ 6326117 h 8887549"/>
                <a:gd name="connsiteX1949" fmla="*/ 6128692 w 6782340"/>
                <a:gd name="connsiteY1949" fmla="*/ 6316592 h 8887549"/>
                <a:gd name="connsiteX1950" fmla="*/ 5806630 w 6782340"/>
                <a:gd name="connsiteY1950" fmla="*/ 6316592 h 8887549"/>
                <a:gd name="connsiteX1951" fmla="*/ 5816155 w 6782340"/>
                <a:gd name="connsiteY1951" fmla="*/ 6326117 h 8887549"/>
                <a:gd name="connsiteX1952" fmla="*/ 5806630 w 6782340"/>
                <a:gd name="connsiteY1952" fmla="*/ 6335642 h 8887549"/>
                <a:gd name="connsiteX1953" fmla="*/ 5797105 w 6782340"/>
                <a:gd name="connsiteY1953" fmla="*/ 6326117 h 8887549"/>
                <a:gd name="connsiteX1954" fmla="*/ 5806630 w 6782340"/>
                <a:gd name="connsiteY1954" fmla="*/ 6316592 h 8887549"/>
                <a:gd name="connsiteX1955" fmla="*/ 5484569 w 6782340"/>
                <a:gd name="connsiteY1955" fmla="*/ 6316592 h 8887549"/>
                <a:gd name="connsiteX1956" fmla="*/ 5494094 w 6782340"/>
                <a:gd name="connsiteY1956" fmla="*/ 6326117 h 8887549"/>
                <a:gd name="connsiteX1957" fmla="*/ 5484569 w 6782340"/>
                <a:gd name="connsiteY1957" fmla="*/ 6335642 h 8887549"/>
                <a:gd name="connsiteX1958" fmla="*/ 5475044 w 6782340"/>
                <a:gd name="connsiteY1958" fmla="*/ 6326117 h 8887549"/>
                <a:gd name="connsiteX1959" fmla="*/ 5484569 w 6782340"/>
                <a:gd name="connsiteY1959" fmla="*/ 6316592 h 8887549"/>
                <a:gd name="connsiteX1960" fmla="*/ 5162507 w 6782340"/>
                <a:gd name="connsiteY1960" fmla="*/ 6316592 h 8887549"/>
                <a:gd name="connsiteX1961" fmla="*/ 5172032 w 6782340"/>
                <a:gd name="connsiteY1961" fmla="*/ 6326117 h 8887549"/>
                <a:gd name="connsiteX1962" fmla="*/ 5162507 w 6782340"/>
                <a:gd name="connsiteY1962" fmla="*/ 6335642 h 8887549"/>
                <a:gd name="connsiteX1963" fmla="*/ 5152982 w 6782340"/>
                <a:gd name="connsiteY1963" fmla="*/ 6326117 h 8887549"/>
                <a:gd name="connsiteX1964" fmla="*/ 5162507 w 6782340"/>
                <a:gd name="connsiteY1964" fmla="*/ 6316592 h 8887549"/>
                <a:gd name="connsiteX1965" fmla="*/ 4840446 w 6782340"/>
                <a:gd name="connsiteY1965" fmla="*/ 6316592 h 8887549"/>
                <a:gd name="connsiteX1966" fmla="*/ 4849971 w 6782340"/>
                <a:gd name="connsiteY1966" fmla="*/ 6326117 h 8887549"/>
                <a:gd name="connsiteX1967" fmla="*/ 4840446 w 6782340"/>
                <a:gd name="connsiteY1967" fmla="*/ 6335642 h 8887549"/>
                <a:gd name="connsiteX1968" fmla="*/ 4830921 w 6782340"/>
                <a:gd name="connsiteY1968" fmla="*/ 6326117 h 8887549"/>
                <a:gd name="connsiteX1969" fmla="*/ 4840446 w 6782340"/>
                <a:gd name="connsiteY1969" fmla="*/ 6316592 h 8887549"/>
                <a:gd name="connsiteX1970" fmla="*/ 4518385 w 6782340"/>
                <a:gd name="connsiteY1970" fmla="*/ 6316592 h 8887549"/>
                <a:gd name="connsiteX1971" fmla="*/ 4527910 w 6782340"/>
                <a:gd name="connsiteY1971" fmla="*/ 6326117 h 8887549"/>
                <a:gd name="connsiteX1972" fmla="*/ 4518385 w 6782340"/>
                <a:gd name="connsiteY1972" fmla="*/ 6335642 h 8887549"/>
                <a:gd name="connsiteX1973" fmla="*/ 4508860 w 6782340"/>
                <a:gd name="connsiteY1973" fmla="*/ 6326117 h 8887549"/>
                <a:gd name="connsiteX1974" fmla="*/ 4518385 w 6782340"/>
                <a:gd name="connsiteY1974" fmla="*/ 6316592 h 8887549"/>
                <a:gd name="connsiteX1975" fmla="*/ 4196323 w 6782340"/>
                <a:gd name="connsiteY1975" fmla="*/ 6316592 h 8887549"/>
                <a:gd name="connsiteX1976" fmla="*/ 4205848 w 6782340"/>
                <a:gd name="connsiteY1976" fmla="*/ 6326117 h 8887549"/>
                <a:gd name="connsiteX1977" fmla="*/ 4196323 w 6782340"/>
                <a:gd name="connsiteY1977" fmla="*/ 6335642 h 8887549"/>
                <a:gd name="connsiteX1978" fmla="*/ 4186798 w 6782340"/>
                <a:gd name="connsiteY1978" fmla="*/ 6326117 h 8887549"/>
                <a:gd name="connsiteX1979" fmla="*/ 4196323 w 6782340"/>
                <a:gd name="connsiteY1979" fmla="*/ 6316592 h 8887549"/>
                <a:gd name="connsiteX1980" fmla="*/ 3874261 w 6782340"/>
                <a:gd name="connsiteY1980" fmla="*/ 6316592 h 8887549"/>
                <a:gd name="connsiteX1981" fmla="*/ 3883786 w 6782340"/>
                <a:gd name="connsiteY1981" fmla="*/ 6326117 h 8887549"/>
                <a:gd name="connsiteX1982" fmla="*/ 3874261 w 6782340"/>
                <a:gd name="connsiteY1982" fmla="*/ 6335642 h 8887549"/>
                <a:gd name="connsiteX1983" fmla="*/ 3864736 w 6782340"/>
                <a:gd name="connsiteY1983" fmla="*/ 6326117 h 8887549"/>
                <a:gd name="connsiteX1984" fmla="*/ 3874261 w 6782340"/>
                <a:gd name="connsiteY1984" fmla="*/ 6316592 h 8887549"/>
                <a:gd name="connsiteX1985" fmla="*/ 3552200 w 6782340"/>
                <a:gd name="connsiteY1985" fmla="*/ 6316592 h 8887549"/>
                <a:gd name="connsiteX1986" fmla="*/ 3561725 w 6782340"/>
                <a:gd name="connsiteY1986" fmla="*/ 6326117 h 8887549"/>
                <a:gd name="connsiteX1987" fmla="*/ 3552200 w 6782340"/>
                <a:gd name="connsiteY1987" fmla="*/ 6335642 h 8887549"/>
                <a:gd name="connsiteX1988" fmla="*/ 3542675 w 6782340"/>
                <a:gd name="connsiteY1988" fmla="*/ 6326117 h 8887549"/>
                <a:gd name="connsiteX1989" fmla="*/ 3552200 w 6782340"/>
                <a:gd name="connsiteY1989" fmla="*/ 6316592 h 8887549"/>
                <a:gd name="connsiteX1990" fmla="*/ 3230140 w 6782340"/>
                <a:gd name="connsiteY1990" fmla="*/ 6316592 h 8887549"/>
                <a:gd name="connsiteX1991" fmla="*/ 3239665 w 6782340"/>
                <a:gd name="connsiteY1991" fmla="*/ 6326117 h 8887549"/>
                <a:gd name="connsiteX1992" fmla="*/ 3230140 w 6782340"/>
                <a:gd name="connsiteY1992" fmla="*/ 6335642 h 8887549"/>
                <a:gd name="connsiteX1993" fmla="*/ 3220615 w 6782340"/>
                <a:gd name="connsiteY1993" fmla="*/ 6326117 h 8887549"/>
                <a:gd name="connsiteX1994" fmla="*/ 3230140 w 6782340"/>
                <a:gd name="connsiteY1994" fmla="*/ 6316592 h 8887549"/>
                <a:gd name="connsiteX1995" fmla="*/ 2908099 w 6782340"/>
                <a:gd name="connsiteY1995" fmla="*/ 6316592 h 8887549"/>
                <a:gd name="connsiteX1996" fmla="*/ 2917624 w 6782340"/>
                <a:gd name="connsiteY1996" fmla="*/ 6326117 h 8887549"/>
                <a:gd name="connsiteX1997" fmla="*/ 2908099 w 6782340"/>
                <a:gd name="connsiteY1997" fmla="*/ 6335642 h 8887549"/>
                <a:gd name="connsiteX1998" fmla="*/ 2898573 w 6782340"/>
                <a:gd name="connsiteY1998" fmla="*/ 6326117 h 8887549"/>
                <a:gd name="connsiteX1999" fmla="*/ 2908099 w 6782340"/>
                <a:gd name="connsiteY1999" fmla="*/ 6316592 h 8887549"/>
                <a:gd name="connsiteX2000" fmla="*/ 2586033 w 6782340"/>
                <a:gd name="connsiteY2000" fmla="*/ 6316592 h 8887549"/>
                <a:gd name="connsiteX2001" fmla="*/ 2595559 w 6782340"/>
                <a:gd name="connsiteY2001" fmla="*/ 6326117 h 8887549"/>
                <a:gd name="connsiteX2002" fmla="*/ 2586033 w 6782340"/>
                <a:gd name="connsiteY2002" fmla="*/ 6335642 h 8887549"/>
                <a:gd name="connsiteX2003" fmla="*/ 2576508 w 6782340"/>
                <a:gd name="connsiteY2003" fmla="*/ 6326117 h 8887549"/>
                <a:gd name="connsiteX2004" fmla="*/ 2586033 w 6782340"/>
                <a:gd name="connsiteY2004" fmla="*/ 6316592 h 8887549"/>
                <a:gd name="connsiteX2005" fmla="*/ 2263975 w 6782340"/>
                <a:gd name="connsiteY2005" fmla="*/ 6316592 h 8887549"/>
                <a:gd name="connsiteX2006" fmla="*/ 2273499 w 6782340"/>
                <a:gd name="connsiteY2006" fmla="*/ 6326117 h 8887549"/>
                <a:gd name="connsiteX2007" fmla="*/ 2263975 w 6782340"/>
                <a:gd name="connsiteY2007" fmla="*/ 6335642 h 8887549"/>
                <a:gd name="connsiteX2008" fmla="*/ 2254449 w 6782340"/>
                <a:gd name="connsiteY2008" fmla="*/ 6326117 h 8887549"/>
                <a:gd name="connsiteX2009" fmla="*/ 2263975 w 6782340"/>
                <a:gd name="connsiteY2009" fmla="*/ 6316592 h 8887549"/>
                <a:gd name="connsiteX2010" fmla="*/ 1941914 w 6782340"/>
                <a:gd name="connsiteY2010" fmla="*/ 6316592 h 8887549"/>
                <a:gd name="connsiteX2011" fmla="*/ 1951440 w 6782340"/>
                <a:gd name="connsiteY2011" fmla="*/ 6326117 h 8887549"/>
                <a:gd name="connsiteX2012" fmla="*/ 1941914 w 6782340"/>
                <a:gd name="connsiteY2012" fmla="*/ 6335642 h 8887549"/>
                <a:gd name="connsiteX2013" fmla="*/ 1932392 w 6782340"/>
                <a:gd name="connsiteY2013" fmla="*/ 6326117 h 8887549"/>
                <a:gd name="connsiteX2014" fmla="*/ 1941914 w 6782340"/>
                <a:gd name="connsiteY2014" fmla="*/ 6316592 h 8887549"/>
                <a:gd name="connsiteX2015" fmla="*/ 1619856 w 6782340"/>
                <a:gd name="connsiteY2015" fmla="*/ 6316592 h 8887549"/>
                <a:gd name="connsiteX2016" fmla="*/ 1629382 w 6782340"/>
                <a:gd name="connsiteY2016" fmla="*/ 6326117 h 8887549"/>
                <a:gd name="connsiteX2017" fmla="*/ 1619856 w 6782340"/>
                <a:gd name="connsiteY2017" fmla="*/ 6335642 h 8887549"/>
                <a:gd name="connsiteX2018" fmla="*/ 1610332 w 6782340"/>
                <a:gd name="connsiteY2018" fmla="*/ 6326117 h 8887549"/>
                <a:gd name="connsiteX2019" fmla="*/ 1619856 w 6782340"/>
                <a:gd name="connsiteY2019" fmla="*/ 6316592 h 8887549"/>
                <a:gd name="connsiteX2020" fmla="*/ 1297793 w 6782340"/>
                <a:gd name="connsiteY2020" fmla="*/ 6316592 h 8887549"/>
                <a:gd name="connsiteX2021" fmla="*/ 1307318 w 6782340"/>
                <a:gd name="connsiteY2021" fmla="*/ 6326117 h 8887549"/>
                <a:gd name="connsiteX2022" fmla="*/ 1297793 w 6782340"/>
                <a:gd name="connsiteY2022" fmla="*/ 6335642 h 8887549"/>
                <a:gd name="connsiteX2023" fmla="*/ 1288268 w 6782340"/>
                <a:gd name="connsiteY2023" fmla="*/ 6326117 h 8887549"/>
                <a:gd name="connsiteX2024" fmla="*/ 1297793 w 6782340"/>
                <a:gd name="connsiteY2024" fmla="*/ 6316592 h 8887549"/>
                <a:gd name="connsiteX2025" fmla="*/ 975731 w 6782340"/>
                <a:gd name="connsiteY2025" fmla="*/ 6316592 h 8887549"/>
                <a:gd name="connsiteX2026" fmla="*/ 985256 w 6782340"/>
                <a:gd name="connsiteY2026" fmla="*/ 6326117 h 8887549"/>
                <a:gd name="connsiteX2027" fmla="*/ 975731 w 6782340"/>
                <a:gd name="connsiteY2027" fmla="*/ 6335642 h 8887549"/>
                <a:gd name="connsiteX2028" fmla="*/ 966206 w 6782340"/>
                <a:gd name="connsiteY2028" fmla="*/ 6326117 h 8887549"/>
                <a:gd name="connsiteX2029" fmla="*/ 975731 w 6782340"/>
                <a:gd name="connsiteY2029" fmla="*/ 6316592 h 8887549"/>
                <a:gd name="connsiteX2030" fmla="*/ 653665 w 6782340"/>
                <a:gd name="connsiteY2030" fmla="*/ 6316592 h 8887549"/>
                <a:gd name="connsiteX2031" fmla="*/ 663190 w 6782340"/>
                <a:gd name="connsiteY2031" fmla="*/ 6326117 h 8887549"/>
                <a:gd name="connsiteX2032" fmla="*/ 653665 w 6782340"/>
                <a:gd name="connsiteY2032" fmla="*/ 6335642 h 8887549"/>
                <a:gd name="connsiteX2033" fmla="*/ 644140 w 6782340"/>
                <a:gd name="connsiteY2033" fmla="*/ 6326117 h 8887549"/>
                <a:gd name="connsiteX2034" fmla="*/ 653665 w 6782340"/>
                <a:gd name="connsiteY2034" fmla="*/ 6316592 h 8887549"/>
                <a:gd name="connsiteX2035" fmla="*/ 331604 w 6782340"/>
                <a:gd name="connsiteY2035" fmla="*/ 6316592 h 8887549"/>
                <a:gd name="connsiteX2036" fmla="*/ 341129 w 6782340"/>
                <a:gd name="connsiteY2036" fmla="*/ 6326117 h 8887549"/>
                <a:gd name="connsiteX2037" fmla="*/ 331604 w 6782340"/>
                <a:gd name="connsiteY2037" fmla="*/ 6335642 h 8887549"/>
                <a:gd name="connsiteX2038" fmla="*/ 322079 w 6782340"/>
                <a:gd name="connsiteY2038" fmla="*/ 6326117 h 8887549"/>
                <a:gd name="connsiteX2039" fmla="*/ 331604 w 6782340"/>
                <a:gd name="connsiteY2039" fmla="*/ 6316592 h 8887549"/>
                <a:gd name="connsiteX2040" fmla="*/ 9544 w 6782340"/>
                <a:gd name="connsiteY2040" fmla="*/ 6316592 h 8887549"/>
                <a:gd name="connsiteX2041" fmla="*/ 19069 w 6782340"/>
                <a:gd name="connsiteY2041" fmla="*/ 6326117 h 8887549"/>
                <a:gd name="connsiteX2042" fmla="*/ 9544 w 6782340"/>
                <a:gd name="connsiteY2042" fmla="*/ 6335642 h 8887549"/>
                <a:gd name="connsiteX2043" fmla="*/ 19 w 6782340"/>
                <a:gd name="connsiteY2043" fmla="*/ 6326117 h 8887549"/>
                <a:gd name="connsiteX2044" fmla="*/ 9544 w 6782340"/>
                <a:gd name="connsiteY2044" fmla="*/ 6316592 h 8887549"/>
                <a:gd name="connsiteX2045" fmla="*/ 6611784 w 6782340"/>
                <a:gd name="connsiteY2045" fmla="*/ 6234833 h 8887549"/>
                <a:gd name="connsiteX2046" fmla="*/ 6621309 w 6782340"/>
                <a:gd name="connsiteY2046" fmla="*/ 6244358 h 8887549"/>
                <a:gd name="connsiteX2047" fmla="*/ 6611784 w 6782340"/>
                <a:gd name="connsiteY2047" fmla="*/ 6253883 h 8887549"/>
                <a:gd name="connsiteX2048" fmla="*/ 6602259 w 6782340"/>
                <a:gd name="connsiteY2048" fmla="*/ 6244358 h 8887549"/>
                <a:gd name="connsiteX2049" fmla="*/ 6611784 w 6782340"/>
                <a:gd name="connsiteY2049" fmla="*/ 6234833 h 8887549"/>
                <a:gd name="connsiteX2050" fmla="*/ 6289722 w 6782340"/>
                <a:gd name="connsiteY2050" fmla="*/ 6234833 h 8887549"/>
                <a:gd name="connsiteX2051" fmla="*/ 6299247 w 6782340"/>
                <a:gd name="connsiteY2051" fmla="*/ 6244358 h 8887549"/>
                <a:gd name="connsiteX2052" fmla="*/ 6289722 w 6782340"/>
                <a:gd name="connsiteY2052" fmla="*/ 6253883 h 8887549"/>
                <a:gd name="connsiteX2053" fmla="*/ 6280197 w 6782340"/>
                <a:gd name="connsiteY2053" fmla="*/ 6244358 h 8887549"/>
                <a:gd name="connsiteX2054" fmla="*/ 6289722 w 6782340"/>
                <a:gd name="connsiteY2054" fmla="*/ 6234833 h 8887549"/>
                <a:gd name="connsiteX2055" fmla="*/ 5967661 w 6782340"/>
                <a:gd name="connsiteY2055" fmla="*/ 6234833 h 8887549"/>
                <a:gd name="connsiteX2056" fmla="*/ 5977186 w 6782340"/>
                <a:gd name="connsiteY2056" fmla="*/ 6244358 h 8887549"/>
                <a:gd name="connsiteX2057" fmla="*/ 5967661 w 6782340"/>
                <a:gd name="connsiteY2057" fmla="*/ 6253883 h 8887549"/>
                <a:gd name="connsiteX2058" fmla="*/ 5958136 w 6782340"/>
                <a:gd name="connsiteY2058" fmla="*/ 6244358 h 8887549"/>
                <a:gd name="connsiteX2059" fmla="*/ 5967661 w 6782340"/>
                <a:gd name="connsiteY2059" fmla="*/ 6234833 h 8887549"/>
                <a:gd name="connsiteX2060" fmla="*/ 5645600 w 6782340"/>
                <a:gd name="connsiteY2060" fmla="*/ 6234833 h 8887549"/>
                <a:gd name="connsiteX2061" fmla="*/ 5655125 w 6782340"/>
                <a:gd name="connsiteY2061" fmla="*/ 6244358 h 8887549"/>
                <a:gd name="connsiteX2062" fmla="*/ 5645600 w 6782340"/>
                <a:gd name="connsiteY2062" fmla="*/ 6253883 h 8887549"/>
                <a:gd name="connsiteX2063" fmla="*/ 5636075 w 6782340"/>
                <a:gd name="connsiteY2063" fmla="*/ 6244358 h 8887549"/>
                <a:gd name="connsiteX2064" fmla="*/ 5645600 w 6782340"/>
                <a:gd name="connsiteY2064" fmla="*/ 6234833 h 8887549"/>
                <a:gd name="connsiteX2065" fmla="*/ 5323538 w 6782340"/>
                <a:gd name="connsiteY2065" fmla="*/ 6234833 h 8887549"/>
                <a:gd name="connsiteX2066" fmla="*/ 5333063 w 6782340"/>
                <a:gd name="connsiteY2066" fmla="*/ 6244358 h 8887549"/>
                <a:gd name="connsiteX2067" fmla="*/ 5323538 w 6782340"/>
                <a:gd name="connsiteY2067" fmla="*/ 6253883 h 8887549"/>
                <a:gd name="connsiteX2068" fmla="*/ 5314013 w 6782340"/>
                <a:gd name="connsiteY2068" fmla="*/ 6244358 h 8887549"/>
                <a:gd name="connsiteX2069" fmla="*/ 5323538 w 6782340"/>
                <a:gd name="connsiteY2069" fmla="*/ 6234833 h 8887549"/>
                <a:gd name="connsiteX2070" fmla="*/ 5001476 w 6782340"/>
                <a:gd name="connsiteY2070" fmla="*/ 6234833 h 8887549"/>
                <a:gd name="connsiteX2071" fmla="*/ 5011001 w 6782340"/>
                <a:gd name="connsiteY2071" fmla="*/ 6244358 h 8887549"/>
                <a:gd name="connsiteX2072" fmla="*/ 5001476 w 6782340"/>
                <a:gd name="connsiteY2072" fmla="*/ 6253883 h 8887549"/>
                <a:gd name="connsiteX2073" fmla="*/ 4991951 w 6782340"/>
                <a:gd name="connsiteY2073" fmla="*/ 6244358 h 8887549"/>
                <a:gd name="connsiteX2074" fmla="*/ 5001476 w 6782340"/>
                <a:gd name="connsiteY2074" fmla="*/ 6234833 h 8887549"/>
                <a:gd name="connsiteX2075" fmla="*/ 4679415 w 6782340"/>
                <a:gd name="connsiteY2075" fmla="*/ 6234833 h 8887549"/>
                <a:gd name="connsiteX2076" fmla="*/ 4688940 w 6782340"/>
                <a:gd name="connsiteY2076" fmla="*/ 6244358 h 8887549"/>
                <a:gd name="connsiteX2077" fmla="*/ 4679415 w 6782340"/>
                <a:gd name="connsiteY2077" fmla="*/ 6253883 h 8887549"/>
                <a:gd name="connsiteX2078" fmla="*/ 4669890 w 6782340"/>
                <a:gd name="connsiteY2078" fmla="*/ 6244358 h 8887549"/>
                <a:gd name="connsiteX2079" fmla="*/ 4679415 w 6782340"/>
                <a:gd name="connsiteY2079" fmla="*/ 6234833 h 8887549"/>
                <a:gd name="connsiteX2080" fmla="*/ 4357353 w 6782340"/>
                <a:gd name="connsiteY2080" fmla="*/ 6234833 h 8887549"/>
                <a:gd name="connsiteX2081" fmla="*/ 4366878 w 6782340"/>
                <a:gd name="connsiteY2081" fmla="*/ 6244358 h 8887549"/>
                <a:gd name="connsiteX2082" fmla="*/ 4357353 w 6782340"/>
                <a:gd name="connsiteY2082" fmla="*/ 6253883 h 8887549"/>
                <a:gd name="connsiteX2083" fmla="*/ 4347828 w 6782340"/>
                <a:gd name="connsiteY2083" fmla="*/ 6244358 h 8887549"/>
                <a:gd name="connsiteX2084" fmla="*/ 4357353 w 6782340"/>
                <a:gd name="connsiteY2084" fmla="*/ 6234833 h 8887549"/>
                <a:gd name="connsiteX2085" fmla="*/ 4035292 w 6782340"/>
                <a:gd name="connsiteY2085" fmla="*/ 6234833 h 8887549"/>
                <a:gd name="connsiteX2086" fmla="*/ 4044817 w 6782340"/>
                <a:gd name="connsiteY2086" fmla="*/ 6244358 h 8887549"/>
                <a:gd name="connsiteX2087" fmla="*/ 4035292 w 6782340"/>
                <a:gd name="connsiteY2087" fmla="*/ 6253883 h 8887549"/>
                <a:gd name="connsiteX2088" fmla="*/ 4025767 w 6782340"/>
                <a:gd name="connsiteY2088" fmla="*/ 6244358 h 8887549"/>
                <a:gd name="connsiteX2089" fmla="*/ 4035292 w 6782340"/>
                <a:gd name="connsiteY2089" fmla="*/ 6234833 h 8887549"/>
                <a:gd name="connsiteX2090" fmla="*/ 3713231 w 6782340"/>
                <a:gd name="connsiteY2090" fmla="*/ 6234833 h 8887549"/>
                <a:gd name="connsiteX2091" fmla="*/ 3722756 w 6782340"/>
                <a:gd name="connsiteY2091" fmla="*/ 6244358 h 8887549"/>
                <a:gd name="connsiteX2092" fmla="*/ 3713231 w 6782340"/>
                <a:gd name="connsiteY2092" fmla="*/ 6253883 h 8887549"/>
                <a:gd name="connsiteX2093" fmla="*/ 3703706 w 6782340"/>
                <a:gd name="connsiteY2093" fmla="*/ 6244358 h 8887549"/>
                <a:gd name="connsiteX2094" fmla="*/ 3713231 w 6782340"/>
                <a:gd name="connsiteY2094" fmla="*/ 6234833 h 8887549"/>
                <a:gd name="connsiteX2095" fmla="*/ 3391178 w 6782340"/>
                <a:gd name="connsiteY2095" fmla="*/ 6234833 h 8887549"/>
                <a:gd name="connsiteX2096" fmla="*/ 3400703 w 6782340"/>
                <a:gd name="connsiteY2096" fmla="*/ 6244358 h 8887549"/>
                <a:gd name="connsiteX2097" fmla="*/ 3391178 w 6782340"/>
                <a:gd name="connsiteY2097" fmla="*/ 6253883 h 8887549"/>
                <a:gd name="connsiteX2098" fmla="*/ 3381806 w 6782340"/>
                <a:gd name="connsiteY2098" fmla="*/ 6244358 h 8887549"/>
                <a:gd name="connsiteX2099" fmla="*/ 3391178 w 6782340"/>
                <a:gd name="connsiteY2099" fmla="*/ 6234833 h 8887549"/>
                <a:gd name="connsiteX2100" fmla="*/ 3069176 w 6782340"/>
                <a:gd name="connsiteY2100" fmla="*/ 6234833 h 8887549"/>
                <a:gd name="connsiteX2101" fmla="*/ 3078693 w 6782340"/>
                <a:gd name="connsiteY2101" fmla="*/ 6244358 h 8887549"/>
                <a:gd name="connsiteX2102" fmla="*/ 3069176 w 6782340"/>
                <a:gd name="connsiteY2102" fmla="*/ 6253883 h 8887549"/>
                <a:gd name="connsiteX2103" fmla="*/ 3059652 w 6782340"/>
                <a:gd name="connsiteY2103" fmla="*/ 6244358 h 8887549"/>
                <a:gd name="connsiteX2104" fmla="*/ 3069176 w 6782340"/>
                <a:gd name="connsiteY2104" fmla="*/ 6234833 h 8887549"/>
                <a:gd name="connsiteX2105" fmla="*/ 2747137 w 6782340"/>
                <a:gd name="connsiteY2105" fmla="*/ 6234833 h 8887549"/>
                <a:gd name="connsiteX2106" fmla="*/ 2756663 w 6782340"/>
                <a:gd name="connsiteY2106" fmla="*/ 6244358 h 8887549"/>
                <a:gd name="connsiteX2107" fmla="*/ 2747137 w 6782340"/>
                <a:gd name="connsiteY2107" fmla="*/ 6253883 h 8887549"/>
                <a:gd name="connsiteX2108" fmla="*/ 2737612 w 6782340"/>
                <a:gd name="connsiteY2108" fmla="*/ 6244358 h 8887549"/>
                <a:gd name="connsiteX2109" fmla="*/ 2747137 w 6782340"/>
                <a:gd name="connsiteY2109" fmla="*/ 6234833 h 8887549"/>
                <a:gd name="connsiteX2110" fmla="*/ 2425051 w 6782340"/>
                <a:gd name="connsiteY2110" fmla="*/ 6234833 h 8887549"/>
                <a:gd name="connsiteX2111" fmla="*/ 2434575 w 6782340"/>
                <a:gd name="connsiteY2111" fmla="*/ 6244358 h 8887549"/>
                <a:gd name="connsiteX2112" fmla="*/ 2425051 w 6782340"/>
                <a:gd name="connsiteY2112" fmla="*/ 6253883 h 8887549"/>
                <a:gd name="connsiteX2113" fmla="*/ 2415527 w 6782340"/>
                <a:gd name="connsiteY2113" fmla="*/ 6244358 h 8887549"/>
                <a:gd name="connsiteX2114" fmla="*/ 2425051 w 6782340"/>
                <a:gd name="connsiteY2114" fmla="*/ 6234833 h 8887549"/>
                <a:gd name="connsiteX2115" fmla="*/ 2103013 w 6782340"/>
                <a:gd name="connsiteY2115" fmla="*/ 6234833 h 8887549"/>
                <a:gd name="connsiteX2116" fmla="*/ 2112517 w 6782340"/>
                <a:gd name="connsiteY2116" fmla="*/ 6244358 h 8887549"/>
                <a:gd name="connsiteX2117" fmla="*/ 2103013 w 6782340"/>
                <a:gd name="connsiteY2117" fmla="*/ 6253883 h 8887549"/>
                <a:gd name="connsiteX2118" fmla="*/ 2093466 w 6782340"/>
                <a:gd name="connsiteY2118" fmla="*/ 6244358 h 8887549"/>
                <a:gd name="connsiteX2119" fmla="*/ 2103013 w 6782340"/>
                <a:gd name="connsiteY2119" fmla="*/ 6234833 h 8887549"/>
                <a:gd name="connsiteX2120" fmla="*/ 1780954 w 6782340"/>
                <a:gd name="connsiteY2120" fmla="*/ 6234833 h 8887549"/>
                <a:gd name="connsiteX2121" fmla="*/ 1790479 w 6782340"/>
                <a:gd name="connsiteY2121" fmla="*/ 6244358 h 8887549"/>
                <a:gd name="connsiteX2122" fmla="*/ 1780954 w 6782340"/>
                <a:gd name="connsiteY2122" fmla="*/ 6253883 h 8887549"/>
                <a:gd name="connsiteX2123" fmla="*/ 1771416 w 6782340"/>
                <a:gd name="connsiteY2123" fmla="*/ 6244358 h 8887549"/>
                <a:gd name="connsiteX2124" fmla="*/ 1780954 w 6782340"/>
                <a:gd name="connsiteY2124" fmla="*/ 6234833 h 8887549"/>
                <a:gd name="connsiteX2125" fmla="*/ 1458907 w 6782340"/>
                <a:gd name="connsiteY2125" fmla="*/ 6234833 h 8887549"/>
                <a:gd name="connsiteX2126" fmla="*/ 1468433 w 6782340"/>
                <a:gd name="connsiteY2126" fmla="*/ 6244358 h 8887549"/>
                <a:gd name="connsiteX2127" fmla="*/ 1458907 w 6782340"/>
                <a:gd name="connsiteY2127" fmla="*/ 6253883 h 8887549"/>
                <a:gd name="connsiteX2128" fmla="*/ 1449382 w 6782340"/>
                <a:gd name="connsiteY2128" fmla="*/ 6244358 h 8887549"/>
                <a:gd name="connsiteX2129" fmla="*/ 1458907 w 6782340"/>
                <a:gd name="connsiteY2129" fmla="*/ 6234833 h 8887549"/>
                <a:gd name="connsiteX2130" fmla="*/ 1136837 w 6782340"/>
                <a:gd name="connsiteY2130" fmla="*/ 6234833 h 8887549"/>
                <a:gd name="connsiteX2131" fmla="*/ 1146363 w 6782340"/>
                <a:gd name="connsiteY2131" fmla="*/ 6244358 h 8887549"/>
                <a:gd name="connsiteX2132" fmla="*/ 1136837 w 6782340"/>
                <a:gd name="connsiteY2132" fmla="*/ 6253883 h 8887549"/>
                <a:gd name="connsiteX2133" fmla="*/ 1127312 w 6782340"/>
                <a:gd name="connsiteY2133" fmla="*/ 6244358 h 8887549"/>
                <a:gd name="connsiteX2134" fmla="*/ 1136837 w 6782340"/>
                <a:gd name="connsiteY2134" fmla="*/ 6234833 h 8887549"/>
                <a:gd name="connsiteX2135" fmla="*/ 814773 w 6782340"/>
                <a:gd name="connsiteY2135" fmla="*/ 6234833 h 8887549"/>
                <a:gd name="connsiteX2136" fmla="*/ 824296 w 6782340"/>
                <a:gd name="connsiteY2136" fmla="*/ 6244358 h 8887549"/>
                <a:gd name="connsiteX2137" fmla="*/ 814773 w 6782340"/>
                <a:gd name="connsiteY2137" fmla="*/ 6253883 h 8887549"/>
                <a:gd name="connsiteX2138" fmla="*/ 805257 w 6782340"/>
                <a:gd name="connsiteY2138" fmla="*/ 6244358 h 8887549"/>
                <a:gd name="connsiteX2139" fmla="*/ 814773 w 6782340"/>
                <a:gd name="connsiteY2139" fmla="*/ 6234833 h 8887549"/>
                <a:gd name="connsiteX2140" fmla="*/ 492696 w 6782340"/>
                <a:gd name="connsiteY2140" fmla="*/ 6234833 h 8887549"/>
                <a:gd name="connsiteX2141" fmla="*/ 502221 w 6782340"/>
                <a:gd name="connsiteY2141" fmla="*/ 6244358 h 8887549"/>
                <a:gd name="connsiteX2142" fmla="*/ 492696 w 6782340"/>
                <a:gd name="connsiteY2142" fmla="*/ 6253883 h 8887549"/>
                <a:gd name="connsiteX2143" fmla="*/ 483171 w 6782340"/>
                <a:gd name="connsiteY2143" fmla="*/ 6244358 h 8887549"/>
                <a:gd name="connsiteX2144" fmla="*/ 492696 w 6782340"/>
                <a:gd name="connsiteY2144" fmla="*/ 6234833 h 8887549"/>
                <a:gd name="connsiteX2145" fmla="*/ 170639 w 6782340"/>
                <a:gd name="connsiteY2145" fmla="*/ 6234833 h 8887549"/>
                <a:gd name="connsiteX2146" fmla="*/ 180163 w 6782340"/>
                <a:gd name="connsiteY2146" fmla="*/ 6244358 h 8887549"/>
                <a:gd name="connsiteX2147" fmla="*/ 170639 w 6782340"/>
                <a:gd name="connsiteY2147" fmla="*/ 6253883 h 8887549"/>
                <a:gd name="connsiteX2148" fmla="*/ 161115 w 6782340"/>
                <a:gd name="connsiteY2148" fmla="*/ 6244358 h 8887549"/>
                <a:gd name="connsiteX2149" fmla="*/ 170639 w 6782340"/>
                <a:gd name="connsiteY2149" fmla="*/ 6234833 h 8887549"/>
                <a:gd name="connsiteX2150" fmla="*/ 6611784 w 6782340"/>
                <a:gd name="connsiteY2150" fmla="*/ 6033047 h 8887549"/>
                <a:gd name="connsiteX2151" fmla="*/ 6621309 w 6782340"/>
                <a:gd name="connsiteY2151" fmla="*/ 6042572 h 8887549"/>
                <a:gd name="connsiteX2152" fmla="*/ 6611784 w 6782340"/>
                <a:gd name="connsiteY2152" fmla="*/ 6052097 h 8887549"/>
                <a:gd name="connsiteX2153" fmla="*/ 6602259 w 6782340"/>
                <a:gd name="connsiteY2153" fmla="*/ 6042572 h 8887549"/>
                <a:gd name="connsiteX2154" fmla="*/ 6611784 w 6782340"/>
                <a:gd name="connsiteY2154" fmla="*/ 6033047 h 8887549"/>
                <a:gd name="connsiteX2155" fmla="*/ 6289722 w 6782340"/>
                <a:gd name="connsiteY2155" fmla="*/ 6033047 h 8887549"/>
                <a:gd name="connsiteX2156" fmla="*/ 6299247 w 6782340"/>
                <a:gd name="connsiteY2156" fmla="*/ 6042572 h 8887549"/>
                <a:gd name="connsiteX2157" fmla="*/ 6289722 w 6782340"/>
                <a:gd name="connsiteY2157" fmla="*/ 6052097 h 8887549"/>
                <a:gd name="connsiteX2158" fmla="*/ 6280197 w 6782340"/>
                <a:gd name="connsiteY2158" fmla="*/ 6042572 h 8887549"/>
                <a:gd name="connsiteX2159" fmla="*/ 6289722 w 6782340"/>
                <a:gd name="connsiteY2159" fmla="*/ 6033047 h 8887549"/>
                <a:gd name="connsiteX2160" fmla="*/ 5967661 w 6782340"/>
                <a:gd name="connsiteY2160" fmla="*/ 6033047 h 8887549"/>
                <a:gd name="connsiteX2161" fmla="*/ 5977186 w 6782340"/>
                <a:gd name="connsiteY2161" fmla="*/ 6042572 h 8887549"/>
                <a:gd name="connsiteX2162" fmla="*/ 5967661 w 6782340"/>
                <a:gd name="connsiteY2162" fmla="*/ 6052097 h 8887549"/>
                <a:gd name="connsiteX2163" fmla="*/ 5958136 w 6782340"/>
                <a:gd name="connsiteY2163" fmla="*/ 6042572 h 8887549"/>
                <a:gd name="connsiteX2164" fmla="*/ 5967661 w 6782340"/>
                <a:gd name="connsiteY2164" fmla="*/ 6033047 h 8887549"/>
                <a:gd name="connsiteX2165" fmla="*/ 5645600 w 6782340"/>
                <a:gd name="connsiteY2165" fmla="*/ 6033047 h 8887549"/>
                <a:gd name="connsiteX2166" fmla="*/ 5655125 w 6782340"/>
                <a:gd name="connsiteY2166" fmla="*/ 6042572 h 8887549"/>
                <a:gd name="connsiteX2167" fmla="*/ 5645600 w 6782340"/>
                <a:gd name="connsiteY2167" fmla="*/ 6052097 h 8887549"/>
                <a:gd name="connsiteX2168" fmla="*/ 5636075 w 6782340"/>
                <a:gd name="connsiteY2168" fmla="*/ 6042572 h 8887549"/>
                <a:gd name="connsiteX2169" fmla="*/ 5645600 w 6782340"/>
                <a:gd name="connsiteY2169" fmla="*/ 6033047 h 8887549"/>
                <a:gd name="connsiteX2170" fmla="*/ 5323538 w 6782340"/>
                <a:gd name="connsiteY2170" fmla="*/ 6033047 h 8887549"/>
                <a:gd name="connsiteX2171" fmla="*/ 5333063 w 6782340"/>
                <a:gd name="connsiteY2171" fmla="*/ 6042572 h 8887549"/>
                <a:gd name="connsiteX2172" fmla="*/ 5323538 w 6782340"/>
                <a:gd name="connsiteY2172" fmla="*/ 6052097 h 8887549"/>
                <a:gd name="connsiteX2173" fmla="*/ 5314013 w 6782340"/>
                <a:gd name="connsiteY2173" fmla="*/ 6042572 h 8887549"/>
                <a:gd name="connsiteX2174" fmla="*/ 5323538 w 6782340"/>
                <a:gd name="connsiteY2174" fmla="*/ 6033047 h 8887549"/>
                <a:gd name="connsiteX2175" fmla="*/ 5001476 w 6782340"/>
                <a:gd name="connsiteY2175" fmla="*/ 6033047 h 8887549"/>
                <a:gd name="connsiteX2176" fmla="*/ 5011001 w 6782340"/>
                <a:gd name="connsiteY2176" fmla="*/ 6042572 h 8887549"/>
                <a:gd name="connsiteX2177" fmla="*/ 5001476 w 6782340"/>
                <a:gd name="connsiteY2177" fmla="*/ 6052097 h 8887549"/>
                <a:gd name="connsiteX2178" fmla="*/ 4991951 w 6782340"/>
                <a:gd name="connsiteY2178" fmla="*/ 6042572 h 8887549"/>
                <a:gd name="connsiteX2179" fmla="*/ 5001476 w 6782340"/>
                <a:gd name="connsiteY2179" fmla="*/ 6033047 h 8887549"/>
                <a:gd name="connsiteX2180" fmla="*/ 4679415 w 6782340"/>
                <a:gd name="connsiteY2180" fmla="*/ 6033047 h 8887549"/>
                <a:gd name="connsiteX2181" fmla="*/ 4688940 w 6782340"/>
                <a:gd name="connsiteY2181" fmla="*/ 6042572 h 8887549"/>
                <a:gd name="connsiteX2182" fmla="*/ 4679415 w 6782340"/>
                <a:gd name="connsiteY2182" fmla="*/ 6052097 h 8887549"/>
                <a:gd name="connsiteX2183" fmla="*/ 4669890 w 6782340"/>
                <a:gd name="connsiteY2183" fmla="*/ 6042572 h 8887549"/>
                <a:gd name="connsiteX2184" fmla="*/ 4679415 w 6782340"/>
                <a:gd name="connsiteY2184" fmla="*/ 6033047 h 8887549"/>
                <a:gd name="connsiteX2185" fmla="*/ 4357353 w 6782340"/>
                <a:gd name="connsiteY2185" fmla="*/ 6033047 h 8887549"/>
                <a:gd name="connsiteX2186" fmla="*/ 4366878 w 6782340"/>
                <a:gd name="connsiteY2186" fmla="*/ 6042572 h 8887549"/>
                <a:gd name="connsiteX2187" fmla="*/ 4357353 w 6782340"/>
                <a:gd name="connsiteY2187" fmla="*/ 6052097 h 8887549"/>
                <a:gd name="connsiteX2188" fmla="*/ 4347828 w 6782340"/>
                <a:gd name="connsiteY2188" fmla="*/ 6042572 h 8887549"/>
                <a:gd name="connsiteX2189" fmla="*/ 4357353 w 6782340"/>
                <a:gd name="connsiteY2189" fmla="*/ 6033047 h 8887549"/>
                <a:gd name="connsiteX2190" fmla="*/ 4035292 w 6782340"/>
                <a:gd name="connsiteY2190" fmla="*/ 6033047 h 8887549"/>
                <a:gd name="connsiteX2191" fmla="*/ 4044817 w 6782340"/>
                <a:gd name="connsiteY2191" fmla="*/ 6042572 h 8887549"/>
                <a:gd name="connsiteX2192" fmla="*/ 4035292 w 6782340"/>
                <a:gd name="connsiteY2192" fmla="*/ 6052097 h 8887549"/>
                <a:gd name="connsiteX2193" fmla="*/ 4025767 w 6782340"/>
                <a:gd name="connsiteY2193" fmla="*/ 6042572 h 8887549"/>
                <a:gd name="connsiteX2194" fmla="*/ 4035292 w 6782340"/>
                <a:gd name="connsiteY2194" fmla="*/ 6033047 h 8887549"/>
                <a:gd name="connsiteX2195" fmla="*/ 3713231 w 6782340"/>
                <a:gd name="connsiteY2195" fmla="*/ 6033047 h 8887549"/>
                <a:gd name="connsiteX2196" fmla="*/ 3722756 w 6782340"/>
                <a:gd name="connsiteY2196" fmla="*/ 6042572 h 8887549"/>
                <a:gd name="connsiteX2197" fmla="*/ 3713231 w 6782340"/>
                <a:gd name="connsiteY2197" fmla="*/ 6052097 h 8887549"/>
                <a:gd name="connsiteX2198" fmla="*/ 3703706 w 6782340"/>
                <a:gd name="connsiteY2198" fmla="*/ 6042572 h 8887549"/>
                <a:gd name="connsiteX2199" fmla="*/ 3713231 w 6782340"/>
                <a:gd name="connsiteY2199" fmla="*/ 6033047 h 8887549"/>
                <a:gd name="connsiteX2200" fmla="*/ 3391179 w 6782340"/>
                <a:gd name="connsiteY2200" fmla="*/ 6033047 h 8887549"/>
                <a:gd name="connsiteX2201" fmla="*/ 3400704 w 6782340"/>
                <a:gd name="connsiteY2201" fmla="*/ 6042572 h 8887549"/>
                <a:gd name="connsiteX2202" fmla="*/ 3391179 w 6782340"/>
                <a:gd name="connsiteY2202" fmla="*/ 6052097 h 8887549"/>
                <a:gd name="connsiteX2203" fmla="*/ 3381806 w 6782340"/>
                <a:gd name="connsiteY2203" fmla="*/ 6042572 h 8887549"/>
                <a:gd name="connsiteX2204" fmla="*/ 3391179 w 6782340"/>
                <a:gd name="connsiteY2204" fmla="*/ 6033047 h 8887549"/>
                <a:gd name="connsiteX2205" fmla="*/ 3069176 w 6782340"/>
                <a:gd name="connsiteY2205" fmla="*/ 6033047 h 8887549"/>
                <a:gd name="connsiteX2206" fmla="*/ 3078693 w 6782340"/>
                <a:gd name="connsiteY2206" fmla="*/ 6042572 h 8887549"/>
                <a:gd name="connsiteX2207" fmla="*/ 3069176 w 6782340"/>
                <a:gd name="connsiteY2207" fmla="*/ 6052097 h 8887549"/>
                <a:gd name="connsiteX2208" fmla="*/ 3059652 w 6782340"/>
                <a:gd name="connsiteY2208" fmla="*/ 6042572 h 8887549"/>
                <a:gd name="connsiteX2209" fmla="*/ 3069176 w 6782340"/>
                <a:gd name="connsiteY2209" fmla="*/ 6033047 h 8887549"/>
                <a:gd name="connsiteX2210" fmla="*/ 2747140 w 6782340"/>
                <a:gd name="connsiteY2210" fmla="*/ 6033047 h 8887549"/>
                <a:gd name="connsiteX2211" fmla="*/ 2756665 w 6782340"/>
                <a:gd name="connsiteY2211" fmla="*/ 6042572 h 8887549"/>
                <a:gd name="connsiteX2212" fmla="*/ 2747140 w 6782340"/>
                <a:gd name="connsiteY2212" fmla="*/ 6052097 h 8887549"/>
                <a:gd name="connsiteX2213" fmla="*/ 2737612 w 6782340"/>
                <a:gd name="connsiteY2213" fmla="*/ 6042572 h 8887549"/>
                <a:gd name="connsiteX2214" fmla="*/ 2747140 w 6782340"/>
                <a:gd name="connsiteY2214" fmla="*/ 6033047 h 8887549"/>
                <a:gd name="connsiteX2215" fmla="*/ 2425053 w 6782340"/>
                <a:gd name="connsiteY2215" fmla="*/ 6033047 h 8887549"/>
                <a:gd name="connsiteX2216" fmla="*/ 2434576 w 6782340"/>
                <a:gd name="connsiteY2216" fmla="*/ 6042572 h 8887549"/>
                <a:gd name="connsiteX2217" fmla="*/ 2425053 w 6782340"/>
                <a:gd name="connsiteY2217" fmla="*/ 6052097 h 8887549"/>
                <a:gd name="connsiteX2218" fmla="*/ 2415529 w 6782340"/>
                <a:gd name="connsiteY2218" fmla="*/ 6042572 h 8887549"/>
                <a:gd name="connsiteX2219" fmla="*/ 2425053 w 6782340"/>
                <a:gd name="connsiteY2219" fmla="*/ 6033047 h 8887549"/>
                <a:gd name="connsiteX2220" fmla="*/ 2103016 w 6782340"/>
                <a:gd name="connsiteY2220" fmla="*/ 6033047 h 8887549"/>
                <a:gd name="connsiteX2221" fmla="*/ 2112518 w 6782340"/>
                <a:gd name="connsiteY2221" fmla="*/ 6042572 h 8887549"/>
                <a:gd name="connsiteX2222" fmla="*/ 2103016 w 6782340"/>
                <a:gd name="connsiteY2222" fmla="*/ 6052097 h 8887549"/>
                <a:gd name="connsiteX2223" fmla="*/ 2093467 w 6782340"/>
                <a:gd name="connsiteY2223" fmla="*/ 6042572 h 8887549"/>
                <a:gd name="connsiteX2224" fmla="*/ 2103016 w 6782340"/>
                <a:gd name="connsiteY2224" fmla="*/ 6033047 h 8887549"/>
                <a:gd name="connsiteX2225" fmla="*/ 1780959 w 6782340"/>
                <a:gd name="connsiteY2225" fmla="*/ 6033047 h 8887549"/>
                <a:gd name="connsiteX2226" fmla="*/ 1790482 w 6782340"/>
                <a:gd name="connsiteY2226" fmla="*/ 6042572 h 8887549"/>
                <a:gd name="connsiteX2227" fmla="*/ 1780959 w 6782340"/>
                <a:gd name="connsiteY2227" fmla="*/ 6052097 h 8887549"/>
                <a:gd name="connsiteX2228" fmla="*/ 1771419 w 6782340"/>
                <a:gd name="connsiteY2228" fmla="*/ 6042572 h 8887549"/>
                <a:gd name="connsiteX2229" fmla="*/ 1780959 w 6782340"/>
                <a:gd name="connsiteY2229" fmla="*/ 6033047 h 8887549"/>
                <a:gd name="connsiteX2230" fmla="*/ 1458910 w 6782340"/>
                <a:gd name="connsiteY2230" fmla="*/ 6033047 h 8887549"/>
                <a:gd name="connsiteX2231" fmla="*/ 1468435 w 6782340"/>
                <a:gd name="connsiteY2231" fmla="*/ 6042572 h 8887549"/>
                <a:gd name="connsiteX2232" fmla="*/ 1458910 w 6782340"/>
                <a:gd name="connsiteY2232" fmla="*/ 6052097 h 8887549"/>
                <a:gd name="connsiteX2233" fmla="*/ 1449385 w 6782340"/>
                <a:gd name="connsiteY2233" fmla="*/ 6042572 h 8887549"/>
                <a:gd name="connsiteX2234" fmla="*/ 1458910 w 6782340"/>
                <a:gd name="connsiteY2234" fmla="*/ 6033047 h 8887549"/>
                <a:gd name="connsiteX2235" fmla="*/ 1136840 w 6782340"/>
                <a:gd name="connsiteY2235" fmla="*/ 6033047 h 8887549"/>
                <a:gd name="connsiteX2236" fmla="*/ 1146365 w 6782340"/>
                <a:gd name="connsiteY2236" fmla="*/ 6042572 h 8887549"/>
                <a:gd name="connsiteX2237" fmla="*/ 1136840 w 6782340"/>
                <a:gd name="connsiteY2237" fmla="*/ 6052097 h 8887549"/>
                <a:gd name="connsiteX2238" fmla="*/ 1127315 w 6782340"/>
                <a:gd name="connsiteY2238" fmla="*/ 6042572 h 8887549"/>
                <a:gd name="connsiteX2239" fmla="*/ 1136840 w 6782340"/>
                <a:gd name="connsiteY2239" fmla="*/ 6033047 h 8887549"/>
                <a:gd name="connsiteX2240" fmla="*/ 814775 w 6782340"/>
                <a:gd name="connsiteY2240" fmla="*/ 6033047 h 8887549"/>
                <a:gd name="connsiteX2241" fmla="*/ 824299 w 6782340"/>
                <a:gd name="connsiteY2241" fmla="*/ 6042572 h 8887549"/>
                <a:gd name="connsiteX2242" fmla="*/ 814775 w 6782340"/>
                <a:gd name="connsiteY2242" fmla="*/ 6052097 h 8887549"/>
                <a:gd name="connsiteX2243" fmla="*/ 805259 w 6782340"/>
                <a:gd name="connsiteY2243" fmla="*/ 6042572 h 8887549"/>
                <a:gd name="connsiteX2244" fmla="*/ 814775 w 6782340"/>
                <a:gd name="connsiteY2244" fmla="*/ 6033047 h 8887549"/>
                <a:gd name="connsiteX2245" fmla="*/ 492698 w 6782340"/>
                <a:gd name="connsiteY2245" fmla="*/ 6033047 h 8887549"/>
                <a:gd name="connsiteX2246" fmla="*/ 502223 w 6782340"/>
                <a:gd name="connsiteY2246" fmla="*/ 6042572 h 8887549"/>
                <a:gd name="connsiteX2247" fmla="*/ 492698 w 6782340"/>
                <a:gd name="connsiteY2247" fmla="*/ 6052097 h 8887549"/>
                <a:gd name="connsiteX2248" fmla="*/ 483173 w 6782340"/>
                <a:gd name="connsiteY2248" fmla="*/ 6042572 h 8887549"/>
                <a:gd name="connsiteX2249" fmla="*/ 492698 w 6782340"/>
                <a:gd name="connsiteY2249" fmla="*/ 6033047 h 8887549"/>
                <a:gd name="connsiteX2250" fmla="*/ 170641 w 6782340"/>
                <a:gd name="connsiteY2250" fmla="*/ 6033047 h 8887549"/>
                <a:gd name="connsiteX2251" fmla="*/ 180165 w 6782340"/>
                <a:gd name="connsiteY2251" fmla="*/ 6042572 h 8887549"/>
                <a:gd name="connsiteX2252" fmla="*/ 170641 w 6782340"/>
                <a:gd name="connsiteY2252" fmla="*/ 6052097 h 8887549"/>
                <a:gd name="connsiteX2253" fmla="*/ 161117 w 6782340"/>
                <a:gd name="connsiteY2253" fmla="*/ 6042572 h 8887549"/>
                <a:gd name="connsiteX2254" fmla="*/ 170641 w 6782340"/>
                <a:gd name="connsiteY2254" fmla="*/ 6033047 h 8887549"/>
                <a:gd name="connsiteX2255" fmla="*/ 6772815 w 6782340"/>
                <a:gd name="connsiteY2255" fmla="*/ 5951288 h 8887549"/>
                <a:gd name="connsiteX2256" fmla="*/ 6782340 w 6782340"/>
                <a:gd name="connsiteY2256" fmla="*/ 5960813 h 8887549"/>
                <a:gd name="connsiteX2257" fmla="*/ 6772815 w 6782340"/>
                <a:gd name="connsiteY2257" fmla="*/ 5970338 h 8887549"/>
                <a:gd name="connsiteX2258" fmla="*/ 6763290 w 6782340"/>
                <a:gd name="connsiteY2258" fmla="*/ 5960813 h 8887549"/>
                <a:gd name="connsiteX2259" fmla="*/ 6772815 w 6782340"/>
                <a:gd name="connsiteY2259" fmla="*/ 5951288 h 8887549"/>
                <a:gd name="connsiteX2260" fmla="*/ 6450754 w 6782340"/>
                <a:gd name="connsiteY2260" fmla="*/ 5951288 h 8887549"/>
                <a:gd name="connsiteX2261" fmla="*/ 6460279 w 6782340"/>
                <a:gd name="connsiteY2261" fmla="*/ 5960813 h 8887549"/>
                <a:gd name="connsiteX2262" fmla="*/ 6450754 w 6782340"/>
                <a:gd name="connsiteY2262" fmla="*/ 5970338 h 8887549"/>
                <a:gd name="connsiteX2263" fmla="*/ 6441229 w 6782340"/>
                <a:gd name="connsiteY2263" fmla="*/ 5960813 h 8887549"/>
                <a:gd name="connsiteX2264" fmla="*/ 6450754 w 6782340"/>
                <a:gd name="connsiteY2264" fmla="*/ 5951288 h 8887549"/>
                <a:gd name="connsiteX2265" fmla="*/ 6128692 w 6782340"/>
                <a:gd name="connsiteY2265" fmla="*/ 5951288 h 8887549"/>
                <a:gd name="connsiteX2266" fmla="*/ 6138217 w 6782340"/>
                <a:gd name="connsiteY2266" fmla="*/ 5960813 h 8887549"/>
                <a:gd name="connsiteX2267" fmla="*/ 6128692 w 6782340"/>
                <a:gd name="connsiteY2267" fmla="*/ 5970338 h 8887549"/>
                <a:gd name="connsiteX2268" fmla="*/ 6119167 w 6782340"/>
                <a:gd name="connsiteY2268" fmla="*/ 5960813 h 8887549"/>
                <a:gd name="connsiteX2269" fmla="*/ 6128692 w 6782340"/>
                <a:gd name="connsiteY2269" fmla="*/ 5951288 h 8887549"/>
                <a:gd name="connsiteX2270" fmla="*/ 5806630 w 6782340"/>
                <a:gd name="connsiteY2270" fmla="*/ 5951288 h 8887549"/>
                <a:gd name="connsiteX2271" fmla="*/ 5816155 w 6782340"/>
                <a:gd name="connsiteY2271" fmla="*/ 5960813 h 8887549"/>
                <a:gd name="connsiteX2272" fmla="*/ 5806630 w 6782340"/>
                <a:gd name="connsiteY2272" fmla="*/ 5970338 h 8887549"/>
                <a:gd name="connsiteX2273" fmla="*/ 5797105 w 6782340"/>
                <a:gd name="connsiteY2273" fmla="*/ 5960813 h 8887549"/>
                <a:gd name="connsiteX2274" fmla="*/ 5806630 w 6782340"/>
                <a:gd name="connsiteY2274" fmla="*/ 5951288 h 8887549"/>
                <a:gd name="connsiteX2275" fmla="*/ 5484569 w 6782340"/>
                <a:gd name="connsiteY2275" fmla="*/ 5951288 h 8887549"/>
                <a:gd name="connsiteX2276" fmla="*/ 5494094 w 6782340"/>
                <a:gd name="connsiteY2276" fmla="*/ 5960813 h 8887549"/>
                <a:gd name="connsiteX2277" fmla="*/ 5484569 w 6782340"/>
                <a:gd name="connsiteY2277" fmla="*/ 5970338 h 8887549"/>
                <a:gd name="connsiteX2278" fmla="*/ 5475044 w 6782340"/>
                <a:gd name="connsiteY2278" fmla="*/ 5960813 h 8887549"/>
                <a:gd name="connsiteX2279" fmla="*/ 5484569 w 6782340"/>
                <a:gd name="connsiteY2279" fmla="*/ 5951288 h 8887549"/>
                <a:gd name="connsiteX2280" fmla="*/ 5162507 w 6782340"/>
                <a:gd name="connsiteY2280" fmla="*/ 5951288 h 8887549"/>
                <a:gd name="connsiteX2281" fmla="*/ 5172032 w 6782340"/>
                <a:gd name="connsiteY2281" fmla="*/ 5960813 h 8887549"/>
                <a:gd name="connsiteX2282" fmla="*/ 5162507 w 6782340"/>
                <a:gd name="connsiteY2282" fmla="*/ 5970338 h 8887549"/>
                <a:gd name="connsiteX2283" fmla="*/ 5152982 w 6782340"/>
                <a:gd name="connsiteY2283" fmla="*/ 5960813 h 8887549"/>
                <a:gd name="connsiteX2284" fmla="*/ 5162507 w 6782340"/>
                <a:gd name="connsiteY2284" fmla="*/ 5951288 h 8887549"/>
                <a:gd name="connsiteX2285" fmla="*/ 4840446 w 6782340"/>
                <a:gd name="connsiteY2285" fmla="*/ 5951288 h 8887549"/>
                <a:gd name="connsiteX2286" fmla="*/ 4849971 w 6782340"/>
                <a:gd name="connsiteY2286" fmla="*/ 5960813 h 8887549"/>
                <a:gd name="connsiteX2287" fmla="*/ 4840446 w 6782340"/>
                <a:gd name="connsiteY2287" fmla="*/ 5970338 h 8887549"/>
                <a:gd name="connsiteX2288" fmla="*/ 4830921 w 6782340"/>
                <a:gd name="connsiteY2288" fmla="*/ 5960813 h 8887549"/>
                <a:gd name="connsiteX2289" fmla="*/ 4840446 w 6782340"/>
                <a:gd name="connsiteY2289" fmla="*/ 5951288 h 8887549"/>
                <a:gd name="connsiteX2290" fmla="*/ 4518385 w 6782340"/>
                <a:gd name="connsiteY2290" fmla="*/ 5951288 h 8887549"/>
                <a:gd name="connsiteX2291" fmla="*/ 4527910 w 6782340"/>
                <a:gd name="connsiteY2291" fmla="*/ 5960813 h 8887549"/>
                <a:gd name="connsiteX2292" fmla="*/ 4518385 w 6782340"/>
                <a:gd name="connsiteY2292" fmla="*/ 5970338 h 8887549"/>
                <a:gd name="connsiteX2293" fmla="*/ 4508860 w 6782340"/>
                <a:gd name="connsiteY2293" fmla="*/ 5960813 h 8887549"/>
                <a:gd name="connsiteX2294" fmla="*/ 4518385 w 6782340"/>
                <a:gd name="connsiteY2294" fmla="*/ 5951288 h 8887549"/>
                <a:gd name="connsiteX2295" fmla="*/ 4196323 w 6782340"/>
                <a:gd name="connsiteY2295" fmla="*/ 5951288 h 8887549"/>
                <a:gd name="connsiteX2296" fmla="*/ 4205848 w 6782340"/>
                <a:gd name="connsiteY2296" fmla="*/ 5960813 h 8887549"/>
                <a:gd name="connsiteX2297" fmla="*/ 4196323 w 6782340"/>
                <a:gd name="connsiteY2297" fmla="*/ 5970338 h 8887549"/>
                <a:gd name="connsiteX2298" fmla="*/ 4186798 w 6782340"/>
                <a:gd name="connsiteY2298" fmla="*/ 5960813 h 8887549"/>
                <a:gd name="connsiteX2299" fmla="*/ 4196323 w 6782340"/>
                <a:gd name="connsiteY2299" fmla="*/ 5951288 h 8887549"/>
                <a:gd name="connsiteX2300" fmla="*/ 3874261 w 6782340"/>
                <a:gd name="connsiteY2300" fmla="*/ 5951288 h 8887549"/>
                <a:gd name="connsiteX2301" fmla="*/ 3883786 w 6782340"/>
                <a:gd name="connsiteY2301" fmla="*/ 5960813 h 8887549"/>
                <a:gd name="connsiteX2302" fmla="*/ 3874261 w 6782340"/>
                <a:gd name="connsiteY2302" fmla="*/ 5970338 h 8887549"/>
                <a:gd name="connsiteX2303" fmla="*/ 3864736 w 6782340"/>
                <a:gd name="connsiteY2303" fmla="*/ 5960813 h 8887549"/>
                <a:gd name="connsiteX2304" fmla="*/ 3874261 w 6782340"/>
                <a:gd name="connsiteY2304" fmla="*/ 5951288 h 8887549"/>
                <a:gd name="connsiteX2305" fmla="*/ 3552200 w 6782340"/>
                <a:gd name="connsiteY2305" fmla="*/ 5951288 h 8887549"/>
                <a:gd name="connsiteX2306" fmla="*/ 3561725 w 6782340"/>
                <a:gd name="connsiteY2306" fmla="*/ 5960813 h 8887549"/>
                <a:gd name="connsiteX2307" fmla="*/ 3552200 w 6782340"/>
                <a:gd name="connsiteY2307" fmla="*/ 5970338 h 8887549"/>
                <a:gd name="connsiteX2308" fmla="*/ 3542675 w 6782340"/>
                <a:gd name="connsiteY2308" fmla="*/ 5960813 h 8887549"/>
                <a:gd name="connsiteX2309" fmla="*/ 3552200 w 6782340"/>
                <a:gd name="connsiteY2309" fmla="*/ 5951288 h 8887549"/>
                <a:gd name="connsiteX2310" fmla="*/ 3230140 w 6782340"/>
                <a:gd name="connsiteY2310" fmla="*/ 5951288 h 8887549"/>
                <a:gd name="connsiteX2311" fmla="*/ 3239665 w 6782340"/>
                <a:gd name="connsiteY2311" fmla="*/ 5960813 h 8887549"/>
                <a:gd name="connsiteX2312" fmla="*/ 3230140 w 6782340"/>
                <a:gd name="connsiteY2312" fmla="*/ 5970338 h 8887549"/>
                <a:gd name="connsiteX2313" fmla="*/ 3220615 w 6782340"/>
                <a:gd name="connsiteY2313" fmla="*/ 5960813 h 8887549"/>
                <a:gd name="connsiteX2314" fmla="*/ 3230140 w 6782340"/>
                <a:gd name="connsiteY2314" fmla="*/ 5951288 h 8887549"/>
                <a:gd name="connsiteX2315" fmla="*/ 2908101 w 6782340"/>
                <a:gd name="connsiteY2315" fmla="*/ 5951288 h 8887549"/>
                <a:gd name="connsiteX2316" fmla="*/ 2917627 w 6782340"/>
                <a:gd name="connsiteY2316" fmla="*/ 5960813 h 8887549"/>
                <a:gd name="connsiteX2317" fmla="*/ 2908101 w 6782340"/>
                <a:gd name="connsiteY2317" fmla="*/ 5970338 h 8887549"/>
                <a:gd name="connsiteX2318" fmla="*/ 2898576 w 6782340"/>
                <a:gd name="connsiteY2318" fmla="*/ 5960813 h 8887549"/>
                <a:gd name="connsiteX2319" fmla="*/ 2908101 w 6782340"/>
                <a:gd name="connsiteY2319" fmla="*/ 5951288 h 8887549"/>
                <a:gd name="connsiteX2320" fmla="*/ 2586036 w 6782340"/>
                <a:gd name="connsiteY2320" fmla="*/ 5951288 h 8887549"/>
                <a:gd name="connsiteX2321" fmla="*/ 2595561 w 6782340"/>
                <a:gd name="connsiteY2321" fmla="*/ 5960813 h 8887549"/>
                <a:gd name="connsiteX2322" fmla="*/ 2586036 w 6782340"/>
                <a:gd name="connsiteY2322" fmla="*/ 5970338 h 8887549"/>
                <a:gd name="connsiteX2323" fmla="*/ 2576510 w 6782340"/>
                <a:gd name="connsiteY2323" fmla="*/ 5960813 h 8887549"/>
                <a:gd name="connsiteX2324" fmla="*/ 2586036 w 6782340"/>
                <a:gd name="connsiteY2324" fmla="*/ 5951288 h 8887549"/>
                <a:gd name="connsiteX2325" fmla="*/ 2263977 w 6782340"/>
                <a:gd name="connsiteY2325" fmla="*/ 5951288 h 8887549"/>
                <a:gd name="connsiteX2326" fmla="*/ 2273502 w 6782340"/>
                <a:gd name="connsiteY2326" fmla="*/ 5960813 h 8887549"/>
                <a:gd name="connsiteX2327" fmla="*/ 2263977 w 6782340"/>
                <a:gd name="connsiteY2327" fmla="*/ 5970338 h 8887549"/>
                <a:gd name="connsiteX2328" fmla="*/ 2254452 w 6782340"/>
                <a:gd name="connsiteY2328" fmla="*/ 5960813 h 8887549"/>
                <a:gd name="connsiteX2329" fmla="*/ 2263977 w 6782340"/>
                <a:gd name="connsiteY2329" fmla="*/ 5951288 h 8887549"/>
                <a:gd name="connsiteX2330" fmla="*/ 1941917 w 6782340"/>
                <a:gd name="connsiteY2330" fmla="*/ 5951288 h 8887549"/>
                <a:gd name="connsiteX2331" fmla="*/ 1951443 w 6782340"/>
                <a:gd name="connsiteY2331" fmla="*/ 5960813 h 8887549"/>
                <a:gd name="connsiteX2332" fmla="*/ 1941917 w 6782340"/>
                <a:gd name="connsiteY2332" fmla="*/ 5970338 h 8887549"/>
                <a:gd name="connsiteX2333" fmla="*/ 1932393 w 6782340"/>
                <a:gd name="connsiteY2333" fmla="*/ 5960813 h 8887549"/>
                <a:gd name="connsiteX2334" fmla="*/ 1941917 w 6782340"/>
                <a:gd name="connsiteY2334" fmla="*/ 5951288 h 8887549"/>
                <a:gd name="connsiteX2335" fmla="*/ 1619859 w 6782340"/>
                <a:gd name="connsiteY2335" fmla="*/ 5951288 h 8887549"/>
                <a:gd name="connsiteX2336" fmla="*/ 1629384 w 6782340"/>
                <a:gd name="connsiteY2336" fmla="*/ 5960813 h 8887549"/>
                <a:gd name="connsiteX2337" fmla="*/ 1619859 w 6782340"/>
                <a:gd name="connsiteY2337" fmla="*/ 5970338 h 8887549"/>
                <a:gd name="connsiteX2338" fmla="*/ 1610334 w 6782340"/>
                <a:gd name="connsiteY2338" fmla="*/ 5960813 h 8887549"/>
                <a:gd name="connsiteX2339" fmla="*/ 1619859 w 6782340"/>
                <a:gd name="connsiteY2339" fmla="*/ 5951288 h 8887549"/>
                <a:gd name="connsiteX2340" fmla="*/ 1297795 w 6782340"/>
                <a:gd name="connsiteY2340" fmla="*/ 5951288 h 8887549"/>
                <a:gd name="connsiteX2341" fmla="*/ 1307320 w 6782340"/>
                <a:gd name="connsiteY2341" fmla="*/ 5960813 h 8887549"/>
                <a:gd name="connsiteX2342" fmla="*/ 1297795 w 6782340"/>
                <a:gd name="connsiteY2342" fmla="*/ 5970338 h 8887549"/>
                <a:gd name="connsiteX2343" fmla="*/ 1288270 w 6782340"/>
                <a:gd name="connsiteY2343" fmla="*/ 5960813 h 8887549"/>
                <a:gd name="connsiteX2344" fmla="*/ 1297795 w 6782340"/>
                <a:gd name="connsiteY2344" fmla="*/ 5951288 h 8887549"/>
                <a:gd name="connsiteX2345" fmla="*/ 975733 w 6782340"/>
                <a:gd name="connsiteY2345" fmla="*/ 5951288 h 8887549"/>
                <a:gd name="connsiteX2346" fmla="*/ 985258 w 6782340"/>
                <a:gd name="connsiteY2346" fmla="*/ 5960813 h 8887549"/>
                <a:gd name="connsiteX2347" fmla="*/ 975733 w 6782340"/>
                <a:gd name="connsiteY2347" fmla="*/ 5970338 h 8887549"/>
                <a:gd name="connsiteX2348" fmla="*/ 966208 w 6782340"/>
                <a:gd name="connsiteY2348" fmla="*/ 5960813 h 8887549"/>
                <a:gd name="connsiteX2349" fmla="*/ 975733 w 6782340"/>
                <a:gd name="connsiteY2349" fmla="*/ 5951288 h 8887549"/>
                <a:gd name="connsiteX2350" fmla="*/ 653667 w 6782340"/>
                <a:gd name="connsiteY2350" fmla="*/ 5951288 h 8887549"/>
                <a:gd name="connsiteX2351" fmla="*/ 663192 w 6782340"/>
                <a:gd name="connsiteY2351" fmla="*/ 5960813 h 8887549"/>
                <a:gd name="connsiteX2352" fmla="*/ 653667 w 6782340"/>
                <a:gd name="connsiteY2352" fmla="*/ 5970338 h 8887549"/>
                <a:gd name="connsiteX2353" fmla="*/ 644142 w 6782340"/>
                <a:gd name="connsiteY2353" fmla="*/ 5960813 h 8887549"/>
                <a:gd name="connsiteX2354" fmla="*/ 653667 w 6782340"/>
                <a:gd name="connsiteY2354" fmla="*/ 5951288 h 8887549"/>
                <a:gd name="connsiteX2355" fmla="*/ 331606 w 6782340"/>
                <a:gd name="connsiteY2355" fmla="*/ 5951288 h 8887549"/>
                <a:gd name="connsiteX2356" fmla="*/ 341131 w 6782340"/>
                <a:gd name="connsiteY2356" fmla="*/ 5960813 h 8887549"/>
                <a:gd name="connsiteX2357" fmla="*/ 331606 w 6782340"/>
                <a:gd name="connsiteY2357" fmla="*/ 5970338 h 8887549"/>
                <a:gd name="connsiteX2358" fmla="*/ 322081 w 6782340"/>
                <a:gd name="connsiteY2358" fmla="*/ 5960813 h 8887549"/>
                <a:gd name="connsiteX2359" fmla="*/ 331606 w 6782340"/>
                <a:gd name="connsiteY2359" fmla="*/ 5951288 h 8887549"/>
                <a:gd name="connsiteX2360" fmla="*/ 9546 w 6782340"/>
                <a:gd name="connsiteY2360" fmla="*/ 5951288 h 8887549"/>
                <a:gd name="connsiteX2361" fmla="*/ 19071 w 6782340"/>
                <a:gd name="connsiteY2361" fmla="*/ 5960813 h 8887549"/>
                <a:gd name="connsiteX2362" fmla="*/ 9546 w 6782340"/>
                <a:gd name="connsiteY2362" fmla="*/ 5970338 h 8887549"/>
                <a:gd name="connsiteX2363" fmla="*/ 21 w 6782340"/>
                <a:gd name="connsiteY2363" fmla="*/ 5960813 h 8887549"/>
                <a:gd name="connsiteX2364" fmla="*/ 9546 w 6782340"/>
                <a:gd name="connsiteY2364" fmla="*/ 5951288 h 8887549"/>
                <a:gd name="connsiteX2365" fmla="*/ 6772815 w 6782340"/>
                <a:gd name="connsiteY2365" fmla="*/ 5749502 h 8887549"/>
                <a:gd name="connsiteX2366" fmla="*/ 6782340 w 6782340"/>
                <a:gd name="connsiteY2366" fmla="*/ 5759027 h 8887549"/>
                <a:gd name="connsiteX2367" fmla="*/ 6772815 w 6782340"/>
                <a:gd name="connsiteY2367" fmla="*/ 5768552 h 8887549"/>
                <a:gd name="connsiteX2368" fmla="*/ 6763290 w 6782340"/>
                <a:gd name="connsiteY2368" fmla="*/ 5759027 h 8887549"/>
                <a:gd name="connsiteX2369" fmla="*/ 6772815 w 6782340"/>
                <a:gd name="connsiteY2369" fmla="*/ 5749502 h 8887549"/>
                <a:gd name="connsiteX2370" fmla="*/ 6450754 w 6782340"/>
                <a:gd name="connsiteY2370" fmla="*/ 5749502 h 8887549"/>
                <a:gd name="connsiteX2371" fmla="*/ 6460279 w 6782340"/>
                <a:gd name="connsiteY2371" fmla="*/ 5759027 h 8887549"/>
                <a:gd name="connsiteX2372" fmla="*/ 6450754 w 6782340"/>
                <a:gd name="connsiteY2372" fmla="*/ 5768552 h 8887549"/>
                <a:gd name="connsiteX2373" fmla="*/ 6441229 w 6782340"/>
                <a:gd name="connsiteY2373" fmla="*/ 5759027 h 8887549"/>
                <a:gd name="connsiteX2374" fmla="*/ 6450754 w 6782340"/>
                <a:gd name="connsiteY2374" fmla="*/ 5749502 h 8887549"/>
                <a:gd name="connsiteX2375" fmla="*/ 6128692 w 6782340"/>
                <a:gd name="connsiteY2375" fmla="*/ 5749502 h 8887549"/>
                <a:gd name="connsiteX2376" fmla="*/ 6138217 w 6782340"/>
                <a:gd name="connsiteY2376" fmla="*/ 5759027 h 8887549"/>
                <a:gd name="connsiteX2377" fmla="*/ 6128692 w 6782340"/>
                <a:gd name="connsiteY2377" fmla="*/ 5768552 h 8887549"/>
                <a:gd name="connsiteX2378" fmla="*/ 6119167 w 6782340"/>
                <a:gd name="connsiteY2378" fmla="*/ 5759027 h 8887549"/>
                <a:gd name="connsiteX2379" fmla="*/ 6128692 w 6782340"/>
                <a:gd name="connsiteY2379" fmla="*/ 5749502 h 8887549"/>
                <a:gd name="connsiteX2380" fmla="*/ 5806630 w 6782340"/>
                <a:gd name="connsiteY2380" fmla="*/ 5749502 h 8887549"/>
                <a:gd name="connsiteX2381" fmla="*/ 5816155 w 6782340"/>
                <a:gd name="connsiteY2381" fmla="*/ 5759027 h 8887549"/>
                <a:gd name="connsiteX2382" fmla="*/ 5806630 w 6782340"/>
                <a:gd name="connsiteY2382" fmla="*/ 5768552 h 8887549"/>
                <a:gd name="connsiteX2383" fmla="*/ 5797105 w 6782340"/>
                <a:gd name="connsiteY2383" fmla="*/ 5759027 h 8887549"/>
                <a:gd name="connsiteX2384" fmla="*/ 5806630 w 6782340"/>
                <a:gd name="connsiteY2384" fmla="*/ 5749502 h 8887549"/>
                <a:gd name="connsiteX2385" fmla="*/ 5484569 w 6782340"/>
                <a:gd name="connsiteY2385" fmla="*/ 5749502 h 8887549"/>
                <a:gd name="connsiteX2386" fmla="*/ 5494094 w 6782340"/>
                <a:gd name="connsiteY2386" fmla="*/ 5759027 h 8887549"/>
                <a:gd name="connsiteX2387" fmla="*/ 5484569 w 6782340"/>
                <a:gd name="connsiteY2387" fmla="*/ 5768552 h 8887549"/>
                <a:gd name="connsiteX2388" fmla="*/ 5475044 w 6782340"/>
                <a:gd name="connsiteY2388" fmla="*/ 5759027 h 8887549"/>
                <a:gd name="connsiteX2389" fmla="*/ 5484569 w 6782340"/>
                <a:gd name="connsiteY2389" fmla="*/ 5749502 h 8887549"/>
                <a:gd name="connsiteX2390" fmla="*/ 5162507 w 6782340"/>
                <a:gd name="connsiteY2390" fmla="*/ 5749502 h 8887549"/>
                <a:gd name="connsiteX2391" fmla="*/ 5172032 w 6782340"/>
                <a:gd name="connsiteY2391" fmla="*/ 5759027 h 8887549"/>
                <a:gd name="connsiteX2392" fmla="*/ 5162507 w 6782340"/>
                <a:gd name="connsiteY2392" fmla="*/ 5768552 h 8887549"/>
                <a:gd name="connsiteX2393" fmla="*/ 5152982 w 6782340"/>
                <a:gd name="connsiteY2393" fmla="*/ 5759027 h 8887549"/>
                <a:gd name="connsiteX2394" fmla="*/ 5162507 w 6782340"/>
                <a:gd name="connsiteY2394" fmla="*/ 5749502 h 8887549"/>
                <a:gd name="connsiteX2395" fmla="*/ 4840446 w 6782340"/>
                <a:gd name="connsiteY2395" fmla="*/ 5749502 h 8887549"/>
                <a:gd name="connsiteX2396" fmla="*/ 4849971 w 6782340"/>
                <a:gd name="connsiteY2396" fmla="*/ 5759027 h 8887549"/>
                <a:gd name="connsiteX2397" fmla="*/ 4840446 w 6782340"/>
                <a:gd name="connsiteY2397" fmla="*/ 5768552 h 8887549"/>
                <a:gd name="connsiteX2398" fmla="*/ 4830921 w 6782340"/>
                <a:gd name="connsiteY2398" fmla="*/ 5759027 h 8887549"/>
                <a:gd name="connsiteX2399" fmla="*/ 4840446 w 6782340"/>
                <a:gd name="connsiteY2399" fmla="*/ 5749502 h 8887549"/>
                <a:gd name="connsiteX2400" fmla="*/ 4518385 w 6782340"/>
                <a:gd name="connsiteY2400" fmla="*/ 5749502 h 8887549"/>
                <a:gd name="connsiteX2401" fmla="*/ 4527910 w 6782340"/>
                <a:gd name="connsiteY2401" fmla="*/ 5759027 h 8887549"/>
                <a:gd name="connsiteX2402" fmla="*/ 4518385 w 6782340"/>
                <a:gd name="connsiteY2402" fmla="*/ 5768552 h 8887549"/>
                <a:gd name="connsiteX2403" fmla="*/ 4508860 w 6782340"/>
                <a:gd name="connsiteY2403" fmla="*/ 5759027 h 8887549"/>
                <a:gd name="connsiteX2404" fmla="*/ 4518385 w 6782340"/>
                <a:gd name="connsiteY2404" fmla="*/ 5749502 h 8887549"/>
                <a:gd name="connsiteX2405" fmla="*/ 4196323 w 6782340"/>
                <a:gd name="connsiteY2405" fmla="*/ 5749502 h 8887549"/>
                <a:gd name="connsiteX2406" fmla="*/ 4205848 w 6782340"/>
                <a:gd name="connsiteY2406" fmla="*/ 5759027 h 8887549"/>
                <a:gd name="connsiteX2407" fmla="*/ 4196323 w 6782340"/>
                <a:gd name="connsiteY2407" fmla="*/ 5768552 h 8887549"/>
                <a:gd name="connsiteX2408" fmla="*/ 4186798 w 6782340"/>
                <a:gd name="connsiteY2408" fmla="*/ 5759027 h 8887549"/>
                <a:gd name="connsiteX2409" fmla="*/ 4196323 w 6782340"/>
                <a:gd name="connsiteY2409" fmla="*/ 5749502 h 8887549"/>
                <a:gd name="connsiteX2410" fmla="*/ 3874261 w 6782340"/>
                <a:gd name="connsiteY2410" fmla="*/ 5749502 h 8887549"/>
                <a:gd name="connsiteX2411" fmla="*/ 3883786 w 6782340"/>
                <a:gd name="connsiteY2411" fmla="*/ 5759027 h 8887549"/>
                <a:gd name="connsiteX2412" fmla="*/ 3874261 w 6782340"/>
                <a:gd name="connsiteY2412" fmla="*/ 5768552 h 8887549"/>
                <a:gd name="connsiteX2413" fmla="*/ 3864736 w 6782340"/>
                <a:gd name="connsiteY2413" fmla="*/ 5759027 h 8887549"/>
                <a:gd name="connsiteX2414" fmla="*/ 3874261 w 6782340"/>
                <a:gd name="connsiteY2414" fmla="*/ 5749502 h 8887549"/>
                <a:gd name="connsiteX2415" fmla="*/ 3552200 w 6782340"/>
                <a:gd name="connsiteY2415" fmla="*/ 5749502 h 8887549"/>
                <a:gd name="connsiteX2416" fmla="*/ 3561725 w 6782340"/>
                <a:gd name="connsiteY2416" fmla="*/ 5759027 h 8887549"/>
                <a:gd name="connsiteX2417" fmla="*/ 3552200 w 6782340"/>
                <a:gd name="connsiteY2417" fmla="*/ 5768552 h 8887549"/>
                <a:gd name="connsiteX2418" fmla="*/ 3542675 w 6782340"/>
                <a:gd name="connsiteY2418" fmla="*/ 5759027 h 8887549"/>
                <a:gd name="connsiteX2419" fmla="*/ 3552200 w 6782340"/>
                <a:gd name="connsiteY2419" fmla="*/ 5749502 h 8887549"/>
                <a:gd name="connsiteX2420" fmla="*/ 3230140 w 6782340"/>
                <a:gd name="connsiteY2420" fmla="*/ 5749502 h 8887549"/>
                <a:gd name="connsiteX2421" fmla="*/ 3239665 w 6782340"/>
                <a:gd name="connsiteY2421" fmla="*/ 5759027 h 8887549"/>
                <a:gd name="connsiteX2422" fmla="*/ 3230140 w 6782340"/>
                <a:gd name="connsiteY2422" fmla="*/ 5768552 h 8887549"/>
                <a:gd name="connsiteX2423" fmla="*/ 3220615 w 6782340"/>
                <a:gd name="connsiteY2423" fmla="*/ 5759027 h 8887549"/>
                <a:gd name="connsiteX2424" fmla="*/ 3230140 w 6782340"/>
                <a:gd name="connsiteY2424" fmla="*/ 5749502 h 8887549"/>
                <a:gd name="connsiteX2425" fmla="*/ 2908103 w 6782340"/>
                <a:gd name="connsiteY2425" fmla="*/ 5749502 h 8887549"/>
                <a:gd name="connsiteX2426" fmla="*/ 2917629 w 6782340"/>
                <a:gd name="connsiteY2426" fmla="*/ 5759027 h 8887549"/>
                <a:gd name="connsiteX2427" fmla="*/ 2908103 w 6782340"/>
                <a:gd name="connsiteY2427" fmla="*/ 5768552 h 8887549"/>
                <a:gd name="connsiteX2428" fmla="*/ 2898578 w 6782340"/>
                <a:gd name="connsiteY2428" fmla="*/ 5759027 h 8887549"/>
                <a:gd name="connsiteX2429" fmla="*/ 2908103 w 6782340"/>
                <a:gd name="connsiteY2429" fmla="*/ 5749502 h 8887549"/>
                <a:gd name="connsiteX2430" fmla="*/ 2586037 w 6782340"/>
                <a:gd name="connsiteY2430" fmla="*/ 5749502 h 8887549"/>
                <a:gd name="connsiteX2431" fmla="*/ 2595563 w 6782340"/>
                <a:gd name="connsiteY2431" fmla="*/ 5759027 h 8887549"/>
                <a:gd name="connsiteX2432" fmla="*/ 2586037 w 6782340"/>
                <a:gd name="connsiteY2432" fmla="*/ 5768552 h 8887549"/>
                <a:gd name="connsiteX2433" fmla="*/ 2576512 w 6782340"/>
                <a:gd name="connsiteY2433" fmla="*/ 5759027 h 8887549"/>
                <a:gd name="connsiteX2434" fmla="*/ 2586037 w 6782340"/>
                <a:gd name="connsiteY2434" fmla="*/ 5749502 h 8887549"/>
                <a:gd name="connsiteX2435" fmla="*/ 2263980 w 6782340"/>
                <a:gd name="connsiteY2435" fmla="*/ 5749502 h 8887549"/>
                <a:gd name="connsiteX2436" fmla="*/ 2273504 w 6782340"/>
                <a:gd name="connsiteY2436" fmla="*/ 5759027 h 8887549"/>
                <a:gd name="connsiteX2437" fmla="*/ 2263980 w 6782340"/>
                <a:gd name="connsiteY2437" fmla="*/ 5768552 h 8887549"/>
                <a:gd name="connsiteX2438" fmla="*/ 2254454 w 6782340"/>
                <a:gd name="connsiteY2438" fmla="*/ 5759027 h 8887549"/>
                <a:gd name="connsiteX2439" fmla="*/ 2263980 w 6782340"/>
                <a:gd name="connsiteY2439" fmla="*/ 5749502 h 8887549"/>
                <a:gd name="connsiteX2440" fmla="*/ 1941919 w 6782340"/>
                <a:gd name="connsiteY2440" fmla="*/ 5749502 h 8887549"/>
                <a:gd name="connsiteX2441" fmla="*/ 1951445 w 6782340"/>
                <a:gd name="connsiteY2441" fmla="*/ 5759027 h 8887549"/>
                <a:gd name="connsiteX2442" fmla="*/ 1941919 w 6782340"/>
                <a:gd name="connsiteY2442" fmla="*/ 5768552 h 8887549"/>
                <a:gd name="connsiteX2443" fmla="*/ 1932396 w 6782340"/>
                <a:gd name="connsiteY2443" fmla="*/ 5759027 h 8887549"/>
                <a:gd name="connsiteX2444" fmla="*/ 1941919 w 6782340"/>
                <a:gd name="connsiteY2444" fmla="*/ 5749502 h 8887549"/>
                <a:gd name="connsiteX2445" fmla="*/ 1619862 w 6782340"/>
                <a:gd name="connsiteY2445" fmla="*/ 5749502 h 8887549"/>
                <a:gd name="connsiteX2446" fmla="*/ 1629387 w 6782340"/>
                <a:gd name="connsiteY2446" fmla="*/ 5759027 h 8887549"/>
                <a:gd name="connsiteX2447" fmla="*/ 1619862 w 6782340"/>
                <a:gd name="connsiteY2447" fmla="*/ 5768552 h 8887549"/>
                <a:gd name="connsiteX2448" fmla="*/ 1610337 w 6782340"/>
                <a:gd name="connsiteY2448" fmla="*/ 5759027 h 8887549"/>
                <a:gd name="connsiteX2449" fmla="*/ 1619862 w 6782340"/>
                <a:gd name="connsiteY2449" fmla="*/ 5749502 h 8887549"/>
                <a:gd name="connsiteX2450" fmla="*/ 1297798 w 6782340"/>
                <a:gd name="connsiteY2450" fmla="*/ 5749502 h 8887549"/>
                <a:gd name="connsiteX2451" fmla="*/ 1307323 w 6782340"/>
                <a:gd name="connsiteY2451" fmla="*/ 5759027 h 8887549"/>
                <a:gd name="connsiteX2452" fmla="*/ 1297798 w 6782340"/>
                <a:gd name="connsiteY2452" fmla="*/ 5768552 h 8887549"/>
                <a:gd name="connsiteX2453" fmla="*/ 1288272 w 6782340"/>
                <a:gd name="connsiteY2453" fmla="*/ 5759027 h 8887549"/>
                <a:gd name="connsiteX2454" fmla="*/ 1297798 w 6782340"/>
                <a:gd name="connsiteY2454" fmla="*/ 5749502 h 8887549"/>
                <a:gd name="connsiteX2455" fmla="*/ 975735 w 6782340"/>
                <a:gd name="connsiteY2455" fmla="*/ 5749502 h 8887549"/>
                <a:gd name="connsiteX2456" fmla="*/ 985260 w 6782340"/>
                <a:gd name="connsiteY2456" fmla="*/ 5759027 h 8887549"/>
                <a:gd name="connsiteX2457" fmla="*/ 975735 w 6782340"/>
                <a:gd name="connsiteY2457" fmla="*/ 5768552 h 8887549"/>
                <a:gd name="connsiteX2458" fmla="*/ 966210 w 6782340"/>
                <a:gd name="connsiteY2458" fmla="*/ 5759027 h 8887549"/>
                <a:gd name="connsiteX2459" fmla="*/ 975735 w 6782340"/>
                <a:gd name="connsiteY2459" fmla="*/ 5749502 h 8887549"/>
                <a:gd name="connsiteX2460" fmla="*/ 653669 w 6782340"/>
                <a:gd name="connsiteY2460" fmla="*/ 5749502 h 8887549"/>
                <a:gd name="connsiteX2461" fmla="*/ 663194 w 6782340"/>
                <a:gd name="connsiteY2461" fmla="*/ 5759027 h 8887549"/>
                <a:gd name="connsiteX2462" fmla="*/ 653669 w 6782340"/>
                <a:gd name="connsiteY2462" fmla="*/ 5768552 h 8887549"/>
                <a:gd name="connsiteX2463" fmla="*/ 644144 w 6782340"/>
                <a:gd name="connsiteY2463" fmla="*/ 5759027 h 8887549"/>
                <a:gd name="connsiteX2464" fmla="*/ 653669 w 6782340"/>
                <a:gd name="connsiteY2464" fmla="*/ 5749502 h 8887549"/>
                <a:gd name="connsiteX2465" fmla="*/ 331608 w 6782340"/>
                <a:gd name="connsiteY2465" fmla="*/ 5749502 h 8887549"/>
                <a:gd name="connsiteX2466" fmla="*/ 341133 w 6782340"/>
                <a:gd name="connsiteY2466" fmla="*/ 5759027 h 8887549"/>
                <a:gd name="connsiteX2467" fmla="*/ 331608 w 6782340"/>
                <a:gd name="connsiteY2467" fmla="*/ 5768552 h 8887549"/>
                <a:gd name="connsiteX2468" fmla="*/ 322083 w 6782340"/>
                <a:gd name="connsiteY2468" fmla="*/ 5759027 h 8887549"/>
                <a:gd name="connsiteX2469" fmla="*/ 331608 w 6782340"/>
                <a:gd name="connsiteY2469" fmla="*/ 5749502 h 8887549"/>
                <a:gd name="connsiteX2470" fmla="*/ 9548 w 6782340"/>
                <a:gd name="connsiteY2470" fmla="*/ 5749502 h 8887549"/>
                <a:gd name="connsiteX2471" fmla="*/ 19073 w 6782340"/>
                <a:gd name="connsiteY2471" fmla="*/ 5759027 h 8887549"/>
                <a:gd name="connsiteX2472" fmla="*/ 9548 w 6782340"/>
                <a:gd name="connsiteY2472" fmla="*/ 5768552 h 8887549"/>
                <a:gd name="connsiteX2473" fmla="*/ 23 w 6782340"/>
                <a:gd name="connsiteY2473" fmla="*/ 5759027 h 8887549"/>
                <a:gd name="connsiteX2474" fmla="*/ 9548 w 6782340"/>
                <a:gd name="connsiteY2474" fmla="*/ 5749502 h 8887549"/>
                <a:gd name="connsiteX2475" fmla="*/ 6611784 w 6782340"/>
                <a:gd name="connsiteY2475" fmla="*/ 5667743 h 8887549"/>
                <a:gd name="connsiteX2476" fmla="*/ 6621309 w 6782340"/>
                <a:gd name="connsiteY2476" fmla="*/ 5677268 h 8887549"/>
                <a:gd name="connsiteX2477" fmla="*/ 6611784 w 6782340"/>
                <a:gd name="connsiteY2477" fmla="*/ 5686793 h 8887549"/>
                <a:gd name="connsiteX2478" fmla="*/ 6602259 w 6782340"/>
                <a:gd name="connsiteY2478" fmla="*/ 5677268 h 8887549"/>
                <a:gd name="connsiteX2479" fmla="*/ 6611784 w 6782340"/>
                <a:gd name="connsiteY2479" fmla="*/ 5667743 h 8887549"/>
                <a:gd name="connsiteX2480" fmla="*/ 6289722 w 6782340"/>
                <a:gd name="connsiteY2480" fmla="*/ 5667743 h 8887549"/>
                <a:gd name="connsiteX2481" fmla="*/ 6299247 w 6782340"/>
                <a:gd name="connsiteY2481" fmla="*/ 5677268 h 8887549"/>
                <a:gd name="connsiteX2482" fmla="*/ 6289722 w 6782340"/>
                <a:gd name="connsiteY2482" fmla="*/ 5686793 h 8887549"/>
                <a:gd name="connsiteX2483" fmla="*/ 6280197 w 6782340"/>
                <a:gd name="connsiteY2483" fmla="*/ 5677268 h 8887549"/>
                <a:gd name="connsiteX2484" fmla="*/ 6289722 w 6782340"/>
                <a:gd name="connsiteY2484" fmla="*/ 5667743 h 8887549"/>
                <a:gd name="connsiteX2485" fmla="*/ 5967661 w 6782340"/>
                <a:gd name="connsiteY2485" fmla="*/ 5667743 h 8887549"/>
                <a:gd name="connsiteX2486" fmla="*/ 5977186 w 6782340"/>
                <a:gd name="connsiteY2486" fmla="*/ 5677268 h 8887549"/>
                <a:gd name="connsiteX2487" fmla="*/ 5967661 w 6782340"/>
                <a:gd name="connsiteY2487" fmla="*/ 5686793 h 8887549"/>
                <a:gd name="connsiteX2488" fmla="*/ 5958136 w 6782340"/>
                <a:gd name="connsiteY2488" fmla="*/ 5677268 h 8887549"/>
                <a:gd name="connsiteX2489" fmla="*/ 5967661 w 6782340"/>
                <a:gd name="connsiteY2489" fmla="*/ 5667743 h 8887549"/>
                <a:gd name="connsiteX2490" fmla="*/ 5645600 w 6782340"/>
                <a:gd name="connsiteY2490" fmla="*/ 5667743 h 8887549"/>
                <a:gd name="connsiteX2491" fmla="*/ 5655125 w 6782340"/>
                <a:gd name="connsiteY2491" fmla="*/ 5677268 h 8887549"/>
                <a:gd name="connsiteX2492" fmla="*/ 5645600 w 6782340"/>
                <a:gd name="connsiteY2492" fmla="*/ 5686793 h 8887549"/>
                <a:gd name="connsiteX2493" fmla="*/ 5636075 w 6782340"/>
                <a:gd name="connsiteY2493" fmla="*/ 5677268 h 8887549"/>
                <a:gd name="connsiteX2494" fmla="*/ 5645600 w 6782340"/>
                <a:gd name="connsiteY2494" fmla="*/ 5667743 h 8887549"/>
                <a:gd name="connsiteX2495" fmla="*/ 5323538 w 6782340"/>
                <a:gd name="connsiteY2495" fmla="*/ 5667743 h 8887549"/>
                <a:gd name="connsiteX2496" fmla="*/ 5333063 w 6782340"/>
                <a:gd name="connsiteY2496" fmla="*/ 5677268 h 8887549"/>
                <a:gd name="connsiteX2497" fmla="*/ 5323538 w 6782340"/>
                <a:gd name="connsiteY2497" fmla="*/ 5686793 h 8887549"/>
                <a:gd name="connsiteX2498" fmla="*/ 5314013 w 6782340"/>
                <a:gd name="connsiteY2498" fmla="*/ 5677268 h 8887549"/>
                <a:gd name="connsiteX2499" fmla="*/ 5323538 w 6782340"/>
                <a:gd name="connsiteY2499" fmla="*/ 5667743 h 8887549"/>
                <a:gd name="connsiteX2500" fmla="*/ 5001476 w 6782340"/>
                <a:gd name="connsiteY2500" fmla="*/ 5667743 h 8887549"/>
                <a:gd name="connsiteX2501" fmla="*/ 5011001 w 6782340"/>
                <a:gd name="connsiteY2501" fmla="*/ 5677268 h 8887549"/>
                <a:gd name="connsiteX2502" fmla="*/ 5001476 w 6782340"/>
                <a:gd name="connsiteY2502" fmla="*/ 5686793 h 8887549"/>
                <a:gd name="connsiteX2503" fmla="*/ 4991951 w 6782340"/>
                <a:gd name="connsiteY2503" fmla="*/ 5677268 h 8887549"/>
                <a:gd name="connsiteX2504" fmla="*/ 5001476 w 6782340"/>
                <a:gd name="connsiteY2504" fmla="*/ 5667743 h 8887549"/>
                <a:gd name="connsiteX2505" fmla="*/ 4679415 w 6782340"/>
                <a:gd name="connsiteY2505" fmla="*/ 5667743 h 8887549"/>
                <a:gd name="connsiteX2506" fmla="*/ 4688940 w 6782340"/>
                <a:gd name="connsiteY2506" fmla="*/ 5677268 h 8887549"/>
                <a:gd name="connsiteX2507" fmla="*/ 4679415 w 6782340"/>
                <a:gd name="connsiteY2507" fmla="*/ 5686793 h 8887549"/>
                <a:gd name="connsiteX2508" fmla="*/ 4669890 w 6782340"/>
                <a:gd name="connsiteY2508" fmla="*/ 5677268 h 8887549"/>
                <a:gd name="connsiteX2509" fmla="*/ 4679415 w 6782340"/>
                <a:gd name="connsiteY2509" fmla="*/ 5667743 h 8887549"/>
                <a:gd name="connsiteX2510" fmla="*/ 4357353 w 6782340"/>
                <a:gd name="connsiteY2510" fmla="*/ 5667743 h 8887549"/>
                <a:gd name="connsiteX2511" fmla="*/ 4366878 w 6782340"/>
                <a:gd name="connsiteY2511" fmla="*/ 5677268 h 8887549"/>
                <a:gd name="connsiteX2512" fmla="*/ 4357353 w 6782340"/>
                <a:gd name="connsiteY2512" fmla="*/ 5686793 h 8887549"/>
                <a:gd name="connsiteX2513" fmla="*/ 4347828 w 6782340"/>
                <a:gd name="connsiteY2513" fmla="*/ 5677268 h 8887549"/>
                <a:gd name="connsiteX2514" fmla="*/ 4357353 w 6782340"/>
                <a:gd name="connsiteY2514" fmla="*/ 5667743 h 8887549"/>
                <a:gd name="connsiteX2515" fmla="*/ 4035292 w 6782340"/>
                <a:gd name="connsiteY2515" fmla="*/ 5667743 h 8887549"/>
                <a:gd name="connsiteX2516" fmla="*/ 4044817 w 6782340"/>
                <a:gd name="connsiteY2516" fmla="*/ 5677268 h 8887549"/>
                <a:gd name="connsiteX2517" fmla="*/ 4035292 w 6782340"/>
                <a:gd name="connsiteY2517" fmla="*/ 5686793 h 8887549"/>
                <a:gd name="connsiteX2518" fmla="*/ 4025767 w 6782340"/>
                <a:gd name="connsiteY2518" fmla="*/ 5677268 h 8887549"/>
                <a:gd name="connsiteX2519" fmla="*/ 4035292 w 6782340"/>
                <a:gd name="connsiteY2519" fmla="*/ 5667743 h 8887549"/>
                <a:gd name="connsiteX2520" fmla="*/ 3713231 w 6782340"/>
                <a:gd name="connsiteY2520" fmla="*/ 5667743 h 8887549"/>
                <a:gd name="connsiteX2521" fmla="*/ 3722756 w 6782340"/>
                <a:gd name="connsiteY2521" fmla="*/ 5677268 h 8887549"/>
                <a:gd name="connsiteX2522" fmla="*/ 3713231 w 6782340"/>
                <a:gd name="connsiteY2522" fmla="*/ 5686793 h 8887549"/>
                <a:gd name="connsiteX2523" fmla="*/ 3703706 w 6782340"/>
                <a:gd name="connsiteY2523" fmla="*/ 5677268 h 8887549"/>
                <a:gd name="connsiteX2524" fmla="*/ 3713231 w 6782340"/>
                <a:gd name="connsiteY2524" fmla="*/ 5667743 h 8887549"/>
                <a:gd name="connsiteX2525" fmla="*/ 3391180 w 6782340"/>
                <a:gd name="connsiteY2525" fmla="*/ 5667743 h 8887549"/>
                <a:gd name="connsiteX2526" fmla="*/ 3400705 w 6782340"/>
                <a:gd name="connsiteY2526" fmla="*/ 5677268 h 8887549"/>
                <a:gd name="connsiteX2527" fmla="*/ 3391180 w 6782340"/>
                <a:gd name="connsiteY2527" fmla="*/ 5686793 h 8887549"/>
                <a:gd name="connsiteX2528" fmla="*/ 3381806 w 6782340"/>
                <a:gd name="connsiteY2528" fmla="*/ 5677268 h 8887549"/>
                <a:gd name="connsiteX2529" fmla="*/ 3391180 w 6782340"/>
                <a:gd name="connsiteY2529" fmla="*/ 5667743 h 8887549"/>
                <a:gd name="connsiteX2530" fmla="*/ 3069176 w 6782340"/>
                <a:gd name="connsiteY2530" fmla="*/ 5667743 h 8887549"/>
                <a:gd name="connsiteX2531" fmla="*/ 3078693 w 6782340"/>
                <a:gd name="connsiteY2531" fmla="*/ 5677268 h 8887549"/>
                <a:gd name="connsiteX2532" fmla="*/ 3069176 w 6782340"/>
                <a:gd name="connsiteY2532" fmla="*/ 5686793 h 8887549"/>
                <a:gd name="connsiteX2533" fmla="*/ 3059652 w 6782340"/>
                <a:gd name="connsiteY2533" fmla="*/ 5677268 h 8887549"/>
                <a:gd name="connsiteX2534" fmla="*/ 3069176 w 6782340"/>
                <a:gd name="connsiteY2534" fmla="*/ 5667743 h 8887549"/>
                <a:gd name="connsiteX2535" fmla="*/ 2747141 w 6782340"/>
                <a:gd name="connsiteY2535" fmla="*/ 5667743 h 8887549"/>
                <a:gd name="connsiteX2536" fmla="*/ 2756668 w 6782340"/>
                <a:gd name="connsiteY2536" fmla="*/ 5677268 h 8887549"/>
                <a:gd name="connsiteX2537" fmla="*/ 2747141 w 6782340"/>
                <a:gd name="connsiteY2537" fmla="*/ 5686793 h 8887549"/>
                <a:gd name="connsiteX2538" fmla="*/ 2737615 w 6782340"/>
                <a:gd name="connsiteY2538" fmla="*/ 5677268 h 8887549"/>
                <a:gd name="connsiteX2539" fmla="*/ 2747141 w 6782340"/>
                <a:gd name="connsiteY2539" fmla="*/ 5667743 h 8887549"/>
                <a:gd name="connsiteX2540" fmla="*/ 2425053 w 6782340"/>
                <a:gd name="connsiteY2540" fmla="*/ 5667743 h 8887549"/>
                <a:gd name="connsiteX2541" fmla="*/ 2434576 w 6782340"/>
                <a:gd name="connsiteY2541" fmla="*/ 5677268 h 8887549"/>
                <a:gd name="connsiteX2542" fmla="*/ 2425053 w 6782340"/>
                <a:gd name="connsiteY2542" fmla="*/ 5686793 h 8887549"/>
                <a:gd name="connsiteX2543" fmla="*/ 2415529 w 6782340"/>
                <a:gd name="connsiteY2543" fmla="*/ 5677268 h 8887549"/>
                <a:gd name="connsiteX2544" fmla="*/ 2425053 w 6782340"/>
                <a:gd name="connsiteY2544" fmla="*/ 5667743 h 8887549"/>
                <a:gd name="connsiteX2545" fmla="*/ 2103016 w 6782340"/>
                <a:gd name="connsiteY2545" fmla="*/ 5667743 h 8887549"/>
                <a:gd name="connsiteX2546" fmla="*/ 2112520 w 6782340"/>
                <a:gd name="connsiteY2546" fmla="*/ 5677268 h 8887549"/>
                <a:gd name="connsiteX2547" fmla="*/ 2103016 w 6782340"/>
                <a:gd name="connsiteY2547" fmla="*/ 5686793 h 8887549"/>
                <a:gd name="connsiteX2548" fmla="*/ 2093471 w 6782340"/>
                <a:gd name="connsiteY2548" fmla="*/ 5677268 h 8887549"/>
                <a:gd name="connsiteX2549" fmla="*/ 2103016 w 6782340"/>
                <a:gd name="connsiteY2549" fmla="*/ 5667743 h 8887549"/>
                <a:gd name="connsiteX2550" fmla="*/ 1780959 w 6782340"/>
                <a:gd name="connsiteY2550" fmla="*/ 5667743 h 8887549"/>
                <a:gd name="connsiteX2551" fmla="*/ 1790484 w 6782340"/>
                <a:gd name="connsiteY2551" fmla="*/ 5677268 h 8887549"/>
                <a:gd name="connsiteX2552" fmla="*/ 1780959 w 6782340"/>
                <a:gd name="connsiteY2552" fmla="*/ 5686793 h 8887549"/>
                <a:gd name="connsiteX2553" fmla="*/ 1771419 w 6782340"/>
                <a:gd name="connsiteY2553" fmla="*/ 5677268 h 8887549"/>
                <a:gd name="connsiteX2554" fmla="*/ 1780959 w 6782340"/>
                <a:gd name="connsiteY2554" fmla="*/ 5667743 h 8887549"/>
                <a:gd name="connsiteX2555" fmla="*/ 1458912 w 6782340"/>
                <a:gd name="connsiteY2555" fmla="*/ 5667743 h 8887549"/>
                <a:gd name="connsiteX2556" fmla="*/ 1468437 w 6782340"/>
                <a:gd name="connsiteY2556" fmla="*/ 5677268 h 8887549"/>
                <a:gd name="connsiteX2557" fmla="*/ 1458912 w 6782340"/>
                <a:gd name="connsiteY2557" fmla="*/ 5686793 h 8887549"/>
                <a:gd name="connsiteX2558" fmla="*/ 1449387 w 6782340"/>
                <a:gd name="connsiteY2558" fmla="*/ 5677268 h 8887549"/>
                <a:gd name="connsiteX2559" fmla="*/ 1458912 w 6782340"/>
                <a:gd name="connsiteY2559" fmla="*/ 5667743 h 8887549"/>
                <a:gd name="connsiteX2560" fmla="*/ 1136842 w 6782340"/>
                <a:gd name="connsiteY2560" fmla="*/ 5667743 h 8887549"/>
                <a:gd name="connsiteX2561" fmla="*/ 1146367 w 6782340"/>
                <a:gd name="connsiteY2561" fmla="*/ 5677268 h 8887549"/>
                <a:gd name="connsiteX2562" fmla="*/ 1136842 w 6782340"/>
                <a:gd name="connsiteY2562" fmla="*/ 5686793 h 8887549"/>
                <a:gd name="connsiteX2563" fmla="*/ 1127317 w 6782340"/>
                <a:gd name="connsiteY2563" fmla="*/ 5677268 h 8887549"/>
                <a:gd name="connsiteX2564" fmla="*/ 1136842 w 6782340"/>
                <a:gd name="connsiteY2564" fmla="*/ 5667743 h 8887549"/>
                <a:gd name="connsiteX2565" fmla="*/ 814776 w 6782340"/>
                <a:gd name="connsiteY2565" fmla="*/ 5667743 h 8887549"/>
                <a:gd name="connsiteX2566" fmla="*/ 824299 w 6782340"/>
                <a:gd name="connsiteY2566" fmla="*/ 5677268 h 8887549"/>
                <a:gd name="connsiteX2567" fmla="*/ 814776 w 6782340"/>
                <a:gd name="connsiteY2567" fmla="*/ 5686793 h 8887549"/>
                <a:gd name="connsiteX2568" fmla="*/ 805260 w 6782340"/>
                <a:gd name="connsiteY2568" fmla="*/ 5677268 h 8887549"/>
                <a:gd name="connsiteX2569" fmla="*/ 814776 w 6782340"/>
                <a:gd name="connsiteY2569" fmla="*/ 5667743 h 8887549"/>
                <a:gd name="connsiteX2570" fmla="*/ 492700 w 6782340"/>
                <a:gd name="connsiteY2570" fmla="*/ 5667743 h 8887549"/>
                <a:gd name="connsiteX2571" fmla="*/ 502225 w 6782340"/>
                <a:gd name="connsiteY2571" fmla="*/ 5677268 h 8887549"/>
                <a:gd name="connsiteX2572" fmla="*/ 492700 w 6782340"/>
                <a:gd name="connsiteY2572" fmla="*/ 5686793 h 8887549"/>
                <a:gd name="connsiteX2573" fmla="*/ 483175 w 6782340"/>
                <a:gd name="connsiteY2573" fmla="*/ 5677268 h 8887549"/>
                <a:gd name="connsiteX2574" fmla="*/ 492700 w 6782340"/>
                <a:gd name="connsiteY2574" fmla="*/ 5667743 h 8887549"/>
                <a:gd name="connsiteX2575" fmla="*/ 170642 w 6782340"/>
                <a:gd name="connsiteY2575" fmla="*/ 5667743 h 8887549"/>
                <a:gd name="connsiteX2576" fmla="*/ 180167 w 6782340"/>
                <a:gd name="connsiteY2576" fmla="*/ 5677268 h 8887549"/>
                <a:gd name="connsiteX2577" fmla="*/ 170642 w 6782340"/>
                <a:gd name="connsiteY2577" fmla="*/ 5686793 h 8887549"/>
                <a:gd name="connsiteX2578" fmla="*/ 161119 w 6782340"/>
                <a:gd name="connsiteY2578" fmla="*/ 5677268 h 8887549"/>
                <a:gd name="connsiteX2579" fmla="*/ 170642 w 6782340"/>
                <a:gd name="connsiteY2579" fmla="*/ 5667743 h 8887549"/>
                <a:gd name="connsiteX2580" fmla="*/ 6611784 w 6782340"/>
                <a:gd name="connsiteY2580" fmla="*/ 5465956 h 8887549"/>
                <a:gd name="connsiteX2581" fmla="*/ 6621309 w 6782340"/>
                <a:gd name="connsiteY2581" fmla="*/ 5475481 h 8887549"/>
                <a:gd name="connsiteX2582" fmla="*/ 6611784 w 6782340"/>
                <a:gd name="connsiteY2582" fmla="*/ 5485006 h 8887549"/>
                <a:gd name="connsiteX2583" fmla="*/ 6602259 w 6782340"/>
                <a:gd name="connsiteY2583" fmla="*/ 5475481 h 8887549"/>
                <a:gd name="connsiteX2584" fmla="*/ 6611784 w 6782340"/>
                <a:gd name="connsiteY2584" fmla="*/ 5465956 h 8887549"/>
                <a:gd name="connsiteX2585" fmla="*/ 6289722 w 6782340"/>
                <a:gd name="connsiteY2585" fmla="*/ 5465956 h 8887549"/>
                <a:gd name="connsiteX2586" fmla="*/ 6299247 w 6782340"/>
                <a:gd name="connsiteY2586" fmla="*/ 5475481 h 8887549"/>
                <a:gd name="connsiteX2587" fmla="*/ 6289722 w 6782340"/>
                <a:gd name="connsiteY2587" fmla="*/ 5485006 h 8887549"/>
                <a:gd name="connsiteX2588" fmla="*/ 6280197 w 6782340"/>
                <a:gd name="connsiteY2588" fmla="*/ 5475481 h 8887549"/>
                <a:gd name="connsiteX2589" fmla="*/ 6289722 w 6782340"/>
                <a:gd name="connsiteY2589" fmla="*/ 5465956 h 8887549"/>
                <a:gd name="connsiteX2590" fmla="*/ 5967661 w 6782340"/>
                <a:gd name="connsiteY2590" fmla="*/ 5465956 h 8887549"/>
                <a:gd name="connsiteX2591" fmla="*/ 5977186 w 6782340"/>
                <a:gd name="connsiteY2591" fmla="*/ 5475481 h 8887549"/>
                <a:gd name="connsiteX2592" fmla="*/ 5967661 w 6782340"/>
                <a:gd name="connsiteY2592" fmla="*/ 5485006 h 8887549"/>
                <a:gd name="connsiteX2593" fmla="*/ 5958136 w 6782340"/>
                <a:gd name="connsiteY2593" fmla="*/ 5475481 h 8887549"/>
                <a:gd name="connsiteX2594" fmla="*/ 5967661 w 6782340"/>
                <a:gd name="connsiteY2594" fmla="*/ 5465956 h 8887549"/>
                <a:gd name="connsiteX2595" fmla="*/ 5645600 w 6782340"/>
                <a:gd name="connsiteY2595" fmla="*/ 5465956 h 8887549"/>
                <a:gd name="connsiteX2596" fmla="*/ 5655125 w 6782340"/>
                <a:gd name="connsiteY2596" fmla="*/ 5475481 h 8887549"/>
                <a:gd name="connsiteX2597" fmla="*/ 5645600 w 6782340"/>
                <a:gd name="connsiteY2597" fmla="*/ 5485006 h 8887549"/>
                <a:gd name="connsiteX2598" fmla="*/ 5636075 w 6782340"/>
                <a:gd name="connsiteY2598" fmla="*/ 5475481 h 8887549"/>
                <a:gd name="connsiteX2599" fmla="*/ 5645600 w 6782340"/>
                <a:gd name="connsiteY2599" fmla="*/ 5465956 h 8887549"/>
                <a:gd name="connsiteX2600" fmla="*/ 5323538 w 6782340"/>
                <a:gd name="connsiteY2600" fmla="*/ 5465956 h 8887549"/>
                <a:gd name="connsiteX2601" fmla="*/ 5333063 w 6782340"/>
                <a:gd name="connsiteY2601" fmla="*/ 5475481 h 8887549"/>
                <a:gd name="connsiteX2602" fmla="*/ 5323538 w 6782340"/>
                <a:gd name="connsiteY2602" fmla="*/ 5485006 h 8887549"/>
                <a:gd name="connsiteX2603" fmla="*/ 5314013 w 6782340"/>
                <a:gd name="connsiteY2603" fmla="*/ 5475481 h 8887549"/>
                <a:gd name="connsiteX2604" fmla="*/ 5323538 w 6782340"/>
                <a:gd name="connsiteY2604" fmla="*/ 5465956 h 8887549"/>
                <a:gd name="connsiteX2605" fmla="*/ 5001476 w 6782340"/>
                <a:gd name="connsiteY2605" fmla="*/ 5465956 h 8887549"/>
                <a:gd name="connsiteX2606" fmla="*/ 5011001 w 6782340"/>
                <a:gd name="connsiteY2606" fmla="*/ 5475481 h 8887549"/>
                <a:gd name="connsiteX2607" fmla="*/ 5001476 w 6782340"/>
                <a:gd name="connsiteY2607" fmla="*/ 5485006 h 8887549"/>
                <a:gd name="connsiteX2608" fmla="*/ 4991951 w 6782340"/>
                <a:gd name="connsiteY2608" fmla="*/ 5475481 h 8887549"/>
                <a:gd name="connsiteX2609" fmla="*/ 5001476 w 6782340"/>
                <a:gd name="connsiteY2609" fmla="*/ 5465956 h 8887549"/>
                <a:gd name="connsiteX2610" fmla="*/ 4679415 w 6782340"/>
                <a:gd name="connsiteY2610" fmla="*/ 5465956 h 8887549"/>
                <a:gd name="connsiteX2611" fmla="*/ 4688940 w 6782340"/>
                <a:gd name="connsiteY2611" fmla="*/ 5475481 h 8887549"/>
                <a:gd name="connsiteX2612" fmla="*/ 4679415 w 6782340"/>
                <a:gd name="connsiteY2612" fmla="*/ 5485006 h 8887549"/>
                <a:gd name="connsiteX2613" fmla="*/ 4669890 w 6782340"/>
                <a:gd name="connsiteY2613" fmla="*/ 5475481 h 8887549"/>
                <a:gd name="connsiteX2614" fmla="*/ 4679415 w 6782340"/>
                <a:gd name="connsiteY2614" fmla="*/ 5465956 h 8887549"/>
                <a:gd name="connsiteX2615" fmla="*/ 4357353 w 6782340"/>
                <a:gd name="connsiteY2615" fmla="*/ 5465956 h 8887549"/>
                <a:gd name="connsiteX2616" fmla="*/ 4366878 w 6782340"/>
                <a:gd name="connsiteY2616" fmla="*/ 5475481 h 8887549"/>
                <a:gd name="connsiteX2617" fmla="*/ 4357353 w 6782340"/>
                <a:gd name="connsiteY2617" fmla="*/ 5485006 h 8887549"/>
                <a:gd name="connsiteX2618" fmla="*/ 4347828 w 6782340"/>
                <a:gd name="connsiteY2618" fmla="*/ 5475481 h 8887549"/>
                <a:gd name="connsiteX2619" fmla="*/ 4357353 w 6782340"/>
                <a:gd name="connsiteY2619" fmla="*/ 5465956 h 8887549"/>
                <a:gd name="connsiteX2620" fmla="*/ 4035292 w 6782340"/>
                <a:gd name="connsiteY2620" fmla="*/ 5465956 h 8887549"/>
                <a:gd name="connsiteX2621" fmla="*/ 4044817 w 6782340"/>
                <a:gd name="connsiteY2621" fmla="*/ 5475481 h 8887549"/>
                <a:gd name="connsiteX2622" fmla="*/ 4035292 w 6782340"/>
                <a:gd name="connsiteY2622" fmla="*/ 5485006 h 8887549"/>
                <a:gd name="connsiteX2623" fmla="*/ 4025767 w 6782340"/>
                <a:gd name="connsiteY2623" fmla="*/ 5475481 h 8887549"/>
                <a:gd name="connsiteX2624" fmla="*/ 4035292 w 6782340"/>
                <a:gd name="connsiteY2624" fmla="*/ 5465956 h 8887549"/>
                <a:gd name="connsiteX2625" fmla="*/ 3713231 w 6782340"/>
                <a:gd name="connsiteY2625" fmla="*/ 5465956 h 8887549"/>
                <a:gd name="connsiteX2626" fmla="*/ 3722756 w 6782340"/>
                <a:gd name="connsiteY2626" fmla="*/ 5475481 h 8887549"/>
                <a:gd name="connsiteX2627" fmla="*/ 3713231 w 6782340"/>
                <a:gd name="connsiteY2627" fmla="*/ 5485006 h 8887549"/>
                <a:gd name="connsiteX2628" fmla="*/ 3703706 w 6782340"/>
                <a:gd name="connsiteY2628" fmla="*/ 5475481 h 8887549"/>
                <a:gd name="connsiteX2629" fmla="*/ 3713231 w 6782340"/>
                <a:gd name="connsiteY2629" fmla="*/ 5465956 h 8887549"/>
                <a:gd name="connsiteX2630" fmla="*/ 3391181 w 6782340"/>
                <a:gd name="connsiteY2630" fmla="*/ 5465956 h 8887549"/>
                <a:gd name="connsiteX2631" fmla="*/ 3400706 w 6782340"/>
                <a:gd name="connsiteY2631" fmla="*/ 5475481 h 8887549"/>
                <a:gd name="connsiteX2632" fmla="*/ 3391181 w 6782340"/>
                <a:gd name="connsiteY2632" fmla="*/ 5485006 h 8887549"/>
                <a:gd name="connsiteX2633" fmla="*/ 3381806 w 6782340"/>
                <a:gd name="connsiteY2633" fmla="*/ 5475481 h 8887549"/>
                <a:gd name="connsiteX2634" fmla="*/ 3391181 w 6782340"/>
                <a:gd name="connsiteY2634" fmla="*/ 5465956 h 8887549"/>
                <a:gd name="connsiteX2635" fmla="*/ 3069176 w 6782340"/>
                <a:gd name="connsiteY2635" fmla="*/ 5465956 h 8887549"/>
                <a:gd name="connsiteX2636" fmla="*/ 3078693 w 6782340"/>
                <a:gd name="connsiteY2636" fmla="*/ 5475481 h 8887549"/>
                <a:gd name="connsiteX2637" fmla="*/ 3069176 w 6782340"/>
                <a:gd name="connsiteY2637" fmla="*/ 5485006 h 8887549"/>
                <a:gd name="connsiteX2638" fmla="*/ 3059652 w 6782340"/>
                <a:gd name="connsiteY2638" fmla="*/ 5475481 h 8887549"/>
                <a:gd name="connsiteX2639" fmla="*/ 3069176 w 6782340"/>
                <a:gd name="connsiteY2639" fmla="*/ 5465956 h 8887549"/>
                <a:gd name="connsiteX2640" fmla="*/ 2747144 w 6782340"/>
                <a:gd name="connsiteY2640" fmla="*/ 5465956 h 8887549"/>
                <a:gd name="connsiteX2641" fmla="*/ 2756668 w 6782340"/>
                <a:gd name="connsiteY2641" fmla="*/ 5475481 h 8887549"/>
                <a:gd name="connsiteX2642" fmla="*/ 2747144 w 6782340"/>
                <a:gd name="connsiteY2642" fmla="*/ 5485006 h 8887549"/>
                <a:gd name="connsiteX2643" fmla="*/ 2737616 w 6782340"/>
                <a:gd name="connsiteY2643" fmla="*/ 5475481 h 8887549"/>
                <a:gd name="connsiteX2644" fmla="*/ 2747144 w 6782340"/>
                <a:gd name="connsiteY2644" fmla="*/ 5465956 h 8887549"/>
                <a:gd name="connsiteX2645" fmla="*/ 2425055 w 6782340"/>
                <a:gd name="connsiteY2645" fmla="*/ 5465956 h 8887549"/>
                <a:gd name="connsiteX2646" fmla="*/ 2434578 w 6782340"/>
                <a:gd name="connsiteY2646" fmla="*/ 5475481 h 8887549"/>
                <a:gd name="connsiteX2647" fmla="*/ 2425055 w 6782340"/>
                <a:gd name="connsiteY2647" fmla="*/ 5485006 h 8887549"/>
                <a:gd name="connsiteX2648" fmla="*/ 2415530 w 6782340"/>
                <a:gd name="connsiteY2648" fmla="*/ 5475481 h 8887549"/>
                <a:gd name="connsiteX2649" fmla="*/ 2425055 w 6782340"/>
                <a:gd name="connsiteY2649" fmla="*/ 5465956 h 8887549"/>
                <a:gd name="connsiteX2650" fmla="*/ 2103018 w 6782340"/>
                <a:gd name="connsiteY2650" fmla="*/ 5465956 h 8887549"/>
                <a:gd name="connsiteX2651" fmla="*/ 2112521 w 6782340"/>
                <a:gd name="connsiteY2651" fmla="*/ 5475481 h 8887549"/>
                <a:gd name="connsiteX2652" fmla="*/ 2103018 w 6782340"/>
                <a:gd name="connsiteY2652" fmla="*/ 5485006 h 8887549"/>
                <a:gd name="connsiteX2653" fmla="*/ 2093471 w 6782340"/>
                <a:gd name="connsiteY2653" fmla="*/ 5475481 h 8887549"/>
                <a:gd name="connsiteX2654" fmla="*/ 2103018 w 6782340"/>
                <a:gd name="connsiteY2654" fmla="*/ 5465956 h 8887549"/>
                <a:gd name="connsiteX2655" fmla="*/ 1780961 w 6782340"/>
                <a:gd name="connsiteY2655" fmla="*/ 5465956 h 8887549"/>
                <a:gd name="connsiteX2656" fmla="*/ 1790486 w 6782340"/>
                <a:gd name="connsiteY2656" fmla="*/ 5475481 h 8887549"/>
                <a:gd name="connsiteX2657" fmla="*/ 1780961 w 6782340"/>
                <a:gd name="connsiteY2657" fmla="*/ 5485006 h 8887549"/>
                <a:gd name="connsiteX2658" fmla="*/ 1771423 w 6782340"/>
                <a:gd name="connsiteY2658" fmla="*/ 5475481 h 8887549"/>
                <a:gd name="connsiteX2659" fmla="*/ 1780961 w 6782340"/>
                <a:gd name="connsiteY2659" fmla="*/ 5465956 h 8887549"/>
                <a:gd name="connsiteX2660" fmla="*/ 1458914 w 6782340"/>
                <a:gd name="connsiteY2660" fmla="*/ 5465956 h 8887549"/>
                <a:gd name="connsiteX2661" fmla="*/ 1468440 w 6782340"/>
                <a:gd name="connsiteY2661" fmla="*/ 5475481 h 8887549"/>
                <a:gd name="connsiteX2662" fmla="*/ 1458914 w 6782340"/>
                <a:gd name="connsiteY2662" fmla="*/ 5485006 h 8887549"/>
                <a:gd name="connsiteX2663" fmla="*/ 1449389 w 6782340"/>
                <a:gd name="connsiteY2663" fmla="*/ 5475481 h 8887549"/>
                <a:gd name="connsiteX2664" fmla="*/ 1458914 w 6782340"/>
                <a:gd name="connsiteY2664" fmla="*/ 5465956 h 8887549"/>
                <a:gd name="connsiteX2665" fmla="*/ 1136845 w 6782340"/>
                <a:gd name="connsiteY2665" fmla="*/ 5465956 h 8887549"/>
                <a:gd name="connsiteX2666" fmla="*/ 1146370 w 6782340"/>
                <a:gd name="connsiteY2666" fmla="*/ 5475481 h 8887549"/>
                <a:gd name="connsiteX2667" fmla="*/ 1136845 w 6782340"/>
                <a:gd name="connsiteY2667" fmla="*/ 5485006 h 8887549"/>
                <a:gd name="connsiteX2668" fmla="*/ 1127319 w 6782340"/>
                <a:gd name="connsiteY2668" fmla="*/ 5475481 h 8887549"/>
                <a:gd name="connsiteX2669" fmla="*/ 1136845 w 6782340"/>
                <a:gd name="connsiteY2669" fmla="*/ 5465956 h 8887549"/>
                <a:gd name="connsiteX2670" fmla="*/ 814779 w 6782340"/>
                <a:gd name="connsiteY2670" fmla="*/ 5465956 h 8887549"/>
                <a:gd name="connsiteX2671" fmla="*/ 824301 w 6782340"/>
                <a:gd name="connsiteY2671" fmla="*/ 5475481 h 8887549"/>
                <a:gd name="connsiteX2672" fmla="*/ 814779 w 6782340"/>
                <a:gd name="connsiteY2672" fmla="*/ 5485006 h 8887549"/>
                <a:gd name="connsiteX2673" fmla="*/ 805263 w 6782340"/>
                <a:gd name="connsiteY2673" fmla="*/ 5475481 h 8887549"/>
                <a:gd name="connsiteX2674" fmla="*/ 814779 w 6782340"/>
                <a:gd name="connsiteY2674" fmla="*/ 5465956 h 8887549"/>
                <a:gd name="connsiteX2675" fmla="*/ 492702 w 6782340"/>
                <a:gd name="connsiteY2675" fmla="*/ 5465956 h 8887549"/>
                <a:gd name="connsiteX2676" fmla="*/ 502227 w 6782340"/>
                <a:gd name="connsiteY2676" fmla="*/ 5475481 h 8887549"/>
                <a:gd name="connsiteX2677" fmla="*/ 492702 w 6782340"/>
                <a:gd name="connsiteY2677" fmla="*/ 5485006 h 8887549"/>
                <a:gd name="connsiteX2678" fmla="*/ 483177 w 6782340"/>
                <a:gd name="connsiteY2678" fmla="*/ 5475481 h 8887549"/>
                <a:gd name="connsiteX2679" fmla="*/ 492702 w 6782340"/>
                <a:gd name="connsiteY2679" fmla="*/ 5465956 h 8887549"/>
                <a:gd name="connsiteX2680" fmla="*/ 170644 w 6782340"/>
                <a:gd name="connsiteY2680" fmla="*/ 5465956 h 8887549"/>
                <a:gd name="connsiteX2681" fmla="*/ 180168 w 6782340"/>
                <a:gd name="connsiteY2681" fmla="*/ 5475481 h 8887549"/>
                <a:gd name="connsiteX2682" fmla="*/ 170644 w 6782340"/>
                <a:gd name="connsiteY2682" fmla="*/ 5485006 h 8887549"/>
                <a:gd name="connsiteX2683" fmla="*/ 161121 w 6782340"/>
                <a:gd name="connsiteY2683" fmla="*/ 5475481 h 8887549"/>
                <a:gd name="connsiteX2684" fmla="*/ 170644 w 6782340"/>
                <a:gd name="connsiteY2684" fmla="*/ 5465956 h 8887549"/>
                <a:gd name="connsiteX2685" fmla="*/ 6772815 w 6782340"/>
                <a:gd name="connsiteY2685" fmla="*/ 5384198 h 8887549"/>
                <a:gd name="connsiteX2686" fmla="*/ 6782340 w 6782340"/>
                <a:gd name="connsiteY2686" fmla="*/ 5393723 h 8887549"/>
                <a:gd name="connsiteX2687" fmla="*/ 6772815 w 6782340"/>
                <a:gd name="connsiteY2687" fmla="*/ 5403248 h 8887549"/>
                <a:gd name="connsiteX2688" fmla="*/ 6763290 w 6782340"/>
                <a:gd name="connsiteY2688" fmla="*/ 5393723 h 8887549"/>
                <a:gd name="connsiteX2689" fmla="*/ 6772815 w 6782340"/>
                <a:gd name="connsiteY2689" fmla="*/ 5384198 h 8887549"/>
                <a:gd name="connsiteX2690" fmla="*/ 6450754 w 6782340"/>
                <a:gd name="connsiteY2690" fmla="*/ 5384198 h 8887549"/>
                <a:gd name="connsiteX2691" fmla="*/ 6460279 w 6782340"/>
                <a:gd name="connsiteY2691" fmla="*/ 5393723 h 8887549"/>
                <a:gd name="connsiteX2692" fmla="*/ 6450754 w 6782340"/>
                <a:gd name="connsiteY2692" fmla="*/ 5403248 h 8887549"/>
                <a:gd name="connsiteX2693" fmla="*/ 6441229 w 6782340"/>
                <a:gd name="connsiteY2693" fmla="*/ 5393723 h 8887549"/>
                <a:gd name="connsiteX2694" fmla="*/ 6450754 w 6782340"/>
                <a:gd name="connsiteY2694" fmla="*/ 5384198 h 8887549"/>
                <a:gd name="connsiteX2695" fmla="*/ 6128692 w 6782340"/>
                <a:gd name="connsiteY2695" fmla="*/ 5384198 h 8887549"/>
                <a:gd name="connsiteX2696" fmla="*/ 6138217 w 6782340"/>
                <a:gd name="connsiteY2696" fmla="*/ 5393723 h 8887549"/>
                <a:gd name="connsiteX2697" fmla="*/ 6128692 w 6782340"/>
                <a:gd name="connsiteY2697" fmla="*/ 5403248 h 8887549"/>
                <a:gd name="connsiteX2698" fmla="*/ 6119167 w 6782340"/>
                <a:gd name="connsiteY2698" fmla="*/ 5393723 h 8887549"/>
                <a:gd name="connsiteX2699" fmla="*/ 6128692 w 6782340"/>
                <a:gd name="connsiteY2699" fmla="*/ 5384198 h 8887549"/>
                <a:gd name="connsiteX2700" fmla="*/ 5806630 w 6782340"/>
                <a:gd name="connsiteY2700" fmla="*/ 5384198 h 8887549"/>
                <a:gd name="connsiteX2701" fmla="*/ 5816155 w 6782340"/>
                <a:gd name="connsiteY2701" fmla="*/ 5393723 h 8887549"/>
                <a:gd name="connsiteX2702" fmla="*/ 5806630 w 6782340"/>
                <a:gd name="connsiteY2702" fmla="*/ 5403248 h 8887549"/>
                <a:gd name="connsiteX2703" fmla="*/ 5797105 w 6782340"/>
                <a:gd name="connsiteY2703" fmla="*/ 5393723 h 8887549"/>
                <a:gd name="connsiteX2704" fmla="*/ 5806630 w 6782340"/>
                <a:gd name="connsiteY2704" fmla="*/ 5384198 h 8887549"/>
                <a:gd name="connsiteX2705" fmla="*/ 5484569 w 6782340"/>
                <a:gd name="connsiteY2705" fmla="*/ 5384198 h 8887549"/>
                <a:gd name="connsiteX2706" fmla="*/ 5494094 w 6782340"/>
                <a:gd name="connsiteY2706" fmla="*/ 5393723 h 8887549"/>
                <a:gd name="connsiteX2707" fmla="*/ 5484569 w 6782340"/>
                <a:gd name="connsiteY2707" fmla="*/ 5403248 h 8887549"/>
                <a:gd name="connsiteX2708" fmla="*/ 5475044 w 6782340"/>
                <a:gd name="connsiteY2708" fmla="*/ 5393723 h 8887549"/>
                <a:gd name="connsiteX2709" fmla="*/ 5484569 w 6782340"/>
                <a:gd name="connsiteY2709" fmla="*/ 5384198 h 8887549"/>
                <a:gd name="connsiteX2710" fmla="*/ 5162507 w 6782340"/>
                <a:gd name="connsiteY2710" fmla="*/ 5384198 h 8887549"/>
                <a:gd name="connsiteX2711" fmla="*/ 5172032 w 6782340"/>
                <a:gd name="connsiteY2711" fmla="*/ 5393723 h 8887549"/>
                <a:gd name="connsiteX2712" fmla="*/ 5162507 w 6782340"/>
                <a:gd name="connsiteY2712" fmla="*/ 5403248 h 8887549"/>
                <a:gd name="connsiteX2713" fmla="*/ 5152982 w 6782340"/>
                <a:gd name="connsiteY2713" fmla="*/ 5393723 h 8887549"/>
                <a:gd name="connsiteX2714" fmla="*/ 5162507 w 6782340"/>
                <a:gd name="connsiteY2714" fmla="*/ 5384198 h 8887549"/>
                <a:gd name="connsiteX2715" fmla="*/ 4840446 w 6782340"/>
                <a:gd name="connsiteY2715" fmla="*/ 5384198 h 8887549"/>
                <a:gd name="connsiteX2716" fmla="*/ 4849971 w 6782340"/>
                <a:gd name="connsiteY2716" fmla="*/ 5393723 h 8887549"/>
                <a:gd name="connsiteX2717" fmla="*/ 4840446 w 6782340"/>
                <a:gd name="connsiteY2717" fmla="*/ 5403248 h 8887549"/>
                <a:gd name="connsiteX2718" fmla="*/ 4830921 w 6782340"/>
                <a:gd name="connsiteY2718" fmla="*/ 5393723 h 8887549"/>
                <a:gd name="connsiteX2719" fmla="*/ 4840446 w 6782340"/>
                <a:gd name="connsiteY2719" fmla="*/ 5384198 h 8887549"/>
                <a:gd name="connsiteX2720" fmla="*/ 4518385 w 6782340"/>
                <a:gd name="connsiteY2720" fmla="*/ 5384198 h 8887549"/>
                <a:gd name="connsiteX2721" fmla="*/ 4527910 w 6782340"/>
                <a:gd name="connsiteY2721" fmla="*/ 5393723 h 8887549"/>
                <a:gd name="connsiteX2722" fmla="*/ 4518385 w 6782340"/>
                <a:gd name="connsiteY2722" fmla="*/ 5403248 h 8887549"/>
                <a:gd name="connsiteX2723" fmla="*/ 4508860 w 6782340"/>
                <a:gd name="connsiteY2723" fmla="*/ 5393723 h 8887549"/>
                <a:gd name="connsiteX2724" fmla="*/ 4518385 w 6782340"/>
                <a:gd name="connsiteY2724" fmla="*/ 5384198 h 8887549"/>
                <a:gd name="connsiteX2725" fmla="*/ 4196323 w 6782340"/>
                <a:gd name="connsiteY2725" fmla="*/ 5384198 h 8887549"/>
                <a:gd name="connsiteX2726" fmla="*/ 4205848 w 6782340"/>
                <a:gd name="connsiteY2726" fmla="*/ 5393723 h 8887549"/>
                <a:gd name="connsiteX2727" fmla="*/ 4196323 w 6782340"/>
                <a:gd name="connsiteY2727" fmla="*/ 5403248 h 8887549"/>
                <a:gd name="connsiteX2728" fmla="*/ 4186798 w 6782340"/>
                <a:gd name="connsiteY2728" fmla="*/ 5393723 h 8887549"/>
                <a:gd name="connsiteX2729" fmla="*/ 4196323 w 6782340"/>
                <a:gd name="connsiteY2729" fmla="*/ 5384198 h 8887549"/>
                <a:gd name="connsiteX2730" fmla="*/ 3874261 w 6782340"/>
                <a:gd name="connsiteY2730" fmla="*/ 5384198 h 8887549"/>
                <a:gd name="connsiteX2731" fmla="*/ 3883786 w 6782340"/>
                <a:gd name="connsiteY2731" fmla="*/ 5393723 h 8887549"/>
                <a:gd name="connsiteX2732" fmla="*/ 3874261 w 6782340"/>
                <a:gd name="connsiteY2732" fmla="*/ 5403248 h 8887549"/>
                <a:gd name="connsiteX2733" fmla="*/ 3864736 w 6782340"/>
                <a:gd name="connsiteY2733" fmla="*/ 5393723 h 8887549"/>
                <a:gd name="connsiteX2734" fmla="*/ 3874261 w 6782340"/>
                <a:gd name="connsiteY2734" fmla="*/ 5384198 h 8887549"/>
                <a:gd name="connsiteX2735" fmla="*/ 3552200 w 6782340"/>
                <a:gd name="connsiteY2735" fmla="*/ 5384198 h 8887549"/>
                <a:gd name="connsiteX2736" fmla="*/ 3561725 w 6782340"/>
                <a:gd name="connsiteY2736" fmla="*/ 5393723 h 8887549"/>
                <a:gd name="connsiteX2737" fmla="*/ 3552200 w 6782340"/>
                <a:gd name="connsiteY2737" fmla="*/ 5403248 h 8887549"/>
                <a:gd name="connsiteX2738" fmla="*/ 3542675 w 6782340"/>
                <a:gd name="connsiteY2738" fmla="*/ 5393723 h 8887549"/>
                <a:gd name="connsiteX2739" fmla="*/ 3552200 w 6782340"/>
                <a:gd name="connsiteY2739" fmla="*/ 5384198 h 8887549"/>
                <a:gd name="connsiteX2740" fmla="*/ 3230140 w 6782340"/>
                <a:gd name="connsiteY2740" fmla="*/ 5384198 h 8887549"/>
                <a:gd name="connsiteX2741" fmla="*/ 3239665 w 6782340"/>
                <a:gd name="connsiteY2741" fmla="*/ 5393723 h 8887549"/>
                <a:gd name="connsiteX2742" fmla="*/ 3230140 w 6782340"/>
                <a:gd name="connsiteY2742" fmla="*/ 5403248 h 8887549"/>
                <a:gd name="connsiteX2743" fmla="*/ 3220615 w 6782340"/>
                <a:gd name="connsiteY2743" fmla="*/ 5393723 h 8887549"/>
                <a:gd name="connsiteX2744" fmla="*/ 3230140 w 6782340"/>
                <a:gd name="connsiteY2744" fmla="*/ 5384198 h 8887549"/>
                <a:gd name="connsiteX2745" fmla="*/ 2908106 w 6782340"/>
                <a:gd name="connsiteY2745" fmla="*/ 5384198 h 8887549"/>
                <a:gd name="connsiteX2746" fmla="*/ 2917631 w 6782340"/>
                <a:gd name="connsiteY2746" fmla="*/ 5393723 h 8887549"/>
                <a:gd name="connsiteX2747" fmla="*/ 2908106 w 6782340"/>
                <a:gd name="connsiteY2747" fmla="*/ 5403248 h 8887549"/>
                <a:gd name="connsiteX2748" fmla="*/ 2898580 w 6782340"/>
                <a:gd name="connsiteY2748" fmla="*/ 5393723 h 8887549"/>
                <a:gd name="connsiteX2749" fmla="*/ 2908106 w 6782340"/>
                <a:gd name="connsiteY2749" fmla="*/ 5384198 h 8887549"/>
                <a:gd name="connsiteX2750" fmla="*/ 2586039 w 6782340"/>
                <a:gd name="connsiteY2750" fmla="*/ 5384198 h 8887549"/>
                <a:gd name="connsiteX2751" fmla="*/ 2595566 w 6782340"/>
                <a:gd name="connsiteY2751" fmla="*/ 5393723 h 8887549"/>
                <a:gd name="connsiteX2752" fmla="*/ 2586039 w 6782340"/>
                <a:gd name="connsiteY2752" fmla="*/ 5403248 h 8887549"/>
                <a:gd name="connsiteX2753" fmla="*/ 2576514 w 6782340"/>
                <a:gd name="connsiteY2753" fmla="*/ 5393723 h 8887549"/>
                <a:gd name="connsiteX2754" fmla="*/ 2586039 w 6782340"/>
                <a:gd name="connsiteY2754" fmla="*/ 5384198 h 8887549"/>
                <a:gd name="connsiteX2755" fmla="*/ 2263982 w 6782340"/>
                <a:gd name="connsiteY2755" fmla="*/ 5384198 h 8887549"/>
                <a:gd name="connsiteX2756" fmla="*/ 2273507 w 6782340"/>
                <a:gd name="connsiteY2756" fmla="*/ 5393723 h 8887549"/>
                <a:gd name="connsiteX2757" fmla="*/ 2263982 w 6782340"/>
                <a:gd name="connsiteY2757" fmla="*/ 5403248 h 8887549"/>
                <a:gd name="connsiteX2758" fmla="*/ 2254457 w 6782340"/>
                <a:gd name="connsiteY2758" fmla="*/ 5393723 h 8887549"/>
                <a:gd name="connsiteX2759" fmla="*/ 2263982 w 6782340"/>
                <a:gd name="connsiteY2759" fmla="*/ 5384198 h 8887549"/>
                <a:gd name="connsiteX2760" fmla="*/ 1941922 w 6782340"/>
                <a:gd name="connsiteY2760" fmla="*/ 5384198 h 8887549"/>
                <a:gd name="connsiteX2761" fmla="*/ 1951448 w 6782340"/>
                <a:gd name="connsiteY2761" fmla="*/ 5393723 h 8887549"/>
                <a:gd name="connsiteX2762" fmla="*/ 1941922 w 6782340"/>
                <a:gd name="connsiteY2762" fmla="*/ 5403248 h 8887549"/>
                <a:gd name="connsiteX2763" fmla="*/ 1932398 w 6782340"/>
                <a:gd name="connsiteY2763" fmla="*/ 5393723 h 8887549"/>
                <a:gd name="connsiteX2764" fmla="*/ 1941922 w 6782340"/>
                <a:gd name="connsiteY2764" fmla="*/ 5384198 h 8887549"/>
                <a:gd name="connsiteX2765" fmla="*/ 1619864 w 6782340"/>
                <a:gd name="connsiteY2765" fmla="*/ 5384198 h 8887549"/>
                <a:gd name="connsiteX2766" fmla="*/ 1629390 w 6782340"/>
                <a:gd name="connsiteY2766" fmla="*/ 5393723 h 8887549"/>
                <a:gd name="connsiteX2767" fmla="*/ 1619864 w 6782340"/>
                <a:gd name="connsiteY2767" fmla="*/ 5403248 h 8887549"/>
                <a:gd name="connsiteX2768" fmla="*/ 1610340 w 6782340"/>
                <a:gd name="connsiteY2768" fmla="*/ 5393723 h 8887549"/>
                <a:gd name="connsiteX2769" fmla="*/ 1619864 w 6782340"/>
                <a:gd name="connsiteY2769" fmla="*/ 5384198 h 8887549"/>
                <a:gd name="connsiteX2770" fmla="*/ 1297800 w 6782340"/>
                <a:gd name="connsiteY2770" fmla="*/ 5384198 h 8887549"/>
                <a:gd name="connsiteX2771" fmla="*/ 1307325 w 6782340"/>
                <a:gd name="connsiteY2771" fmla="*/ 5393723 h 8887549"/>
                <a:gd name="connsiteX2772" fmla="*/ 1297800 w 6782340"/>
                <a:gd name="connsiteY2772" fmla="*/ 5403248 h 8887549"/>
                <a:gd name="connsiteX2773" fmla="*/ 1288275 w 6782340"/>
                <a:gd name="connsiteY2773" fmla="*/ 5393723 h 8887549"/>
                <a:gd name="connsiteX2774" fmla="*/ 1297800 w 6782340"/>
                <a:gd name="connsiteY2774" fmla="*/ 5384198 h 8887549"/>
                <a:gd name="connsiteX2775" fmla="*/ 975738 w 6782340"/>
                <a:gd name="connsiteY2775" fmla="*/ 5384198 h 8887549"/>
                <a:gd name="connsiteX2776" fmla="*/ 985263 w 6782340"/>
                <a:gd name="connsiteY2776" fmla="*/ 5393723 h 8887549"/>
                <a:gd name="connsiteX2777" fmla="*/ 975738 w 6782340"/>
                <a:gd name="connsiteY2777" fmla="*/ 5403248 h 8887549"/>
                <a:gd name="connsiteX2778" fmla="*/ 966213 w 6782340"/>
                <a:gd name="connsiteY2778" fmla="*/ 5393723 h 8887549"/>
                <a:gd name="connsiteX2779" fmla="*/ 975738 w 6782340"/>
                <a:gd name="connsiteY2779" fmla="*/ 5384198 h 8887549"/>
                <a:gd name="connsiteX2780" fmla="*/ 653671 w 6782340"/>
                <a:gd name="connsiteY2780" fmla="*/ 5384198 h 8887549"/>
                <a:gd name="connsiteX2781" fmla="*/ 663196 w 6782340"/>
                <a:gd name="connsiteY2781" fmla="*/ 5393723 h 8887549"/>
                <a:gd name="connsiteX2782" fmla="*/ 653671 w 6782340"/>
                <a:gd name="connsiteY2782" fmla="*/ 5403248 h 8887549"/>
                <a:gd name="connsiteX2783" fmla="*/ 644146 w 6782340"/>
                <a:gd name="connsiteY2783" fmla="*/ 5393723 h 8887549"/>
                <a:gd name="connsiteX2784" fmla="*/ 653671 w 6782340"/>
                <a:gd name="connsiteY2784" fmla="*/ 5384198 h 8887549"/>
                <a:gd name="connsiteX2785" fmla="*/ 331610 w 6782340"/>
                <a:gd name="connsiteY2785" fmla="*/ 5384198 h 8887549"/>
                <a:gd name="connsiteX2786" fmla="*/ 341135 w 6782340"/>
                <a:gd name="connsiteY2786" fmla="*/ 5393723 h 8887549"/>
                <a:gd name="connsiteX2787" fmla="*/ 331610 w 6782340"/>
                <a:gd name="connsiteY2787" fmla="*/ 5403248 h 8887549"/>
                <a:gd name="connsiteX2788" fmla="*/ 322085 w 6782340"/>
                <a:gd name="connsiteY2788" fmla="*/ 5393723 h 8887549"/>
                <a:gd name="connsiteX2789" fmla="*/ 331610 w 6782340"/>
                <a:gd name="connsiteY2789" fmla="*/ 5384198 h 8887549"/>
                <a:gd name="connsiteX2790" fmla="*/ 9550 w 6782340"/>
                <a:gd name="connsiteY2790" fmla="*/ 5384198 h 8887549"/>
                <a:gd name="connsiteX2791" fmla="*/ 19075 w 6782340"/>
                <a:gd name="connsiteY2791" fmla="*/ 5393723 h 8887549"/>
                <a:gd name="connsiteX2792" fmla="*/ 9550 w 6782340"/>
                <a:gd name="connsiteY2792" fmla="*/ 5403248 h 8887549"/>
                <a:gd name="connsiteX2793" fmla="*/ 25 w 6782340"/>
                <a:gd name="connsiteY2793" fmla="*/ 5393723 h 8887549"/>
                <a:gd name="connsiteX2794" fmla="*/ 9550 w 6782340"/>
                <a:gd name="connsiteY2794" fmla="*/ 5384198 h 8887549"/>
                <a:gd name="connsiteX2795" fmla="*/ 6772815 w 6782340"/>
                <a:gd name="connsiteY2795" fmla="*/ 5182411 h 8887549"/>
                <a:gd name="connsiteX2796" fmla="*/ 6782340 w 6782340"/>
                <a:gd name="connsiteY2796" fmla="*/ 5191936 h 8887549"/>
                <a:gd name="connsiteX2797" fmla="*/ 6772815 w 6782340"/>
                <a:gd name="connsiteY2797" fmla="*/ 5201461 h 8887549"/>
                <a:gd name="connsiteX2798" fmla="*/ 6763290 w 6782340"/>
                <a:gd name="connsiteY2798" fmla="*/ 5191936 h 8887549"/>
                <a:gd name="connsiteX2799" fmla="*/ 6772815 w 6782340"/>
                <a:gd name="connsiteY2799" fmla="*/ 5182411 h 8887549"/>
                <a:gd name="connsiteX2800" fmla="*/ 6450754 w 6782340"/>
                <a:gd name="connsiteY2800" fmla="*/ 5182411 h 8887549"/>
                <a:gd name="connsiteX2801" fmla="*/ 6460279 w 6782340"/>
                <a:gd name="connsiteY2801" fmla="*/ 5191936 h 8887549"/>
                <a:gd name="connsiteX2802" fmla="*/ 6450754 w 6782340"/>
                <a:gd name="connsiteY2802" fmla="*/ 5201461 h 8887549"/>
                <a:gd name="connsiteX2803" fmla="*/ 6441229 w 6782340"/>
                <a:gd name="connsiteY2803" fmla="*/ 5191936 h 8887549"/>
                <a:gd name="connsiteX2804" fmla="*/ 6450754 w 6782340"/>
                <a:gd name="connsiteY2804" fmla="*/ 5182411 h 8887549"/>
                <a:gd name="connsiteX2805" fmla="*/ 6128692 w 6782340"/>
                <a:gd name="connsiteY2805" fmla="*/ 5182411 h 8887549"/>
                <a:gd name="connsiteX2806" fmla="*/ 6138217 w 6782340"/>
                <a:gd name="connsiteY2806" fmla="*/ 5191936 h 8887549"/>
                <a:gd name="connsiteX2807" fmla="*/ 6128692 w 6782340"/>
                <a:gd name="connsiteY2807" fmla="*/ 5201461 h 8887549"/>
                <a:gd name="connsiteX2808" fmla="*/ 6119167 w 6782340"/>
                <a:gd name="connsiteY2808" fmla="*/ 5191936 h 8887549"/>
                <a:gd name="connsiteX2809" fmla="*/ 6128692 w 6782340"/>
                <a:gd name="connsiteY2809" fmla="*/ 5182411 h 8887549"/>
                <a:gd name="connsiteX2810" fmla="*/ 5806630 w 6782340"/>
                <a:gd name="connsiteY2810" fmla="*/ 5182411 h 8887549"/>
                <a:gd name="connsiteX2811" fmla="*/ 5816155 w 6782340"/>
                <a:gd name="connsiteY2811" fmla="*/ 5191936 h 8887549"/>
                <a:gd name="connsiteX2812" fmla="*/ 5806630 w 6782340"/>
                <a:gd name="connsiteY2812" fmla="*/ 5201461 h 8887549"/>
                <a:gd name="connsiteX2813" fmla="*/ 5797105 w 6782340"/>
                <a:gd name="connsiteY2813" fmla="*/ 5191936 h 8887549"/>
                <a:gd name="connsiteX2814" fmla="*/ 5806630 w 6782340"/>
                <a:gd name="connsiteY2814" fmla="*/ 5182411 h 8887549"/>
                <a:gd name="connsiteX2815" fmla="*/ 5484569 w 6782340"/>
                <a:gd name="connsiteY2815" fmla="*/ 5182411 h 8887549"/>
                <a:gd name="connsiteX2816" fmla="*/ 5494094 w 6782340"/>
                <a:gd name="connsiteY2816" fmla="*/ 5191936 h 8887549"/>
                <a:gd name="connsiteX2817" fmla="*/ 5484569 w 6782340"/>
                <a:gd name="connsiteY2817" fmla="*/ 5201461 h 8887549"/>
                <a:gd name="connsiteX2818" fmla="*/ 5475044 w 6782340"/>
                <a:gd name="connsiteY2818" fmla="*/ 5191936 h 8887549"/>
                <a:gd name="connsiteX2819" fmla="*/ 5484569 w 6782340"/>
                <a:gd name="connsiteY2819" fmla="*/ 5182411 h 8887549"/>
                <a:gd name="connsiteX2820" fmla="*/ 5162507 w 6782340"/>
                <a:gd name="connsiteY2820" fmla="*/ 5182411 h 8887549"/>
                <a:gd name="connsiteX2821" fmla="*/ 5172032 w 6782340"/>
                <a:gd name="connsiteY2821" fmla="*/ 5191936 h 8887549"/>
                <a:gd name="connsiteX2822" fmla="*/ 5162507 w 6782340"/>
                <a:gd name="connsiteY2822" fmla="*/ 5201461 h 8887549"/>
                <a:gd name="connsiteX2823" fmla="*/ 5152982 w 6782340"/>
                <a:gd name="connsiteY2823" fmla="*/ 5191936 h 8887549"/>
                <a:gd name="connsiteX2824" fmla="*/ 5162507 w 6782340"/>
                <a:gd name="connsiteY2824" fmla="*/ 5182411 h 8887549"/>
                <a:gd name="connsiteX2825" fmla="*/ 4840446 w 6782340"/>
                <a:gd name="connsiteY2825" fmla="*/ 5182411 h 8887549"/>
                <a:gd name="connsiteX2826" fmla="*/ 4849971 w 6782340"/>
                <a:gd name="connsiteY2826" fmla="*/ 5191936 h 8887549"/>
                <a:gd name="connsiteX2827" fmla="*/ 4840446 w 6782340"/>
                <a:gd name="connsiteY2827" fmla="*/ 5201461 h 8887549"/>
                <a:gd name="connsiteX2828" fmla="*/ 4830921 w 6782340"/>
                <a:gd name="connsiteY2828" fmla="*/ 5191936 h 8887549"/>
                <a:gd name="connsiteX2829" fmla="*/ 4840446 w 6782340"/>
                <a:gd name="connsiteY2829" fmla="*/ 5182411 h 8887549"/>
                <a:gd name="connsiteX2830" fmla="*/ 4518385 w 6782340"/>
                <a:gd name="connsiteY2830" fmla="*/ 5182411 h 8887549"/>
                <a:gd name="connsiteX2831" fmla="*/ 4527910 w 6782340"/>
                <a:gd name="connsiteY2831" fmla="*/ 5191936 h 8887549"/>
                <a:gd name="connsiteX2832" fmla="*/ 4518385 w 6782340"/>
                <a:gd name="connsiteY2832" fmla="*/ 5201461 h 8887549"/>
                <a:gd name="connsiteX2833" fmla="*/ 4508860 w 6782340"/>
                <a:gd name="connsiteY2833" fmla="*/ 5191936 h 8887549"/>
                <a:gd name="connsiteX2834" fmla="*/ 4518385 w 6782340"/>
                <a:gd name="connsiteY2834" fmla="*/ 5182411 h 8887549"/>
                <a:gd name="connsiteX2835" fmla="*/ 4196323 w 6782340"/>
                <a:gd name="connsiteY2835" fmla="*/ 5182411 h 8887549"/>
                <a:gd name="connsiteX2836" fmla="*/ 4205848 w 6782340"/>
                <a:gd name="connsiteY2836" fmla="*/ 5191936 h 8887549"/>
                <a:gd name="connsiteX2837" fmla="*/ 4196323 w 6782340"/>
                <a:gd name="connsiteY2837" fmla="*/ 5201461 h 8887549"/>
                <a:gd name="connsiteX2838" fmla="*/ 4186798 w 6782340"/>
                <a:gd name="connsiteY2838" fmla="*/ 5191936 h 8887549"/>
                <a:gd name="connsiteX2839" fmla="*/ 4196323 w 6782340"/>
                <a:gd name="connsiteY2839" fmla="*/ 5182411 h 8887549"/>
                <a:gd name="connsiteX2840" fmla="*/ 3874261 w 6782340"/>
                <a:gd name="connsiteY2840" fmla="*/ 5182411 h 8887549"/>
                <a:gd name="connsiteX2841" fmla="*/ 3883786 w 6782340"/>
                <a:gd name="connsiteY2841" fmla="*/ 5191936 h 8887549"/>
                <a:gd name="connsiteX2842" fmla="*/ 3874261 w 6782340"/>
                <a:gd name="connsiteY2842" fmla="*/ 5201461 h 8887549"/>
                <a:gd name="connsiteX2843" fmla="*/ 3864736 w 6782340"/>
                <a:gd name="connsiteY2843" fmla="*/ 5191936 h 8887549"/>
                <a:gd name="connsiteX2844" fmla="*/ 3874261 w 6782340"/>
                <a:gd name="connsiteY2844" fmla="*/ 5182411 h 8887549"/>
                <a:gd name="connsiteX2845" fmla="*/ 3552200 w 6782340"/>
                <a:gd name="connsiteY2845" fmla="*/ 5182411 h 8887549"/>
                <a:gd name="connsiteX2846" fmla="*/ 3561725 w 6782340"/>
                <a:gd name="connsiteY2846" fmla="*/ 5191936 h 8887549"/>
                <a:gd name="connsiteX2847" fmla="*/ 3552200 w 6782340"/>
                <a:gd name="connsiteY2847" fmla="*/ 5201461 h 8887549"/>
                <a:gd name="connsiteX2848" fmla="*/ 3542675 w 6782340"/>
                <a:gd name="connsiteY2848" fmla="*/ 5191936 h 8887549"/>
                <a:gd name="connsiteX2849" fmla="*/ 3552200 w 6782340"/>
                <a:gd name="connsiteY2849" fmla="*/ 5182411 h 8887549"/>
                <a:gd name="connsiteX2850" fmla="*/ 3230140 w 6782340"/>
                <a:gd name="connsiteY2850" fmla="*/ 5182411 h 8887549"/>
                <a:gd name="connsiteX2851" fmla="*/ 3239665 w 6782340"/>
                <a:gd name="connsiteY2851" fmla="*/ 5191936 h 8887549"/>
                <a:gd name="connsiteX2852" fmla="*/ 3230140 w 6782340"/>
                <a:gd name="connsiteY2852" fmla="*/ 5201461 h 8887549"/>
                <a:gd name="connsiteX2853" fmla="*/ 3220615 w 6782340"/>
                <a:gd name="connsiteY2853" fmla="*/ 5191936 h 8887549"/>
                <a:gd name="connsiteX2854" fmla="*/ 3230140 w 6782340"/>
                <a:gd name="connsiteY2854" fmla="*/ 5182411 h 8887549"/>
                <a:gd name="connsiteX2855" fmla="*/ 2908108 w 6782340"/>
                <a:gd name="connsiteY2855" fmla="*/ 5182411 h 8887549"/>
                <a:gd name="connsiteX2856" fmla="*/ 2917634 w 6782340"/>
                <a:gd name="connsiteY2856" fmla="*/ 5191936 h 8887549"/>
                <a:gd name="connsiteX2857" fmla="*/ 2908108 w 6782340"/>
                <a:gd name="connsiteY2857" fmla="*/ 5201461 h 8887549"/>
                <a:gd name="connsiteX2858" fmla="*/ 2898583 w 6782340"/>
                <a:gd name="connsiteY2858" fmla="*/ 5191936 h 8887549"/>
                <a:gd name="connsiteX2859" fmla="*/ 2908108 w 6782340"/>
                <a:gd name="connsiteY2859" fmla="*/ 5182411 h 8887549"/>
                <a:gd name="connsiteX2860" fmla="*/ 2586041 w 6782340"/>
                <a:gd name="connsiteY2860" fmla="*/ 5182411 h 8887549"/>
                <a:gd name="connsiteX2861" fmla="*/ 2595568 w 6782340"/>
                <a:gd name="connsiteY2861" fmla="*/ 5191936 h 8887549"/>
                <a:gd name="connsiteX2862" fmla="*/ 2586041 w 6782340"/>
                <a:gd name="connsiteY2862" fmla="*/ 5201461 h 8887549"/>
                <a:gd name="connsiteX2863" fmla="*/ 2576516 w 6782340"/>
                <a:gd name="connsiteY2863" fmla="*/ 5191936 h 8887549"/>
                <a:gd name="connsiteX2864" fmla="*/ 2586041 w 6782340"/>
                <a:gd name="connsiteY2864" fmla="*/ 5182411 h 8887549"/>
                <a:gd name="connsiteX2865" fmla="*/ 2263985 w 6782340"/>
                <a:gd name="connsiteY2865" fmla="*/ 5182411 h 8887549"/>
                <a:gd name="connsiteX2866" fmla="*/ 2273509 w 6782340"/>
                <a:gd name="connsiteY2866" fmla="*/ 5191936 h 8887549"/>
                <a:gd name="connsiteX2867" fmla="*/ 2263985 w 6782340"/>
                <a:gd name="connsiteY2867" fmla="*/ 5201461 h 8887549"/>
                <a:gd name="connsiteX2868" fmla="*/ 2254459 w 6782340"/>
                <a:gd name="connsiteY2868" fmla="*/ 5191936 h 8887549"/>
                <a:gd name="connsiteX2869" fmla="*/ 2263985 w 6782340"/>
                <a:gd name="connsiteY2869" fmla="*/ 5182411 h 8887549"/>
                <a:gd name="connsiteX2870" fmla="*/ 1941923 w 6782340"/>
                <a:gd name="connsiteY2870" fmla="*/ 5182411 h 8887549"/>
                <a:gd name="connsiteX2871" fmla="*/ 1951450 w 6782340"/>
                <a:gd name="connsiteY2871" fmla="*/ 5191936 h 8887549"/>
                <a:gd name="connsiteX2872" fmla="*/ 1941923 w 6782340"/>
                <a:gd name="connsiteY2872" fmla="*/ 5201461 h 8887549"/>
                <a:gd name="connsiteX2873" fmla="*/ 1932401 w 6782340"/>
                <a:gd name="connsiteY2873" fmla="*/ 5191936 h 8887549"/>
                <a:gd name="connsiteX2874" fmla="*/ 1941923 w 6782340"/>
                <a:gd name="connsiteY2874" fmla="*/ 5182411 h 8887549"/>
                <a:gd name="connsiteX2875" fmla="*/ 1619867 w 6782340"/>
                <a:gd name="connsiteY2875" fmla="*/ 5182411 h 8887549"/>
                <a:gd name="connsiteX2876" fmla="*/ 1629392 w 6782340"/>
                <a:gd name="connsiteY2876" fmla="*/ 5191936 h 8887549"/>
                <a:gd name="connsiteX2877" fmla="*/ 1619867 w 6782340"/>
                <a:gd name="connsiteY2877" fmla="*/ 5201461 h 8887549"/>
                <a:gd name="connsiteX2878" fmla="*/ 1610342 w 6782340"/>
                <a:gd name="connsiteY2878" fmla="*/ 5191936 h 8887549"/>
                <a:gd name="connsiteX2879" fmla="*/ 1619867 w 6782340"/>
                <a:gd name="connsiteY2879" fmla="*/ 5182411 h 8887549"/>
                <a:gd name="connsiteX2880" fmla="*/ 1297802 w 6782340"/>
                <a:gd name="connsiteY2880" fmla="*/ 5182411 h 8887549"/>
                <a:gd name="connsiteX2881" fmla="*/ 1307328 w 6782340"/>
                <a:gd name="connsiteY2881" fmla="*/ 5191936 h 8887549"/>
                <a:gd name="connsiteX2882" fmla="*/ 1297802 w 6782340"/>
                <a:gd name="connsiteY2882" fmla="*/ 5201461 h 8887549"/>
                <a:gd name="connsiteX2883" fmla="*/ 1288277 w 6782340"/>
                <a:gd name="connsiteY2883" fmla="*/ 5191936 h 8887549"/>
                <a:gd name="connsiteX2884" fmla="*/ 1297802 w 6782340"/>
                <a:gd name="connsiteY2884" fmla="*/ 5182411 h 8887549"/>
                <a:gd name="connsiteX2885" fmla="*/ 975740 w 6782340"/>
                <a:gd name="connsiteY2885" fmla="*/ 5182411 h 8887549"/>
                <a:gd name="connsiteX2886" fmla="*/ 985265 w 6782340"/>
                <a:gd name="connsiteY2886" fmla="*/ 5191936 h 8887549"/>
                <a:gd name="connsiteX2887" fmla="*/ 975740 w 6782340"/>
                <a:gd name="connsiteY2887" fmla="*/ 5201461 h 8887549"/>
                <a:gd name="connsiteX2888" fmla="*/ 966215 w 6782340"/>
                <a:gd name="connsiteY2888" fmla="*/ 5191936 h 8887549"/>
                <a:gd name="connsiteX2889" fmla="*/ 975740 w 6782340"/>
                <a:gd name="connsiteY2889" fmla="*/ 5182411 h 8887549"/>
                <a:gd name="connsiteX2890" fmla="*/ 653673 w 6782340"/>
                <a:gd name="connsiteY2890" fmla="*/ 5182411 h 8887549"/>
                <a:gd name="connsiteX2891" fmla="*/ 663198 w 6782340"/>
                <a:gd name="connsiteY2891" fmla="*/ 5191936 h 8887549"/>
                <a:gd name="connsiteX2892" fmla="*/ 653673 w 6782340"/>
                <a:gd name="connsiteY2892" fmla="*/ 5201461 h 8887549"/>
                <a:gd name="connsiteX2893" fmla="*/ 644148 w 6782340"/>
                <a:gd name="connsiteY2893" fmla="*/ 5191936 h 8887549"/>
                <a:gd name="connsiteX2894" fmla="*/ 653673 w 6782340"/>
                <a:gd name="connsiteY2894" fmla="*/ 5182411 h 8887549"/>
                <a:gd name="connsiteX2895" fmla="*/ 331612 w 6782340"/>
                <a:gd name="connsiteY2895" fmla="*/ 5182411 h 8887549"/>
                <a:gd name="connsiteX2896" fmla="*/ 341137 w 6782340"/>
                <a:gd name="connsiteY2896" fmla="*/ 5191936 h 8887549"/>
                <a:gd name="connsiteX2897" fmla="*/ 331612 w 6782340"/>
                <a:gd name="connsiteY2897" fmla="*/ 5201461 h 8887549"/>
                <a:gd name="connsiteX2898" fmla="*/ 322087 w 6782340"/>
                <a:gd name="connsiteY2898" fmla="*/ 5191936 h 8887549"/>
                <a:gd name="connsiteX2899" fmla="*/ 331612 w 6782340"/>
                <a:gd name="connsiteY2899" fmla="*/ 5182411 h 8887549"/>
                <a:gd name="connsiteX2900" fmla="*/ 9553 w 6782340"/>
                <a:gd name="connsiteY2900" fmla="*/ 5182411 h 8887549"/>
                <a:gd name="connsiteX2901" fmla="*/ 19078 w 6782340"/>
                <a:gd name="connsiteY2901" fmla="*/ 5191936 h 8887549"/>
                <a:gd name="connsiteX2902" fmla="*/ 9553 w 6782340"/>
                <a:gd name="connsiteY2902" fmla="*/ 5201461 h 8887549"/>
                <a:gd name="connsiteX2903" fmla="*/ 28 w 6782340"/>
                <a:gd name="connsiteY2903" fmla="*/ 5191936 h 8887549"/>
                <a:gd name="connsiteX2904" fmla="*/ 9553 w 6782340"/>
                <a:gd name="connsiteY2904" fmla="*/ 5182411 h 8887549"/>
                <a:gd name="connsiteX2905" fmla="*/ 6611784 w 6782340"/>
                <a:gd name="connsiteY2905" fmla="*/ 5100652 h 8887549"/>
                <a:gd name="connsiteX2906" fmla="*/ 6621309 w 6782340"/>
                <a:gd name="connsiteY2906" fmla="*/ 5110177 h 8887549"/>
                <a:gd name="connsiteX2907" fmla="*/ 6611784 w 6782340"/>
                <a:gd name="connsiteY2907" fmla="*/ 5119702 h 8887549"/>
                <a:gd name="connsiteX2908" fmla="*/ 6602259 w 6782340"/>
                <a:gd name="connsiteY2908" fmla="*/ 5110177 h 8887549"/>
                <a:gd name="connsiteX2909" fmla="*/ 6611784 w 6782340"/>
                <a:gd name="connsiteY2909" fmla="*/ 5100652 h 8887549"/>
                <a:gd name="connsiteX2910" fmla="*/ 6289722 w 6782340"/>
                <a:gd name="connsiteY2910" fmla="*/ 5100652 h 8887549"/>
                <a:gd name="connsiteX2911" fmla="*/ 6299247 w 6782340"/>
                <a:gd name="connsiteY2911" fmla="*/ 5110177 h 8887549"/>
                <a:gd name="connsiteX2912" fmla="*/ 6289722 w 6782340"/>
                <a:gd name="connsiteY2912" fmla="*/ 5119702 h 8887549"/>
                <a:gd name="connsiteX2913" fmla="*/ 6280197 w 6782340"/>
                <a:gd name="connsiteY2913" fmla="*/ 5110177 h 8887549"/>
                <a:gd name="connsiteX2914" fmla="*/ 6289722 w 6782340"/>
                <a:gd name="connsiteY2914" fmla="*/ 5100652 h 8887549"/>
                <a:gd name="connsiteX2915" fmla="*/ 5967661 w 6782340"/>
                <a:gd name="connsiteY2915" fmla="*/ 5100652 h 8887549"/>
                <a:gd name="connsiteX2916" fmla="*/ 5977186 w 6782340"/>
                <a:gd name="connsiteY2916" fmla="*/ 5110177 h 8887549"/>
                <a:gd name="connsiteX2917" fmla="*/ 5967661 w 6782340"/>
                <a:gd name="connsiteY2917" fmla="*/ 5119702 h 8887549"/>
                <a:gd name="connsiteX2918" fmla="*/ 5958136 w 6782340"/>
                <a:gd name="connsiteY2918" fmla="*/ 5110177 h 8887549"/>
                <a:gd name="connsiteX2919" fmla="*/ 5967661 w 6782340"/>
                <a:gd name="connsiteY2919" fmla="*/ 5100652 h 8887549"/>
                <a:gd name="connsiteX2920" fmla="*/ 5645600 w 6782340"/>
                <a:gd name="connsiteY2920" fmla="*/ 5100652 h 8887549"/>
                <a:gd name="connsiteX2921" fmla="*/ 5655125 w 6782340"/>
                <a:gd name="connsiteY2921" fmla="*/ 5110177 h 8887549"/>
                <a:gd name="connsiteX2922" fmla="*/ 5645600 w 6782340"/>
                <a:gd name="connsiteY2922" fmla="*/ 5119702 h 8887549"/>
                <a:gd name="connsiteX2923" fmla="*/ 5636075 w 6782340"/>
                <a:gd name="connsiteY2923" fmla="*/ 5110177 h 8887549"/>
                <a:gd name="connsiteX2924" fmla="*/ 5645600 w 6782340"/>
                <a:gd name="connsiteY2924" fmla="*/ 5100652 h 8887549"/>
                <a:gd name="connsiteX2925" fmla="*/ 5323538 w 6782340"/>
                <a:gd name="connsiteY2925" fmla="*/ 5100652 h 8887549"/>
                <a:gd name="connsiteX2926" fmla="*/ 5333063 w 6782340"/>
                <a:gd name="connsiteY2926" fmla="*/ 5110177 h 8887549"/>
                <a:gd name="connsiteX2927" fmla="*/ 5323538 w 6782340"/>
                <a:gd name="connsiteY2927" fmla="*/ 5119702 h 8887549"/>
                <a:gd name="connsiteX2928" fmla="*/ 5314013 w 6782340"/>
                <a:gd name="connsiteY2928" fmla="*/ 5110177 h 8887549"/>
                <a:gd name="connsiteX2929" fmla="*/ 5323538 w 6782340"/>
                <a:gd name="connsiteY2929" fmla="*/ 5100652 h 8887549"/>
                <a:gd name="connsiteX2930" fmla="*/ 5001476 w 6782340"/>
                <a:gd name="connsiteY2930" fmla="*/ 5100652 h 8887549"/>
                <a:gd name="connsiteX2931" fmla="*/ 5011001 w 6782340"/>
                <a:gd name="connsiteY2931" fmla="*/ 5110177 h 8887549"/>
                <a:gd name="connsiteX2932" fmla="*/ 5001476 w 6782340"/>
                <a:gd name="connsiteY2932" fmla="*/ 5119702 h 8887549"/>
                <a:gd name="connsiteX2933" fmla="*/ 4991951 w 6782340"/>
                <a:gd name="connsiteY2933" fmla="*/ 5110177 h 8887549"/>
                <a:gd name="connsiteX2934" fmla="*/ 5001476 w 6782340"/>
                <a:gd name="connsiteY2934" fmla="*/ 5100652 h 8887549"/>
                <a:gd name="connsiteX2935" fmla="*/ 4679415 w 6782340"/>
                <a:gd name="connsiteY2935" fmla="*/ 5100652 h 8887549"/>
                <a:gd name="connsiteX2936" fmla="*/ 4688940 w 6782340"/>
                <a:gd name="connsiteY2936" fmla="*/ 5110177 h 8887549"/>
                <a:gd name="connsiteX2937" fmla="*/ 4679415 w 6782340"/>
                <a:gd name="connsiteY2937" fmla="*/ 5119702 h 8887549"/>
                <a:gd name="connsiteX2938" fmla="*/ 4669890 w 6782340"/>
                <a:gd name="connsiteY2938" fmla="*/ 5110177 h 8887549"/>
                <a:gd name="connsiteX2939" fmla="*/ 4679415 w 6782340"/>
                <a:gd name="connsiteY2939" fmla="*/ 5100652 h 8887549"/>
                <a:gd name="connsiteX2940" fmla="*/ 4357353 w 6782340"/>
                <a:gd name="connsiteY2940" fmla="*/ 5100652 h 8887549"/>
                <a:gd name="connsiteX2941" fmla="*/ 4366878 w 6782340"/>
                <a:gd name="connsiteY2941" fmla="*/ 5110177 h 8887549"/>
                <a:gd name="connsiteX2942" fmla="*/ 4357353 w 6782340"/>
                <a:gd name="connsiteY2942" fmla="*/ 5119702 h 8887549"/>
                <a:gd name="connsiteX2943" fmla="*/ 4347828 w 6782340"/>
                <a:gd name="connsiteY2943" fmla="*/ 5110177 h 8887549"/>
                <a:gd name="connsiteX2944" fmla="*/ 4357353 w 6782340"/>
                <a:gd name="connsiteY2944" fmla="*/ 5100652 h 8887549"/>
                <a:gd name="connsiteX2945" fmla="*/ 4035292 w 6782340"/>
                <a:gd name="connsiteY2945" fmla="*/ 5100652 h 8887549"/>
                <a:gd name="connsiteX2946" fmla="*/ 4044817 w 6782340"/>
                <a:gd name="connsiteY2946" fmla="*/ 5110177 h 8887549"/>
                <a:gd name="connsiteX2947" fmla="*/ 4035292 w 6782340"/>
                <a:gd name="connsiteY2947" fmla="*/ 5119702 h 8887549"/>
                <a:gd name="connsiteX2948" fmla="*/ 4025767 w 6782340"/>
                <a:gd name="connsiteY2948" fmla="*/ 5110177 h 8887549"/>
                <a:gd name="connsiteX2949" fmla="*/ 4035292 w 6782340"/>
                <a:gd name="connsiteY2949" fmla="*/ 5100652 h 8887549"/>
                <a:gd name="connsiteX2950" fmla="*/ 3713231 w 6782340"/>
                <a:gd name="connsiteY2950" fmla="*/ 5100652 h 8887549"/>
                <a:gd name="connsiteX2951" fmla="*/ 3722756 w 6782340"/>
                <a:gd name="connsiteY2951" fmla="*/ 5110177 h 8887549"/>
                <a:gd name="connsiteX2952" fmla="*/ 3713231 w 6782340"/>
                <a:gd name="connsiteY2952" fmla="*/ 5119702 h 8887549"/>
                <a:gd name="connsiteX2953" fmla="*/ 3703706 w 6782340"/>
                <a:gd name="connsiteY2953" fmla="*/ 5110177 h 8887549"/>
                <a:gd name="connsiteX2954" fmla="*/ 3713231 w 6782340"/>
                <a:gd name="connsiteY2954" fmla="*/ 5100652 h 8887549"/>
                <a:gd name="connsiteX2955" fmla="*/ 3391182 w 6782340"/>
                <a:gd name="connsiteY2955" fmla="*/ 5100652 h 8887549"/>
                <a:gd name="connsiteX2956" fmla="*/ 3400707 w 6782340"/>
                <a:gd name="connsiteY2956" fmla="*/ 5110177 h 8887549"/>
                <a:gd name="connsiteX2957" fmla="*/ 3391182 w 6782340"/>
                <a:gd name="connsiteY2957" fmla="*/ 5119702 h 8887549"/>
                <a:gd name="connsiteX2958" fmla="*/ 3381806 w 6782340"/>
                <a:gd name="connsiteY2958" fmla="*/ 5110177 h 8887549"/>
                <a:gd name="connsiteX2959" fmla="*/ 3391182 w 6782340"/>
                <a:gd name="connsiteY2959" fmla="*/ 5100652 h 8887549"/>
                <a:gd name="connsiteX2960" fmla="*/ 3069176 w 6782340"/>
                <a:gd name="connsiteY2960" fmla="*/ 5100652 h 8887549"/>
                <a:gd name="connsiteX2961" fmla="*/ 3078693 w 6782340"/>
                <a:gd name="connsiteY2961" fmla="*/ 5110177 h 8887549"/>
                <a:gd name="connsiteX2962" fmla="*/ 3069176 w 6782340"/>
                <a:gd name="connsiteY2962" fmla="*/ 5119702 h 8887549"/>
                <a:gd name="connsiteX2963" fmla="*/ 3059652 w 6782340"/>
                <a:gd name="connsiteY2963" fmla="*/ 5110177 h 8887549"/>
                <a:gd name="connsiteX2964" fmla="*/ 3069176 w 6782340"/>
                <a:gd name="connsiteY2964" fmla="*/ 5100652 h 8887549"/>
                <a:gd name="connsiteX2965" fmla="*/ 2747144 w 6782340"/>
                <a:gd name="connsiteY2965" fmla="*/ 5100652 h 8887549"/>
                <a:gd name="connsiteX2966" fmla="*/ 2756670 w 6782340"/>
                <a:gd name="connsiteY2966" fmla="*/ 5110177 h 8887549"/>
                <a:gd name="connsiteX2967" fmla="*/ 2747144 w 6782340"/>
                <a:gd name="connsiteY2967" fmla="*/ 5119702 h 8887549"/>
                <a:gd name="connsiteX2968" fmla="*/ 2737618 w 6782340"/>
                <a:gd name="connsiteY2968" fmla="*/ 5110177 h 8887549"/>
                <a:gd name="connsiteX2969" fmla="*/ 2747144 w 6782340"/>
                <a:gd name="connsiteY2969" fmla="*/ 5100652 h 8887549"/>
                <a:gd name="connsiteX2970" fmla="*/ 2425056 w 6782340"/>
                <a:gd name="connsiteY2970" fmla="*/ 5100652 h 8887549"/>
                <a:gd name="connsiteX2971" fmla="*/ 2434580 w 6782340"/>
                <a:gd name="connsiteY2971" fmla="*/ 5110177 h 8887549"/>
                <a:gd name="connsiteX2972" fmla="*/ 2425056 w 6782340"/>
                <a:gd name="connsiteY2972" fmla="*/ 5119702 h 8887549"/>
                <a:gd name="connsiteX2973" fmla="*/ 2415532 w 6782340"/>
                <a:gd name="connsiteY2973" fmla="*/ 5110177 h 8887549"/>
                <a:gd name="connsiteX2974" fmla="*/ 2425056 w 6782340"/>
                <a:gd name="connsiteY2974" fmla="*/ 5100652 h 8887549"/>
                <a:gd name="connsiteX2975" fmla="*/ 2103021 w 6782340"/>
                <a:gd name="connsiteY2975" fmla="*/ 5100652 h 8887549"/>
                <a:gd name="connsiteX2976" fmla="*/ 2112523 w 6782340"/>
                <a:gd name="connsiteY2976" fmla="*/ 5110177 h 8887549"/>
                <a:gd name="connsiteX2977" fmla="*/ 2103021 w 6782340"/>
                <a:gd name="connsiteY2977" fmla="*/ 5119702 h 8887549"/>
                <a:gd name="connsiteX2978" fmla="*/ 2093474 w 6782340"/>
                <a:gd name="connsiteY2978" fmla="*/ 5110177 h 8887549"/>
                <a:gd name="connsiteX2979" fmla="*/ 2103021 w 6782340"/>
                <a:gd name="connsiteY2979" fmla="*/ 5100652 h 8887549"/>
                <a:gd name="connsiteX2980" fmla="*/ 1780964 w 6782340"/>
                <a:gd name="connsiteY2980" fmla="*/ 5100652 h 8887549"/>
                <a:gd name="connsiteX2981" fmla="*/ 1790487 w 6782340"/>
                <a:gd name="connsiteY2981" fmla="*/ 5110177 h 8887549"/>
                <a:gd name="connsiteX2982" fmla="*/ 1780964 w 6782340"/>
                <a:gd name="connsiteY2982" fmla="*/ 5119702 h 8887549"/>
                <a:gd name="connsiteX2983" fmla="*/ 1771423 w 6782340"/>
                <a:gd name="connsiteY2983" fmla="*/ 5110177 h 8887549"/>
                <a:gd name="connsiteX2984" fmla="*/ 1780964 w 6782340"/>
                <a:gd name="connsiteY2984" fmla="*/ 5100652 h 8887549"/>
                <a:gd name="connsiteX2985" fmla="*/ 1458917 w 6782340"/>
                <a:gd name="connsiteY2985" fmla="*/ 5100652 h 8887549"/>
                <a:gd name="connsiteX2986" fmla="*/ 1468442 w 6782340"/>
                <a:gd name="connsiteY2986" fmla="*/ 5110177 h 8887549"/>
                <a:gd name="connsiteX2987" fmla="*/ 1458917 w 6782340"/>
                <a:gd name="connsiteY2987" fmla="*/ 5119702 h 8887549"/>
                <a:gd name="connsiteX2988" fmla="*/ 1449392 w 6782340"/>
                <a:gd name="connsiteY2988" fmla="*/ 5110177 h 8887549"/>
                <a:gd name="connsiteX2989" fmla="*/ 1458917 w 6782340"/>
                <a:gd name="connsiteY2989" fmla="*/ 5100652 h 8887549"/>
                <a:gd name="connsiteX2990" fmla="*/ 1136847 w 6782340"/>
                <a:gd name="connsiteY2990" fmla="*/ 5100652 h 8887549"/>
                <a:gd name="connsiteX2991" fmla="*/ 1146372 w 6782340"/>
                <a:gd name="connsiteY2991" fmla="*/ 5110177 h 8887549"/>
                <a:gd name="connsiteX2992" fmla="*/ 1136847 w 6782340"/>
                <a:gd name="connsiteY2992" fmla="*/ 5119702 h 8887549"/>
                <a:gd name="connsiteX2993" fmla="*/ 1127322 w 6782340"/>
                <a:gd name="connsiteY2993" fmla="*/ 5110177 h 8887549"/>
                <a:gd name="connsiteX2994" fmla="*/ 1136847 w 6782340"/>
                <a:gd name="connsiteY2994" fmla="*/ 5100652 h 8887549"/>
                <a:gd name="connsiteX2995" fmla="*/ 814780 w 6782340"/>
                <a:gd name="connsiteY2995" fmla="*/ 5100652 h 8887549"/>
                <a:gd name="connsiteX2996" fmla="*/ 824304 w 6782340"/>
                <a:gd name="connsiteY2996" fmla="*/ 5110177 h 8887549"/>
                <a:gd name="connsiteX2997" fmla="*/ 814780 w 6782340"/>
                <a:gd name="connsiteY2997" fmla="*/ 5119702 h 8887549"/>
                <a:gd name="connsiteX2998" fmla="*/ 805265 w 6782340"/>
                <a:gd name="connsiteY2998" fmla="*/ 5110177 h 8887549"/>
                <a:gd name="connsiteX2999" fmla="*/ 814780 w 6782340"/>
                <a:gd name="connsiteY2999" fmla="*/ 5100652 h 8887549"/>
                <a:gd name="connsiteX3000" fmla="*/ 492704 w 6782340"/>
                <a:gd name="connsiteY3000" fmla="*/ 5100652 h 8887549"/>
                <a:gd name="connsiteX3001" fmla="*/ 502229 w 6782340"/>
                <a:gd name="connsiteY3001" fmla="*/ 5110177 h 8887549"/>
                <a:gd name="connsiteX3002" fmla="*/ 492704 w 6782340"/>
                <a:gd name="connsiteY3002" fmla="*/ 5119702 h 8887549"/>
                <a:gd name="connsiteX3003" fmla="*/ 483179 w 6782340"/>
                <a:gd name="connsiteY3003" fmla="*/ 5110177 h 8887549"/>
                <a:gd name="connsiteX3004" fmla="*/ 492704 w 6782340"/>
                <a:gd name="connsiteY3004" fmla="*/ 5100652 h 8887549"/>
                <a:gd name="connsiteX3005" fmla="*/ 170646 w 6782340"/>
                <a:gd name="connsiteY3005" fmla="*/ 5100652 h 8887549"/>
                <a:gd name="connsiteX3006" fmla="*/ 180170 w 6782340"/>
                <a:gd name="connsiteY3006" fmla="*/ 5110177 h 8887549"/>
                <a:gd name="connsiteX3007" fmla="*/ 170646 w 6782340"/>
                <a:gd name="connsiteY3007" fmla="*/ 5119702 h 8887549"/>
                <a:gd name="connsiteX3008" fmla="*/ 161123 w 6782340"/>
                <a:gd name="connsiteY3008" fmla="*/ 5110177 h 8887549"/>
                <a:gd name="connsiteX3009" fmla="*/ 170646 w 6782340"/>
                <a:gd name="connsiteY3009" fmla="*/ 5100652 h 8887549"/>
                <a:gd name="connsiteX3010" fmla="*/ 6611784 w 6782340"/>
                <a:gd name="connsiteY3010" fmla="*/ 4898866 h 8887549"/>
                <a:gd name="connsiteX3011" fmla="*/ 6621309 w 6782340"/>
                <a:gd name="connsiteY3011" fmla="*/ 4908391 h 8887549"/>
                <a:gd name="connsiteX3012" fmla="*/ 6611784 w 6782340"/>
                <a:gd name="connsiteY3012" fmla="*/ 4917916 h 8887549"/>
                <a:gd name="connsiteX3013" fmla="*/ 6602259 w 6782340"/>
                <a:gd name="connsiteY3013" fmla="*/ 4908391 h 8887549"/>
                <a:gd name="connsiteX3014" fmla="*/ 6611784 w 6782340"/>
                <a:gd name="connsiteY3014" fmla="*/ 4898866 h 8887549"/>
                <a:gd name="connsiteX3015" fmla="*/ 6289722 w 6782340"/>
                <a:gd name="connsiteY3015" fmla="*/ 4898866 h 8887549"/>
                <a:gd name="connsiteX3016" fmla="*/ 6299247 w 6782340"/>
                <a:gd name="connsiteY3016" fmla="*/ 4908391 h 8887549"/>
                <a:gd name="connsiteX3017" fmla="*/ 6289722 w 6782340"/>
                <a:gd name="connsiteY3017" fmla="*/ 4917916 h 8887549"/>
                <a:gd name="connsiteX3018" fmla="*/ 6280197 w 6782340"/>
                <a:gd name="connsiteY3018" fmla="*/ 4908391 h 8887549"/>
                <a:gd name="connsiteX3019" fmla="*/ 6289722 w 6782340"/>
                <a:gd name="connsiteY3019" fmla="*/ 4898866 h 8887549"/>
                <a:gd name="connsiteX3020" fmla="*/ 5967661 w 6782340"/>
                <a:gd name="connsiteY3020" fmla="*/ 4898866 h 8887549"/>
                <a:gd name="connsiteX3021" fmla="*/ 5977186 w 6782340"/>
                <a:gd name="connsiteY3021" fmla="*/ 4908391 h 8887549"/>
                <a:gd name="connsiteX3022" fmla="*/ 5967661 w 6782340"/>
                <a:gd name="connsiteY3022" fmla="*/ 4917916 h 8887549"/>
                <a:gd name="connsiteX3023" fmla="*/ 5958136 w 6782340"/>
                <a:gd name="connsiteY3023" fmla="*/ 4908391 h 8887549"/>
                <a:gd name="connsiteX3024" fmla="*/ 5967661 w 6782340"/>
                <a:gd name="connsiteY3024" fmla="*/ 4898866 h 8887549"/>
                <a:gd name="connsiteX3025" fmla="*/ 5645600 w 6782340"/>
                <a:gd name="connsiteY3025" fmla="*/ 4898866 h 8887549"/>
                <a:gd name="connsiteX3026" fmla="*/ 5655125 w 6782340"/>
                <a:gd name="connsiteY3026" fmla="*/ 4908391 h 8887549"/>
                <a:gd name="connsiteX3027" fmla="*/ 5645600 w 6782340"/>
                <a:gd name="connsiteY3027" fmla="*/ 4917916 h 8887549"/>
                <a:gd name="connsiteX3028" fmla="*/ 5636075 w 6782340"/>
                <a:gd name="connsiteY3028" fmla="*/ 4908391 h 8887549"/>
                <a:gd name="connsiteX3029" fmla="*/ 5645600 w 6782340"/>
                <a:gd name="connsiteY3029" fmla="*/ 4898866 h 8887549"/>
                <a:gd name="connsiteX3030" fmla="*/ 5323538 w 6782340"/>
                <a:gd name="connsiteY3030" fmla="*/ 4898866 h 8887549"/>
                <a:gd name="connsiteX3031" fmla="*/ 5333063 w 6782340"/>
                <a:gd name="connsiteY3031" fmla="*/ 4908391 h 8887549"/>
                <a:gd name="connsiteX3032" fmla="*/ 5323538 w 6782340"/>
                <a:gd name="connsiteY3032" fmla="*/ 4917916 h 8887549"/>
                <a:gd name="connsiteX3033" fmla="*/ 5314013 w 6782340"/>
                <a:gd name="connsiteY3033" fmla="*/ 4908391 h 8887549"/>
                <a:gd name="connsiteX3034" fmla="*/ 5323538 w 6782340"/>
                <a:gd name="connsiteY3034" fmla="*/ 4898866 h 8887549"/>
                <a:gd name="connsiteX3035" fmla="*/ 5001476 w 6782340"/>
                <a:gd name="connsiteY3035" fmla="*/ 4898866 h 8887549"/>
                <a:gd name="connsiteX3036" fmla="*/ 5011001 w 6782340"/>
                <a:gd name="connsiteY3036" fmla="*/ 4908391 h 8887549"/>
                <a:gd name="connsiteX3037" fmla="*/ 5001476 w 6782340"/>
                <a:gd name="connsiteY3037" fmla="*/ 4917916 h 8887549"/>
                <a:gd name="connsiteX3038" fmla="*/ 4991951 w 6782340"/>
                <a:gd name="connsiteY3038" fmla="*/ 4908391 h 8887549"/>
                <a:gd name="connsiteX3039" fmla="*/ 5001476 w 6782340"/>
                <a:gd name="connsiteY3039" fmla="*/ 4898866 h 8887549"/>
                <a:gd name="connsiteX3040" fmla="*/ 4679415 w 6782340"/>
                <a:gd name="connsiteY3040" fmla="*/ 4898866 h 8887549"/>
                <a:gd name="connsiteX3041" fmla="*/ 4688940 w 6782340"/>
                <a:gd name="connsiteY3041" fmla="*/ 4908391 h 8887549"/>
                <a:gd name="connsiteX3042" fmla="*/ 4679415 w 6782340"/>
                <a:gd name="connsiteY3042" fmla="*/ 4917916 h 8887549"/>
                <a:gd name="connsiteX3043" fmla="*/ 4669890 w 6782340"/>
                <a:gd name="connsiteY3043" fmla="*/ 4908391 h 8887549"/>
                <a:gd name="connsiteX3044" fmla="*/ 4679415 w 6782340"/>
                <a:gd name="connsiteY3044" fmla="*/ 4898866 h 8887549"/>
                <a:gd name="connsiteX3045" fmla="*/ 4357353 w 6782340"/>
                <a:gd name="connsiteY3045" fmla="*/ 4898866 h 8887549"/>
                <a:gd name="connsiteX3046" fmla="*/ 4366878 w 6782340"/>
                <a:gd name="connsiteY3046" fmla="*/ 4908391 h 8887549"/>
                <a:gd name="connsiteX3047" fmla="*/ 4357353 w 6782340"/>
                <a:gd name="connsiteY3047" fmla="*/ 4917916 h 8887549"/>
                <a:gd name="connsiteX3048" fmla="*/ 4347828 w 6782340"/>
                <a:gd name="connsiteY3048" fmla="*/ 4908391 h 8887549"/>
                <a:gd name="connsiteX3049" fmla="*/ 4357353 w 6782340"/>
                <a:gd name="connsiteY3049" fmla="*/ 4898866 h 8887549"/>
                <a:gd name="connsiteX3050" fmla="*/ 4035292 w 6782340"/>
                <a:gd name="connsiteY3050" fmla="*/ 4898866 h 8887549"/>
                <a:gd name="connsiteX3051" fmla="*/ 4044817 w 6782340"/>
                <a:gd name="connsiteY3051" fmla="*/ 4908391 h 8887549"/>
                <a:gd name="connsiteX3052" fmla="*/ 4035292 w 6782340"/>
                <a:gd name="connsiteY3052" fmla="*/ 4917916 h 8887549"/>
                <a:gd name="connsiteX3053" fmla="*/ 4025767 w 6782340"/>
                <a:gd name="connsiteY3053" fmla="*/ 4908391 h 8887549"/>
                <a:gd name="connsiteX3054" fmla="*/ 4035292 w 6782340"/>
                <a:gd name="connsiteY3054" fmla="*/ 4898866 h 8887549"/>
                <a:gd name="connsiteX3055" fmla="*/ 3713231 w 6782340"/>
                <a:gd name="connsiteY3055" fmla="*/ 4898866 h 8887549"/>
                <a:gd name="connsiteX3056" fmla="*/ 3722756 w 6782340"/>
                <a:gd name="connsiteY3056" fmla="*/ 4908391 h 8887549"/>
                <a:gd name="connsiteX3057" fmla="*/ 3713231 w 6782340"/>
                <a:gd name="connsiteY3057" fmla="*/ 4917916 h 8887549"/>
                <a:gd name="connsiteX3058" fmla="*/ 3703706 w 6782340"/>
                <a:gd name="connsiteY3058" fmla="*/ 4908391 h 8887549"/>
                <a:gd name="connsiteX3059" fmla="*/ 3713231 w 6782340"/>
                <a:gd name="connsiteY3059" fmla="*/ 4898866 h 8887549"/>
                <a:gd name="connsiteX3060" fmla="*/ 3391182 w 6782340"/>
                <a:gd name="connsiteY3060" fmla="*/ 4898866 h 8887549"/>
                <a:gd name="connsiteX3061" fmla="*/ 3400708 w 6782340"/>
                <a:gd name="connsiteY3061" fmla="*/ 4908391 h 8887549"/>
                <a:gd name="connsiteX3062" fmla="*/ 3391182 w 6782340"/>
                <a:gd name="connsiteY3062" fmla="*/ 4917916 h 8887549"/>
                <a:gd name="connsiteX3063" fmla="*/ 3381811 w 6782340"/>
                <a:gd name="connsiteY3063" fmla="*/ 4908391 h 8887549"/>
                <a:gd name="connsiteX3064" fmla="*/ 3391182 w 6782340"/>
                <a:gd name="connsiteY3064" fmla="*/ 4898866 h 8887549"/>
                <a:gd name="connsiteX3065" fmla="*/ 3069176 w 6782340"/>
                <a:gd name="connsiteY3065" fmla="*/ 4898866 h 8887549"/>
                <a:gd name="connsiteX3066" fmla="*/ 3078693 w 6782340"/>
                <a:gd name="connsiteY3066" fmla="*/ 4908391 h 8887549"/>
                <a:gd name="connsiteX3067" fmla="*/ 3069176 w 6782340"/>
                <a:gd name="connsiteY3067" fmla="*/ 4917916 h 8887549"/>
                <a:gd name="connsiteX3068" fmla="*/ 3059652 w 6782340"/>
                <a:gd name="connsiteY3068" fmla="*/ 4908391 h 8887549"/>
                <a:gd name="connsiteX3069" fmla="*/ 3069176 w 6782340"/>
                <a:gd name="connsiteY3069" fmla="*/ 4898866 h 8887549"/>
                <a:gd name="connsiteX3070" fmla="*/ 2747146 w 6782340"/>
                <a:gd name="connsiteY3070" fmla="*/ 4898866 h 8887549"/>
                <a:gd name="connsiteX3071" fmla="*/ 2756673 w 6782340"/>
                <a:gd name="connsiteY3071" fmla="*/ 4908391 h 8887549"/>
                <a:gd name="connsiteX3072" fmla="*/ 2747146 w 6782340"/>
                <a:gd name="connsiteY3072" fmla="*/ 4917916 h 8887549"/>
                <a:gd name="connsiteX3073" fmla="*/ 2737620 w 6782340"/>
                <a:gd name="connsiteY3073" fmla="*/ 4908391 h 8887549"/>
                <a:gd name="connsiteX3074" fmla="*/ 2747146 w 6782340"/>
                <a:gd name="connsiteY3074" fmla="*/ 4898866 h 8887549"/>
                <a:gd name="connsiteX3075" fmla="*/ 2425056 w 6782340"/>
                <a:gd name="connsiteY3075" fmla="*/ 4898866 h 8887549"/>
                <a:gd name="connsiteX3076" fmla="*/ 2434580 w 6782340"/>
                <a:gd name="connsiteY3076" fmla="*/ 4908391 h 8887549"/>
                <a:gd name="connsiteX3077" fmla="*/ 2425056 w 6782340"/>
                <a:gd name="connsiteY3077" fmla="*/ 4917916 h 8887549"/>
                <a:gd name="connsiteX3078" fmla="*/ 2415533 w 6782340"/>
                <a:gd name="connsiteY3078" fmla="*/ 4908391 h 8887549"/>
                <a:gd name="connsiteX3079" fmla="*/ 2425056 w 6782340"/>
                <a:gd name="connsiteY3079" fmla="*/ 4898866 h 8887549"/>
                <a:gd name="connsiteX3080" fmla="*/ 2103023 w 6782340"/>
                <a:gd name="connsiteY3080" fmla="*/ 4898866 h 8887549"/>
                <a:gd name="connsiteX3081" fmla="*/ 2112525 w 6782340"/>
                <a:gd name="connsiteY3081" fmla="*/ 4908391 h 8887549"/>
                <a:gd name="connsiteX3082" fmla="*/ 2103023 w 6782340"/>
                <a:gd name="connsiteY3082" fmla="*/ 4917916 h 8887549"/>
                <a:gd name="connsiteX3083" fmla="*/ 2093474 w 6782340"/>
                <a:gd name="connsiteY3083" fmla="*/ 4908391 h 8887549"/>
                <a:gd name="connsiteX3084" fmla="*/ 2103023 w 6782340"/>
                <a:gd name="connsiteY3084" fmla="*/ 4898866 h 8887549"/>
                <a:gd name="connsiteX3085" fmla="*/ 1780966 w 6782340"/>
                <a:gd name="connsiteY3085" fmla="*/ 4898866 h 8887549"/>
                <a:gd name="connsiteX3086" fmla="*/ 1790489 w 6782340"/>
                <a:gd name="connsiteY3086" fmla="*/ 4908391 h 8887549"/>
                <a:gd name="connsiteX3087" fmla="*/ 1780966 w 6782340"/>
                <a:gd name="connsiteY3087" fmla="*/ 4917916 h 8887549"/>
                <a:gd name="connsiteX3088" fmla="*/ 1771427 w 6782340"/>
                <a:gd name="connsiteY3088" fmla="*/ 4908391 h 8887549"/>
                <a:gd name="connsiteX3089" fmla="*/ 1780966 w 6782340"/>
                <a:gd name="connsiteY3089" fmla="*/ 4898866 h 8887549"/>
                <a:gd name="connsiteX3090" fmla="*/ 1458919 w 6782340"/>
                <a:gd name="connsiteY3090" fmla="*/ 4898866 h 8887549"/>
                <a:gd name="connsiteX3091" fmla="*/ 1468444 w 6782340"/>
                <a:gd name="connsiteY3091" fmla="*/ 4908391 h 8887549"/>
                <a:gd name="connsiteX3092" fmla="*/ 1458919 w 6782340"/>
                <a:gd name="connsiteY3092" fmla="*/ 4917916 h 8887549"/>
                <a:gd name="connsiteX3093" fmla="*/ 1449394 w 6782340"/>
                <a:gd name="connsiteY3093" fmla="*/ 4908391 h 8887549"/>
                <a:gd name="connsiteX3094" fmla="*/ 1458919 w 6782340"/>
                <a:gd name="connsiteY3094" fmla="*/ 4898866 h 8887549"/>
                <a:gd name="connsiteX3095" fmla="*/ 1136849 w 6782340"/>
                <a:gd name="connsiteY3095" fmla="*/ 4898866 h 8887549"/>
                <a:gd name="connsiteX3096" fmla="*/ 1146374 w 6782340"/>
                <a:gd name="connsiteY3096" fmla="*/ 4908391 h 8887549"/>
                <a:gd name="connsiteX3097" fmla="*/ 1136849 w 6782340"/>
                <a:gd name="connsiteY3097" fmla="*/ 4917916 h 8887549"/>
                <a:gd name="connsiteX3098" fmla="*/ 1127324 w 6782340"/>
                <a:gd name="connsiteY3098" fmla="*/ 4908391 h 8887549"/>
                <a:gd name="connsiteX3099" fmla="*/ 1136849 w 6782340"/>
                <a:gd name="connsiteY3099" fmla="*/ 4898866 h 8887549"/>
                <a:gd name="connsiteX3100" fmla="*/ 814782 w 6782340"/>
                <a:gd name="connsiteY3100" fmla="*/ 4898866 h 8887549"/>
                <a:gd name="connsiteX3101" fmla="*/ 824306 w 6782340"/>
                <a:gd name="connsiteY3101" fmla="*/ 4908391 h 8887549"/>
                <a:gd name="connsiteX3102" fmla="*/ 814782 w 6782340"/>
                <a:gd name="connsiteY3102" fmla="*/ 4917916 h 8887549"/>
                <a:gd name="connsiteX3103" fmla="*/ 805267 w 6782340"/>
                <a:gd name="connsiteY3103" fmla="*/ 4908391 h 8887549"/>
                <a:gd name="connsiteX3104" fmla="*/ 814782 w 6782340"/>
                <a:gd name="connsiteY3104" fmla="*/ 4898866 h 8887549"/>
                <a:gd name="connsiteX3105" fmla="*/ 492706 w 6782340"/>
                <a:gd name="connsiteY3105" fmla="*/ 4898866 h 8887549"/>
                <a:gd name="connsiteX3106" fmla="*/ 502231 w 6782340"/>
                <a:gd name="connsiteY3106" fmla="*/ 4908391 h 8887549"/>
                <a:gd name="connsiteX3107" fmla="*/ 492706 w 6782340"/>
                <a:gd name="connsiteY3107" fmla="*/ 4917916 h 8887549"/>
                <a:gd name="connsiteX3108" fmla="*/ 483181 w 6782340"/>
                <a:gd name="connsiteY3108" fmla="*/ 4908391 h 8887549"/>
                <a:gd name="connsiteX3109" fmla="*/ 492706 w 6782340"/>
                <a:gd name="connsiteY3109" fmla="*/ 4898866 h 8887549"/>
                <a:gd name="connsiteX3110" fmla="*/ 170648 w 6782340"/>
                <a:gd name="connsiteY3110" fmla="*/ 4898866 h 8887549"/>
                <a:gd name="connsiteX3111" fmla="*/ 180172 w 6782340"/>
                <a:gd name="connsiteY3111" fmla="*/ 4908391 h 8887549"/>
                <a:gd name="connsiteX3112" fmla="*/ 170648 w 6782340"/>
                <a:gd name="connsiteY3112" fmla="*/ 4917916 h 8887549"/>
                <a:gd name="connsiteX3113" fmla="*/ 161125 w 6782340"/>
                <a:gd name="connsiteY3113" fmla="*/ 4908391 h 8887549"/>
                <a:gd name="connsiteX3114" fmla="*/ 170648 w 6782340"/>
                <a:gd name="connsiteY3114" fmla="*/ 4898866 h 8887549"/>
                <a:gd name="connsiteX3115" fmla="*/ 6772815 w 6782340"/>
                <a:gd name="connsiteY3115" fmla="*/ 4817107 h 8887549"/>
                <a:gd name="connsiteX3116" fmla="*/ 6782340 w 6782340"/>
                <a:gd name="connsiteY3116" fmla="*/ 4826632 h 8887549"/>
                <a:gd name="connsiteX3117" fmla="*/ 6772815 w 6782340"/>
                <a:gd name="connsiteY3117" fmla="*/ 4836157 h 8887549"/>
                <a:gd name="connsiteX3118" fmla="*/ 6763290 w 6782340"/>
                <a:gd name="connsiteY3118" fmla="*/ 4826632 h 8887549"/>
                <a:gd name="connsiteX3119" fmla="*/ 6772815 w 6782340"/>
                <a:gd name="connsiteY3119" fmla="*/ 4817107 h 8887549"/>
                <a:gd name="connsiteX3120" fmla="*/ 6450754 w 6782340"/>
                <a:gd name="connsiteY3120" fmla="*/ 4817107 h 8887549"/>
                <a:gd name="connsiteX3121" fmla="*/ 6460279 w 6782340"/>
                <a:gd name="connsiteY3121" fmla="*/ 4826632 h 8887549"/>
                <a:gd name="connsiteX3122" fmla="*/ 6450754 w 6782340"/>
                <a:gd name="connsiteY3122" fmla="*/ 4836157 h 8887549"/>
                <a:gd name="connsiteX3123" fmla="*/ 6441229 w 6782340"/>
                <a:gd name="connsiteY3123" fmla="*/ 4826632 h 8887549"/>
                <a:gd name="connsiteX3124" fmla="*/ 6450754 w 6782340"/>
                <a:gd name="connsiteY3124" fmla="*/ 4817107 h 8887549"/>
                <a:gd name="connsiteX3125" fmla="*/ 6128692 w 6782340"/>
                <a:gd name="connsiteY3125" fmla="*/ 4817107 h 8887549"/>
                <a:gd name="connsiteX3126" fmla="*/ 6138217 w 6782340"/>
                <a:gd name="connsiteY3126" fmla="*/ 4826632 h 8887549"/>
                <a:gd name="connsiteX3127" fmla="*/ 6128692 w 6782340"/>
                <a:gd name="connsiteY3127" fmla="*/ 4836157 h 8887549"/>
                <a:gd name="connsiteX3128" fmla="*/ 6119167 w 6782340"/>
                <a:gd name="connsiteY3128" fmla="*/ 4826632 h 8887549"/>
                <a:gd name="connsiteX3129" fmla="*/ 6128692 w 6782340"/>
                <a:gd name="connsiteY3129" fmla="*/ 4817107 h 8887549"/>
                <a:gd name="connsiteX3130" fmla="*/ 5806630 w 6782340"/>
                <a:gd name="connsiteY3130" fmla="*/ 4817107 h 8887549"/>
                <a:gd name="connsiteX3131" fmla="*/ 5816155 w 6782340"/>
                <a:gd name="connsiteY3131" fmla="*/ 4826632 h 8887549"/>
                <a:gd name="connsiteX3132" fmla="*/ 5806630 w 6782340"/>
                <a:gd name="connsiteY3132" fmla="*/ 4836157 h 8887549"/>
                <a:gd name="connsiteX3133" fmla="*/ 5797105 w 6782340"/>
                <a:gd name="connsiteY3133" fmla="*/ 4826632 h 8887549"/>
                <a:gd name="connsiteX3134" fmla="*/ 5806630 w 6782340"/>
                <a:gd name="connsiteY3134" fmla="*/ 4817107 h 8887549"/>
                <a:gd name="connsiteX3135" fmla="*/ 5484569 w 6782340"/>
                <a:gd name="connsiteY3135" fmla="*/ 4817107 h 8887549"/>
                <a:gd name="connsiteX3136" fmla="*/ 5494094 w 6782340"/>
                <a:gd name="connsiteY3136" fmla="*/ 4826632 h 8887549"/>
                <a:gd name="connsiteX3137" fmla="*/ 5484569 w 6782340"/>
                <a:gd name="connsiteY3137" fmla="*/ 4836157 h 8887549"/>
                <a:gd name="connsiteX3138" fmla="*/ 5475044 w 6782340"/>
                <a:gd name="connsiteY3138" fmla="*/ 4826632 h 8887549"/>
                <a:gd name="connsiteX3139" fmla="*/ 5484569 w 6782340"/>
                <a:gd name="connsiteY3139" fmla="*/ 4817107 h 8887549"/>
                <a:gd name="connsiteX3140" fmla="*/ 5162507 w 6782340"/>
                <a:gd name="connsiteY3140" fmla="*/ 4817107 h 8887549"/>
                <a:gd name="connsiteX3141" fmla="*/ 5172032 w 6782340"/>
                <a:gd name="connsiteY3141" fmla="*/ 4826632 h 8887549"/>
                <a:gd name="connsiteX3142" fmla="*/ 5162507 w 6782340"/>
                <a:gd name="connsiteY3142" fmla="*/ 4836157 h 8887549"/>
                <a:gd name="connsiteX3143" fmla="*/ 5152982 w 6782340"/>
                <a:gd name="connsiteY3143" fmla="*/ 4826632 h 8887549"/>
                <a:gd name="connsiteX3144" fmla="*/ 5162507 w 6782340"/>
                <a:gd name="connsiteY3144" fmla="*/ 4817107 h 8887549"/>
                <a:gd name="connsiteX3145" fmla="*/ 4840446 w 6782340"/>
                <a:gd name="connsiteY3145" fmla="*/ 4817107 h 8887549"/>
                <a:gd name="connsiteX3146" fmla="*/ 4849971 w 6782340"/>
                <a:gd name="connsiteY3146" fmla="*/ 4826632 h 8887549"/>
                <a:gd name="connsiteX3147" fmla="*/ 4840446 w 6782340"/>
                <a:gd name="connsiteY3147" fmla="*/ 4836157 h 8887549"/>
                <a:gd name="connsiteX3148" fmla="*/ 4830921 w 6782340"/>
                <a:gd name="connsiteY3148" fmla="*/ 4826632 h 8887549"/>
                <a:gd name="connsiteX3149" fmla="*/ 4840446 w 6782340"/>
                <a:gd name="connsiteY3149" fmla="*/ 4817107 h 8887549"/>
                <a:gd name="connsiteX3150" fmla="*/ 4518385 w 6782340"/>
                <a:gd name="connsiteY3150" fmla="*/ 4817107 h 8887549"/>
                <a:gd name="connsiteX3151" fmla="*/ 4527910 w 6782340"/>
                <a:gd name="connsiteY3151" fmla="*/ 4826632 h 8887549"/>
                <a:gd name="connsiteX3152" fmla="*/ 4518385 w 6782340"/>
                <a:gd name="connsiteY3152" fmla="*/ 4836157 h 8887549"/>
                <a:gd name="connsiteX3153" fmla="*/ 4508860 w 6782340"/>
                <a:gd name="connsiteY3153" fmla="*/ 4826632 h 8887549"/>
                <a:gd name="connsiteX3154" fmla="*/ 4518385 w 6782340"/>
                <a:gd name="connsiteY3154" fmla="*/ 4817107 h 8887549"/>
                <a:gd name="connsiteX3155" fmla="*/ 4196323 w 6782340"/>
                <a:gd name="connsiteY3155" fmla="*/ 4817107 h 8887549"/>
                <a:gd name="connsiteX3156" fmla="*/ 4205848 w 6782340"/>
                <a:gd name="connsiteY3156" fmla="*/ 4826632 h 8887549"/>
                <a:gd name="connsiteX3157" fmla="*/ 4196323 w 6782340"/>
                <a:gd name="connsiteY3157" fmla="*/ 4836157 h 8887549"/>
                <a:gd name="connsiteX3158" fmla="*/ 4186798 w 6782340"/>
                <a:gd name="connsiteY3158" fmla="*/ 4826632 h 8887549"/>
                <a:gd name="connsiteX3159" fmla="*/ 4196323 w 6782340"/>
                <a:gd name="connsiteY3159" fmla="*/ 4817107 h 8887549"/>
                <a:gd name="connsiteX3160" fmla="*/ 3874261 w 6782340"/>
                <a:gd name="connsiteY3160" fmla="*/ 4817107 h 8887549"/>
                <a:gd name="connsiteX3161" fmla="*/ 3883786 w 6782340"/>
                <a:gd name="connsiteY3161" fmla="*/ 4826632 h 8887549"/>
                <a:gd name="connsiteX3162" fmla="*/ 3874261 w 6782340"/>
                <a:gd name="connsiteY3162" fmla="*/ 4836157 h 8887549"/>
                <a:gd name="connsiteX3163" fmla="*/ 3864736 w 6782340"/>
                <a:gd name="connsiteY3163" fmla="*/ 4826632 h 8887549"/>
                <a:gd name="connsiteX3164" fmla="*/ 3874261 w 6782340"/>
                <a:gd name="connsiteY3164" fmla="*/ 4817107 h 8887549"/>
                <a:gd name="connsiteX3165" fmla="*/ 3552200 w 6782340"/>
                <a:gd name="connsiteY3165" fmla="*/ 4817107 h 8887549"/>
                <a:gd name="connsiteX3166" fmla="*/ 3561725 w 6782340"/>
                <a:gd name="connsiteY3166" fmla="*/ 4826632 h 8887549"/>
                <a:gd name="connsiteX3167" fmla="*/ 3552200 w 6782340"/>
                <a:gd name="connsiteY3167" fmla="*/ 4836157 h 8887549"/>
                <a:gd name="connsiteX3168" fmla="*/ 3542675 w 6782340"/>
                <a:gd name="connsiteY3168" fmla="*/ 4826632 h 8887549"/>
                <a:gd name="connsiteX3169" fmla="*/ 3552200 w 6782340"/>
                <a:gd name="connsiteY3169" fmla="*/ 4817107 h 8887549"/>
                <a:gd name="connsiteX3170" fmla="*/ 3230140 w 6782340"/>
                <a:gd name="connsiteY3170" fmla="*/ 4817107 h 8887549"/>
                <a:gd name="connsiteX3171" fmla="*/ 3239665 w 6782340"/>
                <a:gd name="connsiteY3171" fmla="*/ 4826632 h 8887549"/>
                <a:gd name="connsiteX3172" fmla="*/ 3230140 w 6782340"/>
                <a:gd name="connsiteY3172" fmla="*/ 4836157 h 8887549"/>
                <a:gd name="connsiteX3173" fmla="*/ 3220615 w 6782340"/>
                <a:gd name="connsiteY3173" fmla="*/ 4826632 h 8887549"/>
                <a:gd name="connsiteX3174" fmla="*/ 3230140 w 6782340"/>
                <a:gd name="connsiteY3174" fmla="*/ 4817107 h 8887549"/>
                <a:gd name="connsiteX3175" fmla="*/ 2908110 w 6782340"/>
                <a:gd name="connsiteY3175" fmla="*/ 4817107 h 8887549"/>
                <a:gd name="connsiteX3176" fmla="*/ 2917636 w 6782340"/>
                <a:gd name="connsiteY3176" fmla="*/ 4826632 h 8887549"/>
                <a:gd name="connsiteX3177" fmla="*/ 2908110 w 6782340"/>
                <a:gd name="connsiteY3177" fmla="*/ 4836157 h 8887549"/>
                <a:gd name="connsiteX3178" fmla="*/ 2898585 w 6782340"/>
                <a:gd name="connsiteY3178" fmla="*/ 4826632 h 8887549"/>
                <a:gd name="connsiteX3179" fmla="*/ 2908110 w 6782340"/>
                <a:gd name="connsiteY3179" fmla="*/ 4817107 h 8887549"/>
                <a:gd name="connsiteX3180" fmla="*/ 2586043 w 6782340"/>
                <a:gd name="connsiteY3180" fmla="*/ 4817107 h 8887549"/>
                <a:gd name="connsiteX3181" fmla="*/ 2595570 w 6782340"/>
                <a:gd name="connsiteY3181" fmla="*/ 4826632 h 8887549"/>
                <a:gd name="connsiteX3182" fmla="*/ 2586043 w 6782340"/>
                <a:gd name="connsiteY3182" fmla="*/ 4836157 h 8887549"/>
                <a:gd name="connsiteX3183" fmla="*/ 2576518 w 6782340"/>
                <a:gd name="connsiteY3183" fmla="*/ 4826632 h 8887549"/>
                <a:gd name="connsiteX3184" fmla="*/ 2586043 w 6782340"/>
                <a:gd name="connsiteY3184" fmla="*/ 4817107 h 8887549"/>
                <a:gd name="connsiteX3185" fmla="*/ 2263987 w 6782340"/>
                <a:gd name="connsiteY3185" fmla="*/ 4817107 h 8887549"/>
                <a:gd name="connsiteX3186" fmla="*/ 2273511 w 6782340"/>
                <a:gd name="connsiteY3186" fmla="*/ 4826632 h 8887549"/>
                <a:gd name="connsiteX3187" fmla="*/ 2263987 w 6782340"/>
                <a:gd name="connsiteY3187" fmla="*/ 4836157 h 8887549"/>
                <a:gd name="connsiteX3188" fmla="*/ 2254462 w 6782340"/>
                <a:gd name="connsiteY3188" fmla="*/ 4826632 h 8887549"/>
                <a:gd name="connsiteX3189" fmla="*/ 2263987 w 6782340"/>
                <a:gd name="connsiteY3189" fmla="*/ 4817107 h 8887549"/>
                <a:gd name="connsiteX3190" fmla="*/ 1941926 w 6782340"/>
                <a:gd name="connsiteY3190" fmla="*/ 4817107 h 8887549"/>
                <a:gd name="connsiteX3191" fmla="*/ 1951453 w 6782340"/>
                <a:gd name="connsiteY3191" fmla="*/ 4826632 h 8887549"/>
                <a:gd name="connsiteX3192" fmla="*/ 1941926 w 6782340"/>
                <a:gd name="connsiteY3192" fmla="*/ 4836157 h 8887549"/>
                <a:gd name="connsiteX3193" fmla="*/ 1932403 w 6782340"/>
                <a:gd name="connsiteY3193" fmla="*/ 4826632 h 8887549"/>
                <a:gd name="connsiteX3194" fmla="*/ 1941926 w 6782340"/>
                <a:gd name="connsiteY3194" fmla="*/ 4817107 h 8887549"/>
                <a:gd name="connsiteX3195" fmla="*/ 1619870 w 6782340"/>
                <a:gd name="connsiteY3195" fmla="*/ 4817107 h 8887549"/>
                <a:gd name="connsiteX3196" fmla="*/ 1629395 w 6782340"/>
                <a:gd name="connsiteY3196" fmla="*/ 4826632 h 8887549"/>
                <a:gd name="connsiteX3197" fmla="*/ 1619870 w 6782340"/>
                <a:gd name="connsiteY3197" fmla="*/ 4836157 h 8887549"/>
                <a:gd name="connsiteX3198" fmla="*/ 1610345 w 6782340"/>
                <a:gd name="connsiteY3198" fmla="*/ 4826632 h 8887549"/>
                <a:gd name="connsiteX3199" fmla="*/ 1619870 w 6782340"/>
                <a:gd name="connsiteY3199" fmla="*/ 4817107 h 8887549"/>
                <a:gd name="connsiteX3200" fmla="*/ 1297805 w 6782340"/>
                <a:gd name="connsiteY3200" fmla="*/ 4817107 h 8887549"/>
                <a:gd name="connsiteX3201" fmla="*/ 1307330 w 6782340"/>
                <a:gd name="connsiteY3201" fmla="*/ 4826632 h 8887549"/>
                <a:gd name="connsiteX3202" fmla="*/ 1297805 w 6782340"/>
                <a:gd name="connsiteY3202" fmla="*/ 4836157 h 8887549"/>
                <a:gd name="connsiteX3203" fmla="*/ 1288279 w 6782340"/>
                <a:gd name="connsiteY3203" fmla="*/ 4826632 h 8887549"/>
                <a:gd name="connsiteX3204" fmla="*/ 1297805 w 6782340"/>
                <a:gd name="connsiteY3204" fmla="*/ 4817107 h 8887549"/>
                <a:gd name="connsiteX3205" fmla="*/ 975743 w 6782340"/>
                <a:gd name="connsiteY3205" fmla="*/ 4817107 h 8887549"/>
                <a:gd name="connsiteX3206" fmla="*/ 985268 w 6782340"/>
                <a:gd name="connsiteY3206" fmla="*/ 4826632 h 8887549"/>
                <a:gd name="connsiteX3207" fmla="*/ 975743 w 6782340"/>
                <a:gd name="connsiteY3207" fmla="*/ 4836157 h 8887549"/>
                <a:gd name="connsiteX3208" fmla="*/ 966218 w 6782340"/>
                <a:gd name="connsiteY3208" fmla="*/ 4826632 h 8887549"/>
                <a:gd name="connsiteX3209" fmla="*/ 975743 w 6782340"/>
                <a:gd name="connsiteY3209" fmla="*/ 4817107 h 8887549"/>
                <a:gd name="connsiteX3210" fmla="*/ 653674 w 6782340"/>
                <a:gd name="connsiteY3210" fmla="*/ 4817107 h 8887549"/>
                <a:gd name="connsiteX3211" fmla="*/ 663200 w 6782340"/>
                <a:gd name="connsiteY3211" fmla="*/ 4826632 h 8887549"/>
                <a:gd name="connsiteX3212" fmla="*/ 653674 w 6782340"/>
                <a:gd name="connsiteY3212" fmla="*/ 4836157 h 8887549"/>
                <a:gd name="connsiteX3213" fmla="*/ 644150 w 6782340"/>
                <a:gd name="connsiteY3213" fmla="*/ 4826632 h 8887549"/>
                <a:gd name="connsiteX3214" fmla="*/ 653674 w 6782340"/>
                <a:gd name="connsiteY3214" fmla="*/ 4817107 h 8887549"/>
                <a:gd name="connsiteX3215" fmla="*/ 331614 w 6782340"/>
                <a:gd name="connsiteY3215" fmla="*/ 4817107 h 8887549"/>
                <a:gd name="connsiteX3216" fmla="*/ 341139 w 6782340"/>
                <a:gd name="connsiteY3216" fmla="*/ 4826632 h 8887549"/>
                <a:gd name="connsiteX3217" fmla="*/ 331614 w 6782340"/>
                <a:gd name="connsiteY3217" fmla="*/ 4836157 h 8887549"/>
                <a:gd name="connsiteX3218" fmla="*/ 322089 w 6782340"/>
                <a:gd name="connsiteY3218" fmla="*/ 4826632 h 8887549"/>
                <a:gd name="connsiteX3219" fmla="*/ 331614 w 6782340"/>
                <a:gd name="connsiteY3219" fmla="*/ 4817107 h 8887549"/>
                <a:gd name="connsiteX3220" fmla="*/ 9555 w 6782340"/>
                <a:gd name="connsiteY3220" fmla="*/ 4817107 h 8887549"/>
                <a:gd name="connsiteX3221" fmla="*/ 19080 w 6782340"/>
                <a:gd name="connsiteY3221" fmla="*/ 4826632 h 8887549"/>
                <a:gd name="connsiteX3222" fmla="*/ 9555 w 6782340"/>
                <a:gd name="connsiteY3222" fmla="*/ 4836157 h 8887549"/>
                <a:gd name="connsiteX3223" fmla="*/ 30 w 6782340"/>
                <a:gd name="connsiteY3223" fmla="*/ 4826632 h 8887549"/>
                <a:gd name="connsiteX3224" fmla="*/ 9555 w 6782340"/>
                <a:gd name="connsiteY3224" fmla="*/ 4817107 h 8887549"/>
                <a:gd name="connsiteX3225" fmla="*/ 6772815 w 6782340"/>
                <a:gd name="connsiteY3225" fmla="*/ 4615321 h 8887549"/>
                <a:gd name="connsiteX3226" fmla="*/ 6782340 w 6782340"/>
                <a:gd name="connsiteY3226" fmla="*/ 4624846 h 8887549"/>
                <a:gd name="connsiteX3227" fmla="*/ 6772815 w 6782340"/>
                <a:gd name="connsiteY3227" fmla="*/ 4634371 h 8887549"/>
                <a:gd name="connsiteX3228" fmla="*/ 6763290 w 6782340"/>
                <a:gd name="connsiteY3228" fmla="*/ 4624846 h 8887549"/>
                <a:gd name="connsiteX3229" fmla="*/ 6772815 w 6782340"/>
                <a:gd name="connsiteY3229" fmla="*/ 4615321 h 8887549"/>
                <a:gd name="connsiteX3230" fmla="*/ 6450754 w 6782340"/>
                <a:gd name="connsiteY3230" fmla="*/ 4615321 h 8887549"/>
                <a:gd name="connsiteX3231" fmla="*/ 6460279 w 6782340"/>
                <a:gd name="connsiteY3231" fmla="*/ 4624846 h 8887549"/>
                <a:gd name="connsiteX3232" fmla="*/ 6450754 w 6782340"/>
                <a:gd name="connsiteY3232" fmla="*/ 4634371 h 8887549"/>
                <a:gd name="connsiteX3233" fmla="*/ 6441229 w 6782340"/>
                <a:gd name="connsiteY3233" fmla="*/ 4624846 h 8887549"/>
                <a:gd name="connsiteX3234" fmla="*/ 6450754 w 6782340"/>
                <a:gd name="connsiteY3234" fmla="*/ 4615321 h 8887549"/>
                <a:gd name="connsiteX3235" fmla="*/ 6128692 w 6782340"/>
                <a:gd name="connsiteY3235" fmla="*/ 4615321 h 8887549"/>
                <a:gd name="connsiteX3236" fmla="*/ 6138217 w 6782340"/>
                <a:gd name="connsiteY3236" fmla="*/ 4624846 h 8887549"/>
                <a:gd name="connsiteX3237" fmla="*/ 6128692 w 6782340"/>
                <a:gd name="connsiteY3237" fmla="*/ 4634371 h 8887549"/>
                <a:gd name="connsiteX3238" fmla="*/ 6119167 w 6782340"/>
                <a:gd name="connsiteY3238" fmla="*/ 4624846 h 8887549"/>
                <a:gd name="connsiteX3239" fmla="*/ 6128692 w 6782340"/>
                <a:gd name="connsiteY3239" fmla="*/ 4615321 h 8887549"/>
                <a:gd name="connsiteX3240" fmla="*/ 5806630 w 6782340"/>
                <a:gd name="connsiteY3240" fmla="*/ 4615321 h 8887549"/>
                <a:gd name="connsiteX3241" fmla="*/ 5816155 w 6782340"/>
                <a:gd name="connsiteY3241" fmla="*/ 4624846 h 8887549"/>
                <a:gd name="connsiteX3242" fmla="*/ 5806630 w 6782340"/>
                <a:gd name="connsiteY3242" fmla="*/ 4634371 h 8887549"/>
                <a:gd name="connsiteX3243" fmla="*/ 5797105 w 6782340"/>
                <a:gd name="connsiteY3243" fmla="*/ 4624846 h 8887549"/>
                <a:gd name="connsiteX3244" fmla="*/ 5806630 w 6782340"/>
                <a:gd name="connsiteY3244" fmla="*/ 4615321 h 8887549"/>
                <a:gd name="connsiteX3245" fmla="*/ 5484569 w 6782340"/>
                <a:gd name="connsiteY3245" fmla="*/ 4615321 h 8887549"/>
                <a:gd name="connsiteX3246" fmla="*/ 5494094 w 6782340"/>
                <a:gd name="connsiteY3246" fmla="*/ 4624846 h 8887549"/>
                <a:gd name="connsiteX3247" fmla="*/ 5484569 w 6782340"/>
                <a:gd name="connsiteY3247" fmla="*/ 4634371 h 8887549"/>
                <a:gd name="connsiteX3248" fmla="*/ 5475044 w 6782340"/>
                <a:gd name="connsiteY3248" fmla="*/ 4624846 h 8887549"/>
                <a:gd name="connsiteX3249" fmla="*/ 5484569 w 6782340"/>
                <a:gd name="connsiteY3249" fmla="*/ 4615321 h 8887549"/>
                <a:gd name="connsiteX3250" fmla="*/ 5162507 w 6782340"/>
                <a:gd name="connsiteY3250" fmla="*/ 4615321 h 8887549"/>
                <a:gd name="connsiteX3251" fmla="*/ 5172032 w 6782340"/>
                <a:gd name="connsiteY3251" fmla="*/ 4624846 h 8887549"/>
                <a:gd name="connsiteX3252" fmla="*/ 5162507 w 6782340"/>
                <a:gd name="connsiteY3252" fmla="*/ 4634371 h 8887549"/>
                <a:gd name="connsiteX3253" fmla="*/ 5152982 w 6782340"/>
                <a:gd name="connsiteY3253" fmla="*/ 4624846 h 8887549"/>
                <a:gd name="connsiteX3254" fmla="*/ 5162507 w 6782340"/>
                <a:gd name="connsiteY3254" fmla="*/ 4615321 h 8887549"/>
                <a:gd name="connsiteX3255" fmla="*/ 4840446 w 6782340"/>
                <a:gd name="connsiteY3255" fmla="*/ 4615321 h 8887549"/>
                <a:gd name="connsiteX3256" fmla="*/ 4849971 w 6782340"/>
                <a:gd name="connsiteY3256" fmla="*/ 4624846 h 8887549"/>
                <a:gd name="connsiteX3257" fmla="*/ 4840446 w 6782340"/>
                <a:gd name="connsiteY3257" fmla="*/ 4634371 h 8887549"/>
                <a:gd name="connsiteX3258" fmla="*/ 4830921 w 6782340"/>
                <a:gd name="connsiteY3258" fmla="*/ 4624846 h 8887549"/>
                <a:gd name="connsiteX3259" fmla="*/ 4840446 w 6782340"/>
                <a:gd name="connsiteY3259" fmla="*/ 4615321 h 8887549"/>
                <a:gd name="connsiteX3260" fmla="*/ 4518385 w 6782340"/>
                <a:gd name="connsiteY3260" fmla="*/ 4615321 h 8887549"/>
                <a:gd name="connsiteX3261" fmla="*/ 4527910 w 6782340"/>
                <a:gd name="connsiteY3261" fmla="*/ 4624846 h 8887549"/>
                <a:gd name="connsiteX3262" fmla="*/ 4518385 w 6782340"/>
                <a:gd name="connsiteY3262" fmla="*/ 4634371 h 8887549"/>
                <a:gd name="connsiteX3263" fmla="*/ 4508860 w 6782340"/>
                <a:gd name="connsiteY3263" fmla="*/ 4624846 h 8887549"/>
                <a:gd name="connsiteX3264" fmla="*/ 4518385 w 6782340"/>
                <a:gd name="connsiteY3264" fmla="*/ 4615321 h 8887549"/>
                <a:gd name="connsiteX3265" fmla="*/ 4196323 w 6782340"/>
                <a:gd name="connsiteY3265" fmla="*/ 4615321 h 8887549"/>
                <a:gd name="connsiteX3266" fmla="*/ 4205848 w 6782340"/>
                <a:gd name="connsiteY3266" fmla="*/ 4624846 h 8887549"/>
                <a:gd name="connsiteX3267" fmla="*/ 4196323 w 6782340"/>
                <a:gd name="connsiteY3267" fmla="*/ 4634371 h 8887549"/>
                <a:gd name="connsiteX3268" fmla="*/ 4186798 w 6782340"/>
                <a:gd name="connsiteY3268" fmla="*/ 4624846 h 8887549"/>
                <a:gd name="connsiteX3269" fmla="*/ 4196323 w 6782340"/>
                <a:gd name="connsiteY3269" fmla="*/ 4615321 h 8887549"/>
                <a:gd name="connsiteX3270" fmla="*/ 3874261 w 6782340"/>
                <a:gd name="connsiteY3270" fmla="*/ 4615321 h 8887549"/>
                <a:gd name="connsiteX3271" fmla="*/ 3883786 w 6782340"/>
                <a:gd name="connsiteY3271" fmla="*/ 4624846 h 8887549"/>
                <a:gd name="connsiteX3272" fmla="*/ 3874261 w 6782340"/>
                <a:gd name="connsiteY3272" fmla="*/ 4634371 h 8887549"/>
                <a:gd name="connsiteX3273" fmla="*/ 3864736 w 6782340"/>
                <a:gd name="connsiteY3273" fmla="*/ 4624846 h 8887549"/>
                <a:gd name="connsiteX3274" fmla="*/ 3874261 w 6782340"/>
                <a:gd name="connsiteY3274" fmla="*/ 4615321 h 8887549"/>
                <a:gd name="connsiteX3275" fmla="*/ 3552200 w 6782340"/>
                <a:gd name="connsiteY3275" fmla="*/ 4615321 h 8887549"/>
                <a:gd name="connsiteX3276" fmla="*/ 3561725 w 6782340"/>
                <a:gd name="connsiteY3276" fmla="*/ 4624846 h 8887549"/>
                <a:gd name="connsiteX3277" fmla="*/ 3552200 w 6782340"/>
                <a:gd name="connsiteY3277" fmla="*/ 4634371 h 8887549"/>
                <a:gd name="connsiteX3278" fmla="*/ 3542675 w 6782340"/>
                <a:gd name="connsiteY3278" fmla="*/ 4624846 h 8887549"/>
                <a:gd name="connsiteX3279" fmla="*/ 3552200 w 6782340"/>
                <a:gd name="connsiteY3279" fmla="*/ 4615321 h 8887549"/>
                <a:gd name="connsiteX3280" fmla="*/ 3230140 w 6782340"/>
                <a:gd name="connsiteY3280" fmla="*/ 4615321 h 8887549"/>
                <a:gd name="connsiteX3281" fmla="*/ 3239665 w 6782340"/>
                <a:gd name="connsiteY3281" fmla="*/ 4624846 h 8887549"/>
                <a:gd name="connsiteX3282" fmla="*/ 3230140 w 6782340"/>
                <a:gd name="connsiteY3282" fmla="*/ 4634371 h 8887549"/>
                <a:gd name="connsiteX3283" fmla="*/ 3220615 w 6782340"/>
                <a:gd name="connsiteY3283" fmla="*/ 4624846 h 8887549"/>
                <a:gd name="connsiteX3284" fmla="*/ 3230140 w 6782340"/>
                <a:gd name="connsiteY3284" fmla="*/ 4615321 h 8887549"/>
                <a:gd name="connsiteX3285" fmla="*/ 2908113 w 6782340"/>
                <a:gd name="connsiteY3285" fmla="*/ 4615321 h 8887549"/>
                <a:gd name="connsiteX3286" fmla="*/ 2917639 w 6782340"/>
                <a:gd name="connsiteY3286" fmla="*/ 4624846 h 8887549"/>
                <a:gd name="connsiteX3287" fmla="*/ 2908113 w 6782340"/>
                <a:gd name="connsiteY3287" fmla="*/ 4634371 h 8887549"/>
                <a:gd name="connsiteX3288" fmla="*/ 2898588 w 6782340"/>
                <a:gd name="connsiteY3288" fmla="*/ 4624846 h 8887549"/>
                <a:gd name="connsiteX3289" fmla="*/ 2908113 w 6782340"/>
                <a:gd name="connsiteY3289" fmla="*/ 4615321 h 8887549"/>
                <a:gd name="connsiteX3290" fmla="*/ 2586045 w 6782340"/>
                <a:gd name="connsiteY3290" fmla="*/ 4615321 h 8887549"/>
                <a:gd name="connsiteX3291" fmla="*/ 2595572 w 6782340"/>
                <a:gd name="connsiteY3291" fmla="*/ 4624846 h 8887549"/>
                <a:gd name="connsiteX3292" fmla="*/ 2586045 w 6782340"/>
                <a:gd name="connsiteY3292" fmla="*/ 4634371 h 8887549"/>
                <a:gd name="connsiteX3293" fmla="*/ 2576520 w 6782340"/>
                <a:gd name="connsiteY3293" fmla="*/ 4624846 h 8887549"/>
                <a:gd name="connsiteX3294" fmla="*/ 2586045 w 6782340"/>
                <a:gd name="connsiteY3294" fmla="*/ 4615321 h 8887549"/>
                <a:gd name="connsiteX3295" fmla="*/ 2263990 w 6782340"/>
                <a:gd name="connsiteY3295" fmla="*/ 4615321 h 8887549"/>
                <a:gd name="connsiteX3296" fmla="*/ 2273514 w 6782340"/>
                <a:gd name="connsiteY3296" fmla="*/ 4624846 h 8887549"/>
                <a:gd name="connsiteX3297" fmla="*/ 2263990 w 6782340"/>
                <a:gd name="connsiteY3297" fmla="*/ 4634371 h 8887549"/>
                <a:gd name="connsiteX3298" fmla="*/ 2254464 w 6782340"/>
                <a:gd name="connsiteY3298" fmla="*/ 4624846 h 8887549"/>
                <a:gd name="connsiteX3299" fmla="*/ 2263990 w 6782340"/>
                <a:gd name="connsiteY3299" fmla="*/ 4615321 h 8887549"/>
                <a:gd name="connsiteX3300" fmla="*/ 1941928 w 6782340"/>
                <a:gd name="connsiteY3300" fmla="*/ 4615321 h 8887549"/>
                <a:gd name="connsiteX3301" fmla="*/ 1951454 w 6782340"/>
                <a:gd name="connsiteY3301" fmla="*/ 4624846 h 8887549"/>
                <a:gd name="connsiteX3302" fmla="*/ 1941928 w 6782340"/>
                <a:gd name="connsiteY3302" fmla="*/ 4634371 h 8887549"/>
                <a:gd name="connsiteX3303" fmla="*/ 1932406 w 6782340"/>
                <a:gd name="connsiteY3303" fmla="*/ 4624846 h 8887549"/>
                <a:gd name="connsiteX3304" fmla="*/ 1941928 w 6782340"/>
                <a:gd name="connsiteY3304" fmla="*/ 4615321 h 8887549"/>
                <a:gd name="connsiteX3305" fmla="*/ 1619872 w 6782340"/>
                <a:gd name="connsiteY3305" fmla="*/ 4615321 h 8887549"/>
                <a:gd name="connsiteX3306" fmla="*/ 1629398 w 6782340"/>
                <a:gd name="connsiteY3306" fmla="*/ 4624846 h 8887549"/>
                <a:gd name="connsiteX3307" fmla="*/ 1619872 w 6782340"/>
                <a:gd name="connsiteY3307" fmla="*/ 4634371 h 8887549"/>
                <a:gd name="connsiteX3308" fmla="*/ 1610348 w 6782340"/>
                <a:gd name="connsiteY3308" fmla="*/ 4624846 h 8887549"/>
                <a:gd name="connsiteX3309" fmla="*/ 1619872 w 6782340"/>
                <a:gd name="connsiteY3309" fmla="*/ 4615321 h 8887549"/>
                <a:gd name="connsiteX3310" fmla="*/ 1297807 w 6782340"/>
                <a:gd name="connsiteY3310" fmla="*/ 4615321 h 8887549"/>
                <a:gd name="connsiteX3311" fmla="*/ 1307332 w 6782340"/>
                <a:gd name="connsiteY3311" fmla="*/ 4624846 h 8887549"/>
                <a:gd name="connsiteX3312" fmla="*/ 1297807 w 6782340"/>
                <a:gd name="connsiteY3312" fmla="*/ 4634371 h 8887549"/>
                <a:gd name="connsiteX3313" fmla="*/ 1288282 w 6782340"/>
                <a:gd name="connsiteY3313" fmla="*/ 4624846 h 8887549"/>
                <a:gd name="connsiteX3314" fmla="*/ 1297807 w 6782340"/>
                <a:gd name="connsiteY3314" fmla="*/ 4615321 h 8887549"/>
                <a:gd name="connsiteX3315" fmla="*/ 975745 w 6782340"/>
                <a:gd name="connsiteY3315" fmla="*/ 4615321 h 8887549"/>
                <a:gd name="connsiteX3316" fmla="*/ 985270 w 6782340"/>
                <a:gd name="connsiteY3316" fmla="*/ 4624846 h 8887549"/>
                <a:gd name="connsiteX3317" fmla="*/ 975745 w 6782340"/>
                <a:gd name="connsiteY3317" fmla="*/ 4634371 h 8887549"/>
                <a:gd name="connsiteX3318" fmla="*/ 966220 w 6782340"/>
                <a:gd name="connsiteY3318" fmla="*/ 4624846 h 8887549"/>
                <a:gd name="connsiteX3319" fmla="*/ 975745 w 6782340"/>
                <a:gd name="connsiteY3319" fmla="*/ 4615321 h 8887549"/>
                <a:gd name="connsiteX3320" fmla="*/ 653676 w 6782340"/>
                <a:gd name="connsiteY3320" fmla="*/ 4615321 h 8887549"/>
                <a:gd name="connsiteX3321" fmla="*/ 663201 w 6782340"/>
                <a:gd name="connsiteY3321" fmla="*/ 4624846 h 8887549"/>
                <a:gd name="connsiteX3322" fmla="*/ 653676 w 6782340"/>
                <a:gd name="connsiteY3322" fmla="*/ 4634371 h 8887549"/>
                <a:gd name="connsiteX3323" fmla="*/ 644151 w 6782340"/>
                <a:gd name="connsiteY3323" fmla="*/ 4624846 h 8887549"/>
                <a:gd name="connsiteX3324" fmla="*/ 653676 w 6782340"/>
                <a:gd name="connsiteY3324" fmla="*/ 4615321 h 8887549"/>
                <a:gd name="connsiteX3325" fmla="*/ 331616 w 6782340"/>
                <a:gd name="connsiteY3325" fmla="*/ 4615321 h 8887549"/>
                <a:gd name="connsiteX3326" fmla="*/ 341141 w 6782340"/>
                <a:gd name="connsiteY3326" fmla="*/ 4624846 h 8887549"/>
                <a:gd name="connsiteX3327" fmla="*/ 331616 w 6782340"/>
                <a:gd name="connsiteY3327" fmla="*/ 4634371 h 8887549"/>
                <a:gd name="connsiteX3328" fmla="*/ 322091 w 6782340"/>
                <a:gd name="connsiteY3328" fmla="*/ 4624846 h 8887549"/>
                <a:gd name="connsiteX3329" fmla="*/ 331616 w 6782340"/>
                <a:gd name="connsiteY3329" fmla="*/ 4615321 h 8887549"/>
                <a:gd name="connsiteX3330" fmla="*/ 9557 w 6782340"/>
                <a:gd name="connsiteY3330" fmla="*/ 4615321 h 8887549"/>
                <a:gd name="connsiteX3331" fmla="*/ 19082 w 6782340"/>
                <a:gd name="connsiteY3331" fmla="*/ 4624846 h 8887549"/>
                <a:gd name="connsiteX3332" fmla="*/ 9557 w 6782340"/>
                <a:gd name="connsiteY3332" fmla="*/ 4634371 h 8887549"/>
                <a:gd name="connsiteX3333" fmla="*/ 32 w 6782340"/>
                <a:gd name="connsiteY3333" fmla="*/ 4624846 h 8887549"/>
                <a:gd name="connsiteX3334" fmla="*/ 9557 w 6782340"/>
                <a:gd name="connsiteY3334" fmla="*/ 4615321 h 8887549"/>
                <a:gd name="connsiteX3335" fmla="*/ 6611784 w 6782340"/>
                <a:gd name="connsiteY3335" fmla="*/ 4533562 h 8887549"/>
                <a:gd name="connsiteX3336" fmla="*/ 6621309 w 6782340"/>
                <a:gd name="connsiteY3336" fmla="*/ 4543087 h 8887549"/>
                <a:gd name="connsiteX3337" fmla="*/ 6611784 w 6782340"/>
                <a:gd name="connsiteY3337" fmla="*/ 4552612 h 8887549"/>
                <a:gd name="connsiteX3338" fmla="*/ 6602259 w 6782340"/>
                <a:gd name="connsiteY3338" fmla="*/ 4543087 h 8887549"/>
                <a:gd name="connsiteX3339" fmla="*/ 6611784 w 6782340"/>
                <a:gd name="connsiteY3339" fmla="*/ 4533562 h 8887549"/>
                <a:gd name="connsiteX3340" fmla="*/ 6289722 w 6782340"/>
                <a:gd name="connsiteY3340" fmla="*/ 4533562 h 8887549"/>
                <a:gd name="connsiteX3341" fmla="*/ 6299247 w 6782340"/>
                <a:gd name="connsiteY3341" fmla="*/ 4543087 h 8887549"/>
                <a:gd name="connsiteX3342" fmla="*/ 6289722 w 6782340"/>
                <a:gd name="connsiteY3342" fmla="*/ 4552612 h 8887549"/>
                <a:gd name="connsiteX3343" fmla="*/ 6280197 w 6782340"/>
                <a:gd name="connsiteY3343" fmla="*/ 4543087 h 8887549"/>
                <a:gd name="connsiteX3344" fmla="*/ 6289722 w 6782340"/>
                <a:gd name="connsiteY3344" fmla="*/ 4533562 h 8887549"/>
                <a:gd name="connsiteX3345" fmla="*/ 5967661 w 6782340"/>
                <a:gd name="connsiteY3345" fmla="*/ 4533562 h 8887549"/>
                <a:gd name="connsiteX3346" fmla="*/ 5977186 w 6782340"/>
                <a:gd name="connsiteY3346" fmla="*/ 4543087 h 8887549"/>
                <a:gd name="connsiteX3347" fmla="*/ 5967661 w 6782340"/>
                <a:gd name="connsiteY3347" fmla="*/ 4552612 h 8887549"/>
                <a:gd name="connsiteX3348" fmla="*/ 5958136 w 6782340"/>
                <a:gd name="connsiteY3348" fmla="*/ 4543087 h 8887549"/>
                <a:gd name="connsiteX3349" fmla="*/ 5967661 w 6782340"/>
                <a:gd name="connsiteY3349" fmla="*/ 4533562 h 8887549"/>
                <a:gd name="connsiteX3350" fmla="*/ 5645600 w 6782340"/>
                <a:gd name="connsiteY3350" fmla="*/ 4533562 h 8887549"/>
                <a:gd name="connsiteX3351" fmla="*/ 5655125 w 6782340"/>
                <a:gd name="connsiteY3351" fmla="*/ 4543087 h 8887549"/>
                <a:gd name="connsiteX3352" fmla="*/ 5645600 w 6782340"/>
                <a:gd name="connsiteY3352" fmla="*/ 4552612 h 8887549"/>
                <a:gd name="connsiteX3353" fmla="*/ 5636075 w 6782340"/>
                <a:gd name="connsiteY3353" fmla="*/ 4543087 h 8887549"/>
                <a:gd name="connsiteX3354" fmla="*/ 5645600 w 6782340"/>
                <a:gd name="connsiteY3354" fmla="*/ 4533562 h 8887549"/>
                <a:gd name="connsiteX3355" fmla="*/ 5323538 w 6782340"/>
                <a:gd name="connsiteY3355" fmla="*/ 4533562 h 8887549"/>
                <a:gd name="connsiteX3356" fmla="*/ 5333063 w 6782340"/>
                <a:gd name="connsiteY3356" fmla="*/ 4543087 h 8887549"/>
                <a:gd name="connsiteX3357" fmla="*/ 5323538 w 6782340"/>
                <a:gd name="connsiteY3357" fmla="*/ 4552612 h 8887549"/>
                <a:gd name="connsiteX3358" fmla="*/ 5314013 w 6782340"/>
                <a:gd name="connsiteY3358" fmla="*/ 4543087 h 8887549"/>
                <a:gd name="connsiteX3359" fmla="*/ 5323538 w 6782340"/>
                <a:gd name="connsiteY3359" fmla="*/ 4533562 h 8887549"/>
                <a:gd name="connsiteX3360" fmla="*/ 5001476 w 6782340"/>
                <a:gd name="connsiteY3360" fmla="*/ 4533562 h 8887549"/>
                <a:gd name="connsiteX3361" fmla="*/ 5011001 w 6782340"/>
                <a:gd name="connsiteY3361" fmla="*/ 4543087 h 8887549"/>
                <a:gd name="connsiteX3362" fmla="*/ 5001476 w 6782340"/>
                <a:gd name="connsiteY3362" fmla="*/ 4552612 h 8887549"/>
                <a:gd name="connsiteX3363" fmla="*/ 4991951 w 6782340"/>
                <a:gd name="connsiteY3363" fmla="*/ 4543087 h 8887549"/>
                <a:gd name="connsiteX3364" fmla="*/ 5001476 w 6782340"/>
                <a:gd name="connsiteY3364" fmla="*/ 4533562 h 8887549"/>
                <a:gd name="connsiteX3365" fmla="*/ 4679415 w 6782340"/>
                <a:gd name="connsiteY3365" fmla="*/ 4533562 h 8887549"/>
                <a:gd name="connsiteX3366" fmla="*/ 4688940 w 6782340"/>
                <a:gd name="connsiteY3366" fmla="*/ 4543087 h 8887549"/>
                <a:gd name="connsiteX3367" fmla="*/ 4679415 w 6782340"/>
                <a:gd name="connsiteY3367" fmla="*/ 4552612 h 8887549"/>
                <a:gd name="connsiteX3368" fmla="*/ 4669890 w 6782340"/>
                <a:gd name="connsiteY3368" fmla="*/ 4543087 h 8887549"/>
                <a:gd name="connsiteX3369" fmla="*/ 4679415 w 6782340"/>
                <a:gd name="connsiteY3369" fmla="*/ 4533562 h 8887549"/>
                <a:gd name="connsiteX3370" fmla="*/ 4357353 w 6782340"/>
                <a:gd name="connsiteY3370" fmla="*/ 4533562 h 8887549"/>
                <a:gd name="connsiteX3371" fmla="*/ 4366878 w 6782340"/>
                <a:gd name="connsiteY3371" fmla="*/ 4543087 h 8887549"/>
                <a:gd name="connsiteX3372" fmla="*/ 4357353 w 6782340"/>
                <a:gd name="connsiteY3372" fmla="*/ 4552612 h 8887549"/>
                <a:gd name="connsiteX3373" fmla="*/ 4347828 w 6782340"/>
                <a:gd name="connsiteY3373" fmla="*/ 4543087 h 8887549"/>
                <a:gd name="connsiteX3374" fmla="*/ 4357353 w 6782340"/>
                <a:gd name="connsiteY3374" fmla="*/ 4533562 h 8887549"/>
                <a:gd name="connsiteX3375" fmla="*/ 4035292 w 6782340"/>
                <a:gd name="connsiteY3375" fmla="*/ 4533562 h 8887549"/>
                <a:gd name="connsiteX3376" fmla="*/ 4044817 w 6782340"/>
                <a:gd name="connsiteY3376" fmla="*/ 4543087 h 8887549"/>
                <a:gd name="connsiteX3377" fmla="*/ 4035292 w 6782340"/>
                <a:gd name="connsiteY3377" fmla="*/ 4552612 h 8887549"/>
                <a:gd name="connsiteX3378" fmla="*/ 4025767 w 6782340"/>
                <a:gd name="connsiteY3378" fmla="*/ 4543087 h 8887549"/>
                <a:gd name="connsiteX3379" fmla="*/ 4035292 w 6782340"/>
                <a:gd name="connsiteY3379" fmla="*/ 4533562 h 8887549"/>
                <a:gd name="connsiteX3380" fmla="*/ 3713231 w 6782340"/>
                <a:gd name="connsiteY3380" fmla="*/ 4533562 h 8887549"/>
                <a:gd name="connsiteX3381" fmla="*/ 3722756 w 6782340"/>
                <a:gd name="connsiteY3381" fmla="*/ 4543087 h 8887549"/>
                <a:gd name="connsiteX3382" fmla="*/ 3713231 w 6782340"/>
                <a:gd name="connsiteY3382" fmla="*/ 4552612 h 8887549"/>
                <a:gd name="connsiteX3383" fmla="*/ 3703706 w 6782340"/>
                <a:gd name="connsiteY3383" fmla="*/ 4543087 h 8887549"/>
                <a:gd name="connsiteX3384" fmla="*/ 3713231 w 6782340"/>
                <a:gd name="connsiteY3384" fmla="*/ 4533562 h 8887549"/>
                <a:gd name="connsiteX3385" fmla="*/ 3391183 w 6782340"/>
                <a:gd name="connsiteY3385" fmla="*/ 4533562 h 8887549"/>
                <a:gd name="connsiteX3386" fmla="*/ 3400709 w 6782340"/>
                <a:gd name="connsiteY3386" fmla="*/ 4543087 h 8887549"/>
                <a:gd name="connsiteX3387" fmla="*/ 3391183 w 6782340"/>
                <a:gd name="connsiteY3387" fmla="*/ 4552612 h 8887549"/>
                <a:gd name="connsiteX3388" fmla="*/ 3381811 w 6782340"/>
                <a:gd name="connsiteY3388" fmla="*/ 4543087 h 8887549"/>
                <a:gd name="connsiteX3389" fmla="*/ 3391183 w 6782340"/>
                <a:gd name="connsiteY3389" fmla="*/ 4533562 h 8887549"/>
                <a:gd name="connsiteX3390" fmla="*/ 3069176 w 6782340"/>
                <a:gd name="connsiteY3390" fmla="*/ 4533562 h 8887549"/>
                <a:gd name="connsiteX3391" fmla="*/ 3078693 w 6782340"/>
                <a:gd name="connsiteY3391" fmla="*/ 4543087 h 8887549"/>
                <a:gd name="connsiteX3392" fmla="*/ 3069176 w 6782340"/>
                <a:gd name="connsiteY3392" fmla="*/ 4552612 h 8887549"/>
                <a:gd name="connsiteX3393" fmla="*/ 3059652 w 6782340"/>
                <a:gd name="connsiteY3393" fmla="*/ 4543087 h 8887549"/>
                <a:gd name="connsiteX3394" fmla="*/ 3069176 w 6782340"/>
                <a:gd name="connsiteY3394" fmla="*/ 4533562 h 8887549"/>
                <a:gd name="connsiteX3395" fmla="*/ 2747147 w 6782340"/>
                <a:gd name="connsiteY3395" fmla="*/ 4533562 h 8887549"/>
                <a:gd name="connsiteX3396" fmla="*/ 2756675 w 6782340"/>
                <a:gd name="connsiteY3396" fmla="*/ 4543087 h 8887549"/>
                <a:gd name="connsiteX3397" fmla="*/ 2747147 w 6782340"/>
                <a:gd name="connsiteY3397" fmla="*/ 4552612 h 8887549"/>
                <a:gd name="connsiteX3398" fmla="*/ 2737623 w 6782340"/>
                <a:gd name="connsiteY3398" fmla="*/ 4543087 h 8887549"/>
                <a:gd name="connsiteX3399" fmla="*/ 2747147 w 6782340"/>
                <a:gd name="connsiteY3399" fmla="*/ 4533562 h 8887549"/>
                <a:gd name="connsiteX3400" fmla="*/ 2425058 w 6782340"/>
                <a:gd name="connsiteY3400" fmla="*/ 4533562 h 8887549"/>
                <a:gd name="connsiteX3401" fmla="*/ 2434580 w 6782340"/>
                <a:gd name="connsiteY3401" fmla="*/ 4543087 h 8887549"/>
                <a:gd name="connsiteX3402" fmla="*/ 2425058 w 6782340"/>
                <a:gd name="connsiteY3402" fmla="*/ 4552612 h 8887549"/>
                <a:gd name="connsiteX3403" fmla="*/ 2415533 w 6782340"/>
                <a:gd name="connsiteY3403" fmla="*/ 4543087 h 8887549"/>
                <a:gd name="connsiteX3404" fmla="*/ 2425058 w 6782340"/>
                <a:gd name="connsiteY3404" fmla="*/ 4533562 h 8887549"/>
                <a:gd name="connsiteX3405" fmla="*/ 2103026 w 6782340"/>
                <a:gd name="connsiteY3405" fmla="*/ 4533562 h 8887549"/>
                <a:gd name="connsiteX3406" fmla="*/ 2112526 w 6782340"/>
                <a:gd name="connsiteY3406" fmla="*/ 4543087 h 8887549"/>
                <a:gd name="connsiteX3407" fmla="*/ 2103026 w 6782340"/>
                <a:gd name="connsiteY3407" fmla="*/ 4552612 h 8887549"/>
                <a:gd name="connsiteX3408" fmla="*/ 2093476 w 6782340"/>
                <a:gd name="connsiteY3408" fmla="*/ 4543087 h 8887549"/>
                <a:gd name="connsiteX3409" fmla="*/ 2103026 w 6782340"/>
                <a:gd name="connsiteY3409" fmla="*/ 4533562 h 8887549"/>
                <a:gd name="connsiteX3410" fmla="*/ 1780966 w 6782340"/>
                <a:gd name="connsiteY3410" fmla="*/ 4533562 h 8887549"/>
                <a:gd name="connsiteX3411" fmla="*/ 1790490 w 6782340"/>
                <a:gd name="connsiteY3411" fmla="*/ 4543087 h 8887549"/>
                <a:gd name="connsiteX3412" fmla="*/ 1780966 w 6782340"/>
                <a:gd name="connsiteY3412" fmla="*/ 4552612 h 8887549"/>
                <a:gd name="connsiteX3413" fmla="*/ 1771427 w 6782340"/>
                <a:gd name="connsiteY3413" fmla="*/ 4543087 h 8887549"/>
                <a:gd name="connsiteX3414" fmla="*/ 1780966 w 6782340"/>
                <a:gd name="connsiteY3414" fmla="*/ 4533562 h 8887549"/>
                <a:gd name="connsiteX3415" fmla="*/ 1458921 w 6782340"/>
                <a:gd name="connsiteY3415" fmla="*/ 4533562 h 8887549"/>
                <a:gd name="connsiteX3416" fmla="*/ 1468447 w 6782340"/>
                <a:gd name="connsiteY3416" fmla="*/ 4543087 h 8887549"/>
                <a:gd name="connsiteX3417" fmla="*/ 1458921 w 6782340"/>
                <a:gd name="connsiteY3417" fmla="*/ 4552612 h 8887549"/>
                <a:gd name="connsiteX3418" fmla="*/ 1449397 w 6782340"/>
                <a:gd name="connsiteY3418" fmla="*/ 4543087 h 8887549"/>
                <a:gd name="connsiteX3419" fmla="*/ 1458921 w 6782340"/>
                <a:gd name="connsiteY3419" fmla="*/ 4533562 h 8887549"/>
                <a:gd name="connsiteX3420" fmla="*/ 1136852 w 6782340"/>
                <a:gd name="connsiteY3420" fmla="*/ 4533562 h 8887549"/>
                <a:gd name="connsiteX3421" fmla="*/ 1146377 w 6782340"/>
                <a:gd name="connsiteY3421" fmla="*/ 4543087 h 8887549"/>
                <a:gd name="connsiteX3422" fmla="*/ 1136852 w 6782340"/>
                <a:gd name="connsiteY3422" fmla="*/ 4552612 h 8887549"/>
                <a:gd name="connsiteX3423" fmla="*/ 1127326 w 6782340"/>
                <a:gd name="connsiteY3423" fmla="*/ 4543087 h 8887549"/>
                <a:gd name="connsiteX3424" fmla="*/ 1136852 w 6782340"/>
                <a:gd name="connsiteY3424" fmla="*/ 4533562 h 8887549"/>
                <a:gd name="connsiteX3425" fmla="*/ 814784 w 6782340"/>
                <a:gd name="connsiteY3425" fmla="*/ 4533562 h 8887549"/>
                <a:gd name="connsiteX3426" fmla="*/ 824308 w 6782340"/>
                <a:gd name="connsiteY3426" fmla="*/ 4543087 h 8887549"/>
                <a:gd name="connsiteX3427" fmla="*/ 814784 w 6782340"/>
                <a:gd name="connsiteY3427" fmla="*/ 4552612 h 8887549"/>
                <a:gd name="connsiteX3428" fmla="*/ 805269 w 6782340"/>
                <a:gd name="connsiteY3428" fmla="*/ 4543087 h 8887549"/>
                <a:gd name="connsiteX3429" fmla="*/ 814784 w 6782340"/>
                <a:gd name="connsiteY3429" fmla="*/ 4533562 h 8887549"/>
                <a:gd name="connsiteX3430" fmla="*/ 492707 w 6782340"/>
                <a:gd name="connsiteY3430" fmla="*/ 4533562 h 8887549"/>
                <a:gd name="connsiteX3431" fmla="*/ 502233 w 6782340"/>
                <a:gd name="connsiteY3431" fmla="*/ 4543087 h 8887549"/>
                <a:gd name="connsiteX3432" fmla="*/ 492707 w 6782340"/>
                <a:gd name="connsiteY3432" fmla="*/ 4552612 h 8887549"/>
                <a:gd name="connsiteX3433" fmla="*/ 483183 w 6782340"/>
                <a:gd name="connsiteY3433" fmla="*/ 4543087 h 8887549"/>
                <a:gd name="connsiteX3434" fmla="*/ 492707 w 6782340"/>
                <a:gd name="connsiteY3434" fmla="*/ 4533562 h 8887549"/>
                <a:gd name="connsiteX3435" fmla="*/ 170650 w 6782340"/>
                <a:gd name="connsiteY3435" fmla="*/ 4533562 h 8887549"/>
                <a:gd name="connsiteX3436" fmla="*/ 180174 w 6782340"/>
                <a:gd name="connsiteY3436" fmla="*/ 4543087 h 8887549"/>
                <a:gd name="connsiteX3437" fmla="*/ 170650 w 6782340"/>
                <a:gd name="connsiteY3437" fmla="*/ 4552612 h 8887549"/>
                <a:gd name="connsiteX3438" fmla="*/ 161126 w 6782340"/>
                <a:gd name="connsiteY3438" fmla="*/ 4543087 h 8887549"/>
                <a:gd name="connsiteX3439" fmla="*/ 170650 w 6782340"/>
                <a:gd name="connsiteY3439" fmla="*/ 4533562 h 8887549"/>
                <a:gd name="connsiteX3440" fmla="*/ 6611784 w 6782340"/>
                <a:gd name="connsiteY3440" fmla="*/ 4331775 h 8887549"/>
                <a:gd name="connsiteX3441" fmla="*/ 6621309 w 6782340"/>
                <a:gd name="connsiteY3441" fmla="*/ 4341300 h 8887549"/>
                <a:gd name="connsiteX3442" fmla="*/ 6611784 w 6782340"/>
                <a:gd name="connsiteY3442" fmla="*/ 4350825 h 8887549"/>
                <a:gd name="connsiteX3443" fmla="*/ 6602259 w 6782340"/>
                <a:gd name="connsiteY3443" fmla="*/ 4341300 h 8887549"/>
                <a:gd name="connsiteX3444" fmla="*/ 6611784 w 6782340"/>
                <a:gd name="connsiteY3444" fmla="*/ 4331775 h 8887549"/>
                <a:gd name="connsiteX3445" fmla="*/ 6289722 w 6782340"/>
                <a:gd name="connsiteY3445" fmla="*/ 4331775 h 8887549"/>
                <a:gd name="connsiteX3446" fmla="*/ 6299247 w 6782340"/>
                <a:gd name="connsiteY3446" fmla="*/ 4341300 h 8887549"/>
                <a:gd name="connsiteX3447" fmla="*/ 6289722 w 6782340"/>
                <a:gd name="connsiteY3447" fmla="*/ 4350825 h 8887549"/>
                <a:gd name="connsiteX3448" fmla="*/ 6280197 w 6782340"/>
                <a:gd name="connsiteY3448" fmla="*/ 4341300 h 8887549"/>
                <a:gd name="connsiteX3449" fmla="*/ 6289722 w 6782340"/>
                <a:gd name="connsiteY3449" fmla="*/ 4331775 h 8887549"/>
                <a:gd name="connsiteX3450" fmla="*/ 5967661 w 6782340"/>
                <a:gd name="connsiteY3450" fmla="*/ 4331775 h 8887549"/>
                <a:gd name="connsiteX3451" fmla="*/ 5977186 w 6782340"/>
                <a:gd name="connsiteY3451" fmla="*/ 4341300 h 8887549"/>
                <a:gd name="connsiteX3452" fmla="*/ 5967661 w 6782340"/>
                <a:gd name="connsiteY3452" fmla="*/ 4350825 h 8887549"/>
                <a:gd name="connsiteX3453" fmla="*/ 5958136 w 6782340"/>
                <a:gd name="connsiteY3453" fmla="*/ 4341300 h 8887549"/>
                <a:gd name="connsiteX3454" fmla="*/ 5967661 w 6782340"/>
                <a:gd name="connsiteY3454" fmla="*/ 4331775 h 8887549"/>
                <a:gd name="connsiteX3455" fmla="*/ 5645600 w 6782340"/>
                <a:gd name="connsiteY3455" fmla="*/ 4331775 h 8887549"/>
                <a:gd name="connsiteX3456" fmla="*/ 5655125 w 6782340"/>
                <a:gd name="connsiteY3456" fmla="*/ 4341300 h 8887549"/>
                <a:gd name="connsiteX3457" fmla="*/ 5645600 w 6782340"/>
                <a:gd name="connsiteY3457" fmla="*/ 4350825 h 8887549"/>
                <a:gd name="connsiteX3458" fmla="*/ 5636075 w 6782340"/>
                <a:gd name="connsiteY3458" fmla="*/ 4341300 h 8887549"/>
                <a:gd name="connsiteX3459" fmla="*/ 5645600 w 6782340"/>
                <a:gd name="connsiteY3459" fmla="*/ 4331775 h 8887549"/>
                <a:gd name="connsiteX3460" fmla="*/ 5323538 w 6782340"/>
                <a:gd name="connsiteY3460" fmla="*/ 4331775 h 8887549"/>
                <a:gd name="connsiteX3461" fmla="*/ 5333063 w 6782340"/>
                <a:gd name="connsiteY3461" fmla="*/ 4341300 h 8887549"/>
                <a:gd name="connsiteX3462" fmla="*/ 5323538 w 6782340"/>
                <a:gd name="connsiteY3462" fmla="*/ 4350825 h 8887549"/>
                <a:gd name="connsiteX3463" fmla="*/ 5314013 w 6782340"/>
                <a:gd name="connsiteY3463" fmla="*/ 4341300 h 8887549"/>
                <a:gd name="connsiteX3464" fmla="*/ 5323538 w 6782340"/>
                <a:gd name="connsiteY3464" fmla="*/ 4331775 h 8887549"/>
                <a:gd name="connsiteX3465" fmla="*/ 5001476 w 6782340"/>
                <a:gd name="connsiteY3465" fmla="*/ 4331775 h 8887549"/>
                <a:gd name="connsiteX3466" fmla="*/ 5011001 w 6782340"/>
                <a:gd name="connsiteY3466" fmla="*/ 4341300 h 8887549"/>
                <a:gd name="connsiteX3467" fmla="*/ 5001476 w 6782340"/>
                <a:gd name="connsiteY3467" fmla="*/ 4350825 h 8887549"/>
                <a:gd name="connsiteX3468" fmla="*/ 4991951 w 6782340"/>
                <a:gd name="connsiteY3468" fmla="*/ 4341300 h 8887549"/>
                <a:gd name="connsiteX3469" fmla="*/ 5001476 w 6782340"/>
                <a:gd name="connsiteY3469" fmla="*/ 4331775 h 8887549"/>
                <a:gd name="connsiteX3470" fmla="*/ 4679415 w 6782340"/>
                <a:gd name="connsiteY3470" fmla="*/ 4331775 h 8887549"/>
                <a:gd name="connsiteX3471" fmla="*/ 4688940 w 6782340"/>
                <a:gd name="connsiteY3471" fmla="*/ 4341300 h 8887549"/>
                <a:gd name="connsiteX3472" fmla="*/ 4679415 w 6782340"/>
                <a:gd name="connsiteY3472" fmla="*/ 4350825 h 8887549"/>
                <a:gd name="connsiteX3473" fmla="*/ 4669890 w 6782340"/>
                <a:gd name="connsiteY3473" fmla="*/ 4341300 h 8887549"/>
                <a:gd name="connsiteX3474" fmla="*/ 4679415 w 6782340"/>
                <a:gd name="connsiteY3474" fmla="*/ 4331775 h 8887549"/>
                <a:gd name="connsiteX3475" fmla="*/ 4357353 w 6782340"/>
                <a:gd name="connsiteY3475" fmla="*/ 4331775 h 8887549"/>
                <a:gd name="connsiteX3476" fmla="*/ 4366878 w 6782340"/>
                <a:gd name="connsiteY3476" fmla="*/ 4341300 h 8887549"/>
                <a:gd name="connsiteX3477" fmla="*/ 4357353 w 6782340"/>
                <a:gd name="connsiteY3477" fmla="*/ 4350825 h 8887549"/>
                <a:gd name="connsiteX3478" fmla="*/ 4347828 w 6782340"/>
                <a:gd name="connsiteY3478" fmla="*/ 4341300 h 8887549"/>
                <a:gd name="connsiteX3479" fmla="*/ 4357353 w 6782340"/>
                <a:gd name="connsiteY3479" fmla="*/ 4331775 h 8887549"/>
                <a:gd name="connsiteX3480" fmla="*/ 4035292 w 6782340"/>
                <a:gd name="connsiteY3480" fmla="*/ 4331775 h 8887549"/>
                <a:gd name="connsiteX3481" fmla="*/ 4044817 w 6782340"/>
                <a:gd name="connsiteY3481" fmla="*/ 4341300 h 8887549"/>
                <a:gd name="connsiteX3482" fmla="*/ 4035292 w 6782340"/>
                <a:gd name="connsiteY3482" fmla="*/ 4350825 h 8887549"/>
                <a:gd name="connsiteX3483" fmla="*/ 4025767 w 6782340"/>
                <a:gd name="connsiteY3483" fmla="*/ 4341300 h 8887549"/>
                <a:gd name="connsiteX3484" fmla="*/ 4035292 w 6782340"/>
                <a:gd name="connsiteY3484" fmla="*/ 4331775 h 8887549"/>
                <a:gd name="connsiteX3485" fmla="*/ 3713231 w 6782340"/>
                <a:gd name="connsiteY3485" fmla="*/ 4331775 h 8887549"/>
                <a:gd name="connsiteX3486" fmla="*/ 3722756 w 6782340"/>
                <a:gd name="connsiteY3486" fmla="*/ 4341300 h 8887549"/>
                <a:gd name="connsiteX3487" fmla="*/ 3713231 w 6782340"/>
                <a:gd name="connsiteY3487" fmla="*/ 4350825 h 8887549"/>
                <a:gd name="connsiteX3488" fmla="*/ 3703706 w 6782340"/>
                <a:gd name="connsiteY3488" fmla="*/ 4341300 h 8887549"/>
                <a:gd name="connsiteX3489" fmla="*/ 3713231 w 6782340"/>
                <a:gd name="connsiteY3489" fmla="*/ 4331775 h 8887549"/>
                <a:gd name="connsiteX3490" fmla="*/ 3391184 w 6782340"/>
                <a:gd name="connsiteY3490" fmla="*/ 4331775 h 8887549"/>
                <a:gd name="connsiteX3491" fmla="*/ 3400710 w 6782340"/>
                <a:gd name="connsiteY3491" fmla="*/ 4341300 h 8887549"/>
                <a:gd name="connsiteX3492" fmla="*/ 3391184 w 6782340"/>
                <a:gd name="connsiteY3492" fmla="*/ 4350825 h 8887549"/>
                <a:gd name="connsiteX3493" fmla="*/ 3381811 w 6782340"/>
                <a:gd name="connsiteY3493" fmla="*/ 4341300 h 8887549"/>
                <a:gd name="connsiteX3494" fmla="*/ 3391184 w 6782340"/>
                <a:gd name="connsiteY3494" fmla="*/ 4331775 h 8887549"/>
                <a:gd name="connsiteX3495" fmla="*/ 3069176 w 6782340"/>
                <a:gd name="connsiteY3495" fmla="*/ 4331775 h 8887549"/>
                <a:gd name="connsiteX3496" fmla="*/ 3078693 w 6782340"/>
                <a:gd name="connsiteY3496" fmla="*/ 4341300 h 8887549"/>
                <a:gd name="connsiteX3497" fmla="*/ 3069176 w 6782340"/>
                <a:gd name="connsiteY3497" fmla="*/ 4350825 h 8887549"/>
                <a:gd name="connsiteX3498" fmla="*/ 3059652 w 6782340"/>
                <a:gd name="connsiteY3498" fmla="*/ 4341300 h 8887549"/>
                <a:gd name="connsiteX3499" fmla="*/ 3069176 w 6782340"/>
                <a:gd name="connsiteY3499" fmla="*/ 4331775 h 8887549"/>
                <a:gd name="connsiteX3500" fmla="*/ 2747149 w 6782340"/>
                <a:gd name="connsiteY3500" fmla="*/ 4331775 h 8887549"/>
                <a:gd name="connsiteX3501" fmla="*/ 2756675 w 6782340"/>
                <a:gd name="connsiteY3501" fmla="*/ 4341300 h 8887549"/>
                <a:gd name="connsiteX3502" fmla="*/ 2747149 w 6782340"/>
                <a:gd name="connsiteY3502" fmla="*/ 4350825 h 8887549"/>
                <a:gd name="connsiteX3503" fmla="*/ 2737623 w 6782340"/>
                <a:gd name="connsiteY3503" fmla="*/ 4341300 h 8887549"/>
                <a:gd name="connsiteX3504" fmla="*/ 2747149 w 6782340"/>
                <a:gd name="connsiteY3504" fmla="*/ 4331775 h 8887549"/>
                <a:gd name="connsiteX3505" fmla="*/ 2425059 w 6782340"/>
                <a:gd name="connsiteY3505" fmla="*/ 4331775 h 8887549"/>
                <a:gd name="connsiteX3506" fmla="*/ 2434581 w 6782340"/>
                <a:gd name="connsiteY3506" fmla="*/ 4341300 h 8887549"/>
                <a:gd name="connsiteX3507" fmla="*/ 2425059 w 6782340"/>
                <a:gd name="connsiteY3507" fmla="*/ 4350825 h 8887549"/>
                <a:gd name="connsiteX3508" fmla="*/ 2415535 w 6782340"/>
                <a:gd name="connsiteY3508" fmla="*/ 4341300 h 8887549"/>
                <a:gd name="connsiteX3509" fmla="*/ 2425059 w 6782340"/>
                <a:gd name="connsiteY3509" fmla="*/ 4331775 h 8887549"/>
                <a:gd name="connsiteX3510" fmla="*/ 2103026 w 6782340"/>
                <a:gd name="connsiteY3510" fmla="*/ 4331775 h 8887549"/>
                <a:gd name="connsiteX3511" fmla="*/ 2112526 w 6782340"/>
                <a:gd name="connsiteY3511" fmla="*/ 4341300 h 8887549"/>
                <a:gd name="connsiteX3512" fmla="*/ 2103026 w 6782340"/>
                <a:gd name="connsiteY3512" fmla="*/ 4350825 h 8887549"/>
                <a:gd name="connsiteX3513" fmla="*/ 2093479 w 6782340"/>
                <a:gd name="connsiteY3513" fmla="*/ 4341300 h 8887549"/>
                <a:gd name="connsiteX3514" fmla="*/ 2103026 w 6782340"/>
                <a:gd name="connsiteY3514" fmla="*/ 4331775 h 8887549"/>
                <a:gd name="connsiteX3515" fmla="*/ 1780968 w 6782340"/>
                <a:gd name="connsiteY3515" fmla="*/ 4331775 h 8887549"/>
                <a:gd name="connsiteX3516" fmla="*/ 1790493 w 6782340"/>
                <a:gd name="connsiteY3516" fmla="*/ 4341300 h 8887549"/>
                <a:gd name="connsiteX3517" fmla="*/ 1780968 w 6782340"/>
                <a:gd name="connsiteY3517" fmla="*/ 4350825 h 8887549"/>
                <a:gd name="connsiteX3518" fmla="*/ 1771431 w 6782340"/>
                <a:gd name="connsiteY3518" fmla="*/ 4341300 h 8887549"/>
                <a:gd name="connsiteX3519" fmla="*/ 1780968 w 6782340"/>
                <a:gd name="connsiteY3519" fmla="*/ 4331775 h 8887549"/>
                <a:gd name="connsiteX3520" fmla="*/ 1458924 w 6782340"/>
                <a:gd name="connsiteY3520" fmla="*/ 4331775 h 8887549"/>
                <a:gd name="connsiteX3521" fmla="*/ 1468449 w 6782340"/>
                <a:gd name="connsiteY3521" fmla="*/ 4341300 h 8887549"/>
                <a:gd name="connsiteX3522" fmla="*/ 1458924 w 6782340"/>
                <a:gd name="connsiteY3522" fmla="*/ 4350825 h 8887549"/>
                <a:gd name="connsiteX3523" fmla="*/ 1449399 w 6782340"/>
                <a:gd name="connsiteY3523" fmla="*/ 4341300 h 8887549"/>
                <a:gd name="connsiteX3524" fmla="*/ 1458924 w 6782340"/>
                <a:gd name="connsiteY3524" fmla="*/ 4331775 h 8887549"/>
                <a:gd name="connsiteX3525" fmla="*/ 1136854 w 6782340"/>
                <a:gd name="connsiteY3525" fmla="*/ 4331775 h 8887549"/>
                <a:gd name="connsiteX3526" fmla="*/ 1146379 w 6782340"/>
                <a:gd name="connsiteY3526" fmla="*/ 4341300 h 8887549"/>
                <a:gd name="connsiteX3527" fmla="*/ 1136854 w 6782340"/>
                <a:gd name="connsiteY3527" fmla="*/ 4350825 h 8887549"/>
                <a:gd name="connsiteX3528" fmla="*/ 1127329 w 6782340"/>
                <a:gd name="connsiteY3528" fmla="*/ 4341300 h 8887549"/>
                <a:gd name="connsiteX3529" fmla="*/ 1136854 w 6782340"/>
                <a:gd name="connsiteY3529" fmla="*/ 4331775 h 8887549"/>
                <a:gd name="connsiteX3530" fmla="*/ 814786 w 6782340"/>
                <a:gd name="connsiteY3530" fmla="*/ 4331775 h 8887549"/>
                <a:gd name="connsiteX3531" fmla="*/ 824308 w 6782340"/>
                <a:gd name="connsiteY3531" fmla="*/ 4341300 h 8887549"/>
                <a:gd name="connsiteX3532" fmla="*/ 814786 w 6782340"/>
                <a:gd name="connsiteY3532" fmla="*/ 4350825 h 8887549"/>
                <a:gd name="connsiteX3533" fmla="*/ 805270 w 6782340"/>
                <a:gd name="connsiteY3533" fmla="*/ 4341300 h 8887549"/>
                <a:gd name="connsiteX3534" fmla="*/ 814786 w 6782340"/>
                <a:gd name="connsiteY3534" fmla="*/ 4331775 h 8887549"/>
                <a:gd name="connsiteX3535" fmla="*/ 492709 w 6782340"/>
                <a:gd name="connsiteY3535" fmla="*/ 4331775 h 8887549"/>
                <a:gd name="connsiteX3536" fmla="*/ 502234 w 6782340"/>
                <a:gd name="connsiteY3536" fmla="*/ 4341300 h 8887549"/>
                <a:gd name="connsiteX3537" fmla="*/ 492709 w 6782340"/>
                <a:gd name="connsiteY3537" fmla="*/ 4350825 h 8887549"/>
                <a:gd name="connsiteX3538" fmla="*/ 483184 w 6782340"/>
                <a:gd name="connsiteY3538" fmla="*/ 4341300 h 8887549"/>
                <a:gd name="connsiteX3539" fmla="*/ 492709 w 6782340"/>
                <a:gd name="connsiteY3539" fmla="*/ 4331775 h 8887549"/>
                <a:gd name="connsiteX3540" fmla="*/ 170652 w 6782340"/>
                <a:gd name="connsiteY3540" fmla="*/ 4331775 h 8887549"/>
                <a:gd name="connsiteX3541" fmla="*/ 180176 w 6782340"/>
                <a:gd name="connsiteY3541" fmla="*/ 4341300 h 8887549"/>
                <a:gd name="connsiteX3542" fmla="*/ 170652 w 6782340"/>
                <a:gd name="connsiteY3542" fmla="*/ 4350825 h 8887549"/>
                <a:gd name="connsiteX3543" fmla="*/ 161128 w 6782340"/>
                <a:gd name="connsiteY3543" fmla="*/ 4341300 h 8887549"/>
                <a:gd name="connsiteX3544" fmla="*/ 170652 w 6782340"/>
                <a:gd name="connsiteY3544" fmla="*/ 4331775 h 8887549"/>
                <a:gd name="connsiteX3545" fmla="*/ 6772815 w 6782340"/>
                <a:gd name="connsiteY3545" fmla="*/ 4250017 h 8887549"/>
                <a:gd name="connsiteX3546" fmla="*/ 6782340 w 6782340"/>
                <a:gd name="connsiteY3546" fmla="*/ 4259542 h 8887549"/>
                <a:gd name="connsiteX3547" fmla="*/ 6772815 w 6782340"/>
                <a:gd name="connsiteY3547" fmla="*/ 4269067 h 8887549"/>
                <a:gd name="connsiteX3548" fmla="*/ 6763290 w 6782340"/>
                <a:gd name="connsiteY3548" fmla="*/ 4259542 h 8887549"/>
                <a:gd name="connsiteX3549" fmla="*/ 6772815 w 6782340"/>
                <a:gd name="connsiteY3549" fmla="*/ 4250017 h 8887549"/>
                <a:gd name="connsiteX3550" fmla="*/ 6450754 w 6782340"/>
                <a:gd name="connsiteY3550" fmla="*/ 4250017 h 8887549"/>
                <a:gd name="connsiteX3551" fmla="*/ 6460279 w 6782340"/>
                <a:gd name="connsiteY3551" fmla="*/ 4259542 h 8887549"/>
                <a:gd name="connsiteX3552" fmla="*/ 6450754 w 6782340"/>
                <a:gd name="connsiteY3552" fmla="*/ 4269067 h 8887549"/>
                <a:gd name="connsiteX3553" fmla="*/ 6441229 w 6782340"/>
                <a:gd name="connsiteY3553" fmla="*/ 4259542 h 8887549"/>
                <a:gd name="connsiteX3554" fmla="*/ 6450754 w 6782340"/>
                <a:gd name="connsiteY3554" fmla="*/ 4250017 h 8887549"/>
                <a:gd name="connsiteX3555" fmla="*/ 6128692 w 6782340"/>
                <a:gd name="connsiteY3555" fmla="*/ 4250017 h 8887549"/>
                <a:gd name="connsiteX3556" fmla="*/ 6138217 w 6782340"/>
                <a:gd name="connsiteY3556" fmla="*/ 4259542 h 8887549"/>
                <a:gd name="connsiteX3557" fmla="*/ 6128692 w 6782340"/>
                <a:gd name="connsiteY3557" fmla="*/ 4269067 h 8887549"/>
                <a:gd name="connsiteX3558" fmla="*/ 6119167 w 6782340"/>
                <a:gd name="connsiteY3558" fmla="*/ 4259542 h 8887549"/>
                <a:gd name="connsiteX3559" fmla="*/ 6128692 w 6782340"/>
                <a:gd name="connsiteY3559" fmla="*/ 4250017 h 8887549"/>
                <a:gd name="connsiteX3560" fmla="*/ 5806630 w 6782340"/>
                <a:gd name="connsiteY3560" fmla="*/ 4250017 h 8887549"/>
                <a:gd name="connsiteX3561" fmla="*/ 5816155 w 6782340"/>
                <a:gd name="connsiteY3561" fmla="*/ 4259542 h 8887549"/>
                <a:gd name="connsiteX3562" fmla="*/ 5806630 w 6782340"/>
                <a:gd name="connsiteY3562" fmla="*/ 4269067 h 8887549"/>
                <a:gd name="connsiteX3563" fmla="*/ 5797105 w 6782340"/>
                <a:gd name="connsiteY3563" fmla="*/ 4259542 h 8887549"/>
                <a:gd name="connsiteX3564" fmla="*/ 5806630 w 6782340"/>
                <a:gd name="connsiteY3564" fmla="*/ 4250017 h 8887549"/>
                <a:gd name="connsiteX3565" fmla="*/ 5484569 w 6782340"/>
                <a:gd name="connsiteY3565" fmla="*/ 4250017 h 8887549"/>
                <a:gd name="connsiteX3566" fmla="*/ 5494094 w 6782340"/>
                <a:gd name="connsiteY3566" fmla="*/ 4259542 h 8887549"/>
                <a:gd name="connsiteX3567" fmla="*/ 5484569 w 6782340"/>
                <a:gd name="connsiteY3567" fmla="*/ 4269067 h 8887549"/>
                <a:gd name="connsiteX3568" fmla="*/ 5475044 w 6782340"/>
                <a:gd name="connsiteY3568" fmla="*/ 4259542 h 8887549"/>
                <a:gd name="connsiteX3569" fmla="*/ 5484569 w 6782340"/>
                <a:gd name="connsiteY3569" fmla="*/ 4250017 h 8887549"/>
                <a:gd name="connsiteX3570" fmla="*/ 5162507 w 6782340"/>
                <a:gd name="connsiteY3570" fmla="*/ 4250017 h 8887549"/>
                <a:gd name="connsiteX3571" fmla="*/ 5172032 w 6782340"/>
                <a:gd name="connsiteY3571" fmla="*/ 4259542 h 8887549"/>
                <a:gd name="connsiteX3572" fmla="*/ 5162507 w 6782340"/>
                <a:gd name="connsiteY3572" fmla="*/ 4269067 h 8887549"/>
                <a:gd name="connsiteX3573" fmla="*/ 5152982 w 6782340"/>
                <a:gd name="connsiteY3573" fmla="*/ 4259542 h 8887549"/>
                <a:gd name="connsiteX3574" fmla="*/ 5162507 w 6782340"/>
                <a:gd name="connsiteY3574" fmla="*/ 4250017 h 8887549"/>
                <a:gd name="connsiteX3575" fmla="*/ 4840446 w 6782340"/>
                <a:gd name="connsiteY3575" fmla="*/ 4250017 h 8887549"/>
                <a:gd name="connsiteX3576" fmla="*/ 4849971 w 6782340"/>
                <a:gd name="connsiteY3576" fmla="*/ 4259542 h 8887549"/>
                <a:gd name="connsiteX3577" fmla="*/ 4840446 w 6782340"/>
                <a:gd name="connsiteY3577" fmla="*/ 4269067 h 8887549"/>
                <a:gd name="connsiteX3578" fmla="*/ 4830921 w 6782340"/>
                <a:gd name="connsiteY3578" fmla="*/ 4259542 h 8887549"/>
                <a:gd name="connsiteX3579" fmla="*/ 4840446 w 6782340"/>
                <a:gd name="connsiteY3579" fmla="*/ 4250017 h 8887549"/>
                <a:gd name="connsiteX3580" fmla="*/ 4518385 w 6782340"/>
                <a:gd name="connsiteY3580" fmla="*/ 4250017 h 8887549"/>
                <a:gd name="connsiteX3581" fmla="*/ 4527910 w 6782340"/>
                <a:gd name="connsiteY3581" fmla="*/ 4259542 h 8887549"/>
                <a:gd name="connsiteX3582" fmla="*/ 4518385 w 6782340"/>
                <a:gd name="connsiteY3582" fmla="*/ 4269067 h 8887549"/>
                <a:gd name="connsiteX3583" fmla="*/ 4508860 w 6782340"/>
                <a:gd name="connsiteY3583" fmla="*/ 4259542 h 8887549"/>
                <a:gd name="connsiteX3584" fmla="*/ 4518385 w 6782340"/>
                <a:gd name="connsiteY3584" fmla="*/ 4250017 h 8887549"/>
                <a:gd name="connsiteX3585" fmla="*/ 4196323 w 6782340"/>
                <a:gd name="connsiteY3585" fmla="*/ 4250017 h 8887549"/>
                <a:gd name="connsiteX3586" fmla="*/ 4205848 w 6782340"/>
                <a:gd name="connsiteY3586" fmla="*/ 4259542 h 8887549"/>
                <a:gd name="connsiteX3587" fmla="*/ 4196323 w 6782340"/>
                <a:gd name="connsiteY3587" fmla="*/ 4269067 h 8887549"/>
                <a:gd name="connsiteX3588" fmla="*/ 4186798 w 6782340"/>
                <a:gd name="connsiteY3588" fmla="*/ 4259542 h 8887549"/>
                <a:gd name="connsiteX3589" fmla="*/ 4196323 w 6782340"/>
                <a:gd name="connsiteY3589" fmla="*/ 4250017 h 8887549"/>
                <a:gd name="connsiteX3590" fmla="*/ 3874261 w 6782340"/>
                <a:gd name="connsiteY3590" fmla="*/ 4250017 h 8887549"/>
                <a:gd name="connsiteX3591" fmla="*/ 3883786 w 6782340"/>
                <a:gd name="connsiteY3591" fmla="*/ 4259542 h 8887549"/>
                <a:gd name="connsiteX3592" fmla="*/ 3874261 w 6782340"/>
                <a:gd name="connsiteY3592" fmla="*/ 4269067 h 8887549"/>
                <a:gd name="connsiteX3593" fmla="*/ 3864736 w 6782340"/>
                <a:gd name="connsiteY3593" fmla="*/ 4259542 h 8887549"/>
                <a:gd name="connsiteX3594" fmla="*/ 3874261 w 6782340"/>
                <a:gd name="connsiteY3594" fmla="*/ 4250017 h 8887549"/>
                <a:gd name="connsiteX3595" fmla="*/ 3552200 w 6782340"/>
                <a:gd name="connsiteY3595" fmla="*/ 4250017 h 8887549"/>
                <a:gd name="connsiteX3596" fmla="*/ 3561725 w 6782340"/>
                <a:gd name="connsiteY3596" fmla="*/ 4259542 h 8887549"/>
                <a:gd name="connsiteX3597" fmla="*/ 3552200 w 6782340"/>
                <a:gd name="connsiteY3597" fmla="*/ 4269067 h 8887549"/>
                <a:gd name="connsiteX3598" fmla="*/ 3542675 w 6782340"/>
                <a:gd name="connsiteY3598" fmla="*/ 4259542 h 8887549"/>
                <a:gd name="connsiteX3599" fmla="*/ 3552200 w 6782340"/>
                <a:gd name="connsiteY3599" fmla="*/ 4250017 h 8887549"/>
                <a:gd name="connsiteX3600" fmla="*/ 3230140 w 6782340"/>
                <a:gd name="connsiteY3600" fmla="*/ 4250017 h 8887549"/>
                <a:gd name="connsiteX3601" fmla="*/ 3239665 w 6782340"/>
                <a:gd name="connsiteY3601" fmla="*/ 4259542 h 8887549"/>
                <a:gd name="connsiteX3602" fmla="*/ 3230140 w 6782340"/>
                <a:gd name="connsiteY3602" fmla="*/ 4269067 h 8887549"/>
                <a:gd name="connsiteX3603" fmla="*/ 3220615 w 6782340"/>
                <a:gd name="connsiteY3603" fmla="*/ 4259542 h 8887549"/>
                <a:gd name="connsiteX3604" fmla="*/ 3230140 w 6782340"/>
                <a:gd name="connsiteY3604" fmla="*/ 4250017 h 8887549"/>
                <a:gd name="connsiteX3605" fmla="*/ 2908115 w 6782340"/>
                <a:gd name="connsiteY3605" fmla="*/ 4250017 h 8887549"/>
                <a:gd name="connsiteX3606" fmla="*/ 2917641 w 6782340"/>
                <a:gd name="connsiteY3606" fmla="*/ 4259542 h 8887549"/>
                <a:gd name="connsiteX3607" fmla="*/ 2908115 w 6782340"/>
                <a:gd name="connsiteY3607" fmla="*/ 4269067 h 8887549"/>
                <a:gd name="connsiteX3608" fmla="*/ 2898590 w 6782340"/>
                <a:gd name="connsiteY3608" fmla="*/ 4259542 h 8887549"/>
                <a:gd name="connsiteX3609" fmla="*/ 2908115 w 6782340"/>
                <a:gd name="connsiteY3609" fmla="*/ 4250017 h 8887549"/>
                <a:gd name="connsiteX3610" fmla="*/ 2586047 w 6782340"/>
                <a:gd name="connsiteY3610" fmla="*/ 4250017 h 8887549"/>
                <a:gd name="connsiteX3611" fmla="*/ 2595574 w 6782340"/>
                <a:gd name="connsiteY3611" fmla="*/ 4259542 h 8887549"/>
                <a:gd name="connsiteX3612" fmla="*/ 2586047 w 6782340"/>
                <a:gd name="connsiteY3612" fmla="*/ 4269067 h 8887549"/>
                <a:gd name="connsiteX3613" fmla="*/ 2576521 w 6782340"/>
                <a:gd name="connsiteY3613" fmla="*/ 4259542 h 8887549"/>
                <a:gd name="connsiteX3614" fmla="*/ 2586047 w 6782340"/>
                <a:gd name="connsiteY3614" fmla="*/ 4250017 h 8887549"/>
                <a:gd name="connsiteX3615" fmla="*/ 2263992 w 6782340"/>
                <a:gd name="connsiteY3615" fmla="*/ 4250017 h 8887549"/>
                <a:gd name="connsiteX3616" fmla="*/ 2273516 w 6782340"/>
                <a:gd name="connsiteY3616" fmla="*/ 4259542 h 8887549"/>
                <a:gd name="connsiteX3617" fmla="*/ 2263992 w 6782340"/>
                <a:gd name="connsiteY3617" fmla="*/ 4269067 h 8887549"/>
                <a:gd name="connsiteX3618" fmla="*/ 2254466 w 6782340"/>
                <a:gd name="connsiteY3618" fmla="*/ 4259542 h 8887549"/>
                <a:gd name="connsiteX3619" fmla="*/ 2263992 w 6782340"/>
                <a:gd name="connsiteY3619" fmla="*/ 4250017 h 8887549"/>
                <a:gd name="connsiteX3620" fmla="*/ 1941931 w 6782340"/>
                <a:gd name="connsiteY3620" fmla="*/ 4250017 h 8887549"/>
                <a:gd name="connsiteX3621" fmla="*/ 1951457 w 6782340"/>
                <a:gd name="connsiteY3621" fmla="*/ 4259542 h 8887549"/>
                <a:gd name="connsiteX3622" fmla="*/ 1941931 w 6782340"/>
                <a:gd name="connsiteY3622" fmla="*/ 4269067 h 8887549"/>
                <a:gd name="connsiteX3623" fmla="*/ 1932408 w 6782340"/>
                <a:gd name="connsiteY3623" fmla="*/ 4259542 h 8887549"/>
                <a:gd name="connsiteX3624" fmla="*/ 1941931 w 6782340"/>
                <a:gd name="connsiteY3624" fmla="*/ 4250017 h 8887549"/>
                <a:gd name="connsiteX3625" fmla="*/ 1619875 w 6782340"/>
                <a:gd name="connsiteY3625" fmla="*/ 4250017 h 8887549"/>
                <a:gd name="connsiteX3626" fmla="*/ 1629400 w 6782340"/>
                <a:gd name="connsiteY3626" fmla="*/ 4259542 h 8887549"/>
                <a:gd name="connsiteX3627" fmla="*/ 1619875 w 6782340"/>
                <a:gd name="connsiteY3627" fmla="*/ 4269067 h 8887549"/>
                <a:gd name="connsiteX3628" fmla="*/ 1610350 w 6782340"/>
                <a:gd name="connsiteY3628" fmla="*/ 4259542 h 8887549"/>
                <a:gd name="connsiteX3629" fmla="*/ 1619875 w 6782340"/>
                <a:gd name="connsiteY3629" fmla="*/ 4250017 h 8887549"/>
                <a:gd name="connsiteX3630" fmla="*/ 1297809 w 6782340"/>
                <a:gd name="connsiteY3630" fmla="*/ 4250017 h 8887549"/>
                <a:gd name="connsiteX3631" fmla="*/ 1307335 w 6782340"/>
                <a:gd name="connsiteY3631" fmla="*/ 4259542 h 8887549"/>
                <a:gd name="connsiteX3632" fmla="*/ 1297809 w 6782340"/>
                <a:gd name="connsiteY3632" fmla="*/ 4269067 h 8887549"/>
                <a:gd name="connsiteX3633" fmla="*/ 1288284 w 6782340"/>
                <a:gd name="connsiteY3633" fmla="*/ 4259542 h 8887549"/>
                <a:gd name="connsiteX3634" fmla="*/ 1297809 w 6782340"/>
                <a:gd name="connsiteY3634" fmla="*/ 4250017 h 8887549"/>
                <a:gd name="connsiteX3635" fmla="*/ 975747 w 6782340"/>
                <a:gd name="connsiteY3635" fmla="*/ 4250017 h 8887549"/>
                <a:gd name="connsiteX3636" fmla="*/ 985272 w 6782340"/>
                <a:gd name="connsiteY3636" fmla="*/ 4259542 h 8887549"/>
                <a:gd name="connsiteX3637" fmla="*/ 975747 w 6782340"/>
                <a:gd name="connsiteY3637" fmla="*/ 4269067 h 8887549"/>
                <a:gd name="connsiteX3638" fmla="*/ 966222 w 6782340"/>
                <a:gd name="connsiteY3638" fmla="*/ 4259542 h 8887549"/>
                <a:gd name="connsiteX3639" fmla="*/ 975747 w 6782340"/>
                <a:gd name="connsiteY3639" fmla="*/ 4250017 h 8887549"/>
                <a:gd name="connsiteX3640" fmla="*/ 653678 w 6782340"/>
                <a:gd name="connsiteY3640" fmla="*/ 4250017 h 8887549"/>
                <a:gd name="connsiteX3641" fmla="*/ 663203 w 6782340"/>
                <a:gd name="connsiteY3641" fmla="*/ 4259542 h 8887549"/>
                <a:gd name="connsiteX3642" fmla="*/ 653678 w 6782340"/>
                <a:gd name="connsiteY3642" fmla="*/ 4269067 h 8887549"/>
                <a:gd name="connsiteX3643" fmla="*/ 644153 w 6782340"/>
                <a:gd name="connsiteY3643" fmla="*/ 4259542 h 8887549"/>
                <a:gd name="connsiteX3644" fmla="*/ 653678 w 6782340"/>
                <a:gd name="connsiteY3644" fmla="*/ 4250017 h 8887549"/>
                <a:gd name="connsiteX3645" fmla="*/ 331618 w 6782340"/>
                <a:gd name="connsiteY3645" fmla="*/ 4250017 h 8887549"/>
                <a:gd name="connsiteX3646" fmla="*/ 341143 w 6782340"/>
                <a:gd name="connsiteY3646" fmla="*/ 4259542 h 8887549"/>
                <a:gd name="connsiteX3647" fmla="*/ 331618 w 6782340"/>
                <a:gd name="connsiteY3647" fmla="*/ 4269067 h 8887549"/>
                <a:gd name="connsiteX3648" fmla="*/ 322093 w 6782340"/>
                <a:gd name="connsiteY3648" fmla="*/ 4259542 h 8887549"/>
                <a:gd name="connsiteX3649" fmla="*/ 331618 w 6782340"/>
                <a:gd name="connsiteY3649" fmla="*/ 4250017 h 8887549"/>
                <a:gd name="connsiteX3650" fmla="*/ 9559 w 6782340"/>
                <a:gd name="connsiteY3650" fmla="*/ 4250017 h 8887549"/>
                <a:gd name="connsiteX3651" fmla="*/ 19084 w 6782340"/>
                <a:gd name="connsiteY3651" fmla="*/ 4259542 h 8887549"/>
                <a:gd name="connsiteX3652" fmla="*/ 9559 w 6782340"/>
                <a:gd name="connsiteY3652" fmla="*/ 4269067 h 8887549"/>
                <a:gd name="connsiteX3653" fmla="*/ 34 w 6782340"/>
                <a:gd name="connsiteY3653" fmla="*/ 4259542 h 8887549"/>
                <a:gd name="connsiteX3654" fmla="*/ 9559 w 6782340"/>
                <a:gd name="connsiteY3654" fmla="*/ 4250017 h 8887549"/>
                <a:gd name="connsiteX3655" fmla="*/ 6772815 w 6782340"/>
                <a:gd name="connsiteY3655" fmla="*/ 4048230 h 8887549"/>
                <a:gd name="connsiteX3656" fmla="*/ 6782340 w 6782340"/>
                <a:gd name="connsiteY3656" fmla="*/ 4057755 h 8887549"/>
                <a:gd name="connsiteX3657" fmla="*/ 6772815 w 6782340"/>
                <a:gd name="connsiteY3657" fmla="*/ 4067280 h 8887549"/>
                <a:gd name="connsiteX3658" fmla="*/ 6763290 w 6782340"/>
                <a:gd name="connsiteY3658" fmla="*/ 4057755 h 8887549"/>
                <a:gd name="connsiteX3659" fmla="*/ 6772815 w 6782340"/>
                <a:gd name="connsiteY3659" fmla="*/ 4048230 h 8887549"/>
                <a:gd name="connsiteX3660" fmla="*/ 6450754 w 6782340"/>
                <a:gd name="connsiteY3660" fmla="*/ 4048230 h 8887549"/>
                <a:gd name="connsiteX3661" fmla="*/ 6460279 w 6782340"/>
                <a:gd name="connsiteY3661" fmla="*/ 4057755 h 8887549"/>
                <a:gd name="connsiteX3662" fmla="*/ 6450754 w 6782340"/>
                <a:gd name="connsiteY3662" fmla="*/ 4067280 h 8887549"/>
                <a:gd name="connsiteX3663" fmla="*/ 6441229 w 6782340"/>
                <a:gd name="connsiteY3663" fmla="*/ 4057755 h 8887549"/>
                <a:gd name="connsiteX3664" fmla="*/ 6450754 w 6782340"/>
                <a:gd name="connsiteY3664" fmla="*/ 4048230 h 8887549"/>
                <a:gd name="connsiteX3665" fmla="*/ 6128692 w 6782340"/>
                <a:gd name="connsiteY3665" fmla="*/ 4048230 h 8887549"/>
                <a:gd name="connsiteX3666" fmla="*/ 6138217 w 6782340"/>
                <a:gd name="connsiteY3666" fmla="*/ 4057755 h 8887549"/>
                <a:gd name="connsiteX3667" fmla="*/ 6128692 w 6782340"/>
                <a:gd name="connsiteY3667" fmla="*/ 4067280 h 8887549"/>
                <a:gd name="connsiteX3668" fmla="*/ 6119167 w 6782340"/>
                <a:gd name="connsiteY3668" fmla="*/ 4057755 h 8887549"/>
                <a:gd name="connsiteX3669" fmla="*/ 6128692 w 6782340"/>
                <a:gd name="connsiteY3669" fmla="*/ 4048230 h 8887549"/>
                <a:gd name="connsiteX3670" fmla="*/ 5806630 w 6782340"/>
                <a:gd name="connsiteY3670" fmla="*/ 4048230 h 8887549"/>
                <a:gd name="connsiteX3671" fmla="*/ 5816155 w 6782340"/>
                <a:gd name="connsiteY3671" fmla="*/ 4057755 h 8887549"/>
                <a:gd name="connsiteX3672" fmla="*/ 5806630 w 6782340"/>
                <a:gd name="connsiteY3672" fmla="*/ 4067280 h 8887549"/>
                <a:gd name="connsiteX3673" fmla="*/ 5797105 w 6782340"/>
                <a:gd name="connsiteY3673" fmla="*/ 4057755 h 8887549"/>
                <a:gd name="connsiteX3674" fmla="*/ 5806630 w 6782340"/>
                <a:gd name="connsiteY3674" fmla="*/ 4048230 h 8887549"/>
                <a:gd name="connsiteX3675" fmla="*/ 5484569 w 6782340"/>
                <a:gd name="connsiteY3675" fmla="*/ 4048230 h 8887549"/>
                <a:gd name="connsiteX3676" fmla="*/ 5494094 w 6782340"/>
                <a:gd name="connsiteY3676" fmla="*/ 4057755 h 8887549"/>
                <a:gd name="connsiteX3677" fmla="*/ 5484569 w 6782340"/>
                <a:gd name="connsiteY3677" fmla="*/ 4067280 h 8887549"/>
                <a:gd name="connsiteX3678" fmla="*/ 5475044 w 6782340"/>
                <a:gd name="connsiteY3678" fmla="*/ 4057755 h 8887549"/>
                <a:gd name="connsiteX3679" fmla="*/ 5484569 w 6782340"/>
                <a:gd name="connsiteY3679" fmla="*/ 4048230 h 8887549"/>
                <a:gd name="connsiteX3680" fmla="*/ 5162507 w 6782340"/>
                <a:gd name="connsiteY3680" fmla="*/ 4048230 h 8887549"/>
                <a:gd name="connsiteX3681" fmla="*/ 5172032 w 6782340"/>
                <a:gd name="connsiteY3681" fmla="*/ 4057755 h 8887549"/>
                <a:gd name="connsiteX3682" fmla="*/ 5162507 w 6782340"/>
                <a:gd name="connsiteY3682" fmla="*/ 4067280 h 8887549"/>
                <a:gd name="connsiteX3683" fmla="*/ 5152982 w 6782340"/>
                <a:gd name="connsiteY3683" fmla="*/ 4057755 h 8887549"/>
                <a:gd name="connsiteX3684" fmla="*/ 5162507 w 6782340"/>
                <a:gd name="connsiteY3684" fmla="*/ 4048230 h 8887549"/>
                <a:gd name="connsiteX3685" fmla="*/ 4840446 w 6782340"/>
                <a:gd name="connsiteY3685" fmla="*/ 4048230 h 8887549"/>
                <a:gd name="connsiteX3686" fmla="*/ 4849971 w 6782340"/>
                <a:gd name="connsiteY3686" fmla="*/ 4057755 h 8887549"/>
                <a:gd name="connsiteX3687" fmla="*/ 4840446 w 6782340"/>
                <a:gd name="connsiteY3687" fmla="*/ 4067280 h 8887549"/>
                <a:gd name="connsiteX3688" fmla="*/ 4830921 w 6782340"/>
                <a:gd name="connsiteY3688" fmla="*/ 4057755 h 8887549"/>
                <a:gd name="connsiteX3689" fmla="*/ 4840446 w 6782340"/>
                <a:gd name="connsiteY3689" fmla="*/ 4048230 h 8887549"/>
                <a:gd name="connsiteX3690" fmla="*/ 4518385 w 6782340"/>
                <a:gd name="connsiteY3690" fmla="*/ 4048230 h 8887549"/>
                <a:gd name="connsiteX3691" fmla="*/ 4527910 w 6782340"/>
                <a:gd name="connsiteY3691" fmla="*/ 4057755 h 8887549"/>
                <a:gd name="connsiteX3692" fmla="*/ 4518385 w 6782340"/>
                <a:gd name="connsiteY3692" fmla="*/ 4067280 h 8887549"/>
                <a:gd name="connsiteX3693" fmla="*/ 4508860 w 6782340"/>
                <a:gd name="connsiteY3693" fmla="*/ 4057755 h 8887549"/>
                <a:gd name="connsiteX3694" fmla="*/ 4518385 w 6782340"/>
                <a:gd name="connsiteY3694" fmla="*/ 4048230 h 8887549"/>
                <a:gd name="connsiteX3695" fmla="*/ 4196323 w 6782340"/>
                <a:gd name="connsiteY3695" fmla="*/ 4048230 h 8887549"/>
                <a:gd name="connsiteX3696" fmla="*/ 4205848 w 6782340"/>
                <a:gd name="connsiteY3696" fmla="*/ 4057755 h 8887549"/>
                <a:gd name="connsiteX3697" fmla="*/ 4196323 w 6782340"/>
                <a:gd name="connsiteY3697" fmla="*/ 4067280 h 8887549"/>
                <a:gd name="connsiteX3698" fmla="*/ 4186798 w 6782340"/>
                <a:gd name="connsiteY3698" fmla="*/ 4057755 h 8887549"/>
                <a:gd name="connsiteX3699" fmla="*/ 4196323 w 6782340"/>
                <a:gd name="connsiteY3699" fmla="*/ 4048230 h 8887549"/>
                <a:gd name="connsiteX3700" fmla="*/ 3874261 w 6782340"/>
                <a:gd name="connsiteY3700" fmla="*/ 4048230 h 8887549"/>
                <a:gd name="connsiteX3701" fmla="*/ 3883786 w 6782340"/>
                <a:gd name="connsiteY3701" fmla="*/ 4057755 h 8887549"/>
                <a:gd name="connsiteX3702" fmla="*/ 3874261 w 6782340"/>
                <a:gd name="connsiteY3702" fmla="*/ 4067280 h 8887549"/>
                <a:gd name="connsiteX3703" fmla="*/ 3864736 w 6782340"/>
                <a:gd name="connsiteY3703" fmla="*/ 4057755 h 8887549"/>
                <a:gd name="connsiteX3704" fmla="*/ 3874261 w 6782340"/>
                <a:gd name="connsiteY3704" fmla="*/ 4048230 h 8887549"/>
                <a:gd name="connsiteX3705" fmla="*/ 3552200 w 6782340"/>
                <a:gd name="connsiteY3705" fmla="*/ 4048230 h 8887549"/>
                <a:gd name="connsiteX3706" fmla="*/ 3561725 w 6782340"/>
                <a:gd name="connsiteY3706" fmla="*/ 4057755 h 8887549"/>
                <a:gd name="connsiteX3707" fmla="*/ 3552200 w 6782340"/>
                <a:gd name="connsiteY3707" fmla="*/ 4067280 h 8887549"/>
                <a:gd name="connsiteX3708" fmla="*/ 3542675 w 6782340"/>
                <a:gd name="connsiteY3708" fmla="*/ 4057755 h 8887549"/>
                <a:gd name="connsiteX3709" fmla="*/ 3552200 w 6782340"/>
                <a:gd name="connsiteY3709" fmla="*/ 4048230 h 8887549"/>
                <a:gd name="connsiteX3710" fmla="*/ 3230140 w 6782340"/>
                <a:gd name="connsiteY3710" fmla="*/ 4048230 h 8887549"/>
                <a:gd name="connsiteX3711" fmla="*/ 3239665 w 6782340"/>
                <a:gd name="connsiteY3711" fmla="*/ 4057755 h 8887549"/>
                <a:gd name="connsiteX3712" fmla="*/ 3230140 w 6782340"/>
                <a:gd name="connsiteY3712" fmla="*/ 4067280 h 8887549"/>
                <a:gd name="connsiteX3713" fmla="*/ 3220615 w 6782340"/>
                <a:gd name="connsiteY3713" fmla="*/ 4057755 h 8887549"/>
                <a:gd name="connsiteX3714" fmla="*/ 3230140 w 6782340"/>
                <a:gd name="connsiteY3714" fmla="*/ 4048230 h 8887549"/>
                <a:gd name="connsiteX3715" fmla="*/ 2908118 w 6782340"/>
                <a:gd name="connsiteY3715" fmla="*/ 4048230 h 8887549"/>
                <a:gd name="connsiteX3716" fmla="*/ 2917643 w 6782340"/>
                <a:gd name="connsiteY3716" fmla="*/ 4057755 h 8887549"/>
                <a:gd name="connsiteX3717" fmla="*/ 2908118 w 6782340"/>
                <a:gd name="connsiteY3717" fmla="*/ 4067280 h 8887549"/>
                <a:gd name="connsiteX3718" fmla="*/ 2898592 w 6782340"/>
                <a:gd name="connsiteY3718" fmla="*/ 4057755 h 8887549"/>
                <a:gd name="connsiteX3719" fmla="*/ 2908118 w 6782340"/>
                <a:gd name="connsiteY3719" fmla="*/ 4048230 h 8887549"/>
                <a:gd name="connsiteX3720" fmla="*/ 2586049 w 6782340"/>
                <a:gd name="connsiteY3720" fmla="*/ 4048230 h 8887549"/>
                <a:gd name="connsiteX3721" fmla="*/ 2595576 w 6782340"/>
                <a:gd name="connsiteY3721" fmla="*/ 4057755 h 8887549"/>
                <a:gd name="connsiteX3722" fmla="*/ 2586049 w 6782340"/>
                <a:gd name="connsiteY3722" fmla="*/ 4067280 h 8887549"/>
                <a:gd name="connsiteX3723" fmla="*/ 2576524 w 6782340"/>
                <a:gd name="connsiteY3723" fmla="*/ 4057755 h 8887549"/>
                <a:gd name="connsiteX3724" fmla="*/ 2586049 w 6782340"/>
                <a:gd name="connsiteY3724" fmla="*/ 4048230 h 8887549"/>
                <a:gd name="connsiteX3725" fmla="*/ 2263994 w 6782340"/>
                <a:gd name="connsiteY3725" fmla="*/ 4048230 h 8887549"/>
                <a:gd name="connsiteX3726" fmla="*/ 2273518 w 6782340"/>
                <a:gd name="connsiteY3726" fmla="*/ 4057755 h 8887549"/>
                <a:gd name="connsiteX3727" fmla="*/ 2263994 w 6782340"/>
                <a:gd name="connsiteY3727" fmla="*/ 4067280 h 8887549"/>
                <a:gd name="connsiteX3728" fmla="*/ 2254468 w 6782340"/>
                <a:gd name="connsiteY3728" fmla="*/ 4057755 h 8887549"/>
                <a:gd name="connsiteX3729" fmla="*/ 2263994 w 6782340"/>
                <a:gd name="connsiteY3729" fmla="*/ 4048230 h 8887549"/>
                <a:gd name="connsiteX3730" fmla="*/ 1941933 w 6782340"/>
                <a:gd name="connsiteY3730" fmla="*/ 4048230 h 8887549"/>
                <a:gd name="connsiteX3731" fmla="*/ 1951459 w 6782340"/>
                <a:gd name="connsiteY3731" fmla="*/ 4057755 h 8887549"/>
                <a:gd name="connsiteX3732" fmla="*/ 1941933 w 6782340"/>
                <a:gd name="connsiteY3732" fmla="*/ 4067280 h 8887549"/>
                <a:gd name="connsiteX3733" fmla="*/ 1932411 w 6782340"/>
                <a:gd name="connsiteY3733" fmla="*/ 4057755 h 8887549"/>
                <a:gd name="connsiteX3734" fmla="*/ 1941933 w 6782340"/>
                <a:gd name="connsiteY3734" fmla="*/ 4048230 h 8887549"/>
                <a:gd name="connsiteX3735" fmla="*/ 1619878 w 6782340"/>
                <a:gd name="connsiteY3735" fmla="*/ 4048230 h 8887549"/>
                <a:gd name="connsiteX3736" fmla="*/ 1629403 w 6782340"/>
                <a:gd name="connsiteY3736" fmla="*/ 4057755 h 8887549"/>
                <a:gd name="connsiteX3737" fmla="*/ 1619878 w 6782340"/>
                <a:gd name="connsiteY3737" fmla="*/ 4067280 h 8887549"/>
                <a:gd name="connsiteX3738" fmla="*/ 1610353 w 6782340"/>
                <a:gd name="connsiteY3738" fmla="*/ 4057755 h 8887549"/>
                <a:gd name="connsiteX3739" fmla="*/ 1619878 w 6782340"/>
                <a:gd name="connsiteY3739" fmla="*/ 4048230 h 8887549"/>
                <a:gd name="connsiteX3740" fmla="*/ 1297812 w 6782340"/>
                <a:gd name="connsiteY3740" fmla="*/ 4048230 h 8887549"/>
                <a:gd name="connsiteX3741" fmla="*/ 1307337 w 6782340"/>
                <a:gd name="connsiteY3741" fmla="*/ 4057755 h 8887549"/>
                <a:gd name="connsiteX3742" fmla="*/ 1297812 w 6782340"/>
                <a:gd name="connsiteY3742" fmla="*/ 4067280 h 8887549"/>
                <a:gd name="connsiteX3743" fmla="*/ 1288287 w 6782340"/>
                <a:gd name="connsiteY3743" fmla="*/ 4057755 h 8887549"/>
                <a:gd name="connsiteX3744" fmla="*/ 1297812 w 6782340"/>
                <a:gd name="connsiteY3744" fmla="*/ 4048230 h 8887549"/>
                <a:gd name="connsiteX3745" fmla="*/ 975750 w 6782340"/>
                <a:gd name="connsiteY3745" fmla="*/ 4048230 h 8887549"/>
                <a:gd name="connsiteX3746" fmla="*/ 985275 w 6782340"/>
                <a:gd name="connsiteY3746" fmla="*/ 4057755 h 8887549"/>
                <a:gd name="connsiteX3747" fmla="*/ 975750 w 6782340"/>
                <a:gd name="connsiteY3747" fmla="*/ 4067280 h 8887549"/>
                <a:gd name="connsiteX3748" fmla="*/ 966225 w 6782340"/>
                <a:gd name="connsiteY3748" fmla="*/ 4057755 h 8887549"/>
                <a:gd name="connsiteX3749" fmla="*/ 975750 w 6782340"/>
                <a:gd name="connsiteY3749" fmla="*/ 4048230 h 8887549"/>
                <a:gd name="connsiteX3750" fmla="*/ 653680 w 6782340"/>
                <a:gd name="connsiteY3750" fmla="*/ 4048230 h 8887549"/>
                <a:gd name="connsiteX3751" fmla="*/ 663205 w 6782340"/>
                <a:gd name="connsiteY3751" fmla="*/ 4057755 h 8887549"/>
                <a:gd name="connsiteX3752" fmla="*/ 653680 w 6782340"/>
                <a:gd name="connsiteY3752" fmla="*/ 4067280 h 8887549"/>
                <a:gd name="connsiteX3753" fmla="*/ 644155 w 6782340"/>
                <a:gd name="connsiteY3753" fmla="*/ 4057755 h 8887549"/>
                <a:gd name="connsiteX3754" fmla="*/ 653680 w 6782340"/>
                <a:gd name="connsiteY3754" fmla="*/ 4048230 h 8887549"/>
                <a:gd name="connsiteX3755" fmla="*/ 331620 w 6782340"/>
                <a:gd name="connsiteY3755" fmla="*/ 4048230 h 8887549"/>
                <a:gd name="connsiteX3756" fmla="*/ 341145 w 6782340"/>
                <a:gd name="connsiteY3756" fmla="*/ 4057755 h 8887549"/>
                <a:gd name="connsiteX3757" fmla="*/ 331620 w 6782340"/>
                <a:gd name="connsiteY3757" fmla="*/ 4067280 h 8887549"/>
                <a:gd name="connsiteX3758" fmla="*/ 322095 w 6782340"/>
                <a:gd name="connsiteY3758" fmla="*/ 4057755 h 8887549"/>
                <a:gd name="connsiteX3759" fmla="*/ 331620 w 6782340"/>
                <a:gd name="connsiteY3759" fmla="*/ 4048230 h 8887549"/>
                <a:gd name="connsiteX3760" fmla="*/ 9561 w 6782340"/>
                <a:gd name="connsiteY3760" fmla="*/ 4048230 h 8887549"/>
                <a:gd name="connsiteX3761" fmla="*/ 19086 w 6782340"/>
                <a:gd name="connsiteY3761" fmla="*/ 4057755 h 8887549"/>
                <a:gd name="connsiteX3762" fmla="*/ 9561 w 6782340"/>
                <a:gd name="connsiteY3762" fmla="*/ 4067280 h 8887549"/>
                <a:gd name="connsiteX3763" fmla="*/ 36 w 6782340"/>
                <a:gd name="connsiteY3763" fmla="*/ 4057755 h 8887549"/>
                <a:gd name="connsiteX3764" fmla="*/ 9561 w 6782340"/>
                <a:gd name="connsiteY3764" fmla="*/ 4048230 h 8887549"/>
                <a:gd name="connsiteX3765" fmla="*/ 6611784 w 6782340"/>
                <a:gd name="connsiteY3765" fmla="*/ 3966471 h 8887549"/>
                <a:gd name="connsiteX3766" fmla="*/ 6621309 w 6782340"/>
                <a:gd name="connsiteY3766" fmla="*/ 3975996 h 8887549"/>
                <a:gd name="connsiteX3767" fmla="*/ 6611784 w 6782340"/>
                <a:gd name="connsiteY3767" fmla="*/ 3985521 h 8887549"/>
                <a:gd name="connsiteX3768" fmla="*/ 6602259 w 6782340"/>
                <a:gd name="connsiteY3768" fmla="*/ 3975996 h 8887549"/>
                <a:gd name="connsiteX3769" fmla="*/ 6611784 w 6782340"/>
                <a:gd name="connsiteY3769" fmla="*/ 3966471 h 8887549"/>
                <a:gd name="connsiteX3770" fmla="*/ 6289722 w 6782340"/>
                <a:gd name="connsiteY3770" fmla="*/ 3966471 h 8887549"/>
                <a:gd name="connsiteX3771" fmla="*/ 6299247 w 6782340"/>
                <a:gd name="connsiteY3771" fmla="*/ 3975996 h 8887549"/>
                <a:gd name="connsiteX3772" fmla="*/ 6289722 w 6782340"/>
                <a:gd name="connsiteY3772" fmla="*/ 3985521 h 8887549"/>
                <a:gd name="connsiteX3773" fmla="*/ 6280197 w 6782340"/>
                <a:gd name="connsiteY3773" fmla="*/ 3975996 h 8887549"/>
                <a:gd name="connsiteX3774" fmla="*/ 6289722 w 6782340"/>
                <a:gd name="connsiteY3774" fmla="*/ 3966471 h 8887549"/>
                <a:gd name="connsiteX3775" fmla="*/ 5967661 w 6782340"/>
                <a:gd name="connsiteY3775" fmla="*/ 3966471 h 8887549"/>
                <a:gd name="connsiteX3776" fmla="*/ 5977186 w 6782340"/>
                <a:gd name="connsiteY3776" fmla="*/ 3975996 h 8887549"/>
                <a:gd name="connsiteX3777" fmla="*/ 5967661 w 6782340"/>
                <a:gd name="connsiteY3777" fmla="*/ 3985521 h 8887549"/>
                <a:gd name="connsiteX3778" fmla="*/ 5958136 w 6782340"/>
                <a:gd name="connsiteY3778" fmla="*/ 3975996 h 8887549"/>
                <a:gd name="connsiteX3779" fmla="*/ 5967661 w 6782340"/>
                <a:gd name="connsiteY3779" fmla="*/ 3966471 h 8887549"/>
                <a:gd name="connsiteX3780" fmla="*/ 5645600 w 6782340"/>
                <a:gd name="connsiteY3780" fmla="*/ 3966471 h 8887549"/>
                <a:gd name="connsiteX3781" fmla="*/ 5655125 w 6782340"/>
                <a:gd name="connsiteY3781" fmla="*/ 3975996 h 8887549"/>
                <a:gd name="connsiteX3782" fmla="*/ 5645600 w 6782340"/>
                <a:gd name="connsiteY3782" fmla="*/ 3985521 h 8887549"/>
                <a:gd name="connsiteX3783" fmla="*/ 5636075 w 6782340"/>
                <a:gd name="connsiteY3783" fmla="*/ 3975996 h 8887549"/>
                <a:gd name="connsiteX3784" fmla="*/ 5645600 w 6782340"/>
                <a:gd name="connsiteY3784" fmla="*/ 3966471 h 8887549"/>
                <a:gd name="connsiteX3785" fmla="*/ 5323538 w 6782340"/>
                <a:gd name="connsiteY3785" fmla="*/ 3966471 h 8887549"/>
                <a:gd name="connsiteX3786" fmla="*/ 5333063 w 6782340"/>
                <a:gd name="connsiteY3786" fmla="*/ 3975996 h 8887549"/>
                <a:gd name="connsiteX3787" fmla="*/ 5323538 w 6782340"/>
                <a:gd name="connsiteY3787" fmla="*/ 3985521 h 8887549"/>
                <a:gd name="connsiteX3788" fmla="*/ 5314013 w 6782340"/>
                <a:gd name="connsiteY3788" fmla="*/ 3975996 h 8887549"/>
                <a:gd name="connsiteX3789" fmla="*/ 5323538 w 6782340"/>
                <a:gd name="connsiteY3789" fmla="*/ 3966471 h 8887549"/>
                <a:gd name="connsiteX3790" fmla="*/ 5001476 w 6782340"/>
                <a:gd name="connsiteY3790" fmla="*/ 3966471 h 8887549"/>
                <a:gd name="connsiteX3791" fmla="*/ 5011001 w 6782340"/>
                <a:gd name="connsiteY3791" fmla="*/ 3975996 h 8887549"/>
                <a:gd name="connsiteX3792" fmla="*/ 5001476 w 6782340"/>
                <a:gd name="connsiteY3792" fmla="*/ 3985521 h 8887549"/>
                <a:gd name="connsiteX3793" fmla="*/ 4991951 w 6782340"/>
                <a:gd name="connsiteY3793" fmla="*/ 3975996 h 8887549"/>
                <a:gd name="connsiteX3794" fmla="*/ 5001476 w 6782340"/>
                <a:gd name="connsiteY3794" fmla="*/ 3966471 h 8887549"/>
                <a:gd name="connsiteX3795" fmla="*/ 4679415 w 6782340"/>
                <a:gd name="connsiteY3795" fmla="*/ 3966471 h 8887549"/>
                <a:gd name="connsiteX3796" fmla="*/ 4688940 w 6782340"/>
                <a:gd name="connsiteY3796" fmla="*/ 3975996 h 8887549"/>
                <a:gd name="connsiteX3797" fmla="*/ 4679415 w 6782340"/>
                <a:gd name="connsiteY3797" fmla="*/ 3985521 h 8887549"/>
                <a:gd name="connsiteX3798" fmla="*/ 4669890 w 6782340"/>
                <a:gd name="connsiteY3798" fmla="*/ 3975996 h 8887549"/>
                <a:gd name="connsiteX3799" fmla="*/ 4679415 w 6782340"/>
                <a:gd name="connsiteY3799" fmla="*/ 3966471 h 8887549"/>
                <a:gd name="connsiteX3800" fmla="*/ 4357353 w 6782340"/>
                <a:gd name="connsiteY3800" fmla="*/ 3966471 h 8887549"/>
                <a:gd name="connsiteX3801" fmla="*/ 4366878 w 6782340"/>
                <a:gd name="connsiteY3801" fmla="*/ 3975996 h 8887549"/>
                <a:gd name="connsiteX3802" fmla="*/ 4357353 w 6782340"/>
                <a:gd name="connsiteY3802" fmla="*/ 3985521 h 8887549"/>
                <a:gd name="connsiteX3803" fmla="*/ 4347828 w 6782340"/>
                <a:gd name="connsiteY3803" fmla="*/ 3975996 h 8887549"/>
                <a:gd name="connsiteX3804" fmla="*/ 4357353 w 6782340"/>
                <a:gd name="connsiteY3804" fmla="*/ 3966471 h 8887549"/>
                <a:gd name="connsiteX3805" fmla="*/ 4035292 w 6782340"/>
                <a:gd name="connsiteY3805" fmla="*/ 3966471 h 8887549"/>
                <a:gd name="connsiteX3806" fmla="*/ 4044817 w 6782340"/>
                <a:gd name="connsiteY3806" fmla="*/ 3975996 h 8887549"/>
                <a:gd name="connsiteX3807" fmla="*/ 4035292 w 6782340"/>
                <a:gd name="connsiteY3807" fmla="*/ 3985521 h 8887549"/>
                <a:gd name="connsiteX3808" fmla="*/ 4025767 w 6782340"/>
                <a:gd name="connsiteY3808" fmla="*/ 3975996 h 8887549"/>
                <a:gd name="connsiteX3809" fmla="*/ 4035292 w 6782340"/>
                <a:gd name="connsiteY3809" fmla="*/ 3966471 h 8887549"/>
                <a:gd name="connsiteX3810" fmla="*/ 3713231 w 6782340"/>
                <a:gd name="connsiteY3810" fmla="*/ 3966471 h 8887549"/>
                <a:gd name="connsiteX3811" fmla="*/ 3722756 w 6782340"/>
                <a:gd name="connsiteY3811" fmla="*/ 3975996 h 8887549"/>
                <a:gd name="connsiteX3812" fmla="*/ 3713231 w 6782340"/>
                <a:gd name="connsiteY3812" fmla="*/ 3985521 h 8887549"/>
                <a:gd name="connsiteX3813" fmla="*/ 3703706 w 6782340"/>
                <a:gd name="connsiteY3813" fmla="*/ 3975996 h 8887549"/>
                <a:gd name="connsiteX3814" fmla="*/ 3713231 w 6782340"/>
                <a:gd name="connsiteY3814" fmla="*/ 3966471 h 8887549"/>
                <a:gd name="connsiteX3815" fmla="*/ 3391185 w 6782340"/>
                <a:gd name="connsiteY3815" fmla="*/ 3966471 h 8887549"/>
                <a:gd name="connsiteX3816" fmla="*/ 3400710 w 6782340"/>
                <a:gd name="connsiteY3816" fmla="*/ 3975996 h 8887549"/>
                <a:gd name="connsiteX3817" fmla="*/ 3391185 w 6782340"/>
                <a:gd name="connsiteY3817" fmla="*/ 3985521 h 8887549"/>
                <a:gd name="connsiteX3818" fmla="*/ 3381811 w 6782340"/>
                <a:gd name="connsiteY3818" fmla="*/ 3975996 h 8887549"/>
                <a:gd name="connsiteX3819" fmla="*/ 3391185 w 6782340"/>
                <a:gd name="connsiteY3819" fmla="*/ 3966471 h 8887549"/>
                <a:gd name="connsiteX3820" fmla="*/ 3069176 w 6782340"/>
                <a:gd name="connsiteY3820" fmla="*/ 3966471 h 8887549"/>
                <a:gd name="connsiteX3821" fmla="*/ 3078693 w 6782340"/>
                <a:gd name="connsiteY3821" fmla="*/ 3975996 h 8887549"/>
                <a:gd name="connsiteX3822" fmla="*/ 3069176 w 6782340"/>
                <a:gd name="connsiteY3822" fmla="*/ 3985521 h 8887549"/>
                <a:gd name="connsiteX3823" fmla="*/ 3059652 w 6782340"/>
                <a:gd name="connsiteY3823" fmla="*/ 3975996 h 8887549"/>
                <a:gd name="connsiteX3824" fmla="*/ 3069176 w 6782340"/>
                <a:gd name="connsiteY3824" fmla="*/ 3966471 h 8887549"/>
                <a:gd name="connsiteX3825" fmla="*/ 2747151 w 6782340"/>
                <a:gd name="connsiteY3825" fmla="*/ 3966471 h 8887549"/>
                <a:gd name="connsiteX3826" fmla="*/ 2756676 w 6782340"/>
                <a:gd name="connsiteY3826" fmla="*/ 3975996 h 8887549"/>
                <a:gd name="connsiteX3827" fmla="*/ 2747151 w 6782340"/>
                <a:gd name="connsiteY3827" fmla="*/ 3985521 h 8887549"/>
                <a:gd name="connsiteX3828" fmla="*/ 2737626 w 6782340"/>
                <a:gd name="connsiteY3828" fmla="*/ 3975996 h 8887549"/>
                <a:gd name="connsiteX3829" fmla="*/ 2747151 w 6782340"/>
                <a:gd name="connsiteY3829" fmla="*/ 3966471 h 8887549"/>
                <a:gd name="connsiteX3830" fmla="*/ 2425061 w 6782340"/>
                <a:gd name="connsiteY3830" fmla="*/ 3966471 h 8887549"/>
                <a:gd name="connsiteX3831" fmla="*/ 2434581 w 6782340"/>
                <a:gd name="connsiteY3831" fmla="*/ 3975996 h 8887549"/>
                <a:gd name="connsiteX3832" fmla="*/ 2425061 w 6782340"/>
                <a:gd name="connsiteY3832" fmla="*/ 3985521 h 8887549"/>
                <a:gd name="connsiteX3833" fmla="*/ 2415537 w 6782340"/>
                <a:gd name="connsiteY3833" fmla="*/ 3975996 h 8887549"/>
                <a:gd name="connsiteX3834" fmla="*/ 2425061 w 6782340"/>
                <a:gd name="connsiteY3834" fmla="*/ 3966471 h 8887549"/>
                <a:gd name="connsiteX3835" fmla="*/ 2103028 w 6782340"/>
                <a:gd name="connsiteY3835" fmla="*/ 3966471 h 8887549"/>
                <a:gd name="connsiteX3836" fmla="*/ 2112530 w 6782340"/>
                <a:gd name="connsiteY3836" fmla="*/ 3975996 h 8887549"/>
                <a:gd name="connsiteX3837" fmla="*/ 2103028 w 6782340"/>
                <a:gd name="connsiteY3837" fmla="*/ 3985521 h 8887549"/>
                <a:gd name="connsiteX3838" fmla="*/ 2093479 w 6782340"/>
                <a:gd name="connsiteY3838" fmla="*/ 3975996 h 8887549"/>
                <a:gd name="connsiteX3839" fmla="*/ 2103028 w 6782340"/>
                <a:gd name="connsiteY3839" fmla="*/ 3966471 h 8887549"/>
                <a:gd name="connsiteX3840" fmla="*/ 1780970 w 6782340"/>
                <a:gd name="connsiteY3840" fmla="*/ 3966471 h 8887549"/>
                <a:gd name="connsiteX3841" fmla="*/ 1790495 w 6782340"/>
                <a:gd name="connsiteY3841" fmla="*/ 3975996 h 8887549"/>
                <a:gd name="connsiteX3842" fmla="*/ 1780970 w 6782340"/>
                <a:gd name="connsiteY3842" fmla="*/ 3985521 h 8887549"/>
                <a:gd name="connsiteX3843" fmla="*/ 1771432 w 6782340"/>
                <a:gd name="connsiteY3843" fmla="*/ 3975996 h 8887549"/>
                <a:gd name="connsiteX3844" fmla="*/ 1780970 w 6782340"/>
                <a:gd name="connsiteY3844" fmla="*/ 3966471 h 8887549"/>
                <a:gd name="connsiteX3845" fmla="*/ 1458926 w 6782340"/>
                <a:gd name="connsiteY3845" fmla="*/ 3966471 h 8887549"/>
                <a:gd name="connsiteX3846" fmla="*/ 1468451 w 6782340"/>
                <a:gd name="connsiteY3846" fmla="*/ 3975996 h 8887549"/>
                <a:gd name="connsiteX3847" fmla="*/ 1458926 w 6782340"/>
                <a:gd name="connsiteY3847" fmla="*/ 3985521 h 8887549"/>
                <a:gd name="connsiteX3848" fmla="*/ 1449401 w 6782340"/>
                <a:gd name="connsiteY3848" fmla="*/ 3975996 h 8887549"/>
                <a:gd name="connsiteX3849" fmla="*/ 1458926 w 6782340"/>
                <a:gd name="connsiteY3849" fmla="*/ 3966471 h 8887549"/>
                <a:gd name="connsiteX3850" fmla="*/ 1136856 w 6782340"/>
                <a:gd name="connsiteY3850" fmla="*/ 3966471 h 8887549"/>
                <a:gd name="connsiteX3851" fmla="*/ 1146381 w 6782340"/>
                <a:gd name="connsiteY3851" fmla="*/ 3975996 h 8887549"/>
                <a:gd name="connsiteX3852" fmla="*/ 1136856 w 6782340"/>
                <a:gd name="connsiteY3852" fmla="*/ 3985521 h 8887549"/>
                <a:gd name="connsiteX3853" fmla="*/ 1127331 w 6782340"/>
                <a:gd name="connsiteY3853" fmla="*/ 3975996 h 8887549"/>
                <a:gd name="connsiteX3854" fmla="*/ 1136856 w 6782340"/>
                <a:gd name="connsiteY3854" fmla="*/ 3966471 h 8887549"/>
                <a:gd name="connsiteX3855" fmla="*/ 814788 w 6782340"/>
                <a:gd name="connsiteY3855" fmla="*/ 3966471 h 8887549"/>
                <a:gd name="connsiteX3856" fmla="*/ 824310 w 6782340"/>
                <a:gd name="connsiteY3856" fmla="*/ 3975996 h 8887549"/>
                <a:gd name="connsiteX3857" fmla="*/ 814788 w 6782340"/>
                <a:gd name="connsiteY3857" fmla="*/ 3985521 h 8887549"/>
                <a:gd name="connsiteX3858" fmla="*/ 805272 w 6782340"/>
                <a:gd name="connsiteY3858" fmla="*/ 3975996 h 8887549"/>
                <a:gd name="connsiteX3859" fmla="*/ 814788 w 6782340"/>
                <a:gd name="connsiteY3859" fmla="*/ 3966471 h 8887549"/>
                <a:gd name="connsiteX3860" fmla="*/ 492711 w 6782340"/>
                <a:gd name="connsiteY3860" fmla="*/ 3966471 h 8887549"/>
                <a:gd name="connsiteX3861" fmla="*/ 502236 w 6782340"/>
                <a:gd name="connsiteY3861" fmla="*/ 3975996 h 8887549"/>
                <a:gd name="connsiteX3862" fmla="*/ 492711 w 6782340"/>
                <a:gd name="connsiteY3862" fmla="*/ 3985521 h 8887549"/>
                <a:gd name="connsiteX3863" fmla="*/ 483186 w 6782340"/>
                <a:gd name="connsiteY3863" fmla="*/ 3975996 h 8887549"/>
                <a:gd name="connsiteX3864" fmla="*/ 492711 w 6782340"/>
                <a:gd name="connsiteY3864" fmla="*/ 3966471 h 8887549"/>
                <a:gd name="connsiteX3865" fmla="*/ 170654 w 6782340"/>
                <a:gd name="connsiteY3865" fmla="*/ 3966471 h 8887549"/>
                <a:gd name="connsiteX3866" fmla="*/ 180178 w 6782340"/>
                <a:gd name="connsiteY3866" fmla="*/ 3975996 h 8887549"/>
                <a:gd name="connsiteX3867" fmla="*/ 170654 w 6782340"/>
                <a:gd name="connsiteY3867" fmla="*/ 3985521 h 8887549"/>
                <a:gd name="connsiteX3868" fmla="*/ 161130 w 6782340"/>
                <a:gd name="connsiteY3868" fmla="*/ 3975996 h 8887549"/>
                <a:gd name="connsiteX3869" fmla="*/ 170654 w 6782340"/>
                <a:gd name="connsiteY3869" fmla="*/ 3966471 h 8887549"/>
                <a:gd name="connsiteX3870" fmla="*/ 6611784 w 6782340"/>
                <a:gd name="connsiteY3870" fmla="*/ 3764685 h 8887549"/>
                <a:gd name="connsiteX3871" fmla="*/ 6621309 w 6782340"/>
                <a:gd name="connsiteY3871" fmla="*/ 3774210 h 8887549"/>
                <a:gd name="connsiteX3872" fmla="*/ 6611784 w 6782340"/>
                <a:gd name="connsiteY3872" fmla="*/ 3783735 h 8887549"/>
                <a:gd name="connsiteX3873" fmla="*/ 6602259 w 6782340"/>
                <a:gd name="connsiteY3873" fmla="*/ 3774210 h 8887549"/>
                <a:gd name="connsiteX3874" fmla="*/ 6611784 w 6782340"/>
                <a:gd name="connsiteY3874" fmla="*/ 3764685 h 8887549"/>
                <a:gd name="connsiteX3875" fmla="*/ 6289722 w 6782340"/>
                <a:gd name="connsiteY3875" fmla="*/ 3764685 h 8887549"/>
                <a:gd name="connsiteX3876" fmla="*/ 6299247 w 6782340"/>
                <a:gd name="connsiteY3876" fmla="*/ 3774210 h 8887549"/>
                <a:gd name="connsiteX3877" fmla="*/ 6289722 w 6782340"/>
                <a:gd name="connsiteY3877" fmla="*/ 3783735 h 8887549"/>
                <a:gd name="connsiteX3878" fmla="*/ 6280197 w 6782340"/>
                <a:gd name="connsiteY3878" fmla="*/ 3774210 h 8887549"/>
                <a:gd name="connsiteX3879" fmla="*/ 6289722 w 6782340"/>
                <a:gd name="connsiteY3879" fmla="*/ 3764685 h 8887549"/>
                <a:gd name="connsiteX3880" fmla="*/ 5967661 w 6782340"/>
                <a:gd name="connsiteY3880" fmla="*/ 3764685 h 8887549"/>
                <a:gd name="connsiteX3881" fmla="*/ 5977186 w 6782340"/>
                <a:gd name="connsiteY3881" fmla="*/ 3774210 h 8887549"/>
                <a:gd name="connsiteX3882" fmla="*/ 5967661 w 6782340"/>
                <a:gd name="connsiteY3882" fmla="*/ 3783735 h 8887549"/>
                <a:gd name="connsiteX3883" fmla="*/ 5958136 w 6782340"/>
                <a:gd name="connsiteY3883" fmla="*/ 3774210 h 8887549"/>
                <a:gd name="connsiteX3884" fmla="*/ 5967661 w 6782340"/>
                <a:gd name="connsiteY3884" fmla="*/ 3764685 h 8887549"/>
                <a:gd name="connsiteX3885" fmla="*/ 5645600 w 6782340"/>
                <a:gd name="connsiteY3885" fmla="*/ 3764685 h 8887549"/>
                <a:gd name="connsiteX3886" fmla="*/ 5655125 w 6782340"/>
                <a:gd name="connsiteY3886" fmla="*/ 3774210 h 8887549"/>
                <a:gd name="connsiteX3887" fmla="*/ 5645600 w 6782340"/>
                <a:gd name="connsiteY3887" fmla="*/ 3783735 h 8887549"/>
                <a:gd name="connsiteX3888" fmla="*/ 5636075 w 6782340"/>
                <a:gd name="connsiteY3888" fmla="*/ 3774210 h 8887549"/>
                <a:gd name="connsiteX3889" fmla="*/ 5645600 w 6782340"/>
                <a:gd name="connsiteY3889" fmla="*/ 3764685 h 8887549"/>
                <a:gd name="connsiteX3890" fmla="*/ 5323538 w 6782340"/>
                <a:gd name="connsiteY3890" fmla="*/ 3764685 h 8887549"/>
                <a:gd name="connsiteX3891" fmla="*/ 5333063 w 6782340"/>
                <a:gd name="connsiteY3891" fmla="*/ 3774210 h 8887549"/>
                <a:gd name="connsiteX3892" fmla="*/ 5323538 w 6782340"/>
                <a:gd name="connsiteY3892" fmla="*/ 3783735 h 8887549"/>
                <a:gd name="connsiteX3893" fmla="*/ 5314013 w 6782340"/>
                <a:gd name="connsiteY3893" fmla="*/ 3774210 h 8887549"/>
                <a:gd name="connsiteX3894" fmla="*/ 5323538 w 6782340"/>
                <a:gd name="connsiteY3894" fmla="*/ 3764685 h 8887549"/>
                <a:gd name="connsiteX3895" fmla="*/ 5001476 w 6782340"/>
                <a:gd name="connsiteY3895" fmla="*/ 3764685 h 8887549"/>
                <a:gd name="connsiteX3896" fmla="*/ 5011001 w 6782340"/>
                <a:gd name="connsiteY3896" fmla="*/ 3774210 h 8887549"/>
                <a:gd name="connsiteX3897" fmla="*/ 5001476 w 6782340"/>
                <a:gd name="connsiteY3897" fmla="*/ 3783735 h 8887549"/>
                <a:gd name="connsiteX3898" fmla="*/ 4991951 w 6782340"/>
                <a:gd name="connsiteY3898" fmla="*/ 3774210 h 8887549"/>
                <a:gd name="connsiteX3899" fmla="*/ 5001476 w 6782340"/>
                <a:gd name="connsiteY3899" fmla="*/ 3764685 h 8887549"/>
                <a:gd name="connsiteX3900" fmla="*/ 4679415 w 6782340"/>
                <a:gd name="connsiteY3900" fmla="*/ 3764685 h 8887549"/>
                <a:gd name="connsiteX3901" fmla="*/ 4688940 w 6782340"/>
                <a:gd name="connsiteY3901" fmla="*/ 3774210 h 8887549"/>
                <a:gd name="connsiteX3902" fmla="*/ 4679415 w 6782340"/>
                <a:gd name="connsiteY3902" fmla="*/ 3783735 h 8887549"/>
                <a:gd name="connsiteX3903" fmla="*/ 4669890 w 6782340"/>
                <a:gd name="connsiteY3903" fmla="*/ 3774210 h 8887549"/>
                <a:gd name="connsiteX3904" fmla="*/ 4679415 w 6782340"/>
                <a:gd name="connsiteY3904" fmla="*/ 3764685 h 8887549"/>
                <a:gd name="connsiteX3905" fmla="*/ 4357353 w 6782340"/>
                <a:gd name="connsiteY3905" fmla="*/ 3764685 h 8887549"/>
                <a:gd name="connsiteX3906" fmla="*/ 4366878 w 6782340"/>
                <a:gd name="connsiteY3906" fmla="*/ 3774210 h 8887549"/>
                <a:gd name="connsiteX3907" fmla="*/ 4357353 w 6782340"/>
                <a:gd name="connsiteY3907" fmla="*/ 3783735 h 8887549"/>
                <a:gd name="connsiteX3908" fmla="*/ 4347828 w 6782340"/>
                <a:gd name="connsiteY3908" fmla="*/ 3774210 h 8887549"/>
                <a:gd name="connsiteX3909" fmla="*/ 4357353 w 6782340"/>
                <a:gd name="connsiteY3909" fmla="*/ 3764685 h 8887549"/>
                <a:gd name="connsiteX3910" fmla="*/ 4035292 w 6782340"/>
                <a:gd name="connsiteY3910" fmla="*/ 3764685 h 8887549"/>
                <a:gd name="connsiteX3911" fmla="*/ 4044817 w 6782340"/>
                <a:gd name="connsiteY3911" fmla="*/ 3774210 h 8887549"/>
                <a:gd name="connsiteX3912" fmla="*/ 4035292 w 6782340"/>
                <a:gd name="connsiteY3912" fmla="*/ 3783735 h 8887549"/>
                <a:gd name="connsiteX3913" fmla="*/ 4025767 w 6782340"/>
                <a:gd name="connsiteY3913" fmla="*/ 3774210 h 8887549"/>
                <a:gd name="connsiteX3914" fmla="*/ 4035292 w 6782340"/>
                <a:gd name="connsiteY3914" fmla="*/ 3764685 h 8887549"/>
                <a:gd name="connsiteX3915" fmla="*/ 3713231 w 6782340"/>
                <a:gd name="connsiteY3915" fmla="*/ 3764685 h 8887549"/>
                <a:gd name="connsiteX3916" fmla="*/ 3722756 w 6782340"/>
                <a:gd name="connsiteY3916" fmla="*/ 3774210 h 8887549"/>
                <a:gd name="connsiteX3917" fmla="*/ 3713231 w 6782340"/>
                <a:gd name="connsiteY3917" fmla="*/ 3783735 h 8887549"/>
                <a:gd name="connsiteX3918" fmla="*/ 3703706 w 6782340"/>
                <a:gd name="connsiteY3918" fmla="*/ 3774210 h 8887549"/>
                <a:gd name="connsiteX3919" fmla="*/ 3713231 w 6782340"/>
                <a:gd name="connsiteY3919" fmla="*/ 3764685 h 8887549"/>
                <a:gd name="connsiteX3920" fmla="*/ 3391186 w 6782340"/>
                <a:gd name="connsiteY3920" fmla="*/ 3764685 h 8887549"/>
                <a:gd name="connsiteX3921" fmla="*/ 3400711 w 6782340"/>
                <a:gd name="connsiteY3921" fmla="*/ 3774210 h 8887549"/>
                <a:gd name="connsiteX3922" fmla="*/ 3391186 w 6782340"/>
                <a:gd name="connsiteY3922" fmla="*/ 3783735 h 8887549"/>
                <a:gd name="connsiteX3923" fmla="*/ 3381811 w 6782340"/>
                <a:gd name="connsiteY3923" fmla="*/ 3774210 h 8887549"/>
                <a:gd name="connsiteX3924" fmla="*/ 3391186 w 6782340"/>
                <a:gd name="connsiteY3924" fmla="*/ 3764685 h 8887549"/>
                <a:gd name="connsiteX3925" fmla="*/ 3069176 w 6782340"/>
                <a:gd name="connsiteY3925" fmla="*/ 3764685 h 8887549"/>
                <a:gd name="connsiteX3926" fmla="*/ 3078693 w 6782340"/>
                <a:gd name="connsiteY3926" fmla="*/ 3774210 h 8887549"/>
                <a:gd name="connsiteX3927" fmla="*/ 3069176 w 6782340"/>
                <a:gd name="connsiteY3927" fmla="*/ 3783735 h 8887549"/>
                <a:gd name="connsiteX3928" fmla="*/ 3059652 w 6782340"/>
                <a:gd name="connsiteY3928" fmla="*/ 3774210 h 8887549"/>
                <a:gd name="connsiteX3929" fmla="*/ 3069176 w 6782340"/>
                <a:gd name="connsiteY3929" fmla="*/ 3764685 h 8887549"/>
                <a:gd name="connsiteX3930" fmla="*/ 2747151 w 6782340"/>
                <a:gd name="connsiteY3930" fmla="*/ 3764685 h 8887549"/>
                <a:gd name="connsiteX3931" fmla="*/ 2756679 w 6782340"/>
                <a:gd name="connsiteY3931" fmla="*/ 3774210 h 8887549"/>
                <a:gd name="connsiteX3932" fmla="*/ 2747151 w 6782340"/>
                <a:gd name="connsiteY3932" fmla="*/ 3783735 h 8887549"/>
                <a:gd name="connsiteX3933" fmla="*/ 2737628 w 6782340"/>
                <a:gd name="connsiteY3933" fmla="*/ 3774210 h 8887549"/>
                <a:gd name="connsiteX3934" fmla="*/ 2747151 w 6782340"/>
                <a:gd name="connsiteY3934" fmla="*/ 3764685 h 8887549"/>
                <a:gd name="connsiteX3935" fmla="*/ 2425061 w 6782340"/>
                <a:gd name="connsiteY3935" fmla="*/ 3764685 h 8887549"/>
                <a:gd name="connsiteX3936" fmla="*/ 2434583 w 6782340"/>
                <a:gd name="connsiteY3936" fmla="*/ 3774210 h 8887549"/>
                <a:gd name="connsiteX3937" fmla="*/ 2425061 w 6782340"/>
                <a:gd name="connsiteY3937" fmla="*/ 3783735 h 8887549"/>
                <a:gd name="connsiteX3938" fmla="*/ 2415538 w 6782340"/>
                <a:gd name="connsiteY3938" fmla="*/ 3774210 h 8887549"/>
                <a:gd name="connsiteX3939" fmla="*/ 2425061 w 6782340"/>
                <a:gd name="connsiteY3939" fmla="*/ 3764685 h 8887549"/>
                <a:gd name="connsiteX3940" fmla="*/ 2103030 w 6782340"/>
                <a:gd name="connsiteY3940" fmla="*/ 3764685 h 8887549"/>
                <a:gd name="connsiteX3941" fmla="*/ 2112530 w 6782340"/>
                <a:gd name="connsiteY3941" fmla="*/ 3774210 h 8887549"/>
                <a:gd name="connsiteX3942" fmla="*/ 2103030 w 6782340"/>
                <a:gd name="connsiteY3942" fmla="*/ 3783735 h 8887549"/>
                <a:gd name="connsiteX3943" fmla="*/ 2093481 w 6782340"/>
                <a:gd name="connsiteY3943" fmla="*/ 3774210 h 8887549"/>
                <a:gd name="connsiteX3944" fmla="*/ 2103030 w 6782340"/>
                <a:gd name="connsiteY3944" fmla="*/ 3764685 h 8887549"/>
                <a:gd name="connsiteX3945" fmla="*/ 1780973 w 6782340"/>
                <a:gd name="connsiteY3945" fmla="*/ 3764685 h 8887549"/>
                <a:gd name="connsiteX3946" fmla="*/ 1790498 w 6782340"/>
                <a:gd name="connsiteY3946" fmla="*/ 3774210 h 8887549"/>
                <a:gd name="connsiteX3947" fmla="*/ 1780973 w 6782340"/>
                <a:gd name="connsiteY3947" fmla="*/ 3783735 h 8887549"/>
                <a:gd name="connsiteX3948" fmla="*/ 1771432 w 6782340"/>
                <a:gd name="connsiteY3948" fmla="*/ 3774210 h 8887549"/>
                <a:gd name="connsiteX3949" fmla="*/ 1780973 w 6782340"/>
                <a:gd name="connsiteY3949" fmla="*/ 3764685 h 8887549"/>
                <a:gd name="connsiteX3950" fmla="*/ 1458928 w 6782340"/>
                <a:gd name="connsiteY3950" fmla="*/ 3764685 h 8887549"/>
                <a:gd name="connsiteX3951" fmla="*/ 1468454 w 6782340"/>
                <a:gd name="connsiteY3951" fmla="*/ 3774210 h 8887549"/>
                <a:gd name="connsiteX3952" fmla="*/ 1458928 w 6782340"/>
                <a:gd name="connsiteY3952" fmla="*/ 3783735 h 8887549"/>
                <a:gd name="connsiteX3953" fmla="*/ 1449404 w 6782340"/>
                <a:gd name="connsiteY3953" fmla="*/ 3774210 h 8887549"/>
                <a:gd name="connsiteX3954" fmla="*/ 1458928 w 6782340"/>
                <a:gd name="connsiteY3954" fmla="*/ 3764685 h 8887549"/>
                <a:gd name="connsiteX3955" fmla="*/ 1136859 w 6782340"/>
                <a:gd name="connsiteY3955" fmla="*/ 3764685 h 8887549"/>
                <a:gd name="connsiteX3956" fmla="*/ 1146384 w 6782340"/>
                <a:gd name="connsiteY3956" fmla="*/ 3774210 h 8887549"/>
                <a:gd name="connsiteX3957" fmla="*/ 1136859 w 6782340"/>
                <a:gd name="connsiteY3957" fmla="*/ 3783735 h 8887549"/>
                <a:gd name="connsiteX3958" fmla="*/ 1127334 w 6782340"/>
                <a:gd name="connsiteY3958" fmla="*/ 3774210 h 8887549"/>
                <a:gd name="connsiteX3959" fmla="*/ 1136859 w 6782340"/>
                <a:gd name="connsiteY3959" fmla="*/ 3764685 h 8887549"/>
                <a:gd name="connsiteX3960" fmla="*/ 814789 w 6782340"/>
                <a:gd name="connsiteY3960" fmla="*/ 3764685 h 8887549"/>
                <a:gd name="connsiteX3961" fmla="*/ 824313 w 6782340"/>
                <a:gd name="connsiteY3961" fmla="*/ 3774210 h 8887549"/>
                <a:gd name="connsiteX3962" fmla="*/ 814789 w 6782340"/>
                <a:gd name="connsiteY3962" fmla="*/ 3783735 h 8887549"/>
                <a:gd name="connsiteX3963" fmla="*/ 805274 w 6782340"/>
                <a:gd name="connsiteY3963" fmla="*/ 3774210 h 8887549"/>
                <a:gd name="connsiteX3964" fmla="*/ 814789 w 6782340"/>
                <a:gd name="connsiteY3964" fmla="*/ 3764685 h 8887549"/>
                <a:gd name="connsiteX3965" fmla="*/ 492713 w 6782340"/>
                <a:gd name="connsiteY3965" fmla="*/ 3764685 h 8887549"/>
                <a:gd name="connsiteX3966" fmla="*/ 502238 w 6782340"/>
                <a:gd name="connsiteY3966" fmla="*/ 3774210 h 8887549"/>
                <a:gd name="connsiteX3967" fmla="*/ 492713 w 6782340"/>
                <a:gd name="connsiteY3967" fmla="*/ 3783735 h 8887549"/>
                <a:gd name="connsiteX3968" fmla="*/ 483188 w 6782340"/>
                <a:gd name="connsiteY3968" fmla="*/ 3774210 h 8887549"/>
                <a:gd name="connsiteX3969" fmla="*/ 492713 w 6782340"/>
                <a:gd name="connsiteY3969" fmla="*/ 3764685 h 8887549"/>
                <a:gd name="connsiteX3970" fmla="*/ 170655 w 6782340"/>
                <a:gd name="connsiteY3970" fmla="*/ 3764685 h 8887549"/>
                <a:gd name="connsiteX3971" fmla="*/ 180180 w 6782340"/>
                <a:gd name="connsiteY3971" fmla="*/ 3774210 h 8887549"/>
                <a:gd name="connsiteX3972" fmla="*/ 170655 w 6782340"/>
                <a:gd name="connsiteY3972" fmla="*/ 3783735 h 8887549"/>
                <a:gd name="connsiteX3973" fmla="*/ 161132 w 6782340"/>
                <a:gd name="connsiteY3973" fmla="*/ 3774210 h 8887549"/>
                <a:gd name="connsiteX3974" fmla="*/ 170655 w 6782340"/>
                <a:gd name="connsiteY3974" fmla="*/ 3764685 h 8887549"/>
                <a:gd name="connsiteX3975" fmla="*/ 6772815 w 6782340"/>
                <a:gd name="connsiteY3975" fmla="*/ 3682926 h 8887549"/>
                <a:gd name="connsiteX3976" fmla="*/ 6782340 w 6782340"/>
                <a:gd name="connsiteY3976" fmla="*/ 3692451 h 8887549"/>
                <a:gd name="connsiteX3977" fmla="*/ 6772815 w 6782340"/>
                <a:gd name="connsiteY3977" fmla="*/ 3701976 h 8887549"/>
                <a:gd name="connsiteX3978" fmla="*/ 6763290 w 6782340"/>
                <a:gd name="connsiteY3978" fmla="*/ 3692451 h 8887549"/>
                <a:gd name="connsiteX3979" fmla="*/ 6772815 w 6782340"/>
                <a:gd name="connsiteY3979" fmla="*/ 3682926 h 8887549"/>
                <a:gd name="connsiteX3980" fmla="*/ 6450754 w 6782340"/>
                <a:gd name="connsiteY3980" fmla="*/ 3682926 h 8887549"/>
                <a:gd name="connsiteX3981" fmla="*/ 6460279 w 6782340"/>
                <a:gd name="connsiteY3981" fmla="*/ 3692451 h 8887549"/>
                <a:gd name="connsiteX3982" fmla="*/ 6450754 w 6782340"/>
                <a:gd name="connsiteY3982" fmla="*/ 3701976 h 8887549"/>
                <a:gd name="connsiteX3983" fmla="*/ 6441229 w 6782340"/>
                <a:gd name="connsiteY3983" fmla="*/ 3692451 h 8887549"/>
                <a:gd name="connsiteX3984" fmla="*/ 6450754 w 6782340"/>
                <a:gd name="connsiteY3984" fmla="*/ 3682926 h 8887549"/>
                <a:gd name="connsiteX3985" fmla="*/ 6128692 w 6782340"/>
                <a:gd name="connsiteY3985" fmla="*/ 3682926 h 8887549"/>
                <a:gd name="connsiteX3986" fmla="*/ 6138217 w 6782340"/>
                <a:gd name="connsiteY3986" fmla="*/ 3692451 h 8887549"/>
                <a:gd name="connsiteX3987" fmla="*/ 6128692 w 6782340"/>
                <a:gd name="connsiteY3987" fmla="*/ 3701976 h 8887549"/>
                <a:gd name="connsiteX3988" fmla="*/ 6119167 w 6782340"/>
                <a:gd name="connsiteY3988" fmla="*/ 3692451 h 8887549"/>
                <a:gd name="connsiteX3989" fmla="*/ 6128692 w 6782340"/>
                <a:gd name="connsiteY3989" fmla="*/ 3682926 h 8887549"/>
                <a:gd name="connsiteX3990" fmla="*/ 5806630 w 6782340"/>
                <a:gd name="connsiteY3990" fmla="*/ 3682926 h 8887549"/>
                <a:gd name="connsiteX3991" fmla="*/ 5816155 w 6782340"/>
                <a:gd name="connsiteY3991" fmla="*/ 3692451 h 8887549"/>
                <a:gd name="connsiteX3992" fmla="*/ 5806630 w 6782340"/>
                <a:gd name="connsiteY3992" fmla="*/ 3701976 h 8887549"/>
                <a:gd name="connsiteX3993" fmla="*/ 5797105 w 6782340"/>
                <a:gd name="connsiteY3993" fmla="*/ 3692451 h 8887549"/>
                <a:gd name="connsiteX3994" fmla="*/ 5806630 w 6782340"/>
                <a:gd name="connsiteY3994" fmla="*/ 3682926 h 8887549"/>
                <a:gd name="connsiteX3995" fmla="*/ 5484569 w 6782340"/>
                <a:gd name="connsiteY3995" fmla="*/ 3682926 h 8887549"/>
                <a:gd name="connsiteX3996" fmla="*/ 5494094 w 6782340"/>
                <a:gd name="connsiteY3996" fmla="*/ 3692451 h 8887549"/>
                <a:gd name="connsiteX3997" fmla="*/ 5484569 w 6782340"/>
                <a:gd name="connsiteY3997" fmla="*/ 3701976 h 8887549"/>
                <a:gd name="connsiteX3998" fmla="*/ 5475044 w 6782340"/>
                <a:gd name="connsiteY3998" fmla="*/ 3692451 h 8887549"/>
                <a:gd name="connsiteX3999" fmla="*/ 5484569 w 6782340"/>
                <a:gd name="connsiteY3999" fmla="*/ 3682926 h 8887549"/>
                <a:gd name="connsiteX4000" fmla="*/ 5162507 w 6782340"/>
                <a:gd name="connsiteY4000" fmla="*/ 3682926 h 8887549"/>
                <a:gd name="connsiteX4001" fmla="*/ 5172032 w 6782340"/>
                <a:gd name="connsiteY4001" fmla="*/ 3692451 h 8887549"/>
                <a:gd name="connsiteX4002" fmla="*/ 5162507 w 6782340"/>
                <a:gd name="connsiteY4002" fmla="*/ 3701976 h 8887549"/>
                <a:gd name="connsiteX4003" fmla="*/ 5152982 w 6782340"/>
                <a:gd name="connsiteY4003" fmla="*/ 3692451 h 8887549"/>
                <a:gd name="connsiteX4004" fmla="*/ 5162507 w 6782340"/>
                <a:gd name="connsiteY4004" fmla="*/ 3682926 h 8887549"/>
                <a:gd name="connsiteX4005" fmla="*/ 4840446 w 6782340"/>
                <a:gd name="connsiteY4005" fmla="*/ 3682926 h 8887549"/>
                <a:gd name="connsiteX4006" fmla="*/ 4849971 w 6782340"/>
                <a:gd name="connsiteY4006" fmla="*/ 3692451 h 8887549"/>
                <a:gd name="connsiteX4007" fmla="*/ 4840446 w 6782340"/>
                <a:gd name="connsiteY4007" fmla="*/ 3701976 h 8887549"/>
                <a:gd name="connsiteX4008" fmla="*/ 4830921 w 6782340"/>
                <a:gd name="connsiteY4008" fmla="*/ 3692451 h 8887549"/>
                <a:gd name="connsiteX4009" fmla="*/ 4840446 w 6782340"/>
                <a:gd name="connsiteY4009" fmla="*/ 3682926 h 8887549"/>
                <a:gd name="connsiteX4010" fmla="*/ 4518385 w 6782340"/>
                <a:gd name="connsiteY4010" fmla="*/ 3682926 h 8887549"/>
                <a:gd name="connsiteX4011" fmla="*/ 4527910 w 6782340"/>
                <a:gd name="connsiteY4011" fmla="*/ 3692451 h 8887549"/>
                <a:gd name="connsiteX4012" fmla="*/ 4518385 w 6782340"/>
                <a:gd name="connsiteY4012" fmla="*/ 3701976 h 8887549"/>
                <a:gd name="connsiteX4013" fmla="*/ 4508860 w 6782340"/>
                <a:gd name="connsiteY4013" fmla="*/ 3692451 h 8887549"/>
                <a:gd name="connsiteX4014" fmla="*/ 4518385 w 6782340"/>
                <a:gd name="connsiteY4014" fmla="*/ 3682926 h 8887549"/>
                <a:gd name="connsiteX4015" fmla="*/ 4196323 w 6782340"/>
                <a:gd name="connsiteY4015" fmla="*/ 3682926 h 8887549"/>
                <a:gd name="connsiteX4016" fmla="*/ 4205848 w 6782340"/>
                <a:gd name="connsiteY4016" fmla="*/ 3692451 h 8887549"/>
                <a:gd name="connsiteX4017" fmla="*/ 4196323 w 6782340"/>
                <a:gd name="connsiteY4017" fmla="*/ 3701976 h 8887549"/>
                <a:gd name="connsiteX4018" fmla="*/ 4186798 w 6782340"/>
                <a:gd name="connsiteY4018" fmla="*/ 3692451 h 8887549"/>
                <a:gd name="connsiteX4019" fmla="*/ 4196323 w 6782340"/>
                <a:gd name="connsiteY4019" fmla="*/ 3682926 h 8887549"/>
                <a:gd name="connsiteX4020" fmla="*/ 3874261 w 6782340"/>
                <a:gd name="connsiteY4020" fmla="*/ 3682926 h 8887549"/>
                <a:gd name="connsiteX4021" fmla="*/ 3883786 w 6782340"/>
                <a:gd name="connsiteY4021" fmla="*/ 3692451 h 8887549"/>
                <a:gd name="connsiteX4022" fmla="*/ 3874261 w 6782340"/>
                <a:gd name="connsiteY4022" fmla="*/ 3701976 h 8887549"/>
                <a:gd name="connsiteX4023" fmla="*/ 3864736 w 6782340"/>
                <a:gd name="connsiteY4023" fmla="*/ 3692451 h 8887549"/>
                <a:gd name="connsiteX4024" fmla="*/ 3874261 w 6782340"/>
                <a:gd name="connsiteY4024" fmla="*/ 3682926 h 8887549"/>
                <a:gd name="connsiteX4025" fmla="*/ 3552200 w 6782340"/>
                <a:gd name="connsiteY4025" fmla="*/ 3682926 h 8887549"/>
                <a:gd name="connsiteX4026" fmla="*/ 3561725 w 6782340"/>
                <a:gd name="connsiteY4026" fmla="*/ 3692451 h 8887549"/>
                <a:gd name="connsiteX4027" fmla="*/ 3552200 w 6782340"/>
                <a:gd name="connsiteY4027" fmla="*/ 3701976 h 8887549"/>
                <a:gd name="connsiteX4028" fmla="*/ 3542675 w 6782340"/>
                <a:gd name="connsiteY4028" fmla="*/ 3692451 h 8887549"/>
                <a:gd name="connsiteX4029" fmla="*/ 3552200 w 6782340"/>
                <a:gd name="connsiteY4029" fmla="*/ 3682926 h 8887549"/>
                <a:gd name="connsiteX4030" fmla="*/ 3230140 w 6782340"/>
                <a:gd name="connsiteY4030" fmla="*/ 3682926 h 8887549"/>
                <a:gd name="connsiteX4031" fmla="*/ 3239665 w 6782340"/>
                <a:gd name="connsiteY4031" fmla="*/ 3692451 h 8887549"/>
                <a:gd name="connsiteX4032" fmla="*/ 3230140 w 6782340"/>
                <a:gd name="connsiteY4032" fmla="*/ 3701976 h 8887549"/>
                <a:gd name="connsiteX4033" fmla="*/ 3220615 w 6782340"/>
                <a:gd name="connsiteY4033" fmla="*/ 3692451 h 8887549"/>
                <a:gd name="connsiteX4034" fmla="*/ 3230140 w 6782340"/>
                <a:gd name="connsiteY4034" fmla="*/ 3682926 h 8887549"/>
                <a:gd name="connsiteX4035" fmla="*/ 2908120 w 6782340"/>
                <a:gd name="connsiteY4035" fmla="*/ 3682926 h 8887549"/>
                <a:gd name="connsiteX4036" fmla="*/ 2917646 w 6782340"/>
                <a:gd name="connsiteY4036" fmla="*/ 3692451 h 8887549"/>
                <a:gd name="connsiteX4037" fmla="*/ 2908120 w 6782340"/>
                <a:gd name="connsiteY4037" fmla="*/ 3701976 h 8887549"/>
                <a:gd name="connsiteX4038" fmla="*/ 2898595 w 6782340"/>
                <a:gd name="connsiteY4038" fmla="*/ 3692451 h 8887549"/>
                <a:gd name="connsiteX4039" fmla="*/ 2908120 w 6782340"/>
                <a:gd name="connsiteY4039" fmla="*/ 3682926 h 8887549"/>
                <a:gd name="connsiteX4040" fmla="*/ 2586051 w 6782340"/>
                <a:gd name="connsiteY4040" fmla="*/ 3682926 h 8887549"/>
                <a:gd name="connsiteX4041" fmla="*/ 2595577 w 6782340"/>
                <a:gd name="connsiteY4041" fmla="*/ 3692451 h 8887549"/>
                <a:gd name="connsiteX4042" fmla="*/ 2586051 w 6782340"/>
                <a:gd name="connsiteY4042" fmla="*/ 3701976 h 8887549"/>
                <a:gd name="connsiteX4043" fmla="*/ 2576525 w 6782340"/>
                <a:gd name="connsiteY4043" fmla="*/ 3692451 h 8887549"/>
                <a:gd name="connsiteX4044" fmla="*/ 2586051 w 6782340"/>
                <a:gd name="connsiteY4044" fmla="*/ 3682926 h 8887549"/>
                <a:gd name="connsiteX4045" fmla="*/ 2263996 w 6782340"/>
                <a:gd name="connsiteY4045" fmla="*/ 3682926 h 8887549"/>
                <a:gd name="connsiteX4046" fmla="*/ 2273521 w 6782340"/>
                <a:gd name="connsiteY4046" fmla="*/ 3692451 h 8887549"/>
                <a:gd name="connsiteX4047" fmla="*/ 2263996 w 6782340"/>
                <a:gd name="connsiteY4047" fmla="*/ 3701976 h 8887549"/>
                <a:gd name="connsiteX4048" fmla="*/ 2254471 w 6782340"/>
                <a:gd name="connsiteY4048" fmla="*/ 3692451 h 8887549"/>
                <a:gd name="connsiteX4049" fmla="*/ 2263996 w 6782340"/>
                <a:gd name="connsiteY4049" fmla="*/ 3682926 h 8887549"/>
                <a:gd name="connsiteX4050" fmla="*/ 1941936 w 6782340"/>
                <a:gd name="connsiteY4050" fmla="*/ 3682926 h 8887549"/>
                <a:gd name="connsiteX4051" fmla="*/ 1951462 w 6782340"/>
                <a:gd name="connsiteY4051" fmla="*/ 3692451 h 8887549"/>
                <a:gd name="connsiteX4052" fmla="*/ 1941936 w 6782340"/>
                <a:gd name="connsiteY4052" fmla="*/ 3701976 h 8887549"/>
                <a:gd name="connsiteX4053" fmla="*/ 1932412 w 6782340"/>
                <a:gd name="connsiteY4053" fmla="*/ 3692451 h 8887549"/>
                <a:gd name="connsiteX4054" fmla="*/ 1941936 w 6782340"/>
                <a:gd name="connsiteY4054" fmla="*/ 3682926 h 8887549"/>
                <a:gd name="connsiteX4055" fmla="*/ 1619880 w 6782340"/>
                <a:gd name="connsiteY4055" fmla="*/ 3682926 h 8887549"/>
                <a:gd name="connsiteX4056" fmla="*/ 1629405 w 6782340"/>
                <a:gd name="connsiteY4056" fmla="*/ 3692451 h 8887549"/>
                <a:gd name="connsiteX4057" fmla="*/ 1619880 w 6782340"/>
                <a:gd name="connsiteY4057" fmla="*/ 3701976 h 8887549"/>
                <a:gd name="connsiteX4058" fmla="*/ 1610355 w 6782340"/>
                <a:gd name="connsiteY4058" fmla="*/ 3692451 h 8887549"/>
                <a:gd name="connsiteX4059" fmla="*/ 1619880 w 6782340"/>
                <a:gd name="connsiteY4059" fmla="*/ 3682926 h 8887549"/>
                <a:gd name="connsiteX4060" fmla="*/ 1297814 w 6782340"/>
                <a:gd name="connsiteY4060" fmla="*/ 3682926 h 8887549"/>
                <a:gd name="connsiteX4061" fmla="*/ 1307339 w 6782340"/>
                <a:gd name="connsiteY4061" fmla="*/ 3692451 h 8887549"/>
                <a:gd name="connsiteX4062" fmla="*/ 1297814 w 6782340"/>
                <a:gd name="connsiteY4062" fmla="*/ 3701976 h 8887549"/>
                <a:gd name="connsiteX4063" fmla="*/ 1288289 w 6782340"/>
                <a:gd name="connsiteY4063" fmla="*/ 3692451 h 8887549"/>
                <a:gd name="connsiteX4064" fmla="*/ 1297814 w 6782340"/>
                <a:gd name="connsiteY4064" fmla="*/ 3682926 h 8887549"/>
                <a:gd name="connsiteX4065" fmla="*/ 975752 w 6782340"/>
                <a:gd name="connsiteY4065" fmla="*/ 3682926 h 8887549"/>
                <a:gd name="connsiteX4066" fmla="*/ 985277 w 6782340"/>
                <a:gd name="connsiteY4066" fmla="*/ 3692451 h 8887549"/>
                <a:gd name="connsiteX4067" fmla="*/ 975752 w 6782340"/>
                <a:gd name="connsiteY4067" fmla="*/ 3701976 h 8887549"/>
                <a:gd name="connsiteX4068" fmla="*/ 966227 w 6782340"/>
                <a:gd name="connsiteY4068" fmla="*/ 3692451 h 8887549"/>
                <a:gd name="connsiteX4069" fmla="*/ 975752 w 6782340"/>
                <a:gd name="connsiteY4069" fmla="*/ 3682926 h 8887549"/>
                <a:gd name="connsiteX4070" fmla="*/ 653682 w 6782340"/>
                <a:gd name="connsiteY4070" fmla="*/ 3682926 h 8887549"/>
                <a:gd name="connsiteX4071" fmla="*/ 663207 w 6782340"/>
                <a:gd name="connsiteY4071" fmla="*/ 3692451 h 8887549"/>
                <a:gd name="connsiteX4072" fmla="*/ 653682 w 6782340"/>
                <a:gd name="connsiteY4072" fmla="*/ 3701976 h 8887549"/>
                <a:gd name="connsiteX4073" fmla="*/ 644157 w 6782340"/>
                <a:gd name="connsiteY4073" fmla="*/ 3692451 h 8887549"/>
                <a:gd name="connsiteX4074" fmla="*/ 653682 w 6782340"/>
                <a:gd name="connsiteY4074" fmla="*/ 3682926 h 8887549"/>
                <a:gd name="connsiteX4075" fmla="*/ 331622 w 6782340"/>
                <a:gd name="connsiteY4075" fmla="*/ 3682926 h 8887549"/>
                <a:gd name="connsiteX4076" fmla="*/ 341147 w 6782340"/>
                <a:gd name="connsiteY4076" fmla="*/ 3692451 h 8887549"/>
                <a:gd name="connsiteX4077" fmla="*/ 331622 w 6782340"/>
                <a:gd name="connsiteY4077" fmla="*/ 3701976 h 8887549"/>
                <a:gd name="connsiteX4078" fmla="*/ 322097 w 6782340"/>
                <a:gd name="connsiteY4078" fmla="*/ 3692451 h 8887549"/>
                <a:gd name="connsiteX4079" fmla="*/ 331622 w 6782340"/>
                <a:gd name="connsiteY4079" fmla="*/ 3682926 h 8887549"/>
                <a:gd name="connsiteX4080" fmla="*/ 9563 w 6782340"/>
                <a:gd name="connsiteY4080" fmla="*/ 3682926 h 8887549"/>
                <a:gd name="connsiteX4081" fmla="*/ 19088 w 6782340"/>
                <a:gd name="connsiteY4081" fmla="*/ 3692451 h 8887549"/>
                <a:gd name="connsiteX4082" fmla="*/ 9563 w 6782340"/>
                <a:gd name="connsiteY4082" fmla="*/ 3701976 h 8887549"/>
                <a:gd name="connsiteX4083" fmla="*/ 38 w 6782340"/>
                <a:gd name="connsiteY4083" fmla="*/ 3692451 h 8887549"/>
                <a:gd name="connsiteX4084" fmla="*/ 9563 w 6782340"/>
                <a:gd name="connsiteY4084" fmla="*/ 3682926 h 8887549"/>
                <a:gd name="connsiteX4085" fmla="*/ 6772815 w 6782340"/>
                <a:gd name="connsiteY4085" fmla="*/ 3481140 h 8887549"/>
                <a:gd name="connsiteX4086" fmla="*/ 6782340 w 6782340"/>
                <a:gd name="connsiteY4086" fmla="*/ 3490665 h 8887549"/>
                <a:gd name="connsiteX4087" fmla="*/ 6772815 w 6782340"/>
                <a:gd name="connsiteY4087" fmla="*/ 3500190 h 8887549"/>
                <a:gd name="connsiteX4088" fmla="*/ 6763290 w 6782340"/>
                <a:gd name="connsiteY4088" fmla="*/ 3490665 h 8887549"/>
                <a:gd name="connsiteX4089" fmla="*/ 6772815 w 6782340"/>
                <a:gd name="connsiteY4089" fmla="*/ 3481140 h 8887549"/>
                <a:gd name="connsiteX4090" fmla="*/ 6450754 w 6782340"/>
                <a:gd name="connsiteY4090" fmla="*/ 3481140 h 8887549"/>
                <a:gd name="connsiteX4091" fmla="*/ 6460279 w 6782340"/>
                <a:gd name="connsiteY4091" fmla="*/ 3490665 h 8887549"/>
                <a:gd name="connsiteX4092" fmla="*/ 6450754 w 6782340"/>
                <a:gd name="connsiteY4092" fmla="*/ 3500190 h 8887549"/>
                <a:gd name="connsiteX4093" fmla="*/ 6441229 w 6782340"/>
                <a:gd name="connsiteY4093" fmla="*/ 3490665 h 8887549"/>
                <a:gd name="connsiteX4094" fmla="*/ 6450754 w 6782340"/>
                <a:gd name="connsiteY4094" fmla="*/ 3481140 h 8887549"/>
                <a:gd name="connsiteX4095" fmla="*/ 6128692 w 6782340"/>
                <a:gd name="connsiteY4095" fmla="*/ 3481140 h 8887549"/>
                <a:gd name="connsiteX4096" fmla="*/ 6138217 w 6782340"/>
                <a:gd name="connsiteY4096" fmla="*/ 3490665 h 8887549"/>
                <a:gd name="connsiteX4097" fmla="*/ 6128692 w 6782340"/>
                <a:gd name="connsiteY4097" fmla="*/ 3500190 h 8887549"/>
                <a:gd name="connsiteX4098" fmla="*/ 6119167 w 6782340"/>
                <a:gd name="connsiteY4098" fmla="*/ 3490665 h 8887549"/>
                <a:gd name="connsiteX4099" fmla="*/ 6128692 w 6782340"/>
                <a:gd name="connsiteY4099" fmla="*/ 3481140 h 8887549"/>
                <a:gd name="connsiteX4100" fmla="*/ 5806630 w 6782340"/>
                <a:gd name="connsiteY4100" fmla="*/ 3481140 h 8887549"/>
                <a:gd name="connsiteX4101" fmla="*/ 5816155 w 6782340"/>
                <a:gd name="connsiteY4101" fmla="*/ 3490665 h 8887549"/>
                <a:gd name="connsiteX4102" fmla="*/ 5806630 w 6782340"/>
                <a:gd name="connsiteY4102" fmla="*/ 3500190 h 8887549"/>
                <a:gd name="connsiteX4103" fmla="*/ 5797105 w 6782340"/>
                <a:gd name="connsiteY4103" fmla="*/ 3490665 h 8887549"/>
                <a:gd name="connsiteX4104" fmla="*/ 5806630 w 6782340"/>
                <a:gd name="connsiteY4104" fmla="*/ 3481140 h 8887549"/>
                <a:gd name="connsiteX4105" fmla="*/ 5484569 w 6782340"/>
                <a:gd name="connsiteY4105" fmla="*/ 3481140 h 8887549"/>
                <a:gd name="connsiteX4106" fmla="*/ 5494094 w 6782340"/>
                <a:gd name="connsiteY4106" fmla="*/ 3490665 h 8887549"/>
                <a:gd name="connsiteX4107" fmla="*/ 5484569 w 6782340"/>
                <a:gd name="connsiteY4107" fmla="*/ 3500190 h 8887549"/>
                <a:gd name="connsiteX4108" fmla="*/ 5475044 w 6782340"/>
                <a:gd name="connsiteY4108" fmla="*/ 3490665 h 8887549"/>
                <a:gd name="connsiteX4109" fmla="*/ 5484569 w 6782340"/>
                <a:gd name="connsiteY4109" fmla="*/ 3481140 h 8887549"/>
                <a:gd name="connsiteX4110" fmla="*/ 5162507 w 6782340"/>
                <a:gd name="connsiteY4110" fmla="*/ 3481140 h 8887549"/>
                <a:gd name="connsiteX4111" fmla="*/ 5172032 w 6782340"/>
                <a:gd name="connsiteY4111" fmla="*/ 3490665 h 8887549"/>
                <a:gd name="connsiteX4112" fmla="*/ 5162507 w 6782340"/>
                <a:gd name="connsiteY4112" fmla="*/ 3500190 h 8887549"/>
                <a:gd name="connsiteX4113" fmla="*/ 5152982 w 6782340"/>
                <a:gd name="connsiteY4113" fmla="*/ 3490665 h 8887549"/>
                <a:gd name="connsiteX4114" fmla="*/ 5162507 w 6782340"/>
                <a:gd name="connsiteY4114" fmla="*/ 3481140 h 8887549"/>
                <a:gd name="connsiteX4115" fmla="*/ 4840446 w 6782340"/>
                <a:gd name="connsiteY4115" fmla="*/ 3481140 h 8887549"/>
                <a:gd name="connsiteX4116" fmla="*/ 4849971 w 6782340"/>
                <a:gd name="connsiteY4116" fmla="*/ 3490665 h 8887549"/>
                <a:gd name="connsiteX4117" fmla="*/ 4840446 w 6782340"/>
                <a:gd name="connsiteY4117" fmla="*/ 3500190 h 8887549"/>
                <a:gd name="connsiteX4118" fmla="*/ 4830921 w 6782340"/>
                <a:gd name="connsiteY4118" fmla="*/ 3490665 h 8887549"/>
                <a:gd name="connsiteX4119" fmla="*/ 4840446 w 6782340"/>
                <a:gd name="connsiteY4119" fmla="*/ 3481140 h 8887549"/>
                <a:gd name="connsiteX4120" fmla="*/ 4518385 w 6782340"/>
                <a:gd name="connsiteY4120" fmla="*/ 3481140 h 8887549"/>
                <a:gd name="connsiteX4121" fmla="*/ 4527910 w 6782340"/>
                <a:gd name="connsiteY4121" fmla="*/ 3490665 h 8887549"/>
                <a:gd name="connsiteX4122" fmla="*/ 4518385 w 6782340"/>
                <a:gd name="connsiteY4122" fmla="*/ 3500190 h 8887549"/>
                <a:gd name="connsiteX4123" fmla="*/ 4508860 w 6782340"/>
                <a:gd name="connsiteY4123" fmla="*/ 3490665 h 8887549"/>
                <a:gd name="connsiteX4124" fmla="*/ 4518385 w 6782340"/>
                <a:gd name="connsiteY4124" fmla="*/ 3481140 h 8887549"/>
                <a:gd name="connsiteX4125" fmla="*/ 4196323 w 6782340"/>
                <a:gd name="connsiteY4125" fmla="*/ 3481140 h 8887549"/>
                <a:gd name="connsiteX4126" fmla="*/ 4205848 w 6782340"/>
                <a:gd name="connsiteY4126" fmla="*/ 3490665 h 8887549"/>
                <a:gd name="connsiteX4127" fmla="*/ 4196323 w 6782340"/>
                <a:gd name="connsiteY4127" fmla="*/ 3500190 h 8887549"/>
                <a:gd name="connsiteX4128" fmla="*/ 4186798 w 6782340"/>
                <a:gd name="connsiteY4128" fmla="*/ 3490665 h 8887549"/>
                <a:gd name="connsiteX4129" fmla="*/ 4196323 w 6782340"/>
                <a:gd name="connsiteY4129" fmla="*/ 3481140 h 8887549"/>
                <a:gd name="connsiteX4130" fmla="*/ 3874261 w 6782340"/>
                <a:gd name="connsiteY4130" fmla="*/ 3481140 h 8887549"/>
                <a:gd name="connsiteX4131" fmla="*/ 3883786 w 6782340"/>
                <a:gd name="connsiteY4131" fmla="*/ 3490665 h 8887549"/>
                <a:gd name="connsiteX4132" fmla="*/ 3874261 w 6782340"/>
                <a:gd name="connsiteY4132" fmla="*/ 3500190 h 8887549"/>
                <a:gd name="connsiteX4133" fmla="*/ 3864736 w 6782340"/>
                <a:gd name="connsiteY4133" fmla="*/ 3490665 h 8887549"/>
                <a:gd name="connsiteX4134" fmla="*/ 3874261 w 6782340"/>
                <a:gd name="connsiteY4134" fmla="*/ 3481140 h 8887549"/>
                <a:gd name="connsiteX4135" fmla="*/ 3552200 w 6782340"/>
                <a:gd name="connsiteY4135" fmla="*/ 3481140 h 8887549"/>
                <a:gd name="connsiteX4136" fmla="*/ 3561725 w 6782340"/>
                <a:gd name="connsiteY4136" fmla="*/ 3490665 h 8887549"/>
                <a:gd name="connsiteX4137" fmla="*/ 3552200 w 6782340"/>
                <a:gd name="connsiteY4137" fmla="*/ 3500190 h 8887549"/>
                <a:gd name="connsiteX4138" fmla="*/ 3542675 w 6782340"/>
                <a:gd name="connsiteY4138" fmla="*/ 3490665 h 8887549"/>
                <a:gd name="connsiteX4139" fmla="*/ 3552200 w 6782340"/>
                <a:gd name="connsiteY4139" fmla="*/ 3481140 h 8887549"/>
                <a:gd name="connsiteX4140" fmla="*/ 3230140 w 6782340"/>
                <a:gd name="connsiteY4140" fmla="*/ 3481140 h 8887549"/>
                <a:gd name="connsiteX4141" fmla="*/ 3239665 w 6782340"/>
                <a:gd name="connsiteY4141" fmla="*/ 3490665 h 8887549"/>
                <a:gd name="connsiteX4142" fmla="*/ 3230140 w 6782340"/>
                <a:gd name="connsiteY4142" fmla="*/ 3500190 h 8887549"/>
                <a:gd name="connsiteX4143" fmla="*/ 3220615 w 6782340"/>
                <a:gd name="connsiteY4143" fmla="*/ 3490665 h 8887549"/>
                <a:gd name="connsiteX4144" fmla="*/ 3230140 w 6782340"/>
                <a:gd name="connsiteY4144" fmla="*/ 3481140 h 8887549"/>
                <a:gd name="connsiteX4145" fmla="*/ 2908122 w 6782340"/>
                <a:gd name="connsiteY4145" fmla="*/ 3481140 h 8887549"/>
                <a:gd name="connsiteX4146" fmla="*/ 2917648 w 6782340"/>
                <a:gd name="connsiteY4146" fmla="*/ 3490665 h 8887549"/>
                <a:gd name="connsiteX4147" fmla="*/ 2908122 w 6782340"/>
                <a:gd name="connsiteY4147" fmla="*/ 3500190 h 8887549"/>
                <a:gd name="connsiteX4148" fmla="*/ 2898597 w 6782340"/>
                <a:gd name="connsiteY4148" fmla="*/ 3490665 h 8887549"/>
                <a:gd name="connsiteX4149" fmla="*/ 2908122 w 6782340"/>
                <a:gd name="connsiteY4149" fmla="*/ 3481140 h 8887549"/>
                <a:gd name="connsiteX4150" fmla="*/ 2586052 w 6782340"/>
                <a:gd name="connsiteY4150" fmla="*/ 3481140 h 8887549"/>
                <a:gd name="connsiteX4151" fmla="*/ 2595580 w 6782340"/>
                <a:gd name="connsiteY4151" fmla="*/ 3490665 h 8887549"/>
                <a:gd name="connsiteX4152" fmla="*/ 2586052 w 6782340"/>
                <a:gd name="connsiteY4152" fmla="*/ 3500190 h 8887549"/>
                <a:gd name="connsiteX4153" fmla="*/ 2576527 w 6782340"/>
                <a:gd name="connsiteY4153" fmla="*/ 3490665 h 8887549"/>
                <a:gd name="connsiteX4154" fmla="*/ 2586052 w 6782340"/>
                <a:gd name="connsiteY4154" fmla="*/ 3481140 h 8887549"/>
                <a:gd name="connsiteX4155" fmla="*/ 2263999 w 6782340"/>
                <a:gd name="connsiteY4155" fmla="*/ 3481140 h 8887549"/>
                <a:gd name="connsiteX4156" fmla="*/ 2273523 w 6782340"/>
                <a:gd name="connsiteY4156" fmla="*/ 3490665 h 8887549"/>
                <a:gd name="connsiteX4157" fmla="*/ 2263999 w 6782340"/>
                <a:gd name="connsiteY4157" fmla="*/ 3500190 h 8887549"/>
                <a:gd name="connsiteX4158" fmla="*/ 2254473 w 6782340"/>
                <a:gd name="connsiteY4158" fmla="*/ 3490665 h 8887549"/>
                <a:gd name="connsiteX4159" fmla="*/ 2263999 w 6782340"/>
                <a:gd name="connsiteY4159" fmla="*/ 3481140 h 8887549"/>
                <a:gd name="connsiteX4160" fmla="*/ 1941938 w 6782340"/>
                <a:gd name="connsiteY4160" fmla="*/ 3481140 h 8887549"/>
                <a:gd name="connsiteX4161" fmla="*/ 1951464 w 6782340"/>
                <a:gd name="connsiteY4161" fmla="*/ 3490665 h 8887549"/>
                <a:gd name="connsiteX4162" fmla="*/ 1941938 w 6782340"/>
                <a:gd name="connsiteY4162" fmla="*/ 3500190 h 8887549"/>
                <a:gd name="connsiteX4163" fmla="*/ 1932415 w 6782340"/>
                <a:gd name="connsiteY4163" fmla="*/ 3490665 h 8887549"/>
                <a:gd name="connsiteX4164" fmla="*/ 1941938 w 6782340"/>
                <a:gd name="connsiteY4164" fmla="*/ 3481140 h 8887549"/>
                <a:gd name="connsiteX4165" fmla="*/ 1619883 w 6782340"/>
                <a:gd name="connsiteY4165" fmla="*/ 3481140 h 8887549"/>
                <a:gd name="connsiteX4166" fmla="*/ 1629408 w 6782340"/>
                <a:gd name="connsiteY4166" fmla="*/ 3490665 h 8887549"/>
                <a:gd name="connsiteX4167" fmla="*/ 1619883 w 6782340"/>
                <a:gd name="connsiteY4167" fmla="*/ 3500190 h 8887549"/>
                <a:gd name="connsiteX4168" fmla="*/ 1610358 w 6782340"/>
                <a:gd name="connsiteY4168" fmla="*/ 3490665 h 8887549"/>
                <a:gd name="connsiteX4169" fmla="*/ 1619883 w 6782340"/>
                <a:gd name="connsiteY4169" fmla="*/ 3481140 h 8887549"/>
                <a:gd name="connsiteX4170" fmla="*/ 1297817 w 6782340"/>
                <a:gd name="connsiteY4170" fmla="*/ 3481140 h 8887549"/>
                <a:gd name="connsiteX4171" fmla="*/ 1307342 w 6782340"/>
                <a:gd name="connsiteY4171" fmla="*/ 3490665 h 8887549"/>
                <a:gd name="connsiteX4172" fmla="*/ 1297817 w 6782340"/>
                <a:gd name="connsiteY4172" fmla="*/ 3500190 h 8887549"/>
                <a:gd name="connsiteX4173" fmla="*/ 1288291 w 6782340"/>
                <a:gd name="connsiteY4173" fmla="*/ 3490665 h 8887549"/>
                <a:gd name="connsiteX4174" fmla="*/ 1297817 w 6782340"/>
                <a:gd name="connsiteY4174" fmla="*/ 3481140 h 8887549"/>
                <a:gd name="connsiteX4175" fmla="*/ 975754 w 6782340"/>
                <a:gd name="connsiteY4175" fmla="*/ 3481140 h 8887549"/>
                <a:gd name="connsiteX4176" fmla="*/ 985279 w 6782340"/>
                <a:gd name="connsiteY4176" fmla="*/ 3490665 h 8887549"/>
                <a:gd name="connsiteX4177" fmla="*/ 975754 w 6782340"/>
                <a:gd name="connsiteY4177" fmla="*/ 3500190 h 8887549"/>
                <a:gd name="connsiteX4178" fmla="*/ 966229 w 6782340"/>
                <a:gd name="connsiteY4178" fmla="*/ 3490665 h 8887549"/>
                <a:gd name="connsiteX4179" fmla="*/ 975754 w 6782340"/>
                <a:gd name="connsiteY4179" fmla="*/ 3481140 h 8887549"/>
                <a:gd name="connsiteX4180" fmla="*/ 653684 w 6782340"/>
                <a:gd name="connsiteY4180" fmla="*/ 3481140 h 8887549"/>
                <a:gd name="connsiteX4181" fmla="*/ 663209 w 6782340"/>
                <a:gd name="connsiteY4181" fmla="*/ 3490665 h 8887549"/>
                <a:gd name="connsiteX4182" fmla="*/ 653684 w 6782340"/>
                <a:gd name="connsiteY4182" fmla="*/ 3500190 h 8887549"/>
                <a:gd name="connsiteX4183" fmla="*/ 644159 w 6782340"/>
                <a:gd name="connsiteY4183" fmla="*/ 3490665 h 8887549"/>
                <a:gd name="connsiteX4184" fmla="*/ 653684 w 6782340"/>
                <a:gd name="connsiteY4184" fmla="*/ 3481140 h 8887549"/>
                <a:gd name="connsiteX4185" fmla="*/ 331624 w 6782340"/>
                <a:gd name="connsiteY4185" fmla="*/ 3481140 h 8887549"/>
                <a:gd name="connsiteX4186" fmla="*/ 341149 w 6782340"/>
                <a:gd name="connsiteY4186" fmla="*/ 3490665 h 8887549"/>
                <a:gd name="connsiteX4187" fmla="*/ 331624 w 6782340"/>
                <a:gd name="connsiteY4187" fmla="*/ 3500190 h 8887549"/>
                <a:gd name="connsiteX4188" fmla="*/ 322099 w 6782340"/>
                <a:gd name="connsiteY4188" fmla="*/ 3490665 h 8887549"/>
                <a:gd name="connsiteX4189" fmla="*/ 331624 w 6782340"/>
                <a:gd name="connsiteY4189" fmla="*/ 3481140 h 8887549"/>
                <a:gd name="connsiteX4190" fmla="*/ 9565 w 6782340"/>
                <a:gd name="connsiteY4190" fmla="*/ 3481140 h 8887549"/>
                <a:gd name="connsiteX4191" fmla="*/ 19090 w 6782340"/>
                <a:gd name="connsiteY4191" fmla="*/ 3490665 h 8887549"/>
                <a:gd name="connsiteX4192" fmla="*/ 9565 w 6782340"/>
                <a:gd name="connsiteY4192" fmla="*/ 3500190 h 8887549"/>
                <a:gd name="connsiteX4193" fmla="*/ 40 w 6782340"/>
                <a:gd name="connsiteY4193" fmla="*/ 3490665 h 8887549"/>
                <a:gd name="connsiteX4194" fmla="*/ 9565 w 6782340"/>
                <a:gd name="connsiteY4194" fmla="*/ 3481140 h 8887549"/>
                <a:gd name="connsiteX4195" fmla="*/ 6611784 w 6782340"/>
                <a:gd name="connsiteY4195" fmla="*/ 3399381 h 8887549"/>
                <a:gd name="connsiteX4196" fmla="*/ 6621309 w 6782340"/>
                <a:gd name="connsiteY4196" fmla="*/ 3408906 h 8887549"/>
                <a:gd name="connsiteX4197" fmla="*/ 6611784 w 6782340"/>
                <a:gd name="connsiteY4197" fmla="*/ 3418431 h 8887549"/>
                <a:gd name="connsiteX4198" fmla="*/ 6602259 w 6782340"/>
                <a:gd name="connsiteY4198" fmla="*/ 3408906 h 8887549"/>
                <a:gd name="connsiteX4199" fmla="*/ 6611784 w 6782340"/>
                <a:gd name="connsiteY4199" fmla="*/ 3399381 h 8887549"/>
                <a:gd name="connsiteX4200" fmla="*/ 6289722 w 6782340"/>
                <a:gd name="connsiteY4200" fmla="*/ 3399381 h 8887549"/>
                <a:gd name="connsiteX4201" fmla="*/ 6299247 w 6782340"/>
                <a:gd name="connsiteY4201" fmla="*/ 3408906 h 8887549"/>
                <a:gd name="connsiteX4202" fmla="*/ 6289722 w 6782340"/>
                <a:gd name="connsiteY4202" fmla="*/ 3418431 h 8887549"/>
                <a:gd name="connsiteX4203" fmla="*/ 6280197 w 6782340"/>
                <a:gd name="connsiteY4203" fmla="*/ 3408906 h 8887549"/>
                <a:gd name="connsiteX4204" fmla="*/ 6289722 w 6782340"/>
                <a:gd name="connsiteY4204" fmla="*/ 3399381 h 8887549"/>
                <a:gd name="connsiteX4205" fmla="*/ 5967661 w 6782340"/>
                <a:gd name="connsiteY4205" fmla="*/ 3399381 h 8887549"/>
                <a:gd name="connsiteX4206" fmla="*/ 5977186 w 6782340"/>
                <a:gd name="connsiteY4206" fmla="*/ 3408906 h 8887549"/>
                <a:gd name="connsiteX4207" fmla="*/ 5967661 w 6782340"/>
                <a:gd name="connsiteY4207" fmla="*/ 3418431 h 8887549"/>
                <a:gd name="connsiteX4208" fmla="*/ 5958136 w 6782340"/>
                <a:gd name="connsiteY4208" fmla="*/ 3408906 h 8887549"/>
                <a:gd name="connsiteX4209" fmla="*/ 5967661 w 6782340"/>
                <a:gd name="connsiteY4209" fmla="*/ 3399381 h 8887549"/>
                <a:gd name="connsiteX4210" fmla="*/ 5645600 w 6782340"/>
                <a:gd name="connsiteY4210" fmla="*/ 3399381 h 8887549"/>
                <a:gd name="connsiteX4211" fmla="*/ 5655125 w 6782340"/>
                <a:gd name="connsiteY4211" fmla="*/ 3408906 h 8887549"/>
                <a:gd name="connsiteX4212" fmla="*/ 5645600 w 6782340"/>
                <a:gd name="connsiteY4212" fmla="*/ 3418431 h 8887549"/>
                <a:gd name="connsiteX4213" fmla="*/ 5636075 w 6782340"/>
                <a:gd name="connsiteY4213" fmla="*/ 3408906 h 8887549"/>
                <a:gd name="connsiteX4214" fmla="*/ 5645600 w 6782340"/>
                <a:gd name="connsiteY4214" fmla="*/ 3399381 h 8887549"/>
                <a:gd name="connsiteX4215" fmla="*/ 5323538 w 6782340"/>
                <a:gd name="connsiteY4215" fmla="*/ 3399381 h 8887549"/>
                <a:gd name="connsiteX4216" fmla="*/ 5333063 w 6782340"/>
                <a:gd name="connsiteY4216" fmla="*/ 3408906 h 8887549"/>
                <a:gd name="connsiteX4217" fmla="*/ 5323538 w 6782340"/>
                <a:gd name="connsiteY4217" fmla="*/ 3418431 h 8887549"/>
                <a:gd name="connsiteX4218" fmla="*/ 5314013 w 6782340"/>
                <a:gd name="connsiteY4218" fmla="*/ 3408906 h 8887549"/>
                <a:gd name="connsiteX4219" fmla="*/ 5323538 w 6782340"/>
                <a:gd name="connsiteY4219" fmla="*/ 3399381 h 8887549"/>
                <a:gd name="connsiteX4220" fmla="*/ 5001476 w 6782340"/>
                <a:gd name="connsiteY4220" fmla="*/ 3399381 h 8887549"/>
                <a:gd name="connsiteX4221" fmla="*/ 5011001 w 6782340"/>
                <a:gd name="connsiteY4221" fmla="*/ 3408906 h 8887549"/>
                <a:gd name="connsiteX4222" fmla="*/ 5001476 w 6782340"/>
                <a:gd name="connsiteY4222" fmla="*/ 3418431 h 8887549"/>
                <a:gd name="connsiteX4223" fmla="*/ 4991951 w 6782340"/>
                <a:gd name="connsiteY4223" fmla="*/ 3408906 h 8887549"/>
                <a:gd name="connsiteX4224" fmla="*/ 5001476 w 6782340"/>
                <a:gd name="connsiteY4224" fmla="*/ 3399381 h 8887549"/>
                <a:gd name="connsiteX4225" fmla="*/ 4679415 w 6782340"/>
                <a:gd name="connsiteY4225" fmla="*/ 3399381 h 8887549"/>
                <a:gd name="connsiteX4226" fmla="*/ 4688940 w 6782340"/>
                <a:gd name="connsiteY4226" fmla="*/ 3408906 h 8887549"/>
                <a:gd name="connsiteX4227" fmla="*/ 4679415 w 6782340"/>
                <a:gd name="connsiteY4227" fmla="*/ 3418431 h 8887549"/>
                <a:gd name="connsiteX4228" fmla="*/ 4669890 w 6782340"/>
                <a:gd name="connsiteY4228" fmla="*/ 3408906 h 8887549"/>
                <a:gd name="connsiteX4229" fmla="*/ 4679415 w 6782340"/>
                <a:gd name="connsiteY4229" fmla="*/ 3399381 h 8887549"/>
                <a:gd name="connsiteX4230" fmla="*/ 4357353 w 6782340"/>
                <a:gd name="connsiteY4230" fmla="*/ 3399381 h 8887549"/>
                <a:gd name="connsiteX4231" fmla="*/ 4366878 w 6782340"/>
                <a:gd name="connsiteY4231" fmla="*/ 3408906 h 8887549"/>
                <a:gd name="connsiteX4232" fmla="*/ 4357353 w 6782340"/>
                <a:gd name="connsiteY4232" fmla="*/ 3418431 h 8887549"/>
                <a:gd name="connsiteX4233" fmla="*/ 4347828 w 6782340"/>
                <a:gd name="connsiteY4233" fmla="*/ 3408906 h 8887549"/>
                <a:gd name="connsiteX4234" fmla="*/ 4357353 w 6782340"/>
                <a:gd name="connsiteY4234" fmla="*/ 3399381 h 8887549"/>
                <a:gd name="connsiteX4235" fmla="*/ 4035292 w 6782340"/>
                <a:gd name="connsiteY4235" fmla="*/ 3399381 h 8887549"/>
                <a:gd name="connsiteX4236" fmla="*/ 4044817 w 6782340"/>
                <a:gd name="connsiteY4236" fmla="*/ 3408906 h 8887549"/>
                <a:gd name="connsiteX4237" fmla="*/ 4035292 w 6782340"/>
                <a:gd name="connsiteY4237" fmla="*/ 3418431 h 8887549"/>
                <a:gd name="connsiteX4238" fmla="*/ 4025767 w 6782340"/>
                <a:gd name="connsiteY4238" fmla="*/ 3408906 h 8887549"/>
                <a:gd name="connsiteX4239" fmla="*/ 4035292 w 6782340"/>
                <a:gd name="connsiteY4239" fmla="*/ 3399381 h 8887549"/>
                <a:gd name="connsiteX4240" fmla="*/ 3713231 w 6782340"/>
                <a:gd name="connsiteY4240" fmla="*/ 3399381 h 8887549"/>
                <a:gd name="connsiteX4241" fmla="*/ 3722756 w 6782340"/>
                <a:gd name="connsiteY4241" fmla="*/ 3408906 h 8887549"/>
                <a:gd name="connsiteX4242" fmla="*/ 3713231 w 6782340"/>
                <a:gd name="connsiteY4242" fmla="*/ 3418431 h 8887549"/>
                <a:gd name="connsiteX4243" fmla="*/ 3703706 w 6782340"/>
                <a:gd name="connsiteY4243" fmla="*/ 3408906 h 8887549"/>
                <a:gd name="connsiteX4244" fmla="*/ 3713231 w 6782340"/>
                <a:gd name="connsiteY4244" fmla="*/ 3399381 h 8887549"/>
                <a:gd name="connsiteX4245" fmla="*/ 3391187 w 6782340"/>
                <a:gd name="connsiteY4245" fmla="*/ 3399381 h 8887549"/>
                <a:gd name="connsiteX4246" fmla="*/ 3400712 w 6782340"/>
                <a:gd name="connsiteY4246" fmla="*/ 3408906 h 8887549"/>
                <a:gd name="connsiteX4247" fmla="*/ 3391187 w 6782340"/>
                <a:gd name="connsiteY4247" fmla="*/ 3418431 h 8887549"/>
                <a:gd name="connsiteX4248" fmla="*/ 3381815 w 6782340"/>
                <a:gd name="connsiteY4248" fmla="*/ 3408906 h 8887549"/>
                <a:gd name="connsiteX4249" fmla="*/ 3391187 w 6782340"/>
                <a:gd name="connsiteY4249" fmla="*/ 3399381 h 8887549"/>
                <a:gd name="connsiteX4250" fmla="*/ 3069176 w 6782340"/>
                <a:gd name="connsiteY4250" fmla="*/ 3399381 h 8887549"/>
                <a:gd name="connsiteX4251" fmla="*/ 3078693 w 6782340"/>
                <a:gd name="connsiteY4251" fmla="*/ 3408906 h 8887549"/>
                <a:gd name="connsiteX4252" fmla="*/ 3069176 w 6782340"/>
                <a:gd name="connsiteY4252" fmla="*/ 3418431 h 8887549"/>
                <a:gd name="connsiteX4253" fmla="*/ 3059652 w 6782340"/>
                <a:gd name="connsiteY4253" fmla="*/ 3408906 h 8887549"/>
                <a:gd name="connsiteX4254" fmla="*/ 3069176 w 6782340"/>
                <a:gd name="connsiteY4254" fmla="*/ 3399381 h 8887549"/>
                <a:gd name="connsiteX4255" fmla="*/ 2747155 w 6782340"/>
                <a:gd name="connsiteY4255" fmla="*/ 3399381 h 8887549"/>
                <a:gd name="connsiteX4256" fmla="*/ 2756679 w 6782340"/>
                <a:gd name="connsiteY4256" fmla="*/ 3408906 h 8887549"/>
                <a:gd name="connsiteX4257" fmla="*/ 2747155 w 6782340"/>
                <a:gd name="connsiteY4257" fmla="*/ 3418431 h 8887549"/>
                <a:gd name="connsiteX4258" fmla="*/ 2737630 w 6782340"/>
                <a:gd name="connsiteY4258" fmla="*/ 3408906 h 8887549"/>
                <a:gd name="connsiteX4259" fmla="*/ 2747155 w 6782340"/>
                <a:gd name="connsiteY4259" fmla="*/ 3399381 h 8887549"/>
                <a:gd name="connsiteX4260" fmla="*/ 2425062 w 6782340"/>
                <a:gd name="connsiteY4260" fmla="*/ 3399381 h 8887549"/>
                <a:gd name="connsiteX4261" fmla="*/ 2434585 w 6782340"/>
                <a:gd name="connsiteY4261" fmla="*/ 3408906 h 8887549"/>
                <a:gd name="connsiteX4262" fmla="*/ 2425062 w 6782340"/>
                <a:gd name="connsiteY4262" fmla="*/ 3418431 h 8887549"/>
                <a:gd name="connsiteX4263" fmla="*/ 2415540 w 6782340"/>
                <a:gd name="connsiteY4263" fmla="*/ 3408906 h 8887549"/>
                <a:gd name="connsiteX4264" fmla="*/ 2425062 w 6782340"/>
                <a:gd name="connsiteY4264" fmla="*/ 3399381 h 8887549"/>
                <a:gd name="connsiteX4265" fmla="*/ 2103031 w 6782340"/>
                <a:gd name="connsiteY4265" fmla="*/ 3399381 h 8887549"/>
                <a:gd name="connsiteX4266" fmla="*/ 2112533 w 6782340"/>
                <a:gd name="connsiteY4266" fmla="*/ 3408906 h 8887549"/>
                <a:gd name="connsiteX4267" fmla="*/ 2103031 w 6782340"/>
                <a:gd name="connsiteY4267" fmla="*/ 3418431 h 8887549"/>
                <a:gd name="connsiteX4268" fmla="*/ 2093484 w 6782340"/>
                <a:gd name="connsiteY4268" fmla="*/ 3408906 h 8887549"/>
                <a:gd name="connsiteX4269" fmla="*/ 2103031 w 6782340"/>
                <a:gd name="connsiteY4269" fmla="*/ 3399381 h 8887549"/>
                <a:gd name="connsiteX4270" fmla="*/ 1780973 w 6782340"/>
                <a:gd name="connsiteY4270" fmla="*/ 3399381 h 8887549"/>
                <a:gd name="connsiteX4271" fmla="*/ 1790498 w 6782340"/>
                <a:gd name="connsiteY4271" fmla="*/ 3408906 h 8887549"/>
                <a:gd name="connsiteX4272" fmla="*/ 1780973 w 6782340"/>
                <a:gd name="connsiteY4272" fmla="*/ 3418431 h 8887549"/>
                <a:gd name="connsiteX4273" fmla="*/ 1771436 w 6782340"/>
                <a:gd name="connsiteY4273" fmla="*/ 3408906 h 8887549"/>
                <a:gd name="connsiteX4274" fmla="*/ 1780973 w 6782340"/>
                <a:gd name="connsiteY4274" fmla="*/ 3399381 h 8887549"/>
                <a:gd name="connsiteX4275" fmla="*/ 1458931 w 6782340"/>
                <a:gd name="connsiteY4275" fmla="*/ 3399381 h 8887549"/>
                <a:gd name="connsiteX4276" fmla="*/ 1468456 w 6782340"/>
                <a:gd name="connsiteY4276" fmla="*/ 3408906 h 8887549"/>
                <a:gd name="connsiteX4277" fmla="*/ 1458931 w 6782340"/>
                <a:gd name="connsiteY4277" fmla="*/ 3418431 h 8887549"/>
                <a:gd name="connsiteX4278" fmla="*/ 1449406 w 6782340"/>
                <a:gd name="connsiteY4278" fmla="*/ 3408906 h 8887549"/>
                <a:gd name="connsiteX4279" fmla="*/ 1458931 w 6782340"/>
                <a:gd name="connsiteY4279" fmla="*/ 3399381 h 8887549"/>
                <a:gd name="connsiteX4280" fmla="*/ 1136861 w 6782340"/>
                <a:gd name="connsiteY4280" fmla="*/ 3399381 h 8887549"/>
                <a:gd name="connsiteX4281" fmla="*/ 1146386 w 6782340"/>
                <a:gd name="connsiteY4281" fmla="*/ 3408906 h 8887549"/>
                <a:gd name="connsiteX4282" fmla="*/ 1136861 w 6782340"/>
                <a:gd name="connsiteY4282" fmla="*/ 3418431 h 8887549"/>
                <a:gd name="connsiteX4283" fmla="*/ 1127336 w 6782340"/>
                <a:gd name="connsiteY4283" fmla="*/ 3408906 h 8887549"/>
                <a:gd name="connsiteX4284" fmla="*/ 1136861 w 6782340"/>
                <a:gd name="connsiteY4284" fmla="*/ 3399381 h 8887549"/>
                <a:gd name="connsiteX4285" fmla="*/ 814791 w 6782340"/>
                <a:gd name="connsiteY4285" fmla="*/ 3399381 h 8887549"/>
                <a:gd name="connsiteX4286" fmla="*/ 824315 w 6782340"/>
                <a:gd name="connsiteY4286" fmla="*/ 3408906 h 8887549"/>
                <a:gd name="connsiteX4287" fmla="*/ 814791 w 6782340"/>
                <a:gd name="connsiteY4287" fmla="*/ 3418431 h 8887549"/>
                <a:gd name="connsiteX4288" fmla="*/ 805276 w 6782340"/>
                <a:gd name="connsiteY4288" fmla="*/ 3408906 h 8887549"/>
                <a:gd name="connsiteX4289" fmla="*/ 814791 w 6782340"/>
                <a:gd name="connsiteY4289" fmla="*/ 3399381 h 8887549"/>
                <a:gd name="connsiteX4290" fmla="*/ 492715 w 6782340"/>
                <a:gd name="connsiteY4290" fmla="*/ 3399381 h 8887549"/>
                <a:gd name="connsiteX4291" fmla="*/ 502240 w 6782340"/>
                <a:gd name="connsiteY4291" fmla="*/ 3408906 h 8887549"/>
                <a:gd name="connsiteX4292" fmla="*/ 492715 w 6782340"/>
                <a:gd name="connsiteY4292" fmla="*/ 3418431 h 8887549"/>
                <a:gd name="connsiteX4293" fmla="*/ 483190 w 6782340"/>
                <a:gd name="connsiteY4293" fmla="*/ 3408906 h 8887549"/>
                <a:gd name="connsiteX4294" fmla="*/ 492715 w 6782340"/>
                <a:gd name="connsiteY4294" fmla="*/ 3399381 h 8887549"/>
                <a:gd name="connsiteX4295" fmla="*/ 170657 w 6782340"/>
                <a:gd name="connsiteY4295" fmla="*/ 3399381 h 8887549"/>
                <a:gd name="connsiteX4296" fmla="*/ 180182 w 6782340"/>
                <a:gd name="connsiteY4296" fmla="*/ 3408906 h 8887549"/>
                <a:gd name="connsiteX4297" fmla="*/ 170657 w 6782340"/>
                <a:gd name="connsiteY4297" fmla="*/ 3418431 h 8887549"/>
                <a:gd name="connsiteX4298" fmla="*/ 161134 w 6782340"/>
                <a:gd name="connsiteY4298" fmla="*/ 3408906 h 8887549"/>
                <a:gd name="connsiteX4299" fmla="*/ 170657 w 6782340"/>
                <a:gd name="connsiteY4299" fmla="*/ 3399381 h 8887549"/>
                <a:gd name="connsiteX4300" fmla="*/ 6611784 w 6782340"/>
                <a:gd name="connsiteY4300" fmla="*/ 3197594 h 8887549"/>
                <a:gd name="connsiteX4301" fmla="*/ 6621309 w 6782340"/>
                <a:gd name="connsiteY4301" fmla="*/ 3207119 h 8887549"/>
                <a:gd name="connsiteX4302" fmla="*/ 6611784 w 6782340"/>
                <a:gd name="connsiteY4302" fmla="*/ 3216644 h 8887549"/>
                <a:gd name="connsiteX4303" fmla="*/ 6602259 w 6782340"/>
                <a:gd name="connsiteY4303" fmla="*/ 3207119 h 8887549"/>
                <a:gd name="connsiteX4304" fmla="*/ 6611784 w 6782340"/>
                <a:gd name="connsiteY4304" fmla="*/ 3197594 h 8887549"/>
                <a:gd name="connsiteX4305" fmla="*/ 6289722 w 6782340"/>
                <a:gd name="connsiteY4305" fmla="*/ 3197594 h 8887549"/>
                <a:gd name="connsiteX4306" fmla="*/ 6299247 w 6782340"/>
                <a:gd name="connsiteY4306" fmla="*/ 3207119 h 8887549"/>
                <a:gd name="connsiteX4307" fmla="*/ 6289722 w 6782340"/>
                <a:gd name="connsiteY4307" fmla="*/ 3216644 h 8887549"/>
                <a:gd name="connsiteX4308" fmla="*/ 6280197 w 6782340"/>
                <a:gd name="connsiteY4308" fmla="*/ 3207119 h 8887549"/>
                <a:gd name="connsiteX4309" fmla="*/ 6289722 w 6782340"/>
                <a:gd name="connsiteY4309" fmla="*/ 3197594 h 8887549"/>
                <a:gd name="connsiteX4310" fmla="*/ 5967661 w 6782340"/>
                <a:gd name="connsiteY4310" fmla="*/ 3197594 h 8887549"/>
                <a:gd name="connsiteX4311" fmla="*/ 5977186 w 6782340"/>
                <a:gd name="connsiteY4311" fmla="*/ 3207119 h 8887549"/>
                <a:gd name="connsiteX4312" fmla="*/ 5967661 w 6782340"/>
                <a:gd name="connsiteY4312" fmla="*/ 3216644 h 8887549"/>
                <a:gd name="connsiteX4313" fmla="*/ 5958136 w 6782340"/>
                <a:gd name="connsiteY4313" fmla="*/ 3207119 h 8887549"/>
                <a:gd name="connsiteX4314" fmla="*/ 5967661 w 6782340"/>
                <a:gd name="connsiteY4314" fmla="*/ 3197594 h 8887549"/>
                <a:gd name="connsiteX4315" fmla="*/ 5645600 w 6782340"/>
                <a:gd name="connsiteY4315" fmla="*/ 3197594 h 8887549"/>
                <a:gd name="connsiteX4316" fmla="*/ 5655125 w 6782340"/>
                <a:gd name="connsiteY4316" fmla="*/ 3207119 h 8887549"/>
                <a:gd name="connsiteX4317" fmla="*/ 5645600 w 6782340"/>
                <a:gd name="connsiteY4317" fmla="*/ 3216644 h 8887549"/>
                <a:gd name="connsiteX4318" fmla="*/ 5636075 w 6782340"/>
                <a:gd name="connsiteY4318" fmla="*/ 3207119 h 8887549"/>
                <a:gd name="connsiteX4319" fmla="*/ 5645600 w 6782340"/>
                <a:gd name="connsiteY4319" fmla="*/ 3197594 h 8887549"/>
                <a:gd name="connsiteX4320" fmla="*/ 5323538 w 6782340"/>
                <a:gd name="connsiteY4320" fmla="*/ 3197594 h 8887549"/>
                <a:gd name="connsiteX4321" fmla="*/ 5333063 w 6782340"/>
                <a:gd name="connsiteY4321" fmla="*/ 3207119 h 8887549"/>
                <a:gd name="connsiteX4322" fmla="*/ 5323538 w 6782340"/>
                <a:gd name="connsiteY4322" fmla="*/ 3216644 h 8887549"/>
                <a:gd name="connsiteX4323" fmla="*/ 5314013 w 6782340"/>
                <a:gd name="connsiteY4323" fmla="*/ 3207119 h 8887549"/>
                <a:gd name="connsiteX4324" fmla="*/ 5323538 w 6782340"/>
                <a:gd name="connsiteY4324" fmla="*/ 3197594 h 8887549"/>
                <a:gd name="connsiteX4325" fmla="*/ 5001476 w 6782340"/>
                <a:gd name="connsiteY4325" fmla="*/ 3197594 h 8887549"/>
                <a:gd name="connsiteX4326" fmla="*/ 5011001 w 6782340"/>
                <a:gd name="connsiteY4326" fmla="*/ 3207119 h 8887549"/>
                <a:gd name="connsiteX4327" fmla="*/ 5001476 w 6782340"/>
                <a:gd name="connsiteY4327" fmla="*/ 3216644 h 8887549"/>
                <a:gd name="connsiteX4328" fmla="*/ 4991951 w 6782340"/>
                <a:gd name="connsiteY4328" fmla="*/ 3207119 h 8887549"/>
                <a:gd name="connsiteX4329" fmla="*/ 5001476 w 6782340"/>
                <a:gd name="connsiteY4329" fmla="*/ 3197594 h 8887549"/>
                <a:gd name="connsiteX4330" fmla="*/ 4679415 w 6782340"/>
                <a:gd name="connsiteY4330" fmla="*/ 3197594 h 8887549"/>
                <a:gd name="connsiteX4331" fmla="*/ 4688940 w 6782340"/>
                <a:gd name="connsiteY4331" fmla="*/ 3207119 h 8887549"/>
                <a:gd name="connsiteX4332" fmla="*/ 4679415 w 6782340"/>
                <a:gd name="connsiteY4332" fmla="*/ 3216644 h 8887549"/>
                <a:gd name="connsiteX4333" fmla="*/ 4669890 w 6782340"/>
                <a:gd name="connsiteY4333" fmla="*/ 3207119 h 8887549"/>
                <a:gd name="connsiteX4334" fmla="*/ 4679415 w 6782340"/>
                <a:gd name="connsiteY4334" fmla="*/ 3197594 h 8887549"/>
                <a:gd name="connsiteX4335" fmla="*/ 4357353 w 6782340"/>
                <a:gd name="connsiteY4335" fmla="*/ 3197594 h 8887549"/>
                <a:gd name="connsiteX4336" fmla="*/ 4366878 w 6782340"/>
                <a:gd name="connsiteY4336" fmla="*/ 3207119 h 8887549"/>
                <a:gd name="connsiteX4337" fmla="*/ 4357353 w 6782340"/>
                <a:gd name="connsiteY4337" fmla="*/ 3216644 h 8887549"/>
                <a:gd name="connsiteX4338" fmla="*/ 4347828 w 6782340"/>
                <a:gd name="connsiteY4338" fmla="*/ 3207119 h 8887549"/>
                <a:gd name="connsiteX4339" fmla="*/ 4357353 w 6782340"/>
                <a:gd name="connsiteY4339" fmla="*/ 3197594 h 8887549"/>
                <a:gd name="connsiteX4340" fmla="*/ 4035292 w 6782340"/>
                <a:gd name="connsiteY4340" fmla="*/ 3197594 h 8887549"/>
                <a:gd name="connsiteX4341" fmla="*/ 4044817 w 6782340"/>
                <a:gd name="connsiteY4341" fmla="*/ 3207119 h 8887549"/>
                <a:gd name="connsiteX4342" fmla="*/ 4035292 w 6782340"/>
                <a:gd name="connsiteY4342" fmla="*/ 3216644 h 8887549"/>
                <a:gd name="connsiteX4343" fmla="*/ 4025767 w 6782340"/>
                <a:gd name="connsiteY4343" fmla="*/ 3207119 h 8887549"/>
                <a:gd name="connsiteX4344" fmla="*/ 4035292 w 6782340"/>
                <a:gd name="connsiteY4344" fmla="*/ 3197594 h 8887549"/>
                <a:gd name="connsiteX4345" fmla="*/ 3713231 w 6782340"/>
                <a:gd name="connsiteY4345" fmla="*/ 3197594 h 8887549"/>
                <a:gd name="connsiteX4346" fmla="*/ 3722756 w 6782340"/>
                <a:gd name="connsiteY4346" fmla="*/ 3207119 h 8887549"/>
                <a:gd name="connsiteX4347" fmla="*/ 3713231 w 6782340"/>
                <a:gd name="connsiteY4347" fmla="*/ 3216644 h 8887549"/>
                <a:gd name="connsiteX4348" fmla="*/ 3703706 w 6782340"/>
                <a:gd name="connsiteY4348" fmla="*/ 3207119 h 8887549"/>
                <a:gd name="connsiteX4349" fmla="*/ 3713231 w 6782340"/>
                <a:gd name="connsiteY4349" fmla="*/ 3197594 h 8887549"/>
                <a:gd name="connsiteX4350" fmla="*/ 3391188 w 6782340"/>
                <a:gd name="connsiteY4350" fmla="*/ 3197594 h 8887549"/>
                <a:gd name="connsiteX4351" fmla="*/ 3400713 w 6782340"/>
                <a:gd name="connsiteY4351" fmla="*/ 3207119 h 8887549"/>
                <a:gd name="connsiteX4352" fmla="*/ 3391188 w 6782340"/>
                <a:gd name="connsiteY4352" fmla="*/ 3216644 h 8887549"/>
                <a:gd name="connsiteX4353" fmla="*/ 3381815 w 6782340"/>
                <a:gd name="connsiteY4353" fmla="*/ 3207119 h 8887549"/>
                <a:gd name="connsiteX4354" fmla="*/ 3391188 w 6782340"/>
                <a:gd name="connsiteY4354" fmla="*/ 3197594 h 8887549"/>
                <a:gd name="connsiteX4355" fmla="*/ 3069176 w 6782340"/>
                <a:gd name="connsiteY4355" fmla="*/ 3197594 h 8887549"/>
                <a:gd name="connsiteX4356" fmla="*/ 3078693 w 6782340"/>
                <a:gd name="connsiteY4356" fmla="*/ 3207119 h 8887549"/>
                <a:gd name="connsiteX4357" fmla="*/ 3069176 w 6782340"/>
                <a:gd name="connsiteY4357" fmla="*/ 3216644 h 8887549"/>
                <a:gd name="connsiteX4358" fmla="*/ 3059652 w 6782340"/>
                <a:gd name="connsiteY4358" fmla="*/ 3207119 h 8887549"/>
                <a:gd name="connsiteX4359" fmla="*/ 3069176 w 6782340"/>
                <a:gd name="connsiteY4359" fmla="*/ 3197594 h 8887549"/>
                <a:gd name="connsiteX4360" fmla="*/ 2747156 w 6782340"/>
                <a:gd name="connsiteY4360" fmla="*/ 3197594 h 8887549"/>
                <a:gd name="connsiteX4361" fmla="*/ 2756681 w 6782340"/>
                <a:gd name="connsiteY4361" fmla="*/ 3207119 h 8887549"/>
                <a:gd name="connsiteX4362" fmla="*/ 2747156 w 6782340"/>
                <a:gd name="connsiteY4362" fmla="*/ 3216644 h 8887549"/>
                <a:gd name="connsiteX4363" fmla="*/ 2737631 w 6782340"/>
                <a:gd name="connsiteY4363" fmla="*/ 3207119 h 8887549"/>
                <a:gd name="connsiteX4364" fmla="*/ 2747156 w 6782340"/>
                <a:gd name="connsiteY4364" fmla="*/ 3197594 h 8887549"/>
                <a:gd name="connsiteX4365" fmla="*/ 2425064 w 6782340"/>
                <a:gd name="connsiteY4365" fmla="*/ 3197594 h 8887549"/>
                <a:gd name="connsiteX4366" fmla="*/ 2434585 w 6782340"/>
                <a:gd name="connsiteY4366" fmla="*/ 3207119 h 8887549"/>
                <a:gd name="connsiteX4367" fmla="*/ 2425064 w 6782340"/>
                <a:gd name="connsiteY4367" fmla="*/ 3216644 h 8887549"/>
                <a:gd name="connsiteX4368" fmla="*/ 2415540 w 6782340"/>
                <a:gd name="connsiteY4368" fmla="*/ 3207119 h 8887549"/>
                <a:gd name="connsiteX4369" fmla="*/ 2425064 w 6782340"/>
                <a:gd name="connsiteY4369" fmla="*/ 3197594 h 8887549"/>
                <a:gd name="connsiteX4370" fmla="*/ 2103033 w 6782340"/>
                <a:gd name="connsiteY4370" fmla="*/ 3197594 h 8887549"/>
                <a:gd name="connsiteX4371" fmla="*/ 2112534 w 6782340"/>
                <a:gd name="connsiteY4371" fmla="*/ 3207119 h 8887549"/>
                <a:gd name="connsiteX4372" fmla="*/ 2103033 w 6782340"/>
                <a:gd name="connsiteY4372" fmla="*/ 3216644 h 8887549"/>
                <a:gd name="connsiteX4373" fmla="*/ 2093486 w 6782340"/>
                <a:gd name="connsiteY4373" fmla="*/ 3207119 h 8887549"/>
                <a:gd name="connsiteX4374" fmla="*/ 2103033 w 6782340"/>
                <a:gd name="connsiteY4374" fmla="*/ 3197594 h 8887549"/>
                <a:gd name="connsiteX4375" fmla="*/ 1780975 w 6782340"/>
                <a:gd name="connsiteY4375" fmla="*/ 3197594 h 8887549"/>
                <a:gd name="connsiteX4376" fmla="*/ 1790501 w 6782340"/>
                <a:gd name="connsiteY4376" fmla="*/ 3207119 h 8887549"/>
                <a:gd name="connsiteX4377" fmla="*/ 1780975 w 6782340"/>
                <a:gd name="connsiteY4377" fmla="*/ 3216644 h 8887549"/>
                <a:gd name="connsiteX4378" fmla="*/ 1771436 w 6782340"/>
                <a:gd name="connsiteY4378" fmla="*/ 3207119 h 8887549"/>
                <a:gd name="connsiteX4379" fmla="*/ 1780975 w 6782340"/>
                <a:gd name="connsiteY4379" fmla="*/ 3197594 h 8887549"/>
                <a:gd name="connsiteX4380" fmla="*/ 1458933 w 6782340"/>
                <a:gd name="connsiteY4380" fmla="*/ 3197594 h 8887549"/>
                <a:gd name="connsiteX4381" fmla="*/ 1468458 w 6782340"/>
                <a:gd name="connsiteY4381" fmla="*/ 3207119 h 8887549"/>
                <a:gd name="connsiteX4382" fmla="*/ 1458933 w 6782340"/>
                <a:gd name="connsiteY4382" fmla="*/ 3216644 h 8887549"/>
                <a:gd name="connsiteX4383" fmla="*/ 1449408 w 6782340"/>
                <a:gd name="connsiteY4383" fmla="*/ 3207119 h 8887549"/>
                <a:gd name="connsiteX4384" fmla="*/ 1458933 w 6782340"/>
                <a:gd name="connsiteY4384" fmla="*/ 3197594 h 8887549"/>
                <a:gd name="connsiteX4385" fmla="*/ 1136864 w 6782340"/>
                <a:gd name="connsiteY4385" fmla="*/ 3197594 h 8887549"/>
                <a:gd name="connsiteX4386" fmla="*/ 1146390 w 6782340"/>
                <a:gd name="connsiteY4386" fmla="*/ 3207119 h 8887549"/>
                <a:gd name="connsiteX4387" fmla="*/ 1136864 w 6782340"/>
                <a:gd name="connsiteY4387" fmla="*/ 3216644 h 8887549"/>
                <a:gd name="connsiteX4388" fmla="*/ 1127338 w 6782340"/>
                <a:gd name="connsiteY4388" fmla="*/ 3207119 h 8887549"/>
                <a:gd name="connsiteX4389" fmla="*/ 1136864 w 6782340"/>
                <a:gd name="connsiteY4389" fmla="*/ 3197594 h 8887549"/>
                <a:gd name="connsiteX4390" fmla="*/ 814793 w 6782340"/>
                <a:gd name="connsiteY4390" fmla="*/ 3197594 h 8887549"/>
                <a:gd name="connsiteX4391" fmla="*/ 824315 w 6782340"/>
                <a:gd name="connsiteY4391" fmla="*/ 3207119 h 8887549"/>
                <a:gd name="connsiteX4392" fmla="*/ 814793 w 6782340"/>
                <a:gd name="connsiteY4392" fmla="*/ 3216644 h 8887549"/>
                <a:gd name="connsiteX4393" fmla="*/ 805277 w 6782340"/>
                <a:gd name="connsiteY4393" fmla="*/ 3207119 h 8887549"/>
                <a:gd name="connsiteX4394" fmla="*/ 814793 w 6782340"/>
                <a:gd name="connsiteY4394" fmla="*/ 3197594 h 8887549"/>
                <a:gd name="connsiteX4395" fmla="*/ 492717 w 6782340"/>
                <a:gd name="connsiteY4395" fmla="*/ 3197594 h 8887549"/>
                <a:gd name="connsiteX4396" fmla="*/ 502242 w 6782340"/>
                <a:gd name="connsiteY4396" fmla="*/ 3207119 h 8887549"/>
                <a:gd name="connsiteX4397" fmla="*/ 492717 w 6782340"/>
                <a:gd name="connsiteY4397" fmla="*/ 3216644 h 8887549"/>
                <a:gd name="connsiteX4398" fmla="*/ 483192 w 6782340"/>
                <a:gd name="connsiteY4398" fmla="*/ 3207119 h 8887549"/>
                <a:gd name="connsiteX4399" fmla="*/ 492717 w 6782340"/>
                <a:gd name="connsiteY4399" fmla="*/ 3197594 h 8887549"/>
                <a:gd name="connsiteX4400" fmla="*/ 170659 w 6782340"/>
                <a:gd name="connsiteY4400" fmla="*/ 3197594 h 8887549"/>
                <a:gd name="connsiteX4401" fmla="*/ 180184 w 6782340"/>
                <a:gd name="connsiteY4401" fmla="*/ 3207119 h 8887549"/>
                <a:gd name="connsiteX4402" fmla="*/ 170659 w 6782340"/>
                <a:gd name="connsiteY4402" fmla="*/ 3216644 h 8887549"/>
                <a:gd name="connsiteX4403" fmla="*/ 161136 w 6782340"/>
                <a:gd name="connsiteY4403" fmla="*/ 3207119 h 8887549"/>
                <a:gd name="connsiteX4404" fmla="*/ 170659 w 6782340"/>
                <a:gd name="connsiteY4404" fmla="*/ 3197594 h 8887549"/>
                <a:gd name="connsiteX4405" fmla="*/ 6772815 w 6782340"/>
                <a:gd name="connsiteY4405" fmla="*/ 3115836 h 8887549"/>
                <a:gd name="connsiteX4406" fmla="*/ 6782340 w 6782340"/>
                <a:gd name="connsiteY4406" fmla="*/ 3125361 h 8887549"/>
                <a:gd name="connsiteX4407" fmla="*/ 6772815 w 6782340"/>
                <a:gd name="connsiteY4407" fmla="*/ 3134886 h 8887549"/>
                <a:gd name="connsiteX4408" fmla="*/ 6763290 w 6782340"/>
                <a:gd name="connsiteY4408" fmla="*/ 3125361 h 8887549"/>
                <a:gd name="connsiteX4409" fmla="*/ 6772815 w 6782340"/>
                <a:gd name="connsiteY4409" fmla="*/ 3115836 h 8887549"/>
                <a:gd name="connsiteX4410" fmla="*/ 6450754 w 6782340"/>
                <a:gd name="connsiteY4410" fmla="*/ 3115836 h 8887549"/>
                <a:gd name="connsiteX4411" fmla="*/ 6460279 w 6782340"/>
                <a:gd name="connsiteY4411" fmla="*/ 3125361 h 8887549"/>
                <a:gd name="connsiteX4412" fmla="*/ 6450754 w 6782340"/>
                <a:gd name="connsiteY4412" fmla="*/ 3134886 h 8887549"/>
                <a:gd name="connsiteX4413" fmla="*/ 6441229 w 6782340"/>
                <a:gd name="connsiteY4413" fmla="*/ 3125361 h 8887549"/>
                <a:gd name="connsiteX4414" fmla="*/ 6450754 w 6782340"/>
                <a:gd name="connsiteY4414" fmla="*/ 3115836 h 8887549"/>
                <a:gd name="connsiteX4415" fmla="*/ 6128692 w 6782340"/>
                <a:gd name="connsiteY4415" fmla="*/ 3115836 h 8887549"/>
                <a:gd name="connsiteX4416" fmla="*/ 6138217 w 6782340"/>
                <a:gd name="connsiteY4416" fmla="*/ 3125361 h 8887549"/>
                <a:gd name="connsiteX4417" fmla="*/ 6128692 w 6782340"/>
                <a:gd name="connsiteY4417" fmla="*/ 3134886 h 8887549"/>
                <a:gd name="connsiteX4418" fmla="*/ 6119167 w 6782340"/>
                <a:gd name="connsiteY4418" fmla="*/ 3125361 h 8887549"/>
                <a:gd name="connsiteX4419" fmla="*/ 6128692 w 6782340"/>
                <a:gd name="connsiteY4419" fmla="*/ 3115836 h 8887549"/>
                <a:gd name="connsiteX4420" fmla="*/ 5806630 w 6782340"/>
                <a:gd name="connsiteY4420" fmla="*/ 3115836 h 8887549"/>
                <a:gd name="connsiteX4421" fmla="*/ 5816155 w 6782340"/>
                <a:gd name="connsiteY4421" fmla="*/ 3125361 h 8887549"/>
                <a:gd name="connsiteX4422" fmla="*/ 5806630 w 6782340"/>
                <a:gd name="connsiteY4422" fmla="*/ 3134886 h 8887549"/>
                <a:gd name="connsiteX4423" fmla="*/ 5797105 w 6782340"/>
                <a:gd name="connsiteY4423" fmla="*/ 3125361 h 8887549"/>
                <a:gd name="connsiteX4424" fmla="*/ 5806630 w 6782340"/>
                <a:gd name="connsiteY4424" fmla="*/ 3115836 h 8887549"/>
                <a:gd name="connsiteX4425" fmla="*/ 5484569 w 6782340"/>
                <a:gd name="connsiteY4425" fmla="*/ 3115836 h 8887549"/>
                <a:gd name="connsiteX4426" fmla="*/ 5494094 w 6782340"/>
                <a:gd name="connsiteY4426" fmla="*/ 3125361 h 8887549"/>
                <a:gd name="connsiteX4427" fmla="*/ 5484569 w 6782340"/>
                <a:gd name="connsiteY4427" fmla="*/ 3134886 h 8887549"/>
                <a:gd name="connsiteX4428" fmla="*/ 5475044 w 6782340"/>
                <a:gd name="connsiteY4428" fmla="*/ 3125361 h 8887549"/>
                <a:gd name="connsiteX4429" fmla="*/ 5484569 w 6782340"/>
                <a:gd name="connsiteY4429" fmla="*/ 3115836 h 8887549"/>
                <a:gd name="connsiteX4430" fmla="*/ 5162507 w 6782340"/>
                <a:gd name="connsiteY4430" fmla="*/ 3115836 h 8887549"/>
                <a:gd name="connsiteX4431" fmla="*/ 5172032 w 6782340"/>
                <a:gd name="connsiteY4431" fmla="*/ 3125361 h 8887549"/>
                <a:gd name="connsiteX4432" fmla="*/ 5162507 w 6782340"/>
                <a:gd name="connsiteY4432" fmla="*/ 3134886 h 8887549"/>
                <a:gd name="connsiteX4433" fmla="*/ 5152982 w 6782340"/>
                <a:gd name="connsiteY4433" fmla="*/ 3125361 h 8887549"/>
                <a:gd name="connsiteX4434" fmla="*/ 5162507 w 6782340"/>
                <a:gd name="connsiteY4434" fmla="*/ 3115836 h 8887549"/>
                <a:gd name="connsiteX4435" fmla="*/ 4840446 w 6782340"/>
                <a:gd name="connsiteY4435" fmla="*/ 3115836 h 8887549"/>
                <a:gd name="connsiteX4436" fmla="*/ 4849971 w 6782340"/>
                <a:gd name="connsiteY4436" fmla="*/ 3125361 h 8887549"/>
                <a:gd name="connsiteX4437" fmla="*/ 4840446 w 6782340"/>
                <a:gd name="connsiteY4437" fmla="*/ 3134886 h 8887549"/>
                <a:gd name="connsiteX4438" fmla="*/ 4830921 w 6782340"/>
                <a:gd name="connsiteY4438" fmla="*/ 3125361 h 8887549"/>
                <a:gd name="connsiteX4439" fmla="*/ 4840446 w 6782340"/>
                <a:gd name="connsiteY4439" fmla="*/ 3115836 h 8887549"/>
                <a:gd name="connsiteX4440" fmla="*/ 4518385 w 6782340"/>
                <a:gd name="connsiteY4440" fmla="*/ 3115836 h 8887549"/>
                <a:gd name="connsiteX4441" fmla="*/ 4527910 w 6782340"/>
                <a:gd name="connsiteY4441" fmla="*/ 3125361 h 8887549"/>
                <a:gd name="connsiteX4442" fmla="*/ 4518385 w 6782340"/>
                <a:gd name="connsiteY4442" fmla="*/ 3134886 h 8887549"/>
                <a:gd name="connsiteX4443" fmla="*/ 4508860 w 6782340"/>
                <a:gd name="connsiteY4443" fmla="*/ 3125361 h 8887549"/>
                <a:gd name="connsiteX4444" fmla="*/ 4518385 w 6782340"/>
                <a:gd name="connsiteY4444" fmla="*/ 3115836 h 8887549"/>
                <a:gd name="connsiteX4445" fmla="*/ 4196323 w 6782340"/>
                <a:gd name="connsiteY4445" fmla="*/ 3115836 h 8887549"/>
                <a:gd name="connsiteX4446" fmla="*/ 4205848 w 6782340"/>
                <a:gd name="connsiteY4446" fmla="*/ 3125361 h 8887549"/>
                <a:gd name="connsiteX4447" fmla="*/ 4196323 w 6782340"/>
                <a:gd name="connsiteY4447" fmla="*/ 3134886 h 8887549"/>
                <a:gd name="connsiteX4448" fmla="*/ 4186798 w 6782340"/>
                <a:gd name="connsiteY4448" fmla="*/ 3125361 h 8887549"/>
                <a:gd name="connsiteX4449" fmla="*/ 4196323 w 6782340"/>
                <a:gd name="connsiteY4449" fmla="*/ 3115836 h 8887549"/>
                <a:gd name="connsiteX4450" fmla="*/ 3874261 w 6782340"/>
                <a:gd name="connsiteY4450" fmla="*/ 3115836 h 8887549"/>
                <a:gd name="connsiteX4451" fmla="*/ 3883786 w 6782340"/>
                <a:gd name="connsiteY4451" fmla="*/ 3125361 h 8887549"/>
                <a:gd name="connsiteX4452" fmla="*/ 3874261 w 6782340"/>
                <a:gd name="connsiteY4452" fmla="*/ 3134886 h 8887549"/>
                <a:gd name="connsiteX4453" fmla="*/ 3864736 w 6782340"/>
                <a:gd name="connsiteY4453" fmla="*/ 3125361 h 8887549"/>
                <a:gd name="connsiteX4454" fmla="*/ 3874261 w 6782340"/>
                <a:gd name="connsiteY4454" fmla="*/ 3115836 h 8887549"/>
                <a:gd name="connsiteX4455" fmla="*/ 3552200 w 6782340"/>
                <a:gd name="connsiteY4455" fmla="*/ 3115836 h 8887549"/>
                <a:gd name="connsiteX4456" fmla="*/ 3561725 w 6782340"/>
                <a:gd name="connsiteY4456" fmla="*/ 3125361 h 8887549"/>
                <a:gd name="connsiteX4457" fmla="*/ 3552200 w 6782340"/>
                <a:gd name="connsiteY4457" fmla="*/ 3134886 h 8887549"/>
                <a:gd name="connsiteX4458" fmla="*/ 3542675 w 6782340"/>
                <a:gd name="connsiteY4458" fmla="*/ 3125361 h 8887549"/>
                <a:gd name="connsiteX4459" fmla="*/ 3552200 w 6782340"/>
                <a:gd name="connsiteY4459" fmla="*/ 3115836 h 8887549"/>
                <a:gd name="connsiteX4460" fmla="*/ 3230140 w 6782340"/>
                <a:gd name="connsiteY4460" fmla="*/ 3115836 h 8887549"/>
                <a:gd name="connsiteX4461" fmla="*/ 3239665 w 6782340"/>
                <a:gd name="connsiteY4461" fmla="*/ 3125361 h 8887549"/>
                <a:gd name="connsiteX4462" fmla="*/ 3230140 w 6782340"/>
                <a:gd name="connsiteY4462" fmla="*/ 3134886 h 8887549"/>
                <a:gd name="connsiteX4463" fmla="*/ 3220615 w 6782340"/>
                <a:gd name="connsiteY4463" fmla="*/ 3125361 h 8887549"/>
                <a:gd name="connsiteX4464" fmla="*/ 3230140 w 6782340"/>
                <a:gd name="connsiteY4464" fmla="*/ 3115836 h 8887549"/>
                <a:gd name="connsiteX4465" fmla="*/ 2908125 w 6782340"/>
                <a:gd name="connsiteY4465" fmla="*/ 3115836 h 8887549"/>
                <a:gd name="connsiteX4466" fmla="*/ 2917650 w 6782340"/>
                <a:gd name="connsiteY4466" fmla="*/ 3125361 h 8887549"/>
                <a:gd name="connsiteX4467" fmla="*/ 2908125 w 6782340"/>
                <a:gd name="connsiteY4467" fmla="*/ 3134886 h 8887549"/>
                <a:gd name="connsiteX4468" fmla="*/ 2898599 w 6782340"/>
                <a:gd name="connsiteY4468" fmla="*/ 3125361 h 8887549"/>
                <a:gd name="connsiteX4469" fmla="*/ 2908125 w 6782340"/>
                <a:gd name="connsiteY4469" fmla="*/ 3115836 h 8887549"/>
                <a:gd name="connsiteX4470" fmla="*/ 2586055 w 6782340"/>
                <a:gd name="connsiteY4470" fmla="*/ 3115836 h 8887549"/>
                <a:gd name="connsiteX4471" fmla="*/ 2595582 w 6782340"/>
                <a:gd name="connsiteY4471" fmla="*/ 3125361 h 8887549"/>
                <a:gd name="connsiteX4472" fmla="*/ 2586055 w 6782340"/>
                <a:gd name="connsiteY4472" fmla="*/ 3134886 h 8887549"/>
                <a:gd name="connsiteX4473" fmla="*/ 2576529 w 6782340"/>
                <a:gd name="connsiteY4473" fmla="*/ 3125361 h 8887549"/>
                <a:gd name="connsiteX4474" fmla="*/ 2586055 w 6782340"/>
                <a:gd name="connsiteY4474" fmla="*/ 3115836 h 8887549"/>
                <a:gd name="connsiteX4475" fmla="*/ 2264001 w 6782340"/>
                <a:gd name="connsiteY4475" fmla="*/ 3115836 h 8887549"/>
                <a:gd name="connsiteX4476" fmla="*/ 2273526 w 6782340"/>
                <a:gd name="connsiteY4476" fmla="*/ 3125361 h 8887549"/>
                <a:gd name="connsiteX4477" fmla="*/ 2264001 w 6782340"/>
                <a:gd name="connsiteY4477" fmla="*/ 3134886 h 8887549"/>
                <a:gd name="connsiteX4478" fmla="*/ 2254476 w 6782340"/>
                <a:gd name="connsiteY4478" fmla="*/ 3125361 h 8887549"/>
                <a:gd name="connsiteX4479" fmla="*/ 2264001 w 6782340"/>
                <a:gd name="connsiteY4479" fmla="*/ 3115836 h 8887549"/>
                <a:gd name="connsiteX4480" fmla="*/ 1941941 w 6782340"/>
                <a:gd name="connsiteY4480" fmla="*/ 3115836 h 8887549"/>
                <a:gd name="connsiteX4481" fmla="*/ 1951467 w 6782340"/>
                <a:gd name="connsiteY4481" fmla="*/ 3125361 h 8887549"/>
                <a:gd name="connsiteX4482" fmla="*/ 1941941 w 6782340"/>
                <a:gd name="connsiteY4482" fmla="*/ 3134886 h 8887549"/>
                <a:gd name="connsiteX4483" fmla="*/ 1932417 w 6782340"/>
                <a:gd name="connsiteY4483" fmla="*/ 3125361 h 8887549"/>
                <a:gd name="connsiteX4484" fmla="*/ 1941941 w 6782340"/>
                <a:gd name="connsiteY4484" fmla="*/ 3115836 h 8887549"/>
                <a:gd name="connsiteX4485" fmla="*/ 1619885 w 6782340"/>
                <a:gd name="connsiteY4485" fmla="*/ 3115836 h 8887549"/>
                <a:gd name="connsiteX4486" fmla="*/ 1629411 w 6782340"/>
                <a:gd name="connsiteY4486" fmla="*/ 3125361 h 8887549"/>
                <a:gd name="connsiteX4487" fmla="*/ 1619885 w 6782340"/>
                <a:gd name="connsiteY4487" fmla="*/ 3134886 h 8887549"/>
                <a:gd name="connsiteX4488" fmla="*/ 1610361 w 6782340"/>
                <a:gd name="connsiteY4488" fmla="*/ 3125361 h 8887549"/>
                <a:gd name="connsiteX4489" fmla="*/ 1619885 w 6782340"/>
                <a:gd name="connsiteY4489" fmla="*/ 3115836 h 8887549"/>
                <a:gd name="connsiteX4490" fmla="*/ 1297819 w 6782340"/>
                <a:gd name="connsiteY4490" fmla="*/ 3115836 h 8887549"/>
                <a:gd name="connsiteX4491" fmla="*/ 1307344 w 6782340"/>
                <a:gd name="connsiteY4491" fmla="*/ 3125361 h 8887549"/>
                <a:gd name="connsiteX4492" fmla="*/ 1297819 w 6782340"/>
                <a:gd name="connsiteY4492" fmla="*/ 3134886 h 8887549"/>
                <a:gd name="connsiteX4493" fmla="*/ 1288294 w 6782340"/>
                <a:gd name="connsiteY4493" fmla="*/ 3125361 h 8887549"/>
                <a:gd name="connsiteX4494" fmla="*/ 1297819 w 6782340"/>
                <a:gd name="connsiteY4494" fmla="*/ 3115836 h 8887549"/>
                <a:gd name="connsiteX4495" fmla="*/ 975757 w 6782340"/>
                <a:gd name="connsiteY4495" fmla="*/ 3115836 h 8887549"/>
                <a:gd name="connsiteX4496" fmla="*/ 985282 w 6782340"/>
                <a:gd name="connsiteY4496" fmla="*/ 3125361 h 8887549"/>
                <a:gd name="connsiteX4497" fmla="*/ 975757 w 6782340"/>
                <a:gd name="connsiteY4497" fmla="*/ 3134886 h 8887549"/>
                <a:gd name="connsiteX4498" fmla="*/ 966232 w 6782340"/>
                <a:gd name="connsiteY4498" fmla="*/ 3125361 h 8887549"/>
                <a:gd name="connsiteX4499" fmla="*/ 975757 w 6782340"/>
                <a:gd name="connsiteY4499" fmla="*/ 3115836 h 8887549"/>
                <a:gd name="connsiteX4500" fmla="*/ 653686 w 6782340"/>
                <a:gd name="connsiteY4500" fmla="*/ 3115836 h 8887549"/>
                <a:gd name="connsiteX4501" fmla="*/ 663211 w 6782340"/>
                <a:gd name="connsiteY4501" fmla="*/ 3125361 h 8887549"/>
                <a:gd name="connsiteX4502" fmla="*/ 653686 w 6782340"/>
                <a:gd name="connsiteY4502" fmla="*/ 3134886 h 8887549"/>
                <a:gd name="connsiteX4503" fmla="*/ 644161 w 6782340"/>
                <a:gd name="connsiteY4503" fmla="*/ 3125361 h 8887549"/>
                <a:gd name="connsiteX4504" fmla="*/ 653686 w 6782340"/>
                <a:gd name="connsiteY4504" fmla="*/ 3115836 h 8887549"/>
                <a:gd name="connsiteX4505" fmla="*/ 331626 w 6782340"/>
                <a:gd name="connsiteY4505" fmla="*/ 3115836 h 8887549"/>
                <a:gd name="connsiteX4506" fmla="*/ 341151 w 6782340"/>
                <a:gd name="connsiteY4506" fmla="*/ 3125361 h 8887549"/>
                <a:gd name="connsiteX4507" fmla="*/ 331626 w 6782340"/>
                <a:gd name="connsiteY4507" fmla="*/ 3134886 h 8887549"/>
                <a:gd name="connsiteX4508" fmla="*/ 322101 w 6782340"/>
                <a:gd name="connsiteY4508" fmla="*/ 3125361 h 8887549"/>
                <a:gd name="connsiteX4509" fmla="*/ 331626 w 6782340"/>
                <a:gd name="connsiteY4509" fmla="*/ 3115836 h 8887549"/>
                <a:gd name="connsiteX4510" fmla="*/ 9567 w 6782340"/>
                <a:gd name="connsiteY4510" fmla="*/ 3115836 h 8887549"/>
                <a:gd name="connsiteX4511" fmla="*/ 19092 w 6782340"/>
                <a:gd name="connsiteY4511" fmla="*/ 3125361 h 8887549"/>
                <a:gd name="connsiteX4512" fmla="*/ 9567 w 6782340"/>
                <a:gd name="connsiteY4512" fmla="*/ 3134886 h 8887549"/>
                <a:gd name="connsiteX4513" fmla="*/ 42 w 6782340"/>
                <a:gd name="connsiteY4513" fmla="*/ 3125361 h 8887549"/>
                <a:gd name="connsiteX4514" fmla="*/ 9567 w 6782340"/>
                <a:gd name="connsiteY4514" fmla="*/ 3115836 h 8887549"/>
                <a:gd name="connsiteX4515" fmla="*/ 6772815 w 6782340"/>
                <a:gd name="connsiteY4515" fmla="*/ 2914049 h 8887549"/>
                <a:gd name="connsiteX4516" fmla="*/ 6782340 w 6782340"/>
                <a:gd name="connsiteY4516" fmla="*/ 2923574 h 8887549"/>
                <a:gd name="connsiteX4517" fmla="*/ 6772815 w 6782340"/>
                <a:gd name="connsiteY4517" fmla="*/ 2933099 h 8887549"/>
                <a:gd name="connsiteX4518" fmla="*/ 6763290 w 6782340"/>
                <a:gd name="connsiteY4518" fmla="*/ 2923574 h 8887549"/>
                <a:gd name="connsiteX4519" fmla="*/ 6772815 w 6782340"/>
                <a:gd name="connsiteY4519" fmla="*/ 2914049 h 8887549"/>
                <a:gd name="connsiteX4520" fmla="*/ 6450754 w 6782340"/>
                <a:gd name="connsiteY4520" fmla="*/ 2914049 h 8887549"/>
                <a:gd name="connsiteX4521" fmla="*/ 6460279 w 6782340"/>
                <a:gd name="connsiteY4521" fmla="*/ 2923574 h 8887549"/>
                <a:gd name="connsiteX4522" fmla="*/ 6450754 w 6782340"/>
                <a:gd name="connsiteY4522" fmla="*/ 2933099 h 8887549"/>
                <a:gd name="connsiteX4523" fmla="*/ 6441229 w 6782340"/>
                <a:gd name="connsiteY4523" fmla="*/ 2923574 h 8887549"/>
                <a:gd name="connsiteX4524" fmla="*/ 6450754 w 6782340"/>
                <a:gd name="connsiteY4524" fmla="*/ 2914049 h 8887549"/>
                <a:gd name="connsiteX4525" fmla="*/ 6128692 w 6782340"/>
                <a:gd name="connsiteY4525" fmla="*/ 2914049 h 8887549"/>
                <a:gd name="connsiteX4526" fmla="*/ 6138217 w 6782340"/>
                <a:gd name="connsiteY4526" fmla="*/ 2923574 h 8887549"/>
                <a:gd name="connsiteX4527" fmla="*/ 6128692 w 6782340"/>
                <a:gd name="connsiteY4527" fmla="*/ 2933099 h 8887549"/>
                <a:gd name="connsiteX4528" fmla="*/ 6119167 w 6782340"/>
                <a:gd name="connsiteY4528" fmla="*/ 2923574 h 8887549"/>
                <a:gd name="connsiteX4529" fmla="*/ 6128692 w 6782340"/>
                <a:gd name="connsiteY4529" fmla="*/ 2914049 h 8887549"/>
                <a:gd name="connsiteX4530" fmla="*/ 5806630 w 6782340"/>
                <a:gd name="connsiteY4530" fmla="*/ 2914049 h 8887549"/>
                <a:gd name="connsiteX4531" fmla="*/ 5816155 w 6782340"/>
                <a:gd name="connsiteY4531" fmla="*/ 2923574 h 8887549"/>
                <a:gd name="connsiteX4532" fmla="*/ 5806630 w 6782340"/>
                <a:gd name="connsiteY4532" fmla="*/ 2933099 h 8887549"/>
                <a:gd name="connsiteX4533" fmla="*/ 5797105 w 6782340"/>
                <a:gd name="connsiteY4533" fmla="*/ 2923574 h 8887549"/>
                <a:gd name="connsiteX4534" fmla="*/ 5806630 w 6782340"/>
                <a:gd name="connsiteY4534" fmla="*/ 2914049 h 8887549"/>
                <a:gd name="connsiteX4535" fmla="*/ 5484569 w 6782340"/>
                <a:gd name="connsiteY4535" fmla="*/ 2914049 h 8887549"/>
                <a:gd name="connsiteX4536" fmla="*/ 5494094 w 6782340"/>
                <a:gd name="connsiteY4536" fmla="*/ 2923574 h 8887549"/>
                <a:gd name="connsiteX4537" fmla="*/ 5484569 w 6782340"/>
                <a:gd name="connsiteY4537" fmla="*/ 2933099 h 8887549"/>
                <a:gd name="connsiteX4538" fmla="*/ 5475044 w 6782340"/>
                <a:gd name="connsiteY4538" fmla="*/ 2923574 h 8887549"/>
                <a:gd name="connsiteX4539" fmla="*/ 5484569 w 6782340"/>
                <a:gd name="connsiteY4539" fmla="*/ 2914049 h 8887549"/>
                <a:gd name="connsiteX4540" fmla="*/ 5162507 w 6782340"/>
                <a:gd name="connsiteY4540" fmla="*/ 2914049 h 8887549"/>
                <a:gd name="connsiteX4541" fmla="*/ 5172032 w 6782340"/>
                <a:gd name="connsiteY4541" fmla="*/ 2923574 h 8887549"/>
                <a:gd name="connsiteX4542" fmla="*/ 5162507 w 6782340"/>
                <a:gd name="connsiteY4542" fmla="*/ 2933099 h 8887549"/>
                <a:gd name="connsiteX4543" fmla="*/ 5152982 w 6782340"/>
                <a:gd name="connsiteY4543" fmla="*/ 2923574 h 8887549"/>
                <a:gd name="connsiteX4544" fmla="*/ 5162507 w 6782340"/>
                <a:gd name="connsiteY4544" fmla="*/ 2914049 h 8887549"/>
                <a:gd name="connsiteX4545" fmla="*/ 4840446 w 6782340"/>
                <a:gd name="connsiteY4545" fmla="*/ 2914049 h 8887549"/>
                <a:gd name="connsiteX4546" fmla="*/ 4849971 w 6782340"/>
                <a:gd name="connsiteY4546" fmla="*/ 2923574 h 8887549"/>
                <a:gd name="connsiteX4547" fmla="*/ 4840446 w 6782340"/>
                <a:gd name="connsiteY4547" fmla="*/ 2933099 h 8887549"/>
                <a:gd name="connsiteX4548" fmla="*/ 4830921 w 6782340"/>
                <a:gd name="connsiteY4548" fmla="*/ 2923574 h 8887549"/>
                <a:gd name="connsiteX4549" fmla="*/ 4840446 w 6782340"/>
                <a:gd name="connsiteY4549" fmla="*/ 2914049 h 8887549"/>
                <a:gd name="connsiteX4550" fmla="*/ 4518385 w 6782340"/>
                <a:gd name="connsiteY4550" fmla="*/ 2914049 h 8887549"/>
                <a:gd name="connsiteX4551" fmla="*/ 4527910 w 6782340"/>
                <a:gd name="connsiteY4551" fmla="*/ 2923574 h 8887549"/>
                <a:gd name="connsiteX4552" fmla="*/ 4518385 w 6782340"/>
                <a:gd name="connsiteY4552" fmla="*/ 2933099 h 8887549"/>
                <a:gd name="connsiteX4553" fmla="*/ 4508860 w 6782340"/>
                <a:gd name="connsiteY4553" fmla="*/ 2923574 h 8887549"/>
                <a:gd name="connsiteX4554" fmla="*/ 4518385 w 6782340"/>
                <a:gd name="connsiteY4554" fmla="*/ 2914049 h 8887549"/>
                <a:gd name="connsiteX4555" fmla="*/ 4196323 w 6782340"/>
                <a:gd name="connsiteY4555" fmla="*/ 2914049 h 8887549"/>
                <a:gd name="connsiteX4556" fmla="*/ 4205848 w 6782340"/>
                <a:gd name="connsiteY4556" fmla="*/ 2923574 h 8887549"/>
                <a:gd name="connsiteX4557" fmla="*/ 4196323 w 6782340"/>
                <a:gd name="connsiteY4557" fmla="*/ 2933099 h 8887549"/>
                <a:gd name="connsiteX4558" fmla="*/ 4186798 w 6782340"/>
                <a:gd name="connsiteY4558" fmla="*/ 2923574 h 8887549"/>
                <a:gd name="connsiteX4559" fmla="*/ 4196323 w 6782340"/>
                <a:gd name="connsiteY4559" fmla="*/ 2914049 h 8887549"/>
                <a:gd name="connsiteX4560" fmla="*/ 3874261 w 6782340"/>
                <a:gd name="connsiteY4560" fmla="*/ 2914049 h 8887549"/>
                <a:gd name="connsiteX4561" fmla="*/ 3883786 w 6782340"/>
                <a:gd name="connsiteY4561" fmla="*/ 2923574 h 8887549"/>
                <a:gd name="connsiteX4562" fmla="*/ 3874261 w 6782340"/>
                <a:gd name="connsiteY4562" fmla="*/ 2933099 h 8887549"/>
                <a:gd name="connsiteX4563" fmla="*/ 3864736 w 6782340"/>
                <a:gd name="connsiteY4563" fmla="*/ 2923574 h 8887549"/>
                <a:gd name="connsiteX4564" fmla="*/ 3874261 w 6782340"/>
                <a:gd name="connsiteY4564" fmla="*/ 2914049 h 8887549"/>
                <a:gd name="connsiteX4565" fmla="*/ 3552200 w 6782340"/>
                <a:gd name="connsiteY4565" fmla="*/ 2914049 h 8887549"/>
                <a:gd name="connsiteX4566" fmla="*/ 3561725 w 6782340"/>
                <a:gd name="connsiteY4566" fmla="*/ 2923574 h 8887549"/>
                <a:gd name="connsiteX4567" fmla="*/ 3552200 w 6782340"/>
                <a:gd name="connsiteY4567" fmla="*/ 2933099 h 8887549"/>
                <a:gd name="connsiteX4568" fmla="*/ 3542675 w 6782340"/>
                <a:gd name="connsiteY4568" fmla="*/ 2923574 h 8887549"/>
                <a:gd name="connsiteX4569" fmla="*/ 3552200 w 6782340"/>
                <a:gd name="connsiteY4569" fmla="*/ 2914049 h 8887549"/>
                <a:gd name="connsiteX4570" fmla="*/ 3230140 w 6782340"/>
                <a:gd name="connsiteY4570" fmla="*/ 2914049 h 8887549"/>
                <a:gd name="connsiteX4571" fmla="*/ 3239665 w 6782340"/>
                <a:gd name="connsiteY4571" fmla="*/ 2923574 h 8887549"/>
                <a:gd name="connsiteX4572" fmla="*/ 3230140 w 6782340"/>
                <a:gd name="connsiteY4572" fmla="*/ 2933099 h 8887549"/>
                <a:gd name="connsiteX4573" fmla="*/ 3220615 w 6782340"/>
                <a:gd name="connsiteY4573" fmla="*/ 2923574 h 8887549"/>
                <a:gd name="connsiteX4574" fmla="*/ 3230140 w 6782340"/>
                <a:gd name="connsiteY4574" fmla="*/ 2914049 h 8887549"/>
                <a:gd name="connsiteX4575" fmla="*/ 2908127 w 6782340"/>
                <a:gd name="connsiteY4575" fmla="*/ 2914049 h 8887549"/>
                <a:gd name="connsiteX4576" fmla="*/ 2917653 w 6782340"/>
                <a:gd name="connsiteY4576" fmla="*/ 2923574 h 8887549"/>
                <a:gd name="connsiteX4577" fmla="*/ 2908127 w 6782340"/>
                <a:gd name="connsiteY4577" fmla="*/ 2933099 h 8887549"/>
                <a:gd name="connsiteX4578" fmla="*/ 2898602 w 6782340"/>
                <a:gd name="connsiteY4578" fmla="*/ 2923574 h 8887549"/>
                <a:gd name="connsiteX4579" fmla="*/ 2908127 w 6782340"/>
                <a:gd name="connsiteY4579" fmla="*/ 2914049 h 8887549"/>
                <a:gd name="connsiteX4580" fmla="*/ 2586056 w 6782340"/>
                <a:gd name="connsiteY4580" fmla="*/ 2914049 h 8887549"/>
                <a:gd name="connsiteX4581" fmla="*/ 2595584 w 6782340"/>
                <a:gd name="connsiteY4581" fmla="*/ 2923574 h 8887549"/>
                <a:gd name="connsiteX4582" fmla="*/ 2586056 w 6782340"/>
                <a:gd name="connsiteY4582" fmla="*/ 2933099 h 8887549"/>
                <a:gd name="connsiteX4583" fmla="*/ 2576531 w 6782340"/>
                <a:gd name="connsiteY4583" fmla="*/ 2923574 h 8887549"/>
                <a:gd name="connsiteX4584" fmla="*/ 2586056 w 6782340"/>
                <a:gd name="connsiteY4584" fmla="*/ 2914049 h 8887549"/>
                <a:gd name="connsiteX4585" fmla="*/ 2264004 w 6782340"/>
                <a:gd name="connsiteY4585" fmla="*/ 2914049 h 8887549"/>
                <a:gd name="connsiteX4586" fmla="*/ 2273528 w 6782340"/>
                <a:gd name="connsiteY4586" fmla="*/ 2923574 h 8887549"/>
                <a:gd name="connsiteX4587" fmla="*/ 2264004 w 6782340"/>
                <a:gd name="connsiteY4587" fmla="*/ 2933099 h 8887549"/>
                <a:gd name="connsiteX4588" fmla="*/ 2254478 w 6782340"/>
                <a:gd name="connsiteY4588" fmla="*/ 2923574 h 8887549"/>
                <a:gd name="connsiteX4589" fmla="*/ 2264004 w 6782340"/>
                <a:gd name="connsiteY4589" fmla="*/ 2914049 h 8887549"/>
                <a:gd name="connsiteX4590" fmla="*/ 1941942 w 6782340"/>
                <a:gd name="connsiteY4590" fmla="*/ 2914049 h 8887549"/>
                <a:gd name="connsiteX4591" fmla="*/ 1951469 w 6782340"/>
                <a:gd name="connsiteY4591" fmla="*/ 2923574 h 8887549"/>
                <a:gd name="connsiteX4592" fmla="*/ 1941942 w 6782340"/>
                <a:gd name="connsiteY4592" fmla="*/ 2933099 h 8887549"/>
                <a:gd name="connsiteX4593" fmla="*/ 1932420 w 6782340"/>
                <a:gd name="connsiteY4593" fmla="*/ 2923574 h 8887549"/>
                <a:gd name="connsiteX4594" fmla="*/ 1941942 w 6782340"/>
                <a:gd name="connsiteY4594" fmla="*/ 2914049 h 8887549"/>
                <a:gd name="connsiteX4595" fmla="*/ 1619888 w 6782340"/>
                <a:gd name="connsiteY4595" fmla="*/ 2914049 h 8887549"/>
                <a:gd name="connsiteX4596" fmla="*/ 1629413 w 6782340"/>
                <a:gd name="connsiteY4596" fmla="*/ 2923574 h 8887549"/>
                <a:gd name="connsiteX4597" fmla="*/ 1619888 w 6782340"/>
                <a:gd name="connsiteY4597" fmla="*/ 2933099 h 8887549"/>
                <a:gd name="connsiteX4598" fmla="*/ 1610363 w 6782340"/>
                <a:gd name="connsiteY4598" fmla="*/ 2923574 h 8887549"/>
                <a:gd name="connsiteX4599" fmla="*/ 1619888 w 6782340"/>
                <a:gd name="connsiteY4599" fmla="*/ 2914049 h 8887549"/>
                <a:gd name="connsiteX4600" fmla="*/ 1297821 w 6782340"/>
                <a:gd name="connsiteY4600" fmla="*/ 2914049 h 8887549"/>
                <a:gd name="connsiteX4601" fmla="*/ 1307347 w 6782340"/>
                <a:gd name="connsiteY4601" fmla="*/ 2923574 h 8887549"/>
                <a:gd name="connsiteX4602" fmla="*/ 1297821 w 6782340"/>
                <a:gd name="connsiteY4602" fmla="*/ 2933099 h 8887549"/>
                <a:gd name="connsiteX4603" fmla="*/ 1288296 w 6782340"/>
                <a:gd name="connsiteY4603" fmla="*/ 2923574 h 8887549"/>
                <a:gd name="connsiteX4604" fmla="*/ 1297821 w 6782340"/>
                <a:gd name="connsiteY4604" fmla="*/ 2914049 h 8887549"/>
                <a:gd name="connsiteX4605" fmla="*/ 975759 w 6782340"/>
                <a:gd name="connsiteY4605" fmla="*/ 2914049 h 8887549"/>
                <a:gd name="connsiteX4606" fmla="*/ 985284 w 6782340"/>
                <a:gd name="connsiteY4606" fmla="*/ 2923574 h 8887549"/>
                <a:gd name="connsiteX4607" fmla="*/ 975759 w 6782340"/>
                <a:gd name="connsiteY4607" fmla="*/ 2933099 h 8887549"/>
                <a:gd name="connsiteX4608" fmla="*/ 966234 w 6782340"/>
                <a:gd name="connsiteY4608" fmla="*/ 2923574 h 8887549"/>
                <a:gd name="connsiteX4609" fmla="*/ 975759 w 6782340"/>
                <a:gd name="connsiteY4609" fmla="*/ 2914049 h 8887549"/>
                <a:gd name="connsiteX4610" fmla="*/ 653688 w 6782340"/>
                <a:gd name="connsiteY4610" fmla="*/ 2914049 h 8887549"/>
                <a:gd name="connsiteX4611" fmla="*/ 663213 w 6782340"/>
                <a:gd name="connsiteY4611" fmla="*/ 2923574 h 8887549"/>
                <a:gd name="connsiteX4612" fmla="*/ 653688 w 6782340"/>
                <a:gd name="connsiteY4612" fmla="*/ 2933099 h 8887549"/>
                <a:gd name="connsiteX4613" fmla="*/ 644163 w 6782340"/>
                <a:gd name="connsiteY4613" fmla="*/ 2923574 h 8887549"/>
                <a:gd name="connsiteX4614" fmla="*/ 653688 w 6782340"/>
                <a:gd name="connsiteY4614" fmla="*/ 2914049 h 8887549"/>
                <a:gd name="connsiteX4615" fmla="*/ 331628 w 6782340"/>
                <a:gd name="connsiteY4615" fmla="*/ 2914049 h 8887549"/>
                <a:gd name="connsiteX4616" fmla="*/ 341153 w 6782340"/>
                <a:gd name="connsiteY4616" fmla="*/ 2923574 h 8887549"/>
                <a:gd name="connsiteX4617" fmla="*/ 331628 w 6782340"/>
                <a:gd name="connsiteY4617" fmla="*/ 2933099 h 8887549"/>
                <a:gd name="connsiteX4618" fmla="*/ 322103 w 6782340"/>
                <a:gd name="connsiteY4618" fmla="*/ 2923574 h 8887549"/>
                <a:gd name="connsiteX4619" fmla="*/ 331628 w 6782340"/>
                <a:gd name="connsiteY4619" fmla="*/ 2914049 h 8887549"/>
                <a:gd name="connsiteX4620" fmla="*/ 9570 w 6782340"/>
                <a:gd name="connsiteY4620" fmla="*/ 2914049 h 8887549"/>
                <a:gd name="connsiteX4621" fmla="*/ 19095 w 6782340"/>
                <a:gd name="connsiteY4621" fmla="*/ 2923574 h 8887549"/>
                <a:gd name="connsiteX4622" fmla="*/ 9570 w 6782340"/>
                <a:gd name="connsiteY4622" fmla="*/ 2933099 h 8887549"/>
                <a:gd name="connsiteX4623" fmla="*/ 45 w 6782340"/>
                <a:gd name="connsiteY4623" fmla="*/ 2923574 h 8887549"/>
                <a:gd name="connsiteX4624" fmla="*/ 9570 w 6782340"/>
                <a:gd name="connsiteY4624" fmla="*/ 2914049 h 8887549"/>
                <a:gd name="connsiteX4625" fmla="*/ 1780978 w 6782340"/>
                <a:gd name="connsiteY4625" fmla="*/ 2832469 h 8887549"/>
                <a:gd name="connsiteX4626" fmla="*/ 1790503 w 6782340"/>
                <a:gd name="connsiteY4626" fmla="*/ 2841815 h 8887549"/>
                <a:gd name="connsiteX4627" fmla="*/ 1780978 w 6782340"/>
                <a:gd name="connsiteY4627" fmla="*/ 2851340 h 8887549"/>
                <a:gd name="connsiteX4628" fmla="*/ 1771440 w 6782340"/>
                <a:gd name="connsiteY4628" fmla="*/ 2841815 h 8887549"/>
                <a:gd name="connsiteX4629" fmla="*/ 1780978 w 6782340"/>
                <a:gd name="connsiteY4629" fmla="*/ 2832469 h 8887549"/>
                <a:gd name="connsiteX4630" fmla="*/ 1458935 w 6782340"/>
                <a:gd name="connsiteY4630" fmla="*/ 2832469 h 8887549"/>
                <a:gd name="connsiteX4631" fmla="*/ 1468461 w 6782340"/>
                <a:gd name="connsiteY4631" fmla="*/ 2841815 h 8887549"/>
                <a:gd name="connsiteX4632" fmla="*/ 1458935 w 6782340"/>
                <a:gd name="connsiteY4632" fmla="*/ 2851340 h 8887549"/>
                <a:gd name="connsiteX4633" fmla="*/ 1449410 w 6782340"/>
                <a:gd name="connsiteY4633" fmla="*/ 2841815 h 8887549"/>
                <a:gd name="connsiteX4634" fmla="*/ 1458935 w 6782340"/>
                <a:gd name="connsiteY4634" fmla="*/ 2832469 h 8887549"/>
                <a:gd name="connsiteX4635" fmla="*/ 1136866 w 6782340"/>
                <a:gd name="connsiteY4635" fmla="*/ 2832469 h 8887549"/>
                <a:gd name="connsiteX4636" fmla="*/ 1146393 w 6782340"/>
                <a:gd name="connsiteY4636" fmla="*/ 2841815 h 8887549"/>
                <a:gd name="connsiteX4637" fmla="*/ 1136866 w 6782340"/>
                <a:gd name="connsiteY4637" fmla="*/ 2851340 h 8887549"/>
                <a:gd name="connsiteX4638" fmla="*/ 1127341 w 6782340"/>
                <a:gd name="connsiteY4638" fmla="*/ 2841815 h 8887549"/>
                <a:gd name="connsiteX4639" fmla="*/ 1136866 w 6782340"/>
                <a:gd name="connsiteY4639" fmla="*/ 2832469 h 8887549"/>
                <a:gd name="connsiteX4640" fmla="*/ 814795 w 6782340"/>
                <a:gd name="connsiteY4640" fmla="*/ 2832469 h 8887549"/>
                <a:gd name="connsiteX4641" fmla="*/ 824318 w 6782340"/>
                <a:gd name="connsiteY4641" fmla="*/ 2841815 h 8887549"/>
                <a:gd name="connsiteX4642" fmla="*/ 814795 w 6782340"/>
                <a:gd name="connsiteY4642" fmla="*/ 2851340 h 8887549"/>
                <a:gd name="connsiteX4643" fmla="*/ 805279 w 6782340"/>
                <a:gd name="connsiteY4643" fmla="*/ 2841815 h 8887549"/>
                <a:gd name="connsiteX4644" fmla="*/ 814795 w 6782340"/>
                <a:gd name="connsiteY4644" fmla="*/ 2832469 h 8887549"/>
                <a:gd name="connsiteX4645" fmla="*/ 492719 w 6782340"/>
                <a:gd name="connsiteY4645" fmla="*/ 2832469 h 8887549"/>
                <a:gd name="connsiteX4646" fmla="*/ 502244 w 6782340"/>
                <a:gd name="connsiteY4646" fmla="*/ 2841815 h 8887549"/>
                <a:gd name="connsiteX4647" fmla="*/ 492719 w 6782340"/>
                <a:gd name="connsiteY4647" fmla="*/ 2851340 h 8887549"/>
                <a:gd name="connsiteX4648" fmla="*/ 483194 w 6782340"/>
                <a:gd name="connsiteY4648" fmla="*/ 2841815 h 8887549"/>
                <a:gd name="connsiteX4649" fmla="*/ 492719 w 6782340"/>
                <a:gd name="connsiteY4649" fmla="*/ 2832469 h 8887549"/>
                <a:gd name="connsiteX4650" fmla="*/ 170661 w 6782340"/>
                <a:gd name="connsiteY4650" fmla="*/ 2832469 h 8887549"/>
                <a:gd name="connsiteX4651" fmla="*/ 180185 w 6782340"/>
                <a:gd name="connsiteY4651" fmla="*/ 2841815 h 8887549"/>
                <a:gd name="connsiteX4652" fmla="*/ 170661 w 6782340"/>
                <a:gd name="connsiteY4652" fmla="*/ 2851340 h 8887549"/>
                <a:gd name="connsiteX4653" fmla="*/ 161137 w 6782340"/>
                <a:gd name="connsiteY4653" fmla="*/ 2841815 h 8887549"/>
                <a:gd name="connsiteX4654" fmla="*/ 170661 w 6782340"/>
                <a:gd name="connsiteY4654" fmla="*/ 2832469 h 8887549"/>
                <a:gd name="connsiteX4655" fmla="*/ 6611784 w 6782340"/>
                <a:gd name="connsiteY4655" fmla="*/ 2832467 h 8887549"/>
                <a:gd name="connsiteX4656" fmla="*/ 6621309 w 6782340"/>
                <a:gd name="connsiteY4656" fmla="*/ 2841815 h 8887549"/>
                <a:gd name="connsiteX4657" fmla="*/ 6611784 w 6782340"/>
                <a:gd name="connsiteY4657" fmla="*/ 2851340 h 8887549"/>
                <a:gd name="connsiteX4658" fmla="*/ 6602259 w 6782340"/>
                <a:gd name="connsiteY4658" fmla="*/ 2841815 h 8887549"/>
                <a:gd name="connsiteX4659" fmla="*/ 6611784 w 6782340"/>
                <a:gd name="connsiteY4659" fmla="*/ 2832467 h 8887549"/>
                <a:gd name="connsiteX4660" fmla="*/ 6289722 w 6782340"/>
                <a:gd name="connsiteY4660" fmla="*/ 2832467 h 8887549"/>
                <a:gd name="connsiteX4661" fmla="*/ 6299247 w 6782340"/>
                <a:gd name="connsiteY4661" fmla="*/ 2841815 h 8887549"/>
                <a:gd name="connsiteX4662" fmla="*/ 6289722 w 6782340"/>
                <a:gd name="connsiteY4662" fmla="*/ 2851340 h 8887549"/>
                <a:gd name="connsiteX4663" fmla="*/ 6280197 w 6782340"/>
                <a:gd name="connsiteY4663" fmla="*/ 2841815 h 8887549"/>
                <a:gd name="connsiteX4664" fmla="*/ 6289722 w 6782340"/>
                <a:gd name="connsiteY4664" fmla="*/ 2832467 h 8887549"/>
                <a:gd name="connsiteX4665" fmla="*/ 5967661 w 6782340"/>
                <a:gd name="connsiteY4665" fmla="*/ 2832467 h 8887549"/>
                <a:gd name="connsiteX4666" fmla="*/ 5977186 w 6782340"/>
                <a:gd name="connsiteY4666" fmla="*/ 2841815 h 8887549"/>
                <a:gd name="connsiteX4667" fmla="*/ 5967661 w 6782340"/>
                <a:gd name="connsiteY4667" fmla="*/ 2851340 h 8887549"/>
                <a:gd name="connsiteX4668" fmla="*/ 5958136 w 6782340"/>
                <a:gd name="connsiteY4668" fmla="*/ 2841815 h 8887549"/>
                <a:gd name="connsiteX4669" fmla="*/ 5967661 w 6782340"/>
                <a:gd name="connsiteY4669" fmla="*/ 2832467 h 8887549"/>
                <a:gd name="connsiteX4670" fmla="*/ 5645600 w 6782340"/>
                <a:gd name="connsiteY4670" fmla="*/ 2832467 h 8887549"/>
                <a:gd name="connsiteX4671" fmla="*/ 5655125 w 6782340"/>
                <a:gd name="connsiteY4671" fmla="*/ 2841815 h 8887549"/>
                <a:gd name="connsiteX4672" fmla="*/ 5645600 w 6782340"/>
                <a:gd name="connsiteY4672" fmla="*/ 2851340 h 8887549"/>
                <a:gd name="connsiteX4673" fmla="*/ 5636075 w 6782340"/>
                <a:gd name="connsiteY4673" fmla="*/ 2841815 h 8887549"/>
                <a:gd name="connsiteX4674" fmla="*/ 5645600 w 6782340"/>
                <a:gd name="connsiteY4674" fmla="*/ 2832467 h 8887549"/>
                <a:gd name="connsiteX4675" fmla="*/ 5323538 w 6782340"/>
                <a:gd name="connsiteY4675" fmla="*/ 2832467 h 8887549"/>
                <a:gd name="connsiteX4676" fmla="*/ 5333063 w 6782340"/>
                <a:gd name="connsiteY4676" fmla="*/ 2841815 h 8887549"/>
                <a:gd name="connsiteX4677" fmla="*/ 5323538 w 6782340"/>
                <a:gd name="connsiteY4677" fmla="*/ 2851340 h 8887549"/>
                <a:gd name="connsiteX4678" fmla="*/ 5314013 w 6782340"/>
                <a:gd name="connsiteY4678" fmla="*/ 2841815 h 8887549"/>
                <a:gd name="connsiteX4679" fmla="*/ 5323538 w 6782340"/>
                <a:gd name="connsiteY4679" fmla="*/ 2832467 h 8887549"/>
                <a:gd name="connsiteX4680" fmla="*/ 5001476 w 6782340"/>
                <a:gd name="connsiteY4680" fmla="*/ 2832467 h 8887549"/>
                <a:gd name="connsiteX4681" fmla="*/ 5011001 w 6782340"/>
                <a:gd name="connsiteY4681" fmla="*/ 2841815 h 8887549"/>
                <a:gd name="connsiteX4682" fmla="*/ 5001476 w 6782340"/>
                <a:gd name="connsiteY4682" fmla="*/ 2851340 h 8887549"/>
                <a:gd name="connsiteX4683" fmla="*/ 4991951 w 6782340"/>
                <a:gd name="connsiteY4683" fmla="*/ 2841815 h 8887549"/>
                <a:gd name="connsiteX4684" fmla="*/ 5001476 w 6782340"/>
                <a:gd name="connsiteY4684" fmla="*/ 2832467 h 8887549"/>
                <a:gd name="connsiteX4685" fmla="*/ 4679415 w 6782340"/>
                <a:gd name="connsiteY4685" fmla="*/ 2832467 h 8887549"/>
                <a:gd name="connsiteX4686" fmla="*/ 4688940 w 6782340"/>
                <a:gd name="connsiteY4686" fmla="*/ 2841815 h 8887549"/>
                <a:gd name="connsiteX4687" fmla="*/ 4679415 w 6782340"/>
                <a:gd name="connsiteY4687" fmla="*/ 2851340 h 8887549"/>
                <a:gd name="connsiteX4688" fmla="*/ 4669890 w 6782340"/>
                <a:gd name="connsiteY4688" fmla="*/ 2841815 h 8887549"/>
                <a:gd name="connsiteX4689" fmla="*/ 4679415 w 6782340"/>
                <a:gd name="connsiteY4689" fmla="*/ 2832467 h 8887549"/>
                <a:gd name="connsiteX4690" fmla="*/ 4357353 w 6782340"/>
                <a:gd name="connsiteY4690" fmla="*/ 2832467 h 8887549"/>
                <a:gd name="connsiteX4691" fmla="*/ 4366878 w 6782340"/>
                <a:gd name="connsiteY4691" fmla="*/ 2841815 h 8887549"/>
                <a:gd name="connsiteX4692" fmla="*/ 4357353 w 6782340"/>
                <a:gd name="connsiteY4692" fmla="*/ 2851340 h 8887549"/>
                <a:gd name="connsiteX4693" fmla="*/ 4347828 w 6782340"/>
                <a:gd name="connsiteY4693" fmla="*/ 2841815 h 8887549"/>
                <a:gd name="connsiteX4694" fmla="*/ 4357353 w 6782340"/>
                <a:gd name="connsiteY4694" fmla="*/ 2832467 h 8887549"/>
                <a:gd name="connsiteX4695" fmla="*/ 4035292 w 6782340"/>
                <a:gd name="connsiteY4695" fmla="*/ 2832467 h 8887549"/>
                <a:gd name="connsiteX4696" fmla="*/ 4044817 w 6782340"/>
                <a:gd name="connsiteY4696" fmla="*/ 2841815 h 8887549"/>
                <a:gd name="connsiteX4697" fmla="*/ 4035292 w 6782340"/>
                <a:gd name="connsiteY4697" fmla="*/ 2851340 h 8887549"/>
                <a:gd name="connsiteX4698" fmla="*/ 4025767 w 6782340"/>
                <a:gd name="connsiteY4698" fmla="*/ 2841815 h 8887549"/>
                <a:gd name="connsiteX4699" fmla="*/ 4035292 w 6782340"/>
                <a:gd name="connsiteY4699" fmla="*/ 2832467 h 8887549"/>
                <a:gd name="connsiteX4700" fmla="*/ 3713231 w 6782340"/>
                <a:gd name="connsiteY4700" fmla="*/ 2832467 h 8887549"/>
                <a:gd name="connsiteX4701" fmla="*/ 3722756 w 6782340"/>
                <a:gd name="connsiteY4701" fmla="*/ 2841815 h 8887549"/>
                <a:gd name="connsiteX4702" fmla="*/ 3713231 w 6782340"/>
                <a:gd name="connsiteY4702" fmla="*/ 2851340 h 8887549"/>
                <a:gd name="connsiteX4703" fmla="*/ 3703706 w 6782340"/>
                <a:gd name="connsiteY4703" fmla="*/ 2841815 h 8887549"/>
                <a:gd name="connsiteX4704" fmla="*/ 3713231 w 6782340"/>
                <a:gd name="connsiteY4704" fmla="*/ 2832467 h 8887549"/>
                <a:gd name="connsiteX4705" fmla="*/ 3391189 w 6782340"/>
                <a:gd name="connsiteY4705" fmla="*/ 2832467 h 8887549"/>
                <a:gd name="connsiteX4706" fmla="*/ 3400714 w 6782340"/>
                <a:gd name="connsiteY4706" fmla="*/ 2841815 h 8887549"/>
                <a:gd name="connsiteX4707" fmla="*/ 3391189 w 6782340"/>
                <a:gd name="connsiteY4707" fmla="*/ 2851340 h 8887549"/>
                <a:gd name="connsiteX4708" fmla="*/ 3381815 w 6782340"/>
                <a:gd name="connsiteY4708" fmla="*/ 2841815 h 8887549"/>
                <a:gd name="connsiteX4709" fmla="*/ 3391189 w 6782340"/>
                <a:gd name="connsiteY4709" fmla="*/ 2832467 h 8887549"/>
                <a:gd name="connsiteX4710" fmla="*/ 3069176 w 6782340"/>
                <a:gd name="connsiteY4710" fmla="*/ 2832467 h 8887549"/>
                <a:gd name="connsiteX4711" fmla="*/ 3078693 w 6782340"/>
                <a:gd name="connsiteY4711" fmla="*/ 2841815 h 8887549"/>
                <a:gd name="connsiteX4712" fmla="*/ 3069176 w 6782340"/>
                <a:gd name="connsiteY4712" fmla="*/ 2851340 h 8887549"/>
                <a:gd name="connsiteX4713" fmla="*/ 3059652 w 6782340"/>
                <a:gd name="connsiteY4713" fmla="*/ 2841815 h 8887549"/>
                <a:gd name="connsiteX4714" fmla="*/ 3069176 w 6782340"/>
                <a:gd name="connsiteY4714" fmla="*/ 2832467 h 8887549"/>
                <a:gd name="connsiteX4715" fmla="*/ 2747159 w 6782340"/>
                <a:gd name="connsiteY4715" fmla="*/ 2832467 h 8887549"/>
                <a:gd name="connsiteX4716" fmla="*/ 2756684 w 6782340"/>
                <a:gd name="connsiteY4716" fmla="*/ 2841815 h 8887549"/>
                <a:gd name="connsiteX4717" fmla="*/ 2747159 w 6782340"/>
                <a:gd name="connsiteY4717" fmla="*/ 2851340 h 8887549"/>
                <a:gd name="connsiteX4718" fmla="*/ 2737631 w 6782340"/>
                <a:gd name="connsiteY4718" fmla="*/ 2841815 h 8887549"/>
                <a:gd name="connsiteX4719" fmla="*/ 2747159 w 6782340"/>
                <a:gd name="connsiteY4719" fmla="*/ 2832467 h 8887549"/>
                <a:gd name="connsiteX4720" fmla="*/ 2425065 w 6782340"/>
                <a:gd name="connsiteY4720" fmla="*/ 2832467 h 8887549"/>
                <a:gd name="connsiteX4721" fmla="*/ 2434586 w 6782340"/>
                <a:gd name="connsiteY4721" fmla="*/ 2841815 h 8887549"/>
                <a:gd name="connsiteX4722" fmla="*/ 2425065 w 6782340"/>
                <a:gd name="connsiteY4722" fmla="*/ 2851340 h 8887549"/>
                <a:gd name="connsiteX4723" fmla="*/ 2415542 w 6782340"/>
                <a:gd name="connsiteY4723" fmla="*/ 2841815 h 8887549"/>
                <a:gd name="connsiteX4724" fmla="*/ 2425065 w 6782340"/>
                <a:gd name="connsiteY4724" fmla="*/ 2832467 h 8887549"/>
                <a:gd name="connsiteX4725" fmla="*/ 2103035 w 6782340"/>
                <a:gd name="connsiteY4725" fmla="*/ 2832467 h 8887549"/>
                <a:gd name="connsiteX4726" fmla="*/ 2112536 w 6782340"/>
                <a:gd name="connsiteY4726" fmla="*/ 2841815 h 8887549"/>
                <a:gd name="connsiteX4727" fmla="*/ 2103035 w 6782340"/>
                <a:gd name="connsiteY4727" fmla="*/ 2851340 h 8887549"/>
                <a:gd name="connsiteX4728" fmla="*/ 2093488 w 6782340"/>
                <a:gd name="connsiteY4728" fmla="*/ 2841815 h 8887549"/>
                <a:gd name="connsiteX4729" fmla="*/ 2103035 w 6782340"/>
                <a:gd name="connsiteY4729" fmla="*/ 2832467 h 8887549"/>
                <a:gd name="connsiteX4730" fmla="*/ 2747160 w 6782340"/>
                <a:gd name="connsiteY4730" fmla="*/ 2630687 h 8887549"/>
                <a:gd name="connsiteX4731" fmla="*/ 2756686 w 6782340"/>
                <a:gd name="connsiteY4731" fmla="*/ 2640208 h 8887549"/>
                <a:gd name="connsiteX4732" fmla="*/ 2747160 w 6782340"/>
                <a:gd name="connsiteY4732" fmla="*/ 2649743 h 8887549"/>
                <a:gd name="connsiteX4733" fmla="*/ 2737633 w 6782340"/>
                <a:gd name="connsiteY4733" fmla="*/ 2640208 h 8887549"/>
                <a:gd name="connsiteX4734" fmla="*/ 2747160 w 6782340"/>
                <a:gd name="connsiteY4734" fmla="*/ 2630687 h 8887549"/>
                <a:gd name="connsiteX4735" fmla="*/ 2425067 w 6782340"/>
                <a:gd name="connsiteY4735" fmla="*/ 2630687 h 8887549"/>
                <a:gd name="connsiteX4736" fmla="*/ 2434588 w 6782340"/>
                <a:gd name="connsiteY4736" fmla="*/ 2640208 h 8887549"/>
                <a:gd name="connsiteX4737" fmla="*/ 2425067 w 6782340"/>
                <a:gd name="connsiteY4737" fmla="*/ 2649743 h 8887549"/>
                <a:gd name="connsiteX4738" fmla="*/ 2415543 w 6782340"/>
                <a:gd name="connsiteY4738" fmla="*/ 2640208 h 8887549"/>
                <a:gd name="connsiteX4739" fmla="*/ 2425067 w 6782340"/>
                <a:gd name="connsiteY4739" fmla="*/ 2630687 h 8887549"/>
                <a:gd name="connsiteX4740" fmla="*/ 2103035 w 6782340"/>
                <a:gd name="connsiteY4740" fmla="*/ 2630687 h 8887549"/>
                <a:gd name="connsiteX4741" fmla="*/ 2112537 w 6782340"/>
                <a:gd name="connsiteY4741" fmla="*/ 2640208 h 8887549"/>
                <a:gd name="connsiteX4742" fmla="*/ 2103035 w 6782340"/>
                <a:gd name="connsiteY4742" fmla="*/ 2649743 h 8887549"/>
                <a:gd name="connsiteX4743" fmla="*/ 2093489 w 6782340"/>
                <a:gd name="connsiteY4743" fmla="*/ 2640208 h 8887549"/>
                <a:gd name="connsiteX4744" fmla="*/ 2103035 w 6782340"/>
                <a:gd name="connsiteY4744" fmla="*/ 2630687 h 8887549"/>
                <a:gd name="connsiteX4745" fmla="*/ 1780980 w 6782340"/>
                <a:gd name="connsiteY4745" fmla="*/ 2630687 h 8887549"/>
                <a:gd name="connsiteX4746" fmla="*/ 1790505 w 6782340"/>
                <a:gd name="connsiteY4746" fmla="*/ 2640208 h 8887549"/>
                <a:gd name="connsiteX4747" fmla="*/ 1780980 w 6782340"/>
                <a:gd name="connsiteY4747" fmla="*/ 2649743 h 8887549"/>
                <a:gd name="connsiteX4748" fmla="*/ 1771442 w 6782340"/>
                <a:gd name="connsiteY4748" fmla="*/ 2640208 h 8887549"/>
                <a:gd name="connsiteX4749" fmla="*/ 1780980 w 6782340"/>
                <a:gd name="connsiteY4749" fmla="*/ 2630687 h 8887549"/>
                <a:gd name="connsiteX4750" fmla="*/ 1458938 w 6782340"/>
                <a:gd name="connsiteY4750" fmla="*/ 2630687 h 8887549"/>
                <a:gd name="connsiteX4751" fmla="*/ 1468463 w 6782340"/>
                <a:gd name="connsiteY4751" fmla="*/ 2640208 h 8887549"/>
                <a:gd name="connsiteX4752" fmla="*/ 1458938 w 6782340"/>
                <a:gd name="connsiteY4752" fmla="*/ 2649743 h 8887549"/>
                <a:gd name="connsiteX4753" fmla="*/ 1449413 w 6782340"/>
                <a:gd name="connsiteY4753" fmla="*/ 2640208 h 8887549"/>
                <a:gd name="connsiteX4754" fmla="*/ 1458938 w 6782340"/>
                <a:gd name="connsiteY4754" fmla="*/ 2630687 h 8887549"/>
                <a:gd name="connsiteX4755" fmla="*/ 1136868 w 6782340"/>
                <a:gd name="connsiteY4755" fmla="*/ 2630687 h 8887549"/>
                <a:gd name="connsiteX4756" fmla="*/ 1146395 w 6782340"/>
                <a:gd name="connsiteY4756" fmla="*/ 2640208 h 8887549"/>
                <a:gd name="connsiteX4757" fmla="*/ 1136868 w 6782340"/>
                <a:gd name="connsiteY4757" fmla="*/ 2649743 h 8887549"/>
                <a:gd name="connsiteX4758" fmla="*/ 1127343 w 6782340"/>
                <a:gd name="connsiteY4758" fmla="*/ 2640208 h 8887549"/>
                <a:gd name="connsiteX4759" fmla="*/ 1136868 w 6782340"/>
                <a:gd name="connsiteY4759" fmla="*/ 2630687 h 8887549"/>
                <a:gd name="connsiteX4760" fmla="*/ 814798 w 6782340"/>
                <a:gd name="connsiteY4760" fmla="*/ 2630687 h 8887549"/>
                <a:gd name="connsiteX4761" fmla="*/ 824320 w 6782340"/>
                <a:gd name="connsiteY4761" fmla="*/ 2640208 h 8887549"/>
                <a:gd name="connsiteX4762" fmla="*/ 814798 w 6782340"/>
                <a:gd name="connsiteY4762" fmla="*/ 2649743 h 8887549"/>
                <a:gd name="connsiteX4763" fmla="*/ 805282 w 6782340"/>
                <a:gd name="connsiteY4763" fmla="*/ 2640208 h 8887549"/>
                <a:gd name="connsiteX4764" fmla="*/ 814798 w 6782340"/>
                <a:gd name="connsiteY4764" fmla="*/ 2630687 h 8887549"/>
                <a:gd name="connsiteX4765" fmla="*/ 492721 w 6782340"/>
                <a:gd name="connsiteY4765" fmla="*/ 2630687 h 8887549"/>
                <a:gd name="connsiteX4766" fmla="*/ 502246 w 6782340"/>
                <a:gd name="connsiteY4766" fmla="*/ 2640208 h 8887549"/>
                <a:gd name="connsiteX4767" fmla="*/ 492721 w 6782340"/>
                <a:gd name="connsiteY4767" fmla="*/ 2649743 h 8887549"/>
                <a:gd name="connsiteX4768" fmla="*/ 483196 w 6782340"/>
                <a:gd name="connsiteY4768" fmla="*/ 2640208 h 8887549"/>
                <a:gd name="connsiteX4769" fmla="*/ 492721 w 6782340"/>
                <a:gd name="connsiteY4769" fmla="*/ 2630687 h 8887549"/>
                <a:gd name="connsiteX4770" fmla="*/ 170663 w 6782340"/>
                <a:gd name="connsiteY4770" fmla="*/ 2630687 h 8887549"/>
                <a:gd name="connsiteX4771" fmla="*/ 180187 w 6782340"/>
                <a:gd name="connsiteY4771" fmla="*/ 2640208 h 8887549"/>
                <a:gd name="connsiteX4772" fmla="*/ 170663 w 6782340"/>
                <a:gd name="connsiteY4772" fmla="*/ 2649743 h 8887549"/>
                <a:gd name="connsiteX4773" fmla="*/ 161139 w 6782340"/>
                <a:gd name="connsiteY4773" fmla="*/ 2640208 h 8887549"/>
                <a:gd name="connsiteX4774" fmla="*/ 170663 w 6782340"/>
                <a:gd name="connsiteY4774" fmla="*/ 2630687 h 8887549"/>
                <a:gd name="connsiteX4775" fmla="*/ 6611784 w 6782340"/>
                <a:gd name="connsiteY4775" fmla="*/ 2630683 h 8887549"/>
                <a:gd name="connsiteX4776" fmla="*/ 6621309 w 6782340"/>
                <a:gd name="connsiteY4776" fmla="*/ 2640208 h 8887549"/>
                <a:gd name="connsiteX4777" fmla="*/ 6611784 w 6782340"/>
                <a:gd name="connsiteY4777" fmla="*/ 2649741 h 8887549"/>
                <a:gd name="connsiteX4778" fmla="*/ 6602259 w 6782340"/>
                <a:gd name="connsiteY4778" fmla="*/ 2640208 h 8887549"/>
                <a:gd name="connsiteX4779" fmla="*/ 6611784 w 6782340"/>
                <a:gd name="connsiteY4779" fmla="*/ 2630683 h 8887549"/>
                <a:gd name="connsiteX4780" fmla="*/ 6289722 w 6782340"/>
                <a:gd name="connsiteY4780" fmla="*/ 2630683 h 8887549"/>
                <a:gd name="connsiteX4781" fmla="*/ 6299247 w 6782340"/>
                <a:gd name="connsiteY4781" fmla="*/ 2640208 h 8887549"/>
                <a:gd name="connsiteX4782" fmla="*/ 6289722 w 6782340"/>
                <a:gd name="connsiteY4782" fmla="*/ 2649741 h 8887549"/>
                <a:gd name="connsiteX4783" fmla="*/ 6280197 w 6782340"/>
                <a:gd name="connsiteY4783" fmla="*/ 2640208 h 8887549"/>
                <a:gd name="connsiteX4784" fmla="*/ 6289722 w 6782340"/>
                <a:gd name="connsiteY4784" fmla="*/ 2630683 h 8887549"/>
                <a:gd name="connsiteX4785" fmla="*/ 5967661 w 6782340"/>
                <a:gd name="connsiteY4785" fmla="*/ 2630683 h 8887549"/>
                <a:gd name="connsiteX4786" fmla="*/ 5977186 w 6782340"/>
                <a:gd name="connsiteY4786" fmla="*/ 2640208 h 8887549"/>
                <a:gd name="connsiteX4787" fmla="*/ 5967661 w 6782340"/>
                <a:gd name="connsiteY4787" fmla="*/ 2649741 h 8887549"/>
                <a:gd name="connsiteX4788" fmla="*/ 5958136 w 6782340"/>
                <a:gd name="connsiteY4788" fmla="*/ 2640208 h 8887549"/>
                <a:gd name="connsiteX4789" fmla="*/ 5967661 w 6782340"/>
                <a:gd name="connsiteY4789" fmla="*/ 2630683 h 8887549"/>
                <a:gd name="connsiteX4790" fmla="*/ 5645600 w 6782340"/>
                <a:gd name="connsiteY4790" fmla="*/ 2630683 h 8887549"/>
                <a:gd name="connsiteX4791" fmla="*/ 5655125 w 6782340"/>
                <a:gd name="connsiteY4791" fmla="*/ 2640208 h 8887549"/>
                <a:gd name="connsiteX4792" fmla="*/ 5645600 w 6782340"/>
                <a:gd name="connsiteY4792" fmla="*/ 2649741 h 8887549"/>
                <a:gd name="connsiteX4793" fmla="*/ 5636075 w 6782340"/>
                <a:gd name="connsiteY4793" fmla="*/ 2640208 h 8887549"/>
                <a:gd name="connsiteX4794" fmla="*/ 5645600 w 6782340"/>
                <a:gd name="connsiteY4794" fmla="*/ 2630683 h 8887549"/>
                <a:gd name="connsiteX4795" fmla="*/ 5323538 w 6782340"/>
                <a:gd name="connsiteY4795" fmla="*/ 2630683 h 8887549"/>
                <a:gd name="connsiteX4796" fmla="*/ 5333063 w 6782340"/>
                <a:gd name="connsiteY4796" fmla="*/ 2640208 h 8887549"/>
                <a:gd name="connsiteX4797" fmla="*/ 5323538 w 6782340"/>
                <a:gd name="connsiteY4797" fmla="*/ 2649741 h 8887549"/>
                <a:gd name="connsiteX4798" fmla="*/ 5314013 w 6782340"/>
                <a:gd name="connsiteY4798" fmla="*/ 2640208 h 8887549"/>
                <a:gd name="connsiteX4799" fmla="*/ 5323538 w 6782340"/>
                <a:gd name="connsiteY4799" fmla="*/ 2630683 h 8887549"/>
                <a:gd name="connsiteX4800" fmla="*/ 5001476 w 6782340"/>
                <a:gd name="connsiteY4800" fmla="*/ 2630683 h 8887549"/>
                <a:gd name="connsiteX4801" fmla="*/ 5011001 w 6782340"/>
                <a:gd name="connsiteY4801" fmla="*/ 2640208 h 8887549"/>
                <a:gd name="connsiteX4802" fmla="*/ 5001476 w 6782340"/>
                <a:gd name="connsiteY4802" fmla="*/ 2649741 h 8887549"/>
                <a:gd name="connsiteX4803" fmla="*/ 4991951 w 6782340"/>
                <a:gd name="connsiteY4803" fmla="*/ 2640208 h 8887549"/>
                <a:gd name="connsiteX4804" fmla="*/ 5001476 w 6782340"/>
                <a:gd name="connsiteY4804" fmla="*/ 2630683 h 8887549"/>
                <a:gd name="connsiteX4805" fmla="*/ 4679415 w 6782340"/>
                <a:gd name="connsiteY4805" fmla="*/ 2630683 h 8887549"/>
                <a:gd name="connsiteX4806" fmla="*/ 4688940 w 6782340"/>
                <a:gd name="connsiteY4806" fmla="*/ 2640208 h 8887549"/>
                <a:gd name="connsiteX4807" fmla="*/ 4679415 w 6782340"/>
                <a:gd name="connsiteY4807" fmla="*/ 2649741 h 8887549"/>
                <a:gd name="connsiteX4808" fmla="*/ 4669890 w 6782340"/>
                <a:gd name="connsiteY4808" fmla="*/ 2640208 h 8887549"/>
                <a:gd name="connsiteX4809" fmla="*/ 4679415 w 6782340"/>
                <a:gd name="connsiteY4809" fmla="*/ 2630683 h 8887549"/>
                <a:gd name="connsiteX4810" fmla="*/ 4357353 w 6782340"/>
                <a:gd name="connsiteY4810" fmla="*/ 2630683 h 8887549"/>
                <a:gd name="connsiteX4811" fmla="*/ 4366878 w 6782340"/>
                <a:gd name="connsiteY4811" fmla="*/ 2640208 h 8887549"/>
                <a:gd name="connsiteX4812" fmla="*/ 4357353 w 6782340"/>
                <a:gd name="connsiteY4812" fmla="*/ 2649741 h 8887549"/>
                <a:gd name="connsiteX4813" fmla="*/ 4347828 w 6782340"/>
                <a:gd name="connsiteY4813" fmla="*/ 2640208 h 8887549"/>
                <a:gd name="connsiteX4814" fmla="*/ 4357353 w 6782340"/>
                <a:gd name="connsiteY4814" fmla="*/ 2630683 h 8887549"/>
                <a:gd name="connsiteX4815" fmla="*/ 4035292 w 6782340"/>
                <a:gd name="connsiteY4815" fmla="*/ 2630683 h 8887549"/>
                <a:gd name="connsiteX4816" fmla="*/ 4044817 w 6782340"/>
                <a:gd name="connsiteY4816" fmla="*/ 2640208 h 8887549"/>
                <a:gd name="connsiteX4817" fmla="*/ 4035292 w 6782340"/>
                <a:gd name="connsiteY4817" fmla="*/ 2649743 h 8887549"/>
                <a:gd name="connsiteX4818" fmla="*/ 4025767 w 6782340"/>
                <a:gd name="connsiteY4818" fmla="*/ 2640208 h 8887549"/>
                <a:gd name="connsiteX4819" fmla="*/ 4035292 w 6782340"/>
                <a:gd name="connsiteY4819" fmla="*/ 2630683 h 8887549"/>
                <a:gd name="connsiteX4820" fmla="*/ 3713231 w 6782340"/>
                <a:gd name="connsiteY4820" fmla="*/ 2630683 h 8887549"/>
                <a:gd name="connsiteX4821" fmla="*/ 3722756 w 6782340"/>
                <a:gd name="connsiteY4821" fmla="*/ 2640208 h 8887549"/>
                <a:gd name="connsiteX4822" fmla="*/ 3713231 w 6782340"/>
                <a:gd name="connsiteY4822" fmla="*/ 2649743 h 8887549"/>
                <a:gd name="connsiteX4823" fmla="*/ 3703706 w 6782340"/>
                <a:gd name="connsiteY4823" fmla="*/ 2640208 h 8887549"/>
                <a:gd name="connsiteX4824" fmla="*/ 3713231 w 6782340"/>
                <a:gd name="connsiteY4824" fmla="*/ 2630683 h 8887549"/>
                <a:gd name="connsiteX4825" fmla="*/ 3391190 w 6782340"/>
                <a:gd name="connsiteY4825" fmla="*/ 2630683 h 8887549"/>
                <a:gd name="connsiteX4826" fmla="*/ 3400715 w 6782340"/>
                <a:gd name="connsiteY4826" fmla="*/ 2640208 h 8887549"/>
                <a:gd name="connsiteX4827" fmla="*/ 3391190 w 6782340"/>
                <a:gd name="connsiteY4827" fmla="*/ 2649743 h 8887549"/>
                <a:gd name="connsiteX4828" fmla="*/ 3381815 w 6782340"/>
                <a:gd name="connsiteY4828" fmla="*/ 2640208 h 8887549"/>
                <a:gd name="connsiteX4829" fmla="*/ 3391190 w 6782340"/>
                <a:gd name="connsiteY4829" fmla="*/ 2630683 h 8887549"/>
                <a:gd name="connsiteX4830" fmla="*/ 3069176 w 6782340"/>
                <a:gd name="connsiteY4830" fmla="*/ 2630683 h 8887549"/>
                <a:gd name="connsiteX4831" fmla="*/ 3078693 w 6782340"/>
                <a:gd name="connsiteY4831" fmla="*/ 2640208 h 8887549"/>
                <a:gd name="connsiteX4832" fmla="*/ 3069176 w 6782340"/>
                <a:gd name="connsiteY4832" fmla="*/ 2649743 h 8887549"/>
                <a:gd name="connsiteX4833" fmla="*/ 3059652 w 6782340"/>
                <a:gd name="connsiteY4833" fmla="*/ 2640208 h 8887549"/>
                <a:gd name="connsiteX4834" fmla="*/ 3069176 w 6782340"/>
                <a:gd name="connsiteY4834" fmla="*/ 2630683 h 8887549"/>
                <a:gd name="connsiteX4835" fmla="*/ 1297824 w 6782340"/>
                <a:gd name="connsiteY4835" fmla="*/ 2548821 h 8887549"/>
                <a:gd name="connsiteX4836" fmla="*/ 1307349 w 6782340"/>
                <a:gd name="connsiteY4836" fmla="*/ 2558347 h 8887549"/>
                <a:gd name="connsiteX4837" fmla="*/ 1297824 w 6782340"/>
                <a:gd name="connsiteY4837" fmla="*/ 2567872 h 8887549"/>
                <a:gd name="connsiteX4838" fmla="*/ 1288298 w 6782340"/>
                <a:gd name="connsiteY4838" fmla="*/ 2558347 h 8887549"/>
                <a:gd name="connsiteX4839" fmla="*/ 1297824 w 6782340"/>
                <a:gd name="connsiteY4839" fmla="*/ 2548821 h 8887549"/>
                <a:gd name="connsiteX4840" fmla="*/ 975762 w 6782340"/>
                <a:gd name="connsiteY4840" fmla="*/ 2548821 h 8887549"/>
                <a:gd name="connsiteX4841" fmla="*/ 985287 w 6782340"/>
                <a:gd name="connsiteY4841" fmla="*/ 2558347 h 8887549"/>
                <a:gd name="connsiteX4842" fmla="*/ 975762 w 6782340"/>
                <a:gd name="connsiteY4842" fmla="*/ 2567872 h 8887549"/>
                <a:gd name="connsiteX4843" fmla="*/ 966237 w 6782340"/>
                <a:gd name="connsiteY4843" fmla="*/ 2558347 h 8887549"/>
                <a:gd name="connsiteX4844" fmla="*/ 975762 w 6782340"/>
                <a:gd name="connsiteY4844" fmla="*/ 2548821 h 8887549"/>
                <a:gd name="connsiteX4845" fmla="*/ 653690 w 6782340"/>
                <a:gd name="connsiteY4845" fmla="*/ 2548821 h 8887549"/>
                <a:gd name="connsiteX4846" fmla="*/ 663215 w 6782340"/>
                <a:gd name="connsiteY4846" fmla="*/ 2558347 h 8887549"/>
                <a:gd name="connsiteX4847" fmla="*/ 653690 w 6782340"/>
                <a:gd name="connsiteY4847" fmla="*/ 2567872 h 8887549"/>
                <a:gd name="connsiteX4848" fmla="*/ 644165 w 6782340"/>
                <a:gd name="connsiteY4848" fmla="*/ 2558347 h 8887549"/>
                <a:gd name="connsiteX4849" fmla="*/ 653690 w 6782340"/>
                <a:gd name="connsiteY4849" fmla="*/ 2548821 h 8887549"/>
                <a:gd name="connsiteX4850" fmla="*/ 331630 w 6782340"/>
                <a:gd name="connsiteY4850" fmla="*/ 2548821 h 8887549"/>
                <a:gd name="connsiteX4851" fmla="*/ 341155 w 6782340"/>
                <a:gd name="connsiteY4851" fmla="*/ 2558347 h 8887549"/>
                <a:gd name="connsiteX4852" fmla="*/ 331630 w 6782340"/>
                <a:gd name="connsiteY4852" fmla="*/ 2567872 h 8887549"/>
                <a:gd name="connsiteX4853" fmla="*/ 322105 w 6782340"/>
                <a:gd name="connsiteY4853" fmla="*/ 2558347 h 8887549"/>
                <a:gd name="connsiteX4854" fmla="*/ 331630 w 6782340"/>
                <a:gd name="connsiteY4854" fmla="*/ 2548821 h 8887549"/>
                <a:gd name="connsiteX4855" fmla="*/ 9572 w 6782340"/>
                <a:gd name="connsiteY4855" fmla="*/ 2548821 h 8887549"/>
                <a:gd name="connsiteX4856" fmla="*/ 19097 w 6782340"/>
                <a:gd name="connsiteY4856" fmla="*/ 2558347 h 8887549"/>
                <a:gd name="connsiteX4857" fmla="*/ 9572 w 6782340"/>
                <a:gd name="connsiteY4857" fmla="*/ 2567872 h 8887549"/>
                <a:gd name="connsiteX4858" fmla="*/ 47 w 6782340"/>
                <a:gd name="connsiteY4858" fmla="*/ 2558347 h 8887549"/>
                <a:gd name="connsiteX4859" fmla="*/ 9572 w 6782340"/>
                <a:gd name="connsiteY4859" fmla="*/ 2548821 h 8887549"/>
                <a:gd name="connsiteX4860" fmla="*/ 6128692 w 6782340"/>
                <a:gd name="connsiteY4860" fmla="*/ 2548819 h 8887549"/>
                <a:gd name="connsiteX4861" fmla="*/ 6138217 w 6782340"/>
                <a:gd name="connsiteY4861" fmla="*/ 2558345 h 8887549"/>
                <a:gd name="connsiteX4862" fmla="*/ 6128692 w 6782340"/>
                <a:gd name="connsiteY4862" fmla="*/ 2567870 h 8887549"/>
                <a:gd name="connsiteX4863" fmla="*/ 6119167 w 6782340"/>
                <a:gd name="connsiteY4863" fmla="*/ 2558345 h 8887549"/>
                <a:gd name="connsiteX4864" fmla="*/ 6128692 w 6782340"/>
                <a:gd name="connsiteY4864" fmla="*/ 2548819 h 8887549"/>
                <a:gd name="connsiteX4865" fmla="*/ 5806630 w 6782340"/>
                <a:gd name="connsiteY4865" fmla="*/ 2548819 h 8887549"/>
                <a:gd name="connsiteX4866" fmla="*/ 5816155 w 6782340"/>
                <a:gd name="connsiteY4866" fmla="*/ 2558345 h 8887549"/>
                <a:gd name="connsiteX4867" fmla="*/ 5806630 w 6782340"/>
                <a:gd name="connsiteY4867" fmla="*/ 2567870 h 8887549"/>
                <a:gd name="connsiteX4868" fmla="*/ 5797105 w 6782340"/>
                <a:gd name="connsiteY4868" fmla="*/ 2558345 h 8887549"/>
                <a:gd name="connsiteX4869" fmla="*/ 5806630 w 6782340"/>
                <a:gd name="connsiteY4869" fmla="*/ 2548819 h 8887549"/>
                <a:gd name="connsiteX4870" fmla="*/ 5484569 w 6782340"/>
                <a:gd name="connsiteY4870" fmla="*/ 2548819 h 8887549"/>
                <a:gd name="connsiteX4871" fmla="*/ 5494094 w 6782340"/>
                <a:gd name="connsiteY4871" fmla="*/ 2558345 h 8887549"/>
                <a:gd name="connsiteX4872" fmla="*/ 5484569 w 6782340"/>
                <a:gd name="connsiteY4872" fmla="*/ 2567870 h 8887549"/>
                <a:gd name="connsiteX4873" fmla="*/ 5475044 w 6782340"/>
                <a:gd name="connsiteY4873" fmla="*/ 2558345 h 8887549"/>
                <a:gd name="connsiteX4874" fmla="*/ 5484569 w 6782340"/>
                <a:gd name="connsiteY4874" fmla="*/ 2548819 h 8887549"/>
                <a:gd name="connsiteX4875" fmla="*/ 5162507 w 6782340"/>
                <a:gd name="connsiteY4875" fmla="*/ 2548819 h 8887549"/>
                <a:gd name="connsiteX4876" fmla="*/ 5172032 w 6782340"/>
                <a:gd name="connsiteY4876" fmla="*/ 2558345 h 8887549"/>
                <a:gd name="connsiteX4877" fmla="*/ 5162507 w 6782340"/>
                <a:gd name="connsiteY4877" fmla="*/ 2567870 h 8887549"/>
                <a:gd name="connsiteX4878" fmla="*/ 5152982 w 6782340"/>
                <a:gd name="connsiteY4878" fmla="*/ 2558345 h 8887549"/>
                <a:gd name="connsiteX4879" fmla="*/ 5162507 w 6782340"/>
                <a:gd name="connsiteY4879" fmla="*/ 2548819 h 8887549"/>
                <a:gd name="connsiteX4880" fmla="*/ 4840446 w 6782340"/>
                <a:gd name="connsiteY4880" fmla="*/ 2548819 h 8887549"/>
                <a:gd name="connsiteX4881" fmla="*/ 4849971 w 6782340"/>
                <a:gd name="connsiteY4881" fmla="*/ 2558345 h 8887549"/>
                <a:gd name="connsiteX4882" fmla="*/ 4840446 w 6782340"/>
                <a:gd name="connsiteY4882" fmla="*/ 2567870 h 8887549"/>
                <a:gd name="connsiteX4883" fmla="*/ 4830921 w 6782340"/>
                <a:gd name="connsiteY4883" fmla="*/ 2558345 h 8887549"/>
                <a:gd name="connsiteX4884" fmla="*/ 4840446 w 6782340"/>
                <a:gd name="connsiteY4884" fmla="*/ 2548819 h 8887549"/>
                <a:gd name="connsiteX4885" fmla="*/ 4518385 w 6782340"/>
                <a:gd name="connsiteY4885" fmla="*/ 2548819 h 8887549"/>
                <a:gd name="connsiteX4886" fmla="*/ 4527910 w 6782340"/>
                <a:gd name="connsiteY4886" fmla="*/ 2558345 h 8887549"/>
                <a:gd name="connsiteX4887" fmla="*/ 4518385 w 6782340"/>
                <a:gd name="connsiteY4887" fmla="*/ 2567872 h 8887549"/>
                <a:gd name="connsiteX4888" fmla="*/ 4508860 w 6782340"/>
                <a:gd name="connsiteY4888" fmla="*/ 2558345 h 8887549"/>
                <a:gd name="connsiteX4889" fmla="*/ 4518385 w 6782340"/>
                <a:gd name="connsiteY4889" fmla="*/ 2548819 h 8887549"/>
                <a:gd name="connsiteX4890" fmla="*/ 4196323 w 6782340"/>
                <a:gd name="connsiteY4890" fmla="*/ 2548819 h 8887549"/>
                <a:gd name="connsiteX4891" fmla="*/ 4205848 w 6782340"/>
                <a:gd name="connsiteY4891" fmla="*/ 2558345 h 8887549"/>
                <a:gd name="connsiteX4892" fmla="*/ 4196323 w 6782340"/>
                <a:gd name="connsiteY4892" fmla="*/ 2567872 h 8887549"/>
                <a:gd name="connsiteX4893" fmla="*/ 4186798 w 6782340"/>
                <a:gd name="connsiteY4893" fmla="*/ 2558345 h 8887549"/>
                <a:gd name="connsiteX4894" fmla="*/ 4196323 w 6782340"/>
                <a:gd name="connsiteY4894" fmla="*/ 2548819 h 8887549"/>
                <a:gd name="connsiteX4895" fmla="*/ 3874261 w 6782340"/>
                <a:gd name="connsiteY4895" fmla="*/ 2548819 h 8887549"/>
                <a:gd name="connsiteX4896" fmla="*/ 3883786 w 6782340"/>
                <a:gd name="connsiteY4896" fmla="*/ 2558345 h 8887549"/>
                <a:gd name="connsiteX4897" fmla="*/ 3874261 w 6782340"/>
                <a:gd name="connsiteY4897" fmla="*/ 2567872 h 8887549"/>
                <a:gd name="connsiteX4898" fmla="*/ 3864736 w 6782340"/>
                <a:gd name="connsiteY4898" fmla="*/ 2558345 h 8887549"/>
                <a:gd name="connsiteX4899" fmla="*/ 3874261 w 6782340"/>
                <a:gd name="connsiteY4899" fmla="*/ 2548819 h 8887549"/>
                <a:gd name="connsiteX4900" fmla="*/ 3552200 w 6782340"/>
                <a:gd name="connsiteY4900" fmla="*/ 2548819 h 8887549"/>
                <a:gd name="connsiteX4901" fmla="*/ 3561725 w 6782340"/>
                <a:gd name="connsiteY4901" fmla="*/ 2558345 h 8887549"/>
                <a:gd name="connsiteX4902" fmla="*/ 3552200 w 6782340"/>
                <a:gd name="connsiteY4902" fmla="*/ 2567872 h 8887549"/>
                <a:gd name="connsiteX4903" fmla="*/ 3542675 w 6782340"/>
                <a:gd name="connsiteY4903" fmla="*/ 2558345 h 8887549"/>
                <a:gd name="connsiteX4904" fmla="*/ 3552200 w 6782340"/>
                <a:gd name="connsiteY4904" fmla="*/ 2548819 h 8887549"/>
                <a:gd name="connsiteX4905" fmla="*/ 3230140 w 6782340"/>
                <a:gd name="connsiteY4905" fmla="*/ 2548819 h 8887549"/>
                <a:gd name="connsiteX4906" fmla="*/ 3239665 w 6782340"/>
                <a:gd name="connsiteY4906" fmla="*/ 2558345 h 8887549"/>
                <a:gd name="connsiteX4907" fmla="*/ 3230140 w 6782340"/>
                <a:gd name="connsiteY4907" fmla="*/ 2567872 h 8887549"/>
                <a:gd name="connsiteX4908" fmla="*/ 3220615 w 6782340"/>
                <a:gd name="connsiteY4908" fmla="*/ 2558345 h 8887549"/>
                <a:gd name="connsiteX4909" fmla="*/ 3230140 w 6782340"/>
                <a:gd name="connsiteY4909" fmla="*/ 2548819 h 8887549"/>
                <a:gd name="connsiteX4910" fmla="*/ 2908129 w 6782340"/>
                <a:gd name="connsiteY4910" fmla="*/ 2548819 h 8887549"/>
                <a:gd name="connsiteX4911" fmla="*/ 2917655 w 6782340"/>
                <a:gd name="connsiteY4911" fmla="*/ 2558347 h 8887549"/>
                <a:gd name="connsiteX4912" fmla="*/ 2908129 w 6782340"/>
                <a:gd name="connsiteY4912" fmla="*/ 2567872 h 8887549"/>
                <a:gd name="connsiteX4913" fmla="*/ 2898604 w 6782340"/>
                <a:gd name="connsiteY4913" fmla="*/ 2558347 h 8887549"/>
                <a:gd name="connsiteX4914" fmla="*/ 2908129 w 6782340"/>
                <a:gd name="connsiteY4914" fmla="*/ 2548819 h 8887549"/>
                <a:gd name="connsiteX4915" fmla="*/ 2586058 w 6782340"/>
                <a:gd name="connsiteY4915" fmla="*/ 2548819 h 8887549"/>
                <a:gd name="connsiteX4916" fmla="*/ 2595586 w 6782340"/>
                <a:gd name="connsiteY4916" fmla="*/ 2558347 h 8887549"/>
                <a:gd name="connsiteX4917" fmla="*/ 2586058 w 6782340"/>
                <a:gd name="connsiteY4917" fmla="*/ 2567872 h 8887549"/>
                <a:gd name="connsiteX4918" fmla="*/ 2576533 w 6782340"/>
                <a:gd name="connsiteY4918" fmla="*/ 2558347 h 8887549"/>
                <a:gd name="connsiteX4919" fmla="*/ 2586058 w 6782340"/>
                <a:gd name="connsiteY4919" fmla="*/ 2548819 h 8887549"/>
                <a:gd name="connsiteX4920" fmla="*/ 2264005 w 6782340"/>
                <a:gd name="connsiteY4920" fmla="*/ 2548819 h 8887549"/>
                <a:gd name="connsiteX4921" fmla="*/ 2273530 w 6782340"/>
                <a:gd name="connsiteY4921" fmla="*/ 2558347 h 8887549"/>
                <a:gd name="connsiteX4922" fmla="*/ 2264005 w 6782340"/>
                <a:gd name="connsiteY4922" fmla="*/ 2567872 h 8887549"/>
                <a:gd name="connsiteX4923" fmla="*/ 2254481 w 6782340"/>
                <a:gd name="connsiteY4923" fmla="*/ 2558347 h 8887549"/>
                <a:gd name="connsiteX4924" fmla="*/ 2264005 w 6782340"/>
                <a:gd name="connsiteY4924" fmla="*/ 2548819 h 8887549"/>
                <a:gd name="connsiteX4925" fmla="*/ 1941945 w 6782340"/>
                <a:gd name="connsiteY4925" fmla="*/ 2548819 h 8887549"/>
                <a:gd name="connsiteX4926" fmla="*/ 1951472 w 6782340"/>
                <a:gd name="connsiteY4926" fmla="*/ 2558347 h 8887549"/>
                <a:gd name="connsiteX4927" fmla="*/ 1941945 w 6782340"/>
                <a:gd name="connsiteY4927" fmla="*/ 2567872 h 8887549"/>
                <a:gd name="connsiteX4928" fmla="*/ 1932422 w 6782340"/>
                <a:gd name="connsiteY4928" fmla="*/ 2558347 h 8887549"/>
                <a:gd name="connsiteX4929" fmla="*/ 1941945 w 6782340"/>
                <a:gd name="connsiteY4929" fmla="*/ 2548819 h 8887549"/>
                <a:gd name="connsiteX4930" fmla="*/ 1619891 w 6782340"/>
                <a:gd name="connsiteY4930" fmla="*/ 2548819 h 8887549"/>
                <a:gd name="connsiteX4931" fmla="*/ 1629416 w 6782340"/>
                <a:gd name="connsiteY4931" fmla="*/ 2558347 h 8887549"/>
                <a:gd name="connsiteX4932" fmla="*/ 1619891 w 6782340"/>
                <a:gd name="connsiteY4932" fmla="*/ 2567872 h 8887549"/>
                <a:gd name="connsiteX4933" fmla="*/ 1610366 w 6782340"/>
                <a:gd name="connsiteY4933" fmla="*/ 2558347 h 8887549"/>
                <a:gd name="connsiteX4934" fmla="*/ 1619891 w 6782340"/>
                <a:gd name="connsiteY4934" fmla="*/ 2548819 h 8887549"/>
                <a:gd name="connsiteX4935" fmla="*/ 6772815 w 6782340"/>
                <a:gd name="connsiteY4935" fmla="*/ 2548817 h 8887549"/>
                <a:gd name="connsiteX4936" fmla="*/ 6782340 w 6782340"/>
                <a:gd name="connsiteY4936" fmla="*/ 2558345 h 8887549"/>
                <a:gd name="connsiteX4937" fmla="*/ 6772815 w 6782340"/>
                <a:gd name="connsiteY4937" fmla="*/ 2567870 h 8887549"/>
                <a:gd name="connsiteX4938" fmla="*/ 6763290 w 6782340"/>
                <a:gd name="connsiteY4938" fmla="*/ 2558345 h 8887549"/>
                <a:gd name="connsiteX4939" fmla="*/ 6772815 w 6782340"/>
                <a:gd name="connsiteY4939" fmla="*/ 2548817 h 8887549"/>
                <a:gd name="connsiteX4940" fmla="*/ 6450754 w 6782340"/>
                <a:gd name="connsiteY4940" fmla="*/ 2548817 h 8887549"/>
                <a:gd name="connsiteX4941" fmla="*/ 6460279 w 6782340"/>
                <a:gd name="connsiteY4941" fmla="*/ 2558345 h 8887549"/>
                <a:gd name="connsiteX4942" fmla="*/ 6450754 w 6782340"/>
                <a:gd name="connsiteY4942" fmla="*/ 2567870 h 8887549"/>
                <a:gd name="connsiteX4943" fmla="*/ 6441229 w 6782340"/>
                <a:gd name="connsiteY4943" fmla="*/ 2558345 h 8887549"/>
                <a:gd name="connsiteX4944" fmla="*/ 6450754 w 6782340"/>
                <a:gd name="connsiteY4944" fmla="*/ 2548817 h 8887549"/>
                <a:gd name="connsiteX4945" fmla="*/ 1297826 w 6782340"/>
                <a:gd name="connsiteY4945" fmla="*/ 2347036 h 8887549"/>
                <a:gd name="connsiteX4946" fmla="*/ 1307351 w 6782340"/>
                <a:gd name="connsiteY4946" fmla="*/ 2356562 h 8887549"/>
                <a:gd name="connsiteX4947" fmla="*/ 1297826 w 6782340"/>
                <a:gd name="connsiteY4947" fmla="*/ 2366088 h 8887549"/>
                <a:gd name="connsiteX4948" fmla="*/ 1288301 w 6782340"/>
                <a:gd name="connsiteY4948" fmla="*/ 2356562 h 8887549"/>
                <a:gd name="connsiteX4949" fmla="*/ 1297826 w 6782340"/>
                <a:gd name="connsiteY4949" fmla="*/ 2347036 h 8887549"/>
                <a:gd name="connsiteX4950" fmla="*/ 975764 w 6782340"/>
                <a:gd name="connsiteY4950" fmla="*/ 2347036 h 8887549"/>
                <a:gd name="connsiteX4951" fmla="*/ 985289 w 6782340"/>
                <a:gd name="connsiteY4951" fmla="*/ 2356562 h 8887549"/>
                <a:gd name="connsiteX4952" fmla="*/ 975764 w 6782340"/>
                <a:gd name="connsiteY4952" fmla="*/ 2366088 h 8887549"/>
                <a:gd name="connsiteX4953" fmla="*/ 966239 w 6782340"/>
                <a:gd name="connsiteY4953" fmla="*/ 2356562 h 8887549"/>
                <a:gd name="connsiteX4954" fmla="*/ 975764 w 6782340"/>
                <a:gd name="connsiteY4954" fmla="*/ 2347036 h 8887549"/>
                <a:gd name="connsiteX4955" fmla="*/ 653692 w 6782340"/>
                <a:gd name="connsiteY4955" fmla="*/ 2347036 h 8887549"/>
                <a:gd name="connsiteX4956" fmla="*/ 663217 w 6782340"/>
                <a:gd name="connsiteY4956" fmla="*/ 2356562 h 8887549"/>
                <a:gd name="connsiteX4957" fmla="*/ 653692 w 6782340"/>
                <a:gd name="connsiteY4957" fmla="*/ 2366088 h 8887549"/>
                <a:gd name="connsiteX4958" fmla="*/ 644167 w 6782340"/>
                <a:gd name="connsiteY4958" fmla="*/ 2356562 h 8887549"/>
                <a:gd name="connsiteX4959" fmla="*/ 653692 w 6782340"/>
                <a:gd name="connsiteY4959" fmla="*/ 2347036 h 8887549"/>
                <a:gd name="connsiteX4960" fmla="*/ 331632 w 6782340"/>
                <a:gd name="connsiteY4960" fmla="*/ 2347036 h 8887549"/>
                <a:gd name="connsiteX4961" fmla="*/ 341157 w 6782340"/>
                <a:gd name="connsiteY4961" fmla="*/ 2356562 h 8887549"/>
                <a:gd name="connsiteX4962" fmla="*/ 331632 w 6782340"/>
                <a:gd name="connsiteY4962" fmla="*/ 2366089 h 8887549"/>
                <a:gd name="connsiteX4963" fmla="*/ 322107 w 6782340"/>
                <a:gd name="connsiteY4963" fmla="*/ 2356562 h 8887549"/>
                <a:gd name="connsiteX4964" fmla="*/ 331632 w 6782340"/>
                <a:gd name="connsiteY4964" fmla="*/ 2347036 h 8887549"/>
                <a:gd name="connsiteX4965" fmla="*/ 9574 w 6782340"/>
                <a:gd name="connsiteY4965" fmla="*/ 2347036 h 8887549"/>
                <a:gd name="connsiteX4966" fmla="*/ 19099 w 6782340"/>
                <a:gd name="connsiteY4966" fmla="*/ 2356562 h 8887549"/>
                <a:gd name="connsiteX4967" fmla="*/ 9574 w 6782340"/>
                <a:gd name="connsiteY4967" fmla="*/ 2366089 h 8887549"/>
                <a:gd name="connsiteX4968" fmla="*/ 49 w 6782340"/>
                <a:gd name="connsiteY4968" fmla="*/ 2356562 h 8887549"/>
                <a:gd name="connsiteX4969" fmla="*/ 9574 w 6782340"/>
                <a:gd name="connsiteY4969" fmla="*/ 2347036 h 8887549"/>
                <a:gd name="connsiteX4970" fmla="*/ 3230140 w 6782340"/>
                <a:gd name="connsiteY4970" fmla="*/ 2347035 h 8887549"/>
                <a:gd name="connsiteX4971" fmla="*/ 3239665 w 6782340"/>
                <a:gd name="connsiteY4971" fmla="*/ 2356561 h 8887549"/>
                <a:gd name="connsiteX4972" fmla="*/ 3230140 w 6782340"/>
                <a:gd name="connsiteY4972" fmla="*/ 2366087 h 8887549"/>
                <a:gd name="connsiteX4973" fmla="*/ 3220615 w 6782340"/>
                <a:gd name="connsiteY4973" fmla="*/ 2356561 h 8887549"/>
                <a:gd name="connsiteX4974" fmla="*/ 3230140 w 6782340"/>
                <a:gd name="connsiteY4974" fmla="*/ 2347035 h 8887549"/>
                <a:gd name="connsiteX4975" fmla="*/ 2908132 w 6782340"/>
                <a:gd name="connsiteY4975" fmla="*/ 2347035 h 8887549"/>
                <a:gd name="connsiteX4976" fmla="*/ 2917658 w 6782340"/>
                <a:gd name="connsiteY4976" fmla="*/ 2356561 h 8887549"/>
                <a:gd name="connsiteX4977" fmla="*/ 2908132 w 6782340"/>
                <a:gd name="connsiteY4977" fmla="*/ 2366087 h 8887549"/>
                <a:gd name="connsiteX4978" fmla="*/ 2898607 w 6782340"/>
                <a:gd name="connsiteY4978" fmla="*/ 2356561 h 8887549"/>
                <a:gd name="connsiteX4979" fmla="*/ 2908132 w 6782340"/>
                <a:gd name="connsiteY4979" fmla="*/ 2347035 h 8887549"/>
                <a:gd name="connsiteX4980" fmla="*/ 2586060 w 6782340"/>
                <a:gd name="connsiteY4980" fmla="*/ 2347035 h 8887549"/>
                <a:gd name="connsiteX4981" fmla="*/ 2595588 w 6782340"/>
                <a:gd name="connsiteY4981" fmla="*/ 2356561 h 8887549"/>
                <a:gd name="connsiteX4982" fmla="*/ 2586060 w 6782340"/>
                <a:gd name="connsiteY4982" fmla="*/ 2366087 h 8887549"/>
                <a:gd name="connsiteX4983" fmla="*/ 2576535 w 6782340"/>
                <a:gd name="connsiteY4983" fmla="*/ 2356561 h 8887549"/>
                <a:gd name="connsiteX4984" fmla="*/ 2586060 w 6782340"/>
                <a:gd name="connsiteY4984" fmla="*/ 2347035 h 8887549"/>
                <a:gd name="connsiteX4985" fmla="*/ 2264007 w 6782340"/>
                <a:gd name="connsiteY4985" fmla="*/ 2347035 h 8887549"/>
                <a:gd name="connsiteX4986" fmla="*/ 2273533 w 6782340"/>
                <a:gd name="connsiteY4986" fmla="*/ 2356561 h 8887549"/>
                <a:gd name="connsiteX4987" fmla="*/ 2264007 w 6782340"/>
                <a:gd name="connsiteY4987" fmla="*/ 2366087 h 8887549"/>
                <a:gd name="connsiteX4988" fmla="*/ 2254483 w 6782340"/>
                <a:gd name="connsiteY4988" fmla="*/ 2356561 h 8887549"/>
                <a:gd name="connsiteX4989" fmla="*/ 2264007 w 6782340"/>
                <a:gd name="connsiteY4989" fmla="*/ 2347035 h 8887549"/>
                <a:gd name="connsiteX4990" fmla="*/ 1941947 w 6782340"/>
                <a:gd name="connsiteY4990" fmla="*/ 2347035 h 8887549"/>
                <a:gd name="connsiteX4991" fmla="*/ 1951474 w 6782340"/>
                <a:gd name="connsiteY4991" fmla="*/ 2356561 h 8887549"/>
                <a:gd name="connsiteX4992" fmla="*/ 1941947 w 6782340"/>
                <a:gd name="connsiteY4992" fmla="*/ 2366088 h 8887549"/>
                <a:gd name="connsiteX4993" fmla="*/ 1932425 w 6782340"/>
                <a:gd name="connsiteY4993" fmla="*/ 2356561 h 8887549"/>
                <a:gd name="connsiteX4994" fmla="*/ 1941947 w 6782340"/>
                <a:gd name="connsiteY4994" fmla="*/ 2347035 h 8887549"/>
                <a:gd name="connsiteX4995" fmla="*/ 1619893 w 6782340"/>
                <a:gd name="connsiteY4995" fmla="*/ 2347035 h 8887549"/>
                <a:gd name="connsiteX4996" fmla="*/ 1629419 w 6782340"/>
                <a:gd name="connsiteY4996" fmla="*/ 2356562 h 8887549"/>
                <a:gd name="connsiteX4997" fmla="*/ 1619893 w 6782340"/>
                <a:gd name="connsiteY4997" fmla="*/ 2366088 h 8887549"/>
                <a:gd name="connsiteX4998" fmla="*/ 1610369 w 6782340"/>
                <a:gd name="connsiteY4998" fmla="*/ 2356562 h 8887549"/>
                <a:gd name="connsiteX4999" fmla="*/ 1619893 w 6782340"/>
                <a:gd name="connsiteY4999" fmla="*/ 2347035 h 8887549"/>
                <a:gd name="connsiteX5000" fmla="*/ 4840446 w 6782340"/>
                <a:gd name="connsiteY5000" fmla="*/ 2347034 h 8887549"/>
                <a:gd name="connsiteX5001" fmla="*/ 4849971 w 6782340"/>
                <a:gd name="connsiteY5001" fmla="*/ 2356560 h 8887549"/>
                <a:gd name="connsiteX5002" fmla="*/ 4840446 w 6782340"/>
                <a:gd name="connsiteY5002" fmla="*/ 2366086 h 8887549"/>
                <a:gd name="connsiteX5003" fmla="*/ 4830921 w 6782340"/>
                <a:gd name="connsiteY5003" fmla="*/ 2356560 h 8887549"/>
                <a:gd name="connsiteX5004" fmla="*/ 4840446 w 6782340"/>
                <a:gd name="connsiteY5004" fmla="*/ 2347034 h 8887549"/>
                <a:gd name="connsiteX5005" fmla="*/ 4518385 w 6782340"/>
                <a:gd name="connsiteY5005" fmla="*/ 2347034 h 8887549"/>
                <a:gd name="connsiteX5006" fmla="*/ 4527910 w 6782340"/>
                <a:gd name="connsiteY5006" fmla="*/ 2356560 h 8887549"/>
                <a:gd name="connsiteX5007" fmla="*/ 4518385 w 6782340"/>
                <a:gd name="connsiteY5007" fmla="*/ 2366086 h 8887549"/>
                <a:gd name="connsiteX5008" fmla="*/ 4508860 w 6782340"/>
                <a:gd name="connsiteY5008" fmla="*/ 2356560 h 8887549"/>
                <a:gd name="connsiteX5009" fmla="*/ 4518385 w 6782340"/>
                <a:gd name="connsiteY5009" fmla="*/ 2347034 h 8887549"/>
                <a:gd name="connsiteX5010" fmla="*/ 4196323 w 6782340"/>
                <a:gd name="connsiteY5010" fmla="*/ 2347034 h 8887549"/>
                <a:gd name="connsiteX5011" fmla="*/ 4205848 w 6782340"/>
                <a:gd name="connsiteY5011" fmla="*/ 2356560 h 8887549"/>
                <a:gd name="connsiteX5012" fmla="*/ 4196323 w 6782340"/>
                <a:gd name="connsiteY5012" fmla="*/ 2366086 h 8887549"/>
                <a:gd name="connsiteX5013" fmla="*/ 4186798 w 6782340"/>
                <a:gd name="connsiteY5013" fmla="*/ 2356560 h 8887549"/>
                <a:gd name="connsiteX5014" fmla="*/ 4196323 w 6782340"/>
                <a:gd name="connsiteY5014" fmla="*/ 2347034 h 8887549"/>
                <a:gd name="connsiteX5015" fmla="*/ 3874261 w 6782340"/>
                <a:gd name="connsiteY5015" fmla="*/ 2347034 h 8887549"/>
                <a:gd name="connsiteX5016" fmla="*/ 3883786 w 6782340"/>
                <a:gd name="connsiteY5016" fmla="*/ 2356560 h 8887549"/>
                <a:gd name="connsiteX5017" fmla="*/ 3874261 w 6782340"/>
                <a:gd name="connsiteY5017" fmla="*/ 2366086 h 8887549"/>
                <a:gd name="connsiteX5018" fmla="*/ 3864736 w 6782340"/>
                <a:gd name="connsiteY5018" fmla="*/ 2356560 h 8887549"/>
                <a:gd name="connsiteX5019" fmla="*/ 3874261 w 6782340"/>
                <a:gd name="connsiteY5019" fmla="*/ 2347034 h 8887549"/>
                <a:gd name="connsiteX5020" fmla="*/ 3552200 w 6782340"/>
                <a:gd name="connsiteY5020" fmla="*/ 2347034 h 8887549"/>
                <a:gd name="connsiteX5021" fmla="*/ 3561725 w 6782340"/>
                <a:gd name="connsiteY5021" fmla="*/ 2356561 h 8887549"/>
                <a:gd name="connsiteX5022" fmla="*/ 3552200 w 6782340"/>
                <a:gd name="connsiteY5022" fmla="*/ 2366086 h 8887549"/>
                <a:gd name="connsiteX5023" fmla="*/ 3542675 w 6782340"/>
                <a:gd name="connsiteY5023" fmla="*/ 2356561 h 8887549"/>
                <a:gd name="connsiteX5024" fmla="*/ 3552200 w 6782340"/>
                <a:gd name="connsiteY5024" fmla="*/ 2347034 h 8887549"/>
                <a:gd name="connsiteX5025" fmla="*/ 5806630 w 6782340"/>
                <a:gd name="connsiteY5025" fmla="*/ 2347033 h 8887549"/>
                <a:gd name="connsiteX5026" fmla="*/ 5816155 w 6782340"/>
                <a:gd name="connsiteY5026" fmla="*/ 2356560 h 8887549"/>
                <a:gd name="connsiteX5027" fmla="*/ 5806630 w 6782340"/>
                <a:gd name="connsiteY5027" fmla="*/ 2366086 h 8887549"/>
                <a:gd name="connsiteX5028" fmla="*/ 5797105 w 6782340"/>
                <a:gd name="connsiteY5028" fmla="*/ 2356560 h 8887549"/>
                <a:gd name="connsiteX5029" fmla="*/ 5806630 w 6782340"/>
                <a:gd name="connsiteY5029" fmla="*/ 2347033 h 8887549"/>
                <a:gd name="connsiteX5030" fmla="*/ 5484569 w 6782340"/>
                <a:gd name="connsiteY5030" fmla="*/ 2347033 h 8887549"/>
                <a:gd name="connsiteX5031" fmla="*/ 5494094 w 6782340"/>
                <a:gd name="connsiteY5031" fmla="*/ 2356560 h 8887549"/>
                <a:gd name="connsiteX5032" fmla="*/ 5484569 w 6782340"/>
                <a:gd name="connsiteY5032" fmla="*/ 2366086 h 8887549"/>
                <a:gd name="connsiteX5033" fmla="*/ 5475044 w 6782340"/>
                <a:gd name="connsiteY5033" fmla="*/ 2356560 h 8887549"/>
                <a:gd name="connsiteX5034" fmla="*/ 5484569 w 6782340"/>
                <a:gd name="connsiteY5034" fmla="*/ 2347033 h 8887549"/>
                <a:gd name="connsiteX5035" fmla="*/ 5162507 w 6782340"/>
                <a:gd name="connsiteY5035" fmla="*/ 2347033 h 8887549"/>
                <a:gd name="connsiteX5036" fmla="*/ 5172032 w 6782340"/>
                <a:gd name="connsiteY5036" fmla="*/ 2356560 h 8887549"/>
                <a:gd name="connsiteX5037" fmla="*/ 5162507 w 6782340"/>
                <a:gd name="connsiteY5037" fmla="*/ 2366086 h 8887549"/>
                <a:gd name="connsiteX5038" fmla="*/ 5152982 w 6782340"/>
                <a:gd name="connsiteY5038" fmla="*/ 2356560 h 8887549"/>
                <a:gd name="connsiteX5039" fmla="*/ 5162507 w 6782340"/>
                <a:gd name="connsiteY5039" fmla="*/ 2347033 h 8887549"/>
                <a:gd name="connsiteX5040" fmla="*/ 6772815 w 6782340"/>
                <a:gd name="connsiteY5040" fmla="*/ 2347033 h 8887549"/>
                <a:gd name="connsiteX5041" fmla="*/ 6782340 w 6782340"/>
                <a:gd name="connsiteY5041" fmla="*/ 2356559 h 8887549"/>
                <a:gd name="connsiteX5042" fmla="*/ 6772815 w 6782340"/>
                <a:gd name="connsiteY5042" fmla="*/ 2366086 h 8887549"/>
                <a:gd name="connsiteX5043" fmla="*/ 6763290 w 6782340"/>
                <a:gd name="connsiteY5043" fmla="*/ 2356559 h 8887549"/>
                <a:gd name="connsiteX5044" fmla="*/ 6772815 w 6782340"/>
                <a:gd name="connsiteY5044" fmla="*/ 2347033 h 8887549"/>
                <a:gd name="connsiteX5045" fmla="*/ 6450754 w 6782340"/>
                <a:gd name="connsiteY5045" fmla="*/ 2347033 h 8887549"/>
                <a:gd name="connsiteX5046" fmla="*/ 6460279 w 6782340"/>
                <a:gd name="connsiteY5046" fmla="*/ 2356560 h 8887549"/>
                <a:gd name="connsiteX5047" fmla="*/ 6450754 w 6782340"/>
                <a:gd name="connsiteY5047" fmla="*/ 2366086 h 8887549"/>
                <a:gd name="connsiteX5048" fmla="*/ 6441229 w 6782340"/>
                <a:gd name="connsiteY5048" fmla="*/ 2356560 h 8887549"/>
                <a:gd name="connsiteX5049" fmla="*/ 6450754 w 6782340"/>
                <a:gd name="connsiteY5049" fmla="*/ 2347033 h 8887549"/>
                <a:gd name="connsiteX5050" fmla="*/ 6128692 w 6782340"/>
                <a:gd name="connsiteY5050" fmla="*/ 2347033 h 8887549"/>
                <a:gd name="connsiteX5051" fmla="*/ 6138217 w 6782340"/>
                <a:gd name="connsiteY5051" fmla="*/ 2356560 h 8887549"/>
                <a:gd name="connsiteX5052" fmla="*/ 6128692 w 6782340"/>
                <a:gd name="connsiteY5052" fmla="*/ 2366086 h 8887549"/>
                <a:gd name="connsiteX5053" fmla="*/ 6119167 w 6782340"/>
                <a:gd name="connsiteY5053" fmla="*/ 2356560 h 8887549"/>
                <a:gd name="connsiteX5054" fmla="*/ 6128692 w 6782340"/>
                <a:gd name="connsiteY5054" fmla="*/ 2347033 h 8887549"/>
                <a:gd name="connsiteX5055" fmla="*/ 2103036 w 6782340"/>
                <a:gd name="connsiteY5055" fmla="*/ 2265379 h 8887549"/>
                <a:gd name="connsiteX5056" fmla="*/ 2112540 w 6782340"/>
                <a:gd name="connsiteY5056" fmla="*/ 2274898 h 8887549"/>
                <a:gd name="connsiteX5057" fmla="*/ 2103036 w 6782340"/>
                <a:gd name="connsiteY5057" fmla="*/ 2284423 h 8887549"/>
                <a:gd name="connsiteX5058" fmla="*/ 2093490 w 6782340"/>
                <a:gd name="connsiteY5058" fmla="*/ 2274898 h 8887549"/>
                <a:gd name="connsiteX5059" fmla="*/ 2103036 w 6782340"/>
                <a:gd name="connsiteY5059" fmla="*/ 2265379 h 8887549"/>
                <a:gd name="connsiteX5060" fmla="*/ 1780983 w 6782340"/>
                <a:gd name="connsiteY5060" fmla="*/ 2265379 h 8887549"/>
                <a:gd name="connsiteX5061" fmla="*/ 1790506 w 6782340"/>
                <a:gd name="connsiteY5061" fmla="*/ 2274898 h 8887549"/>
                <a:gd name="connsiteX5062" fmla="*/ 1780983 w 6782340"/>
                <a:gd name="connsiteY5062" fmla="*/ 2284423 h 8887549"/>
                <a:gd name="connsiteX5063" fmla="*/ 1771442 w 6782340"/>
                <a:gd name="connsiteY5063" fmla="*/ 2274898 h 8887549"/>
                <a:gd name="connsiteX5064" fmla="*/ 1780983 w 6782340"/>
                <a:gd name="connsiteY5064" fmla="*/ 2265379 h 8887549"/>
                <a:gd name="connsiteX5065" fmla="*/ 1458940 w 6782340"/>
                <a:gd name="connsiteY5065" fmla="*/ 2265379 h 8887549"/>
                <a:gd name="connsiteX5066" fmla="*/ 1468465 w 6782340"/>
                <a:gd name="connsiteY5066" fmla="*/ 2274898 h 8887549"/>
                <a:gd name="connsiteX5067" fmla="*/ 1458940 w 6782340"/>
                <a:gd name="connsiteY5067" fmla="*/ 2284423 h 8887549"/>
                <a:gd name="connsiteX5068" fmla="*/ 1449415 w 6782340"/>
                <a:gd name="connsiteY5068" fmla="*/ 2274898 h 8887549"/>
                <a:gd name="connsiteX5069" fmla="*/ 1458940 w 6782340"/>
                <a:gd name="connsiteY5069" fmla="*/ 2265379 h 8887549"/>
                <a:gd name="connsiteX5070" fmla="*/ 1136871 w 6782340"/>
                <a:gd name="connsiteY5070" fmla="*/ 2265379 h 8887549"/>
                <a:gd name="connsiteX5071" fmla="*/ 1146397 w 6782340"/>
                <a:gd name="connsiteY5071" fmla="*/ 2274899 h 8887549"/>
                <a:gd name="connsiteX5072" fmla="*/ 1136871 w 6782340"/>
                <a:gd name="connsiteY5072" fmla="*/ 2284427 h 8887549"/>
                <a:gd name="connsiteX5073" fmla="*/ 1127345 w 6782340"/>
                <a:gd name="connsiteY5073" fmla="*/ 2274899 h 8887549"/>
                <a:gd name="connsiteX5074" fmla="*/ 1136871 w 6782340"/>
                <a:gd name="connsiteY5074" fmla="*/ 2265379 h 8887549"/>
                <a:gd name="connsiteX5075" fmla="*/ 814799 w 6782340"/>
                <a:gd name="connsiteY5075" fmla="*/ 2265379 h 8887549"/>
                <a:gd name="connsiteX5076" fmla="*/ 824322 w 6782340"/>
                <a:gd name="connsiteY5076" fmla="*/ 2274899 h 8887549"/>
                <a:gd name="connsiteX5077" fmla="*/ 814799 w 6782340"/>
                <a:gd name="connsiteY5077" fmla="*/ 2284427 h 8887549"/>
                <a:gd name="connsiteX5078" fmla="*/ 805284 w 6782340"/>
                <a:gd name="connsiteY5078" fmla="*/ 2274899 h 8887549"/>
                <a:gd name="connsiteX5079" fmla="*/ 814799 w 6782340"/>
                <a:gd name="connsiteY5079" fmla="*/ 2265379 h 8887549"/>
                <a:gd name="connsiteX5080" fmla="*/ 492722 w 6782340"/>
                <a:gd name="connsiteY5080" fmla="*/ 2265379 h 8887549"/>
                <a:gd name="connsiteX5081" fmla="*/ 502247 w 6782340"/>
                <a:gd name="connsiteY5081" fmla="*/ 2274899 h 8887549"/>
                <a:gd name="connsiteX5082" fmla="*/ 492722 w 6782340"/>
                <a:gd name="connsiteY5082" fmla="*/ 2284427 h 8887549"/>
                <a:gd name="connsiteX5083" fmla="*/ 483198 w 6782340"/>
                <a:gd name="connsiteY5083" fmla="*/ 2274899 h 8887549"/>
                <a:gd name="connsiteX5084" fmla="*/ 492722 w 6782340"/>
                <a:gd name="connsiteY5084" fmla="*/ 2265379 h 8887549"/>
                <a:gd name="connsiteX5085" fmla="*/ 170665 w 6782340"/>
                <a:gd name="connsiteY5085" fmla="*/ 2265379 h 8887549"/>
                <a:gd name="connsiteX5086" fmla="*/ 180189 w 6782340"/>
                <a:gd name="connsiteY5086" fmla="*/ 2274899 h 8887549"/>
                <a:gd name="connsiteX5087" fmla="*/ 170665 w 6782340"/>
                <a:gd name="connsiteY5087" fmla="*/ 2284427 h 8887549"/>
                <a:gd name="connsiteX5088" fmla="*/ 161142 w 6782340"/>
                <a:gd name="connsiteY5088" fmla="*/ 2274899 h 8887549"/>
                <a:gd name="connsiteX5089" fmla="*/ 170665 w 6782340"/>
                <a:gd name="connsiteY5089" fmla="*/ 2265379 h 8887549"/>
                <a:gd name="connsiteX5090" fmla="*/ 6611784 w 6782340"/>
                <a:gd name="connsiteY5090" fmla="*/ 2265376 h 8887549"/>
                <a:gd name="connsiteX5091" fmla="*/ 6621309 w 6782340"/>
                <a:gd name="connsiteY5091" fmla="*/ 2274896 h 8887549"/>
                <a:gd name="connsiteX5092" fmla="*/ 6611784 w 6782340"/>
                <a:gd name="connsiteY5092" fmla="*/ 2284423 h 8887549"/>
                <a:gd name="connsiteX5093" fmla="*/ 6602259 w 6782340"/>
                <a:gd name="connsiteY5093" fmla="*/ 2274896 h 8887549"/>
                <a:gd name="connsiteX5094" fmla="*/ 6611784 w 6782340"/>
                <a:gd name="connsiteY5094" fmla="*/ 2265376 h 8887549"/>
                <a:gd name="connsiteX5095" fmla="*/ 6289722 w 6782340"/>
                <a:gd name="connsiteY5095" fmla="*/ 2265376 h 8887549"/>
                <a:gd name="connsiteX5096" fmla="*/ 6299247 w 6782340"/>
                <a:gd name="connsiteY5096" fmla="*/ 2274898 h 8887549"/>
                <a:gd name="connsiteX5097" fmla="*/ 6289722 w 6782340"/>
                <a:gd name="connsiteY5097" fmla="*/ 2284423 h 8887549"/>
                <a:gd name="connsiteX5098" fmla="*/ 6280197 w 6782340"/>
                <a:gd name="connsiteY5098" fmla="*/ 2274898 h 8887549"/>
                <a:gd name="connsiteX5099" fmla="*/ 6289722 w 6782340"/>
                <a:gd name="connsiteY5099" fmla="*/ 2265376 h 8887549"/>
                <a:gd name="connsiteX5100" fmla="*/ 5967661 w 6782340"/>
                <a:gd name="connsiteY5100" fmla="*/ 2265376 h 8887549"/>
                <a:gd name="connsiteX5101" fmla="*/ 5977186 w 6782340"/>
                <a:gd name="connsiteY5101" fmla="*/ 2274898 h 8887549"/>
                <a:gd name="connsiteX5102" fmla="*/ 5967661 w 6782340"/>
                <a:gd name="connsiteY5102" fmla="*/ 2284423 h 8887549"/>
                <a:gd name="connsiteX5103" fmla="*/ 5958136 w 6782340"/>
                <a:gd name="connsiteY5103" fmla="*/ 2274898 h 8887549"/>
                <a:gd name="connsiteX5104" fmla="*/ 5967661 w 6782340"/>
                <a:gd name="connsiteY5104" fmla="*/ 2265376 h 8887549"/>
                <a:gd name="connsiteX5105" fmla="*/ 5645600 w 6782340"/>
                <a:gd name="connsiteY5105" fmla="*/ 2265376 h 8887549"/>
                <a:gd name="connsiteX5106" fmla="*/ 5655125 w 6782340"/>
                <a:gd name="connsiteY5106" fmla="*/ 2274898 h 8887549"/>
                <a:gd name="connsiteX5107" fmla="*/ 5645600 w 6782340"/>
                <a:gd name="connsiteY5107" fmla="*/ 2284423 h 8887549"/>
                <a:gd name="connsiteX5108" fmla="*/ 5636075 w 6782340"/>
                <a:gd name="connsiteY5108" fmla="*/ 2274898 h 8887549"/>
                <a:gd name="connsiteX5109" fmla="*/ 5645600 w 6782340"/>
                <a:gd name="connsiteY5109" fmla="*/ 2265376 h 8887549"/>
                <a:gd name="connsiteX5110" fmla="*/ 5323538 w 6782340"/>
                <a:gd name="connsiteY5110" fmla="*/ 2265376 h 8887549"/>
                <a:gd name="connsiteX5111" fmla="*/ 5333063 w 6782340"/>
                <a:gd name="connsiteY5111" fmla="*/ 2274898 h 8887549"/>
                <a:gd name="connsiteX5112" fmla="*/ 5323538 w 6782340"/>
                <a:gd name="connsiteY5112" fmla="*/ 2284423 h 8887549"/>
                <a:gd name="connsiteX5113" fmla="*/ 5314013 w 6782340"/>
                <a:gd name="connsiteY5113" fmla="*/ 2274898 h 8887549"/>
                <a:gd name="connsiteX5114" fmla="*/ 5323538 w 6782340"/>
                <a:gd name="connsiteY5114" fmla="*/ 2265376 h 8887549"/>
                <a:gd name="connsiteX5115" fmla="*/ 5001476 w 6782340"/>
                <a:gd name="connsiteY5115" fmla="*/ 2265376 h 8887549"/>
                <a:gd name="connsiteX5116" fmla="*/ 5011001 w 6782340"/>
                <a:gd name="connsiteY5116" fmla="*/ 2274898 h 8887549"/>
                <a:gd name="connsiteX5117" fmla="*/ 5001476 w 6782340"/>
                <a:gd name="connsiteY5117" fmla="*/ 2284423 h 8887549"/>
                <a:gd name="connsiteX5118" fmla="*/ 4991951 w 6782340"/>
                <a:gd name="connsiteY5118" fmla="*/ 2274898 h 8887549"/>
                <a:gd name="connsiteX5119" fmla="*/ 5001476 w 6782340"/>
                <a:gd name="connsiteY5119" fmla="*/ 2265376 h 8887549"/>
                <a:gd name="connsiteX5120" fmla="*/ 4679415 w 6782340"/>
                <a:gd name="connsiteY5120" fmla="*/ 2265376 h 8887549"/>
                <a:gd name="connsiteX5121" fmla="*/ 4688940 w 6782340"/>
                <a:gd name="connsiteY5121" fmla="*/ 2274898 h 8887549"/>
                <a:gd name="connsiteX5122" fmla="*/ 4679415 w 6782340"/>
                <a:gd name="connsiteY5122" fmla="*/ 2284423 h 8887549"/>
                <a:gd name="connsiteX5123" fmla="*/ 4669890 w 6782340"/>
                <a:gd name="connsiteY5123" fmla="*/ 2274898 h 8887549"/>
                <a:gd name="connsiteX5124" fmla="*/ 4679415 w 6782340"/>
                <a:gd name="connsiteY5124" fmla="*/ 2265376 h 8887549"/>
                <a:gd name="connsiteX5125" fmla="*/ 4357353 w 6782340"/>
                <a:gd name="connsiteY5125" fmla="*/ 2265376 h 8887549"/>
                <a:gd name="connsiteX5126" fmla="*/ 4366878 w 6782340"/>
                <a:gd name="connsiteY5126" fmla="*/ 2274898 h 8887549"/>
                <a:gd name="connsiteX5127" fmla="*/ 4357353 w 6782340"/>
                <a:gd name="connsiteY5127" fmla="*/ 2284423 h 8887549"/>
                <a:gd name="connsiteX5128" fmla="*/ 4347828 w 6782340"/>
                <a:gd name="connsiteY5128" fmla="*/ 2274898 h 8887549"/>
                <a:gd name="connsiteX5129" fmla="*/ 4357353 w 6782340"/>
                <a:gd name="connsiteY5129" fmla="*/ 2265376 h 8887549"/>
                <a:gd name="connsiteX5130" fmla="*/ 4035292 w 6782340"/>
                <a:gd name="connsiteY5130" fmla="*/ 2265376 h 8887549"/>
                <a:gd name="connsiteX5131" fmla="*/ 4044817 w 6782340"/>
                <a:gd name="connsiteY5131" fmla="*/ 2274898 h 8887549"/>
                <a:gd name="connsiteX5132" fmla="*/ 4035292 w 6782340"/>
                <a:gd name="connsiteY5132" fmla="*/ 2284423 h 8887549"/>
                <a:gd name="connsiteX5133" fmla="*/ 4025767 w 6782340"/>
                <a:gd name="connsiteY5133" fmla="*/ 2274898 h 8887549"/>
                <a:gd name="connsiteX5134" fmla="*/ 4035292 w 6782340"/>
                <a:gd name="connsiteY5134" fmla="*/ 2265376 h 8887549"/>
                <a:gd name="connsiteX5135" fmla="*/ 3713231 w 6782340"/>
                <a:gd name="connsiteY5135" fmla="*/ 2265376 h 8887549"/>
                <a:gd name="connsiteX5136" fmla="*/ 3722756 w 6782340"/>
                <a:gd name="connsiteY5136" fmla="*/ 2274898 h 8887549"/>
                <a:gd name="connsiteX5137" fmla="*/ 3713231 w 6782340"/>
                <a:gd name="connsiteY5137" fmla="*/ 2284423 h 8887549"/>
                <a:gd name="connsiteX5138" fmla="*/ 3703706 w 6782340"/>
                <a:gd name="connsiteY5138" fmla="*/ 2274898 h 8887549"/>
                <a:gd name="connsiteX5139" fmla="*/ 3713231 w 6782340"/>
                <a:gd name="connsiteY5139" fmla="*/ 2265376 h 8887549"/>
                <a:gd name="connsiteX5140" fmla="*/ 3391191 w 6782340"/>
                <a:gd name="connsiteY5140" fmla="*/ 2265376 h 8887549"/>
                <a:gd name="connsiteX5141" fmla="*/ 3400716 w 6782340"/>
                <a:gd name="connsiteY5141" fmla="*/ 2274898 h 8887549"/>
                <a:gd name="connsiteX5142" fmla="*/ 3391191 w 6782340"/>
                <a:gd name="connsiteY5142" fmla="*/ 2284423 h 8887549"/>
                <a:gd name="connsiteX5143" fmla="*/ 3381815 w 6782340"/>
                <a:gd name="connsiteY5143" fmla="*/ 2274898 h 8887549"/>
                <a:gd name="connsiteX5144" fmla="*/ 3391191 w 6782340"/>
                <a:gd name="connsiteY5144" fmla="*/ 2265376 h 8887549"/>
                <a:gd name="connsiteX5145" fmla="*/ 3069176 w 6782340"/>
                <a:gd name="connsiteY5145" fmla="*/ 2265376 h 8887549"/>
                <a:gd name="connsiteX5146" fmla="*/ 3078693 w 6782340"/>
                <a:gd name="connsiteY5146" fmla="*/ 2274898 h 8887549"/>
                <a:gd name="connsiteX5147" fmla="*/ 3069176 w 6782340"/>
                <a:gd name="connsiteY5147" fmla="*/ 2284423 h 8887549"/>
                <a:gd name="connsiteX5148" fmla="*/ 3059652 w 6782340"/>
                <a:gd name="connsiteY5148" fmla="*/ 2274898 h 8887549"/>
                <a:gd name="connsiteX5149" fmla="*/ 3069176 w 6782340"/>
                <a:gd name="connsiteY5149" fmla="*/ 2265376 h 8887549"/>
                <a:gd name="connsiteX5150" fmla="*/ 2747163 w 6782340"/>
                <a:gd name="connsiteY5150" fmla="*/ 2265376 h 8887549"/>
                <a:gd name="connsiteX5151" fmla="*/ 2756686 w 6782340"/>
                <a:gd name="connsiteY5151" fmla="*/ 2274898 h 8887549"/>
                <a:gd name="connsiteX5152" fmla="*/ 2747163 w 6782340"/>
                <a:gd name="connsiteY5152" fmla="*/ 2284423 h 8887549"/>
                <a:gd name="connsiteX5153" fmla="*/ 2737634 w 6782340"/>
                <a:gd name="connsiteY5153" fmla="*/ 2274898 h 8887549"/>
                <a:gd name="connsiteX5154" fmla="*/ 2747163 w 6782340"/>
                <a:gd name="connsiteY5154" fmla="*/ 2265376 h 8887549"/>
                <a:gd name="connsiteX5155" fmla="*/ 2425069 w 6782340"/>
                <a:gd name="connsiteY5155" fmla="*/ 2265376 h 8887549"/>
                <a:gd name="connsiteX5156" fmla="*/ 2434589 w 6782340"/>
                <a:gd name="connsiteY5156" fmla="*/ 2274898 h 8887549"/>
                <a:gd name="connsiteX5157" fmla="*/ 2425069 w 6782340"/>
                <a:gd name="connsiteY5157" fmla="*/ 2284423 h 8887549"/>
                <a:gd name="connsiteX5158" fmla="*/ 2415544 w 6782340"/>
                <a:gd name="connsiteY5158" fmla="*/ 2274898 h 8887549"/>
                <a:gd name="connsiteX5159" fmla="*/ 2425069 w 6782340"/>
                <a:gd name="connsiteY5159" fmla="*/ 2265376 h 8887549"/>
                <a:gd name="connsiteX5160" fmla="*/ 6611784 w 6782340"/>
                <a:gd name="connsiteY5160" fmla="*/ 2063569 h 8887549"/>
                <a:gd name="connsiteX5161" fmla="*/ 6621309 w 6782340"/>
                <a:gd name="connsiteY5161" fmla="*/ 2073092 h 8887549"/>
                <a:gd name="connsiteX5162" fmla="*/ 6611784 w 6782340"/>
                <a:gd name="connsiteY5162" fmla="*/ 2082627 h 8887549"/>
                <a:gd name="connsiteX5163" fmla="*/ 6602259 w 6782340"/>
                <a:gd name="connsiteY5163" fmla="*/ 2073092 h 8887549"/>
                <a:gd name="connsiteX5164" fmla="*/ 6611784 w 6782340"/>
                <a:gd name="connsiteY5164" fmla="*/ 2063569 h 8887549"/>
                <a:gd name="connsiteX5165" fmla="*/ 6289722 w 6782340"/>
                <a:gd name="connsiteY5165" fmla="*/ 2063569 h 8887549"/>
                <a:gd name="connsiteX5166" fmla="*/ 6299247 w 6782340"/>
                <a:gd name="connsiteY5166" fmla="*/ 2073092 h 8887549"/>
                <a:gd name="connsiteX5167" fmla="*/ 6289722 w 6782340"/>
                <a:gd name="connsiteY5167" fmla="*/ 2082627 h 8887549"/>
                <a:gd name="connsiteX5168" fmla="*/ 6280197 w 6782340"/>
                <a:gd name="connsiteY5168" fmla="*/ 2073092 h 8887549"/>
                <a:gd name="connsiteX5169" fmla="*/ 6289722 w 6782340"/>
                <a:gd name="connsiteY5169" fmla="*/ 2063569 h 8887549"/>
                <a:gd name="connsiteX5170" fmla="*/ 5967661 w 6782340"/>
                <a:gd name="connsiteY5170" fmla="*/ 2063569 h 8887549"/>
                <a:gd name="connsiteX5171" fmla="*/ 5977186 w 6782340"/>
                <a:gd name="connsiteY5171" fmla="*/ 2073092 h 8887549"/>
                <a:gd name="connsiteX5172" fmla="*/ 5967661 w 6782340"/>
                <a:gd name="connsiteY5172" fmla="*/ 2082629 h 8887549"/>
                <a:gd name="connsiteX5173" fmla="*/ 5958136 w 6782340"/>
                <a:gd name="connsiteY5173" fmla="*/ 2073092 h 8887549"/>
                <a:gd name="connsiteX5174" fmla="*/ 5967661 w 6782340"/>
                <a:gd name="connsiteY5174" fmla="*/ 2063569 h 8887549"/>
                <a:gd name="connsiteX5175" fmla="*/ 5645600 w 6782340"/>
                <a:gd name="connsiteY5175" fmla="*/ 2063569 h 8887549"/>
                <a:gd name="connsiteX5176" fmla="*/ 5655125 w 6782340"/>
                <a:gd name="connsiteY5176" fmla="*/ 2073097 h 8887549"/>
                <a:gd name="connsiteX5177" fmla="*/ 5645600 w 6782340"/>
                <a:gd name="connsiteY5177" fmla="*/ 2082629 h 8887549"/>
                <a:gd name="connsiteX5178" fmla="*/ 5636075 w 6782340"/>
                <a:gd name="connsiteY5178" fmla="*/ 2073097 h 8887549"/>
                <a:gd name="connsiteX5179" fmla="*/ 5645600 w 6782340"/>
                <a:gd name="connsiteY5179" fmla="*/ 2063569 h 8887549"/>
                <a:gd name="connsiteX5180" fmla="*/ 5323538 w 6782340"/>
                <a:gd name="connsiteY5180" fmla="*/ 2063569 h 8887549"/>
                <a:gd name="connsiteX5181" fmla="*/ 5333063 w 6782340"/>
                <a:gd name="connsiteY5181" fmla="*/ 2073097 h 8887549"/>
                <a:gd name="connsiteX5182" fmla="*/ 5323538 w 6782340"/>
                <a:gd name="connsiteY5182" fmla="*/ 2082629 h 8887549"/>
                <a:gd name="connsiteX5183" fmla="*/ 5314013 w 6782340"/>
                <a:gd name="connsiteY5183" fmla="*/ 2073097 h 8887549"/>
                <a:gd name="connsiteX5184" fmla="*/ 5323538 w 6782340"/>
                <a:gd name="connsiteY5184" fmla="*/ 2063569 h 8887549"/>
                <a:gd name="connsiteX5185" fmla="*/ 5001476 w 6782340"/>
                <a:gd name="connsiteY5185" fmla="*/ 2063569 h 8887549"/>
                <a:gd name="connsiteX5186" fmla="*/ 5011001 w 6782340"/>
                <a:gd name="connsiteY5186" fmla="*/ 2073097 h 8887549"/>
                <a:gd name="connsiteX5187" fmla="*/ 5001476 w 6782340"/>
                <a:gd name="connsiteY5187" fmla="*/ 2082629 h 8887549"/>
                <a:gd name="connsiteX5188" fmla="*/ 4991951 w 6782340"/>
                <a:gd name="connsiteY5188" fmla="*/ 2073097 h 8887549"/>
                <a:gd name="connsiteX5189" fmla="*/ 5001476 w 6782340"/>
                <a:gd name="connsiteY5189" fmla="*/ 2063569 h 8887549"/>
                <a:gd name="connsiteX5190" fmla="*/ 4679415 w 6782340"/>
                <a:gd name="connsiteY5190" fmla="*/ 2063569 h 8887549"/>
                <a:gd name="connsiteX5191" fmla="*/ 4688940 w 6782340"/>
                <a:gd name="connsiteY5191" fmla="*/ 2073097 h 8887549"/>
                <a:gd name="connsiteX5192" fmla="*/ 4679415 w 6782340"/>
                <a:gd name="connsiteY5192" fmla="*/ 2082629 h 8887549"/>
                <a:gd name="connsiteX5193" fmla="*/ 4669890 w 6782340"/>
                <a:gd name="connsiteY5193" fmla="*/ 2073097 h 8887549"/>
                <a:gd name="connsiteX5194" fmla="*/ 4679415 w 6782340"/>
                <a:gd name="connsiteY5194" fmla="*/ 2063569 h 8887549"/>
                <a:gd name="connsiteX5195" fmla="*/ 4357353 w 6782340"/>
                <a:gd name="connsiteY5195" fmla="*/ 2063569 h 8887549"/>
                <a:gd name="connsiteX5196" fmla="*/ 4366878 w 6782340"/>
                <a:gd name="connsiteY5196" fmla="*/ 2073097 h 8887549"/>
                <a:gd name="connsiteX5197" fmla="*/ 4357353 w 6782340"/>
                <a:gd name="connsiteY5197" fmla="*/ 2082629 h 8887549"/>
                <a:gd name="connsiteX5198" fmla="*/ 4347828 w 6782340"/>
                <a:gd name="connsiteY5198" fmla="*/ 2073097 h 8887549"/>
                <a:gd name="connsiteX5199" fmla="*/ 4357353 w 6782340"/>
                <a:gd name="connsiteY5199" fmla="*/ 2063569 h 8887549"/>
                <a:gd name="connsiteX5200" fmla="*/ 4035292 w 6782340"/>
                <a:gd name="connsiteY5200" fmla="*/ 2063569 h 8887549"/>
                <a:gd name="connsiteX5201" fmla="*/ 4044817 w 6782340"/>
                <a:gd name="connsiteY5201" fmla="*/ 2073097 h 8887549"/>
                <a:gd name="connsiteX5202" fmla="*/ 4035292 w 6782340"/>
                <a:gd name="connsiteY5202" fmla="*/ 2082629 h 8887549"/>
                <a:gd name="connsiteX5203" fmla="*/ 4025767 w 6782340"/>
                <a:gd name="connsiteY5203" fmla="*/ 2073097 h 8887549"/>
                <a:gd name="connsiteX5204" fmla="*/ 4035292 w 6782340"/>
                <a:gd name="connsiteY5204" fmla="*/ 2063569 h 8887549"/>
                <a:gd name="connsiteX5205" fmla="*/ 3713231 w 6782340"/>
                <a:gd name="connsiteY5205" fmla="*/ 2063569 h 8887549"/>
                <a:gd name="connsiteX5206" fmla="*/ 3722756 w 6782340"/>
                <a:gd name="connsiteY5206" fmla="*/ 2073097 h 8887549"/>
                <a:gd name="connsiteX5207" fmla="*/ 3713231 w 6782340"/>
                <a:gd name="connsiteY5207" fmla="*/ 2082629 h 8887549"/>
                <a:gd name="connsiteX5208" fmla="*/ 3703706 w 6782340"/>
                <a:gd name="connsiteY5208" fmla="*/ 2073097 h 8887549"/>
                <a:gd name="connsiteX5209" fmla="*/ 3713231 w 6782340"/>
                <a:gd name="connsiteY5209" fmla="*/ 2063569 h 8887549"/>
                <a:gd name="connsiteX5210" fmla="*/ 3391192 w 6782340"/>
                <a:gd name="connsiteY5210" fmla="*/ 2063569 h 8887549"/>
                <a:gd name="connsiteX5211" fmla="*/ 3400717 w 6782340"/>
                <a:gd name="connsiteY5211" fmla="*/ 2073100 h 8887549"/>
                <a:gd name="connsiteX5212" fmla="*/ 3391192 w 6782340"/>
                <a:gd name="connsiteY5212" fmla="*/ 2082629 h 8887549"/>
                <a:gd name="connsiteX5213" fmla="*/ 3381820 w 6782340"/>
                <a:gd name="connsiteY5213" fmla="*/ 2073100 h 8887549"/>
                <a:gd name="connsiteX5214" fmla="*/ 3391192 w 6782340"/>
                <a:gd name="connsiteY5214" fmla="*/ 2063569 h 8887549"/>
                <a:gd name="connsiteX5215" fmla="*/ 3069176 w 6782340"/>
                <a:gd name="connsiteY5215" fmla="*/ 2063569 h 8887549"/>
                <a:gd name="connsiteX5216" fmla="*/ 3078693 w 6782340"/>
                <a:gd name="connsiteY5216" fmla="*/ 2073100 h 8887549"/>
                <a:gd name="connsiteX5217" fmla="*/ 3069176 w 6782340"/>
                <a:gd name="connsiteY5217" fmla="*/ 2082629 h 8887549"/>
                <a:gd name="connsiteX5218" fmla="*/ 3059652 w 6782340"/>
                <a:gd name="connsiteY5218" fmla="*/ 2073100 h 8887549"/>
                <a:gd name="connsiteX5219" fmla="*/ 3069176 w 6782340"/>
                <a:gd name="connsiteY5219" fmla="*/ 2063569 h 8887549"/>
                <a:gd name="connsiteX5220" fmla="*/ 2747163 w 6782340"/>
                <a:gd name="connsiteY5220" fmla="*/ 2063569 h 8887549"/>
                <a:gd name="connsiteX5221" fmla="*/ 2756689 w 6782340"/>
                <a:gd name="connsiteY5221" fmla="*/ 2073100 h 8887549"/>
                <a:gd name="connsiteX5222" fmla="*/ 2747163 w 6782340"/>
                <a:gd name="connsiteY5222" fmla="*/ 2082629 h 8887549"/>
                <a:gd name="connsiteX5223" fmla="*/ 2737635 w 6782340"/>
                <a:gd name="connsiteY5223" fmla="*/ 2073100 h 8887549"/>
                <a:gd name="connsiteX5224" fmla="*/ 2747163 w 6782340"/>
                <a:gd name="connsiteY5224" fmla="*/ 2063569 h 8887549"/>
                <a:gd name="connsiteX5225" fmla="*/ 2425069 w 6782340"/>
                <a:gd name="connsiteY5225" fmla="*/ 2063569 h 8887549"/>
                <a:gd name="connsiteX5226" fmla="*/ 2434589 w 6782340"/>
                <a:gd name="connsiteY5226" fmla="*/ 2073100 h 8887549"/>
                <a:gd name="connsiteX5227" fmla="*/ 2425069 w 6782340"/>
                <a:gd name="connsiteY5227" fmla="*/ 2082629 h 8887549"/>
                <a:gd name="connsiteX5228" fmla="*/ 2415544 w 6782340"/>
                <a:gd name="connsiteY5228" fmla="*/ 2073100 h 8887549"/>
                <a:gd name="connsiteX5229" fmla="*/ 2425069 w 6782340"/>
                <a:gd name="connsiteY5229" fmla="*/ 2063569 h 8887549"/>
                <a:gd name="connsiteX5230" fmla="*/ 2103038 w 6782340"/>
                <a:gd name="connsiteY5230" fmla="*/ 2063569 h 8887549"/>
                <a:gd name="connsiteX5231" fmla="*/ 2112540 w 6782340"/>
                <a:gd name="connsiteY5231" fmla="*/ 2073100 h 8887549"/>
                <a:gd name="connsiteX5232" fmla="*/ 2103038 w 6782340"/>
                <a:gd name="connsiteY5232" fmla="*/ 2082629 h 8887549"/>
                <a:gd name="connsiteX5233" fmla="*/ 2093493 w 6782340"/>
                <a:gd name="connsiteY5233" fmla="*/ 2073100 h 8887549"/>
                <a:gd name="connsiteX5234" fmla="*/ 2103038 w 6782340"/>
                <a:gd name="connsiteY5234" fmla="*/ 2063569 h 8887549"/>
                <a:gd name="connsiteX5235" fmla="*/ 1780983 w 6782340"/>
                <a:gd name="connsiteY5235" fmla="*/ 2063569 h 8887549"/>
                <a:gd name="connsiteX5236" fmla="*/ 1790508 w 6782340"/>
                <a:gd name="connsiteY5236" fmla="*/ 2073100 h 8887549"/>
                <a:gd name="connsiteX5237" fmla="*/ 1780983 w 6782340"/>
                <a:gd name="connsiteY5237" fmla="*/ 2082629 h 8887549"/>
                <a:gd name="connsiteX5238" fmla="*/ 1771446 w 6782340"/>
                <a:gd name="connsiteY5238" fmla="*/ 2073100 h 8887549"/>
                <a:gd name="connsiteX5239" fmla="*/ 1780983 w 6782340"/>
                <a:gd name="connsiteY5239" fmla="*/ 2063569 h 8887549"/>
                <a:gd name="connsiteX5240" fmla="*/ 1458943 w 6782340"/>
                <a:gd name="connsiteY5240" fmla="*/ 2063569 h 8887549"/>
                <a:gd name="connsiteX5241" fmla="*/ 1468468 w 6782340"/>
                <a:gd name="connsiteY5241" fmla="*/ 2073100 h 8887549"/>
                <a:gd name="connsiteX5242" fmla="*/ 1458943 w 6782340"/>
                <a:gd name="connsiteY5242" fmla="*/ 2082629 h 8887549"/>
                <a:gd name="connsiteX5243" fmla="*/ 1449418 w 6782340"/>
                <a:gd name="connsiteY5243" fmla="*/ 2073100 h 8887549"/>
                <a:gd name="connsiteX5244" fmla="*/ 1458943 w 6782340"/>
                <a:gd name="connsiteY5244" fmla="*/ 2063569 h 8887549"/>
                <a:gd name="connsiteX5245" fmla="*/ 1136873 w 6782340"/>
                <a:gd name="connsiteY5245" fmla="*/ 2063569 h 8887549"/>
                <a:gd name="connsiteX5246" fmla="*/ 1146400 w 6782340"/>
                <a:gd name="connsiteY5246" fmla="*/ 2073100 h 8887549"/>
                <a:gd name="connsiteX5247" fmla="*/ 1136873 w 6782340"/>
                <a:gd name="connsiteY5247" fmla="*/ 2082629 h 8887549"/>
                <a:gd name="connsiteX5248" fmla="*/ 1127348 w 6782340"/>
                <a:gd name="connsiteY5248" fmla="*/ 2073100 h 8887549"/>
                <a:gd name="connsiteX5249" fmla="*/ 1136873 w 6782340"/>
                <a:gd name="connsiteY5249" fmla="*/ 2063569 h 8887549"/>
                <a:gd name="connsiteX5250" fmla="*/ 814800 w 6782340"/>
                <a:gd name="connsiteY5250" fmla="*/ 2063569 h 8887549"/>
                <a:gd name="connsiteX5251" fmla="*/ 824325 w 6782340"/>
                <a:gd name="connsiteY5251" fmla="*/ 2073100 h 8887549"/>
                <a:gd name="connsiteX5252" fmla="*/ 814800 w 6782340"/>
                <a:gd name="connsiteY5252" fmla="*/ 2082629 h 8887549"/>
                <a:gd name="connsiteX5253" fmla="*/ 805285 w 6782340"/>
                <a:gd name="connsiteY5253" fmla="*/ 2073100 h 8887549"/>
                <a:gd name="connsiteX5254" fmla="*/ 814800 w 6782340"/>
                <a:gd name="connsiteY5254" fmla="*/ 2063569 h 8887549"/>
                <a:gd name="connsiteX5255" fmla="*/ 492724 w 6782340"/>
                <a:gd name="connsiteY5255" fmla="*/ 2063569 h 8887549"/>
                <a:gd name="connsiteX5256" fmla="*/ 502249 w 6782340"/>
                <a:gd name="connsiteY5256" fmla="*/ 2073100 h 8887549"/>
                <a:gd name="connsiteX5257" fmla="*/ 492724 w 6782340"/>
                <a:gd name="connsiteY5257" fmla="*/ 2082629 h 8887549"/>
                <a:gd name="connsiteX5258" fmla="*/ 483199 w 6782340"/>
                <a:gd name="connsiteY5258" fmla="*/ 2073100 h 8887549"/>
                <a:gd name="connsiteX5259" fmla="*/ 492724 w 6782340"/>
                <a:gd name="connsiteY5259" fmla="*/ 2063569 h 8887549"/>
                <a:gd name="connsiteX5260" fmla="*/ 170666 w 6782340"/>
                <a:gd name="connsiteY5260" fmla="*/ 2063569 h 8887549"/>
                <a:gd name="connsiteX5261" fmla="*/ 180191 w 6782340"/>
                <a:gd name="connsiteY5261" fmla="*/ 2073100 h 8887549"/>
                <a:gd name="connsiteX5262" fmla="*/ 170666 w 6782340"/>
                <a:gd name="connsiteY5262" fmla="*/ 2082629 h 8887549"/>
                <a:gd name="connsiteX5263" fmla="*/ 161143 w 6782340"/>
                <a:gd name="connsiteY5263" fmla="*/ 2073100 h 8887549"/>
                <a:gd name="connsiteX5264" fmla="*/ 170666 w 6782340"/>
                <a:gd name="connsiteY5264" fmla="*/ 2063569 h 8887549"/>
                <a:gd name="connsiteX5265" fmla="*/ 4518385 w 6782340"/>
                <a:gd name="connsiteY5265" fmla="*/ 1981731 h 8887549"/>
                <a:gd name="connsiteX5266" fmla="*/ 4527910 w 6782340"/>
                <a:gd name="connsiteY5266" fmla="*/ 1991250 h 8887549"/>
                <a:gd name="connsiteX5267" fmla="*/ 4518385 w 6782340"/>
                <a:gd name="connsiteY5267" fmla="*/ 2000777 h 8887549"/>
                <a:gd name="connsiteX5268" fmla="*/ 4508860 w 6782340"/>
                <a:gd name="connsiteY5268" fmla="*/ 1991250 h 8887549"/>
                <a:gd name="connsiteX5269" fmla="*/ 4518385 w 6782340"/>
                <a:gd name="connsiteY5269" fmla="*/ 1981731 h 8887549"/>
                <a:gd name="connsiteX5270" fmla="*/ 4196323 w 6782340"/>
                <a:gd name="connsiteY5270" fmla="*/ 1981731 h 8887549"/>
                <a:gd name="connsiteX5271" fmla="*/ 4205848 w 6782340"/>
                <a:gd name="connsiteY5271" fmla="*/ 1991252 h 8887549"/>
                <a:gd name="connsiteX5272" fmla="*/ 4196323 w 6782340"/>
                <a:gd name="connsiteY5272" fmla="*/ 2000778 h 8887549"/>
                <a:gd name="connsiteX5273" fmla="*/ 4186798 w 6782340"/>
                <a:gd name="connsiteY5273" fmla="*/ 1991252 h 8887549"/>
                <a:gd name="connsiteX5274" fmla="*/ 4196323 w 6782340"/>
                <a:gd name="connsiteY5274" fmla="*/ 1981731 h 8887549"/>
                <a:gd name="connsiteX5275" fmla="*/ 3874261 w 6782340"/>
                <a:gd name="connsiteY5275" fmla="*/ 1981731 h 8887549"/>
                <a:gd name="connsiteX5276" fmla="*/ 3883786 w 6782340"/>
                <a:gd name="connsiteY5276" fmla="*/ 1991252 h 8887549"/>
                <a:gd name="connsiteX5277" fmla="*/ 3874261 w 6782340"/>
                <a:gd name="connsiteY5277" fmla="*/ 2000778 h 8887549"/>
                <a:gd name="connsiteX5278" fmla="*/ 3864736 w 6782340"/>
                <a:gd name="connsiteY5278" fmla="*/ 1991252 h 8887549"/>
                <a:gd name="connsiteX5279" fmla="*/ 3874261 w 6782340"/>
                <a:gd name="connsiteY5279" fmla="*/ 1981731 h 8887549"/>
                <a:gd name="connsiteX5280" fmla="*/ 3552200 w 6782340"/>
                <a:gd name="connsiteY5280" fmla="*/ 1981731 h 8887549"/>
                <a:gd name="connsiteX5281" fmla="*/ 3561725 w 6782340"/>
                <a:gd name="connsiteY5281" fmla="*/ 1991252 h 8887549"/>
                <a:gd name="connsiteX5282" fmla="*/ 3552200 w 6782340"/>
                <a:gd name="connsiteY5282" fmla="*/ 2000778 h 8887549"/>
                <a:gd name="connsiteX5283" fmla="*/ 3542675 w 6782340"/>
                <a:gd name="connsiteY5283" fmla="*/ 1991252 h 8887549"/>
                <a:gd name="connsiteX5284" fmla="*/ 3552200 w 6782340"/>
                <a:gd name="connsiteY5284" fmla="*/ 1981731 h 8887549"/>
                <a:gd name="connsiteX5285" fmla="*/ 3230140 w 6782340"/>
                <a:gd name="connsiteY5285" fmla="*/ 1981731 h 8887549"/>
                <a:gd name="connsiteX5286" fmla="*/ 3239665 w 6782340"/>
                <a:gd name="connsiteY5286" fmla="*/ 1991252 h 8887549"/>
                <a:gd name="connsiteX5287" fmla="*/ 3230140 w 6782340"/>
                <a:gd name="connsiteY5287" fmla="*/ 2000778 h 8887549"/>
                <a:gd name="connsiteX5288" fmla="*/ 3220615 w 6782340"/>
                <a:gd name="connsiteY5288" fmla="*/ 1991252 h 8887549"/>
                <a:gd name="connsiteX5289" fmla="*/ 3230140 w 6782340"/>
                <a:gd name="connsiteY5289" fmla="*/ 1981731 h 8887549"/>
                <a:gd name="connsiteX5290" fmla="*/ 2908134 w 6782340"/>
                <a:gd name="connsiteY5290" fmla="*/ 1981731 h 8887549"/>
                <a:gd name="connsiteX5291" fmla="*/ 2917660 w 6782340"/>
                <a:gd name="connsiteY5291" fmla="*/ 1991252 h 8887549"/>
                <a:gd name="connsiteX5292" fmla="*/ 2908134 w 6782340"/>
                <a:gd name="connsiteY5292" fmla="*/ 2000778 h 8887549"/>
                <a:gd name="connsiteX5293" fmla="*/ 2898609 w 6782340"/>
                <a:gd name="connsiteY5293" fmla="*/ 1991252 h 8887549"/>
                <a:gd name="connsiteX5294" fmla="*/ 2908134 w 6782340"/>
                <a:gd name="connsiteY5294" fmla="*/ 1981731 h 8887549"/>
                <a:gd name="connsiteX5295" fmla="*/ 2586062 w 6782340"/>
                <a:gd name="connsiteY5295" fmla="*/ 1981731 h 8887549"/>
                <a:gd name="connsiteX5296" fmla="*/ 2595590 w 6782340"/>
                <a:gd name="connsiteY5296" fmla="*/ 1991252 h 8887549"/>
                <a:gd name="connsiteX5297" fmla="*/ 2586062 w 6782340"/>
                <a:gd name="connsiteY5297" fmla="*/ 2000778 h 8887549"/>
                <a:gd name="connsiteX5298" fmla="*/ 2576537 w 6782340"/>
                <a:gd name="connsiteY5298" fmla="*/ 1991252 h 8887549"/>
                <a:gd name="connsiteX5299" fmla="*/ 2586062 w 6782340"/>
                <a:gd name="connsiteY5299" fmla="*/ 1981731 h 8887549"/>
                <a:gd name="connsiteX5300" fmla="*/ 2264010 w 6782340"/>
                <a:gd name="connsiteY5300" fmla="*/ 1981731 h 8887549"/>
                <a:gd name="connsiteX5301" fmla="*/ 2273535 w 6782340"/>
                <a:gd name="connsiteY5301" fmla="*/ 1991252 h 8887549"/>
                <a:gd name="connsiteX5302" fmla="*/ 2264010 w 6782340"/>
                <a:gd name="connsiteY5302" fmla="*/ 2000778 h 8887549"/>
                <a:gd name="connsiteX5303" fmla="*/ 2254484 w 6782340"/>
                <a:gd name="connsiteY5303" fmla="*/ 1991252 h 8887549"/>
                <a:gd name="connsiteX5304" fmla="*/ 2264010 w 6782340"/>
                <a:gd name="connsiteY5304" fmla="*/ 1981731 h 8887549"/>
                <a:gd name="connsiteX5305" fmla="*/ 1941950 w 6782340"/>
                <a:gd name="connsiteY5305" fmla="*/ 1981731 h 8887549"/>
                <a:gd name="connsiteX5306" fmla="*/ 1951476 w 6782340"/>
                <a:gd name="connsiteY5306" fmla="*/ 1991252 h 8887549"/>
                <a:gd name="connsiteX5307" fmla="*/ 1941950 w 6782340"/>
                <a:gd name="connsiteY5307" fmla="*/ 2000779 h 8887549"/>
                <a:gd name="connsiteX5308" fmla="*/ 1932427 w 6782340"/>
                <a:gd name="connsiteY5308" fmla="*/ 1991252 h 8887549"/>
                <a:gd name="connsiteX5309" fmla="*/ 1941950 w 6782340"/>
                <a:gd name="connsiteY5309" fmla="*/ 1981731 h 8887549"/>
                <a:gd name="connsiteX5310" fmla="*/ 1619896 w 6782340"/>
                <a:gd name="connsiteY5310" fmla="*/ 1981731 h 8887549"/>
                <a:gd name="connsiteX5311" fmla="*/ 1629421 w 6782340"/>
                <a:gd name="connsiteY5311" fmla="*/ 1991252 h 8887549"/>
                <a:gd name="connsiteX5312" fmla="*/ 1619896 w 6782340"/>
                <a:gd name="connsiteY5312" fmla="*/ 2000779 h 8887549"/>
                <a:gd name="connsiteX5313" fmla="*/ 1610371 w 6782340"/>
                <a:gd name="connsiteY5313" fmla="*/ 1991252 h 8887549"/>
                <a:gd name="connsiteX5314" fmla="*/ 1619896 w 6782340"/>
                <a:gd name="connsiteY5314" fmla="*/ 1981731 h 8887549"/>
                <a:gd name="connsiteX5315" fmla="*/ 1297828 w 6782340"/>
                <a:gd name="connsiteY5315" fmla="*/ 1981731 h 8887549"/>
                <a:gd name="connsiteX5316" fmla="*/ 1307354 w 6782340"/>
                <a:gd name="connsiteY5316" fmla="*/ 1991252 h 8887549"/>
                <a:gd name="connsiteX5317" fmla="*/ 1297828 w 6782340"/>
                <a:gd name="connsiteY5317" fmla="*/ 2000779 h 8887549"/>
                <a:gd name="connsiteX5318" fmla="*/ 1288303 w 6782340"/>
                <a:gd name="connsiteY5318" fmla="*/ 1991252 h 8887549"/>
                <a:gd name="connsiteX5319" fmla="*/ 1297828 w 6782340"/>
                <a:gd name="connsiteY5319" fmla="*/ 1981731 h 8887549"/>
                <a:gd name="connsiteX5320" fmla="*/ 975766 w 6782340"/>
                <a:gd name="connsiteY5320" fmla="*/ 1981731 h 8887549"/>
                <a:gd name="connsiteX5321" fmla="*/ 985291 w 6782340"/>
                <a:gd name="connsiteY5321" fmla="*/ 1991252 h 8887549"/>
                <a:gd name="connsiteX5322" fmla="*/ 975766 w 6782340"/>
                <a:gd name="connsiteY5322" fmla="*/ 2000779 h 8887549"/>
                <a:gd name="connsiteX5323" fmla="*/ 966241 w 6782340"/>
                <a:gd name="connsiteY5323" fmla="*/ 1991252 h 8887549"/>
                <a:gd name="connsiteX5324" fmla="*/ 975766 w 6782340"/>
                <a:gd name="connsiteY5324" fmla="*/ 1981731 h 8887549"/>
                <a:gd name="connsiteX5325" fmla="*/ 653694 w 6782340"/>
                <a:gd name="connsiteY5325" fmla="*/ 1981731 h 8887549"/>
                <a:gd name="connsiteX5326" fmla="*/ 663219 w 6782340"/>
                <a:gd name="connsiteY5326" fmla="*/ 1991252 h 8887549"/>
                <a:gd name="connsiteX5327" fmla="*/ 653694 w 6782340"/>
                <a:gd name="connsiteY5327" fmla="*/ 2000779 h 8887549"/>
                <a:gd name="connsiteX5328" fmla="*/ 644169 w 6782340"/>
                <a:gd name="connsiteY5328" fmla="*/ 1991252 h 8887549"/>
                <a:gd name="connsiteX5329" fmla="*/ 653694 w 6782340"/>
                <a:gd name="connsiteY5329" fmla="*/ 1981731 h 8887549"/>
                <a:gd name="connsiteX5330" fmla="*/ 331634 w 6782340"/>
                <a:gd name="connsiteY5330" fmla="*/ 1981731 h 8887549"/>
                <a:gd name="connsiteX5331" fmla="*/ 341159 w 6782340"/>
                <a:gd name="connsiteY5331" fmla="*/ 1991252 h 8887549"/>
                <a:gd name="connsiteX5332" fmla="*/ 331634 w 6782340"/>
                <a:gd name="connsiteY5332" fmla="*/ 2000779 h 8887549"/>
                <a:gd name="connsiteX5333" fmla="*/ 322109 w 6782340"/>
                <a:gd name="connsiteY5333" fmla="*/ 1991252 h 8887549"/>
                <a:gd name="connsiteX5334" fmla="*/ 331634 w 6782340"/>
                <a:gd name="connsiteY5334" fmla="*/ 1981731 h 8887549"/>
                <a:gd name="connsiteX5335" fmla="*/ 9576 w 6782340"/>
                <a:gd name="connsiteY5335" fmla="*/ 1981731 h 8887549"/>
                <a:gd name="connsiteX5336" fmla="*/ 19101 w 6782340"/>
                <a:gd name="connsiteY5336" fmla="*/ 1991253 h 8887549"/>
                <a:gd name="connsiteX5337" fmla="*/ 9576 w 6782340"/>
                <a:gd name="connsiteY5337" fmla="*/ 2000779 h 8887549"/>
                <a:gd name="connsiteX5338" fmla="*/ 51 w 6782340"/>
                <a:gd name="connsiteY5338" fmla="*/ 1991253 h 8887549"/>
                <a:gd name="connsiteX5339" fmla="*/ 9576 w 6782340"/>
                <a:gd name="connsiteY5339" fmla="*/ 1981731 h 8887549"/>
                <a:gd name="connsiteX5340" fmla="*/ 6772815 w 6782340"/>
                <a:gd name="connsiteY5340" fmla="*/ 1981728 h 8887549"/>
                <a:gd name="connsiteX5341" fmla="*/ 6782340 w 6782340"/>
                <a:gd name="connsiteY5341" fmla="*/ 1991250 h 8887549"/>
                <a:gd name="connsiteX5342" fmla="*/ 6772815 w 6782340"/>
                <a:gd name="connsiteY5342" fmla="*/ 2000775 h 8887549"/>
                <a:gd name="connsiteX5343" fmla="*/ 6763290 w 6782340"/>
                <a:gd name="connsiteY5343" fmla="*/ 1991250 h 8887549"/>
                <a:gd name="connsiteX5344" fmla="*/ 6772815 w 6782340"/>
                <a:gd name="connsiteY5344" fmla="*/ 1981728 h 8887549"/>
                <a:gd name="connsiteX5345" fmla="*/ 6450754 w 6782340"/>
                <a:gd name="connsiteY5345" fmla="*/ 1981728 h 8887549"/>
                <a:gd name="connsiteX5346" fmla="*/ 6460279 w 6782340"/>
                <a:gd name="connsiteY5346" fmla="*/ 1991250 h 8887549"/>
                <a:gd name="connsiteX5347" fmla="*/ 6450754 w 6782340"/>
                <a:gd name="connsiteY5347" fmla="*/ 2000777 h 8887549"/>
                <a:gd name="connsiteX5348" fmla="*/ 6441229 w 6782340"/>
                <a:gd name="connsiteY5348" fmla="*/ 1991250 h 8887549"/>
                <a:gd name="connsiteX5349" fmla="*/ 6450754 w 6782340"/>
                <a:gd name="connsiteY5349" fmla="*/ 1981728 h 8887549"/>
                <a:gd name="connsiteX5350" fmla="*/ 6128692 w 6782340"/>
                <a:gd name="connsiteY5350" fmla="*/ 1981728 h 8887549"/>
                <a:gd name="connsiteX5351" fmla="*/ 6138217 w 6782340"/>
                <a:gd name="connsiteY5351" fmla="*/ 1991250 h 8887549"/>
                <a:gd name="connsiteX5352" fmla="*/ 6128692 w 6782340"/>
                <a:gd name="connsiteY5352" fmla="*/ 2000777 h 8887549"/>
                <a:gd name="connsiteX5353" fmla="*/ 6119167 w 6782340"/>
                <a:gd name="connsiteY5353" fmla="*/ 1991250 h 8887549"/>
                <a:gd name="connsiteX5354" fmla="*/ 6128692 w 6782340"/>
                <a:gd name="connsiteY5354" fmla="*/ 1981728 h 8887549"/>
                <a:gd name="connsiteX5355" fmla="*/ 5806630 w 6782340"/>
                <a:gd name="connsiteY5355" fmla="*/ 1981728 h 8887549"/>
                <a:gd name="connsiteX5356" fmla="*/ 5816155 w 6782340"/>
                <a:gd name="connsiteY5356" fmla="*/ 1991250 h 8887549"/>
                <a:gd name="connsiteX5357" fmla="*/ 5806630 w 6782340"/>
                <a:gd name="connsiteY5357" fmla="*/ 2000777 h 8887549"/>
                <a:gd name="connsiteX5358" fmla="*/ 5797105 w 6782340"/>
                <a:gd name="connsiteY5358" fmla="*/ 1991250 h 8887549"/>
                <a:gd name="connsiteX5359" fmla="*/ 5806630 w 6782340"/>
                <a:gd name="connsiteY5359" fmla="*/ 1981728 h 8887549"/>
                <a:gd name="connsiteX5360" fmla="*/ 5484569 w 6782340"/>
                <a:gd name="connsiteY5360" fmla="*/ 1981728 h 8887549"/>
                <a:gd name="connsiteX5361" fmla="*/ 5494094 w 6782340"/>
                <a:gd name="connsiteY5361" fmla="*/ 1991250 h 8887549"/>
                <a:gd name="connsiteX5362" fmla="*/ 5484569 w 6782340"/>
                <a:gd name="connsiteY5362" fmla="*/ 2000777 h 8887549"/>
                <a:gd name="connsiteX5363" fmla="*/ 5475044 w 6782340"/>
                <a:gd name="connsiteY5363" fmla="*/ 1991250 h 8887549"/>
                <a:gd name="connsiteX5364" fmla="*/ 5484569 w 6782340"/>
                <a:gd name="connsiteY5364" fmla="*/ 1981728 h 8887549"/>
                <a:gd name="connsiteX5365" fmla="*/ 5162507 w 6782340"/>
                <a:gd name="connsiteY5365" fmla="*/ 1981728 h 8887549"/>
                <a:gd name="connsiteX5366" fmla="*/ 5172032 w 6782340"/>
                <a:gd name="connsiteY5366" fmla="*/ 1991250 h 8887549"/>
                <a:gd name="connsiteX5367" fmla="*/ 5162507 w 6782340"/>
                <a:gd name="connsiteY5367" fmla="*/ 2000777 h 8887549"/>
                <a:gd name="connsiteX5368" fmla="*/ 5152982 w 6782340"/>
                <a:gd name="connsiteY5368" fmla="*/ 1991250 h 8887549"/>
                <a:gd name="connsiteX5369" fmla="*/ 5162507 w 6782340"/>
                <a:gd name="connsiteY5369" fmla="*/ 1981728 h 8887549"/>
                <a:gd name="connsiteX5370" fmla="*/ 4840446 w 6782340"/>
                <a:gd name="connsiteY5370" fmla="*/ 1981728 h 8887549"/>
                <a:gd name="connsiteX5371" fmla="*/ 4849971 w 6782340"/>
                <a:gd name="connsiteY5371" fmla="*/ 1991250 h 8887549"/>
                <a:gd name="connsiteX5372" fmla="*/ 4840446 w 6782340"/>
                <a:gd name="connsiteY5372" fmla="*/ 2000777 h 8887549"/>
                <a:gd name="connsiteX5373" fmla="*/ 4830921 w 6782340"/>
                <a:gd name="connsiteY5373" fmla="*/ 1991250 h 8887549"/>
                <a:gd name="connsiteX5374" fmla="*/ 4840446 w 6782340"/>
                <a:gd name="connsiteY5374" fmla="*/ 1981728 h 8887549"/>
                <a:gd name="connsiteX5375" fmla="*/ 1941952 w 6782340"/>
                <a:gd name="connsiteY5375" fmla="*/ 1779963 h 8887549"/>
                <a:gd name="connsiteX5376" fmla="*/ 1951478 w 6782340"/>
                <a:gd name="connsiteY5376" fmla="*/ 1789488 h 8887549"/>
                <a:gd name="connsiteX5377" fmla="*/ 1941952 w 6782340"/>
                <a:gd name="connsiteY5377" fmla="*/ 1799013 h 8887549"/>
                <a:gd name="connsiteX5378" fmla="*/ 1932430 w 6782340"/>
                <a:gd name="connsiteY5378" fmla="*/ 1789488 h 8887549"/>
                <a:gd name="connsiteX5379" fmla="*/ 1941952 w 6782340"/>
                <a:gd name="connsiteY5379" fmla="*/ 1779963 h 8887549"/>
                <a:gd name="connsiteX5380" fmla="*/ 1619899 w 6782340"/>
                <a:gd name="connsiteY5380" fmla="*/ 1779963 h 8887549"/>
                <a:gd name="connsiteX5381" fmla="*/ 1629424 w 6782340"/>
                <a:gd name="connsiteY5381" fmla="*/ 1789488 h 8887549"/>
                <a:gd name="connsiteX5382" fmla="*/ 1619899 w 6782340"/>
                <a:gd name="connsiteY5382" fmla="*/ 1799013 h 8887549"/>
                <a:gd name="connsiteX5383" fmla="*/ 1610374 w 6782340"/>
                <a:gd name="connsiteY5383" fmla="*/ 1789488 h 8887549"/>
                <a:gd name="connsiteX5384" fmla="*/ 1619899 w 6782340"/>
                <a:gd name="connsiteY5384" fmla="*/ 1779963 h 8887549"/>
                <a:gd name="connsiteX5385" fmla="*/ 1297831 w 6782340"/>
                <a:gd name="connsiteY5385" fmla="*/ 1779963 h 8887549"/>
                <a:gd name="connsiteX5386" fmla="*/ 1307356 w 6782340"/>
                <a:gd name="connsiteY5386" fmla="*/ 1789488 h 8887549"/>
                <a:gd name="connsiteX5387" fmla="*/ 1297831 w 6782340"/>
                <a:gd name="connsiteY5387" fmla="*/ 1799016 h 8887549"/>
                <a:gd name="connsiteX5388" fmla="*/ 1288306 w 6782340"/>
                <a:gd name="connsiteY5388" fmla="*/ 1789488 h 8887549"/>
                <a:gd name="connsiteX5389" fmla="*/ 1297831 w 6782340"/>
                <a:gd name="connsiteY5389" fmla="*/ 1779963 h 8887549"/>
                <a:gd name="connsiteX5390" fmla="*/ 975769 w 6782340"/>
                <a:gd name="connsiteY5390" fmla="*/ 1779963 h 8887549"/>
                <a:gd name="connsiteX5391" fmla="*/ 985294 w 6782340"/>
                <a:gd name="connsiteY5391" fmla="*/ 1789488 h 8887549"/>
                <a:gd name="connsiteX5392" fmla="*/ 975769 w 6782340"/>
                <a:gd name="connsiteY5392" fmla="*/ 1799016 h 8887549"/>
                <a:gd name="connsiteX5393" fmla="*/ 966244 w 6782340"/>
                <a:gd name="connsiteY5393" fmla="*/ 1789488 h 8887549"/>
                <a:gd name="connsiteX5394" fmla="*/ 975769 w 6782340"/>
                <a:gd name="connsiteY5394" fmla="*/ 1779963 h 8887549"/>
                <a:gd name="connsiteX5395" fmla="*/ 653696 w 6782340"/>
                <a:gd name="connsiteY5395" fmla="*/ 1779963 h 8887549"/>
                <a:gd name="connsiteX5396" fmla="*/ 663221 w 6782340"/>
                <a:gd name="connsiteY5396" fmla="*/ 1789488 h 8887549"/>
                <a:gd name="connsiteX5397" fmla="*/ 653696 w 6782340"/>
                <a:gd name="connsiteY5397" fmla="*/ 1799016 h 8887549"/>
                <a:gd name="connsiteX5398" fmla="*/ 644171 w 6782340"/>
                <a:gd name="connsiteY5398" fmla="*/ 1789488 h 8887549"/>
                <a:gd name="connsiteX5399" fmla="*/ 653696 w 6782340"/>
                <a:gd name="connsiteY5399" fmla="*/ 1779963 h 8887549"/>
                <a:gd name="connsiteX5400" fmla="*/ 331636 w 6782340"/>
                <a:gd name="connsiteY5400" fmla="*/ 1779963 h 8887549"/>
                <a:gd name="connsiteX5401" fmla="*/ 341161 w 6782340"/>
                <a:gd name="connsiteY5401" fmla="*/ 1789488 h 8887549"/>
                <a:gd name="connsiteX5402" fmla="*/ 331636 w 6782340"/>
                <a:gd name="connsiteY5402" fmla="*/ 1799016 h 8887549"/>
                <a:gd name="connsiteX5403" fmla="*/ 322111 w 6782340"/>
                <a:gd name="connsiteY5403" fmla="*/ 1789488 h 8887549"/>
                <a:gd name="connsiteX5404" fmla="*/ 331636 w 6782340"/>
                <a:gd name="connsiteY5404" fmla="*/ 1779963 h 8887549"/>
                <a:gd name="connsiteX5405" fmla="*/ 9578 w 6782340"/>
                <a:gd name="connsiteY5405" fmla="*/ 1779963 h 8887549"/>
                <a:gd name="connsiteX5406" fmla="*/ 19103 w 6782340"/>
                <a:gd name="connsiteY5406" fmla="*/ 1789490 h 8887549"/>
                <a:gd name="connsiteX5407" fmla="*/ 9578 w 6782340"/>
                <a:gd name="connsiteY5407" fmla="*/ 1799016 h 8887549"/>
                <a:gd name="connsiteX5408" fmla="*/ 53 w 6782340"/>
                <a:gd name="connsiteY5408" fmla="*/ 1789490 h 8887549"/>
                <a:gd name="connsiteX5409" fmla="*/ 9578 w 6782340"/>
                <a:gd name="connsiteY5409" fmla="*/ 1779963 h 8887549"/>
                <a:gd name="connsiteX5410" fmla="*/ 6772815 w 6782340"/>
                <a:gd name="connsiteY5410" fmla="*/ 1779960 h 8887549"/>
                <a:gd name="connsiteX5411" fmla="*/ 6782340 w 6782340"/>
                <a:gd name="connsiteY5411" fmla="*/ 1789486 h 8887549"/>
                <a:gd name="connsiteX5412" fmla="*/ 6772815 w 6782340"/>
                <a:gd name="connsiteY5412" fmla="*/ 1799011 h 8887549"/>
                <a:gd name="connsiteX5413" fmla="*/ 6763290 w 6782340"/>
                <a:gd name="connsiteY5413" fmla="*/ 1789486 h 8887549"/>
                <a:gd name="connsiteX5414" fmla="*/ 6772815 w 6782340"/>
                <a:gd name="connsiteY5414" fmla="*/ 1779960 h 8887549"/>
                <a:gd name="connsiteX5415" fmla="*/ 6450754 w 6782340"/>
                <a:gd name="connsiteY5415" fmla="*/ 1779960 h 8887549"/>
                <a:gd name="connsiteX5416" fmla="*/ 6460279 w 6782340"/>
                <a:gd name="connsiteY5416" fmla="*/ 1789486 h 8887549"/>
                <a:gd name="connsiteX5417" fmla="*/ 6450754 w 6782340"/>
                <a:gd name="connsiteY5417" fmla="*/ 1799011 h 8887549"/>
                <a:gd name="connsiteX5418" fmla="*/ 6441229 w 6782340"/>
                <a:gd name="connsiteY5418" fmla="*/ 1789486 h 8887549"/>
                <a:gd name="connsiteX5419" fmla="*/ 6450754 w 6782340"/>
                <a:gd name="connsiteY5419" fmla="*/ 1779960 h 8887549"/>
                <a:gd name="connsiteX5420" fmla="*/ 6128692 w 6782340"/>
                <a:gd name="connsiteY5420" fmla="*/ 1779960 h 8887549"/>
                <a:gd name="connsiteX5421" fmla="*/ 6138217 w 6782340"/>
                <a:gd name="connsiteY5421" fmla="*/ 1789486 h 8887549"/>
                <a:gd name="connsiteX5422" fmla="*/ 6128692 w 6782340"/>
                <a:gd name="connsiteY5422" fmla="*/ 1799011 h 8887549"/>
                <a:gd name="connsiteX5423" fmla="*/ 6119167 w 6782340"/>
                <a:gd name="connsiteY5423" fmla="*/ 1789486 h 8887549"/>
                <a:gd name="connsiteX5424" fmla="*/ 6128692 w 6782340"/>
                <a:gd name="connsiteY5424" fmla="*/ 1779960 h 8887549"/>
                <a:gd name="connsiteX5425" fmla="*/ 5806630 w 6782340"/>
                <a:gd name="connsiteY5425" fmla="*/ 1779960 h 8887549"/>
                <a:gd name="connsiteX5426" fmla="*/ 5816155 w 6782340"/>
                <a:gd name="connsiteY5426" fmla="*/ 1789486 h 8887549"/>
                <a:gd name="connsiteX5427" fmla="*/ 5806630 w 6782340"/>
                <a:gd name="connsiteY5427" fmla="*/ 1799013 h 8887549"/>
                <a:gd name="connsiteX5428" fmla="*/ 5797105 w 6782340"/>
                <a:gd name="connsiteY5428" fmla="*/ 1789486 h 8887549"/>
                <a:gd name="connsiteX5429" fmla="*/ 5806630 w 6782340"/>
                <a:gd name="connsiteY5429" fmla="*/ 1779960 h 8887549"/>
                <a:gd name="connsiteX5430" fmla="*/ 5484569 w 6782340"/>
                <a:gd name="connsiteY5430" fmla="*/ 1779960 h 8887549"/>
                <a:gd name="connsiteX5431" fmla="*/ 5494094 w 6782340"/>
                <a:gd name="connsiteY5431" fmla="*/ 1789486 h 8887549"/>
                <a:gd name="connsiteX5432" fmla="*/ 5484569 w 6782340"/>
                <a:gd name="connsiteY5432" fmla="*/ 1799013 h 8887549"/>
                <a:gd name="connsiteX5433" fmla="*/ 5475044 w 6782340"/>
                <a:gd name="connsiteY5433" fmla="*/ 1789486 h 8887549"/>
                <a:gd name="connsiteX5434" fmla="*/ 5484569 w 6782340"/>
                <a:gd name="connsiteY5434" fmla="*/ 1779960 h 8887549"/>
                <a:gd name="connsiteX5435" fmla="*/ 5162507 w 6782340"/>
                <a:gd name="connsiteY5435" fmla="*/ 1779960 h 8887549"/>
                <a:gd name="connsiteX5436" fmla="*/ 5172032 w 6782340"/>
                <a:gd name="connsiteY5436" fmla="*/ 1789486 h 8887549"/>
                <a:gd name="connsiteX5437" fmla="*/ 5162507 w 6782340"/>
                <a:gd name="connsiteY5437" fmla="*/ 1799013 h 8887549"/>
                <a:gd name="connsiteX5438" fmla="*/ 5152982 w 6782340"/>
                <a:gd name="connsiteY5438" fmla="*/ 1789486 h 8887549"/>
                <a:gd name="connsiteX5439" fmla="*/ 5162507 w 6782340"/>
                <a:gd name="connsiteY5439" fmla="*/ 1779960 h 8887549"/>
                <a:gd name="connsiteX5440" fmla="*/ 4840446 w 6782340"/>
                <a:gd name="connsiteY5440" fmla="*/ 1779960 h 8887549"/>
                <a:gd name="connsiteX5441" fmla="*/ 4849971 w 6782340"/>
                <a:gd name="connsiteY5441" fmla="*/ 1789486 h 8887549"/>
                <a:gd name="connsiteX5442" fmla="*/ 4840446 w 6782340"/>
                <a:gd name="connsiteY5442" fmla="*/ 1799013 h 8887549"/>
                <a:gd name="connsiteX5443" fmla="*/ 4830921 w 6782340"/>
                <a:gd name="connsiteY5443" fmla="*/ 1789486 h 8887549"/>
                <a:gd name="connsiteX5444" fmla="*/ 4840446 w 6782340"/>
                <a:gd name="connsiteY5444" fmla="*/ 1779960 h 8887549"/>
                <a:gd name="connsiteX5445" fmla="*/ 4518385 w 6782340"/>
                <a:gd name="connsiteY5445" fmla="*/ 1779960 h 8887549"/>
                <a:gd name="connsiteX5446" fmla="*/ 4527910 w 6782340"/>
                <a:gd name="connsiteY5446" fmla="*/ 1789486 h 8887549"/>
                <a:gd name="connsiteX5447" fmla="*/ 4518385 w 6782340"/>
                <a:gd name="connsiteY5447" fmla="*/ 1799013 h 8887549"/>
                <a:gd name="connsiteX5448" fmla="*/ 4508860 w 6782340"/>
                <a:gd name="connsiteY5448" fmla="*/ 1789486 h 8887549"/>
                <a:gd name="connsiteX5449" fmla="*/ 4518385 w 6782340"/>
                <a:gd name="connsiteY5449" fmla="*/ 1779960 h 8887549"/>
                <a:gd name="connsiteX5450" fmla="*/ 4196323 w 6782340"/>
                <a:gd name="connsiteY5450" fmla="*/ 1779960 h 8887549"/>
                <a:gd name="connsiteX5451" fmla="*/ 4205848 w 6782340"/>
                <a:gd name="connsiteY5451" fmla="*/ 1789488 h 8887549"/>
                <a:gd name="connsiteX5452" fmla="*/ 4196323 w 6782340"/>
                <a:gd name="connsiteY5452" fmla="*/ 1799013 h 8887549"/>
                <a:gd name="connsiteX5453" fmla="*/ 4186798 w 6782340"/>
                <a:gd name="connsiteY5453" fmla="*/ 1789488 h 8887549"/>
                <a:gd name="connsiteX5454" fmla="*/ 4196323 w 6782340"/>
                <a:gd name="connsiteY5454" fmla="*/ 1779960 h 8887549"/>
                <a:gd name="connsiteX5455" fmla="*/ 3874261 w 6782340"/>
                <a:gd name="connsiteY5455" fmla="*/ 1779960 h 8887549"/>
                <a:gd name="connsiteX5456" fmla="*/ 3883786 w 6782340"/>
                <a:gd name="connsiteY5456" fmla="*/ 1789488 h 8887549"/>
                <a:gd name="connsiteX5457" fmla="*/ 3874261 w 6782340"/>
                <a:gd name="connsiteY5457" fmla="*/ 1799013 h 8887549"/>
                <a:gd name="connsiteX5458" fmla="*/ 3864736 w 6782340"/>
                <a:gd name="connsiteY5458" fmla="*/ 1789488 h 8887549"/>
                <a:gd name="connsiteX5459" fmla="*/ 3874261 w 6782340"/>
                <a:gd name="connsiteY5459" fmla="*/ 1779960 h 8887549"/>
                <a:gd name="connsiteX5460" fmla="*/ 3552200 w 6782340"/>
                <a:gd name="connsiteY5460" fmla="*/ 1779960 h 8887549"/>
                <a:gd name="connsiteX5461" fmla="*/ 3561725 w 6782340"/>
                <a:gd name="connsiteY5461" fmla="*/ 1789488 h 8887549"/>
                <a:gd name="connsiteX5462" fmla="*/ 3552200 w 6782340"/>
                <a:gd name="connsiteY5462" fmla="*/ 1799013 h 8887549"/>
                <a:gd name="connsiteX5463" fmla="*/ 3542675 w 6782340"/>
                <a:gd name="connsiteY5463" fmla="*/ 1789488 h 8887549"/>
                <a:gd name="connsiteX5464" fmla="*/ 3552200 w 6782340"/>
                <a:gd name="connsiteY5464" fmla="*/ 1779960 h 8887549"/>
                <a:gd name="connsiteX5465" fmla="*/ 3230140 w 6782340"/>
                <a:gd name="connsiteY5465" fmla="*/ 1779960 h 8887549"/>
                <a:gd name="connsiteX5466" fmla="*/ 3239665 w 6782340"/>
                <a:gd name="connsiteY5466" fmla="*/ 1789488 h 8887549"/>
                <a:gd name="connsiteX5467" fmla="*/ 3230140 w 6782340"/>
                <a:gd name="connsiteY5467" fmla="*/ 1799013 h 8887549"/>
                <a:gd name="connsiteX5468" fmla="*/ 3220615 w 6782340"/>
                <a:gd name="connsiteY5468" fmla="*/ 1789488 h 8887549"/>
                <a:gd name="connsiteX5469" fmla="*/ 3230140 w 6782340"/>
                <a:gd name="connsiteY5469" fmla="*/ 1779960 h 8887549"/>
                <a:gd name="connsiteX5470" fmla="*/ 2908137 w 6782340"/>
                <a:gd name="connsiteY5470" fmla="*/ 1779960 h 8887549"/>
                <a:gd name="connsiteX5471" fmla="*/ 2917662 w 6782340"/>
                <a:gd name="connsiteY5471" fmla="*/ 1789488 h 8887549"/>
                <a:gd name="connsiteX5472" fmla="*/ 2908137 w 6782340"/>
                <a:gd name="connsiteY5472" fmla="*/ 1799013 h 8887549"/>
                <a:gd name="connsiteX5473" fmla="*/ 2898611 w 6782340"/>
                <a:gd name="connsiteY5473" fmla="*/ 1789488 h 8887549"/>
                <a:gd name="connsiteX5474" fmla="*/ 2908137 w 6782340"/>
                <a:gd name="connsiteY5474" fmla="*/ 1779960 h 8887549"/>
                <a:gd name="connsiteX5475" fmla="*/ 2586064 w 6782340"/>
                <a:gd name="connsiteY5475" fmla="*/ 1779960 h 8887549"/>
                <a:gd name="connsiteX5476" fmla="*/ 2595592 w 6782340"/>
                <a:gd name="connsiteY5476" fmla="*/ 1789488 h 8887549"/>
                <a:gd name="connsiteX5477" fmla="*/ 2586064 w 6782340"/>
                <a:gd name="connsiteY5477" fmla="*/ 1799013 h 8887549"/>
                <a:gd name="connsiteX5478" fmla="*/ 2576539 w 6782340"/>
                <a:gd name="connsiteY5478" fmla="*/ 1789488 h 8887549"/>
                <a:gd name="connsiteX5479" fmla="*/ 2586064 w 6782340"/>
                <a:gd name="connsiteY5479" fmla="*/ 1779960 h 8887549"/>
                <a:gd name="connsiteX5480" fmla="*/ 2264012 w 6782340"/>
                <a:gd name="connsiteY5480" fmla="*/ 1779960 h 8887549"/>
                <a:gd name="connsiteX5481" fmla="*/ 2273537 w 6782340"/>
                <a:gd name="connsiteY5481" fmla="*/ 1789488 h 8887549"/>
                <a:gd name="connsiteX5482" fmla="*/ 2264012 w 6782340"/>
                <a:gd name="connsiteY5482" fmla="*/ 1799013 h 8887549"/>
                <a:gd name="connsiteX5483" fmla="*/ 2254487 w 6782340"/>
                <a:gd name="connsiteY5483" fmla="*/ 1789488 h 8887549"/>
                <a:gd name="connsiteX5484" fmla="*/ 2264012 w 6782340"/>
                <a:gd name="connsiteY5484" fmla="*/ 1779960 h 8887549"/>
                <a:gd name="connsiteX5485" fmla="*/ 3391193 w 6782340"/>
                <a:gd name="connsiteY5485" fmla="*/ 1698300 h 8887549"/>
                <a:gd name="connsiteX5486" fmla="*/ 3400718 w 6782340"/>
                <a:gd name="connsiteY5486" fmla="*/ 1707817 h 8887549"/>
                <a:gd name="connsiteX5487" fmla="*/ 3391193 w 6782340"/>
                <a:gd name="connsiteY5487" fmla="*/ 1717345 h 8887549"/>
                <a:gd name="connsiteX5488" fmla="*/ 3381820 w 6782340"/>
                <a:gd name="connsiteY5488" fmla="*/ 1707817 h 8887549"/>
                <a:gd name="connsiteX5489" fmla="*/ 3391193 w 6782340"/>
                <a:gd name="connsiteY5489" fmla="*/ 1698300 h 8887549"/>
                <a:gd name="connsiteX5490" fmla="*/ 3069176 w 6782340"/>
                <a:gd name="connsiteY5490" fmla="*/ 1698300 h 8887549"/>
                <a:gd name="connsiteX5491" fmla="*/ 3078693 w 6782340"/>
                <a:gd name="connsiteY5491" fmla="*/ 1707817 h 8887549"/>
                <a:gd name="connsiteX5492" fmla="*/ 3069176 w 6782340"/>
                <a:gd name="connsiteY5492" fmla="*/ 1717345 h 8887549"/>
                <a:gd name="connsiteX5493" fmla="*/ 3059652 w 6782340"/>
                <a:gd name="connsiteY5493" fmla="*/ 1707817 h 8887549"/>
                <a:gd name="connsiteX5494" fmla="*/ 3069176 w 6782340"/>
                <a:gd name="connsiteY5494" fmla="*/ 1698300 h 8887549"/>
                <a:gd name="connsiteX5495" fmla="*/ 2747165 w 6782340"/>
                <a:gd name="connsiteY5495" fmla="*/ 1698300 h 8887549"/>
                <a:gd name="connsiteX5496" fmla="*/ 2756693 w 6782340"/>
                <a:gd name="connsiteY5496" fmla="*/ 1707817 h 8887549"/>
                <a:gd name="connsiteX5497" fmla="*/ 2747165 w 6782340"/>
                <a:gd name="connsiteY5497" fmla="*/ 1717345 h 8887549"/>
                <a:gd name="connsiteX5498" fmla="*/ 2737637 w 6782340"/>
                <a:gd name="connsiteY5498" fmla="*/ 1707817 h 8887549"/>
                <a:gd name="connsiteX5499" fmla="*/ 2747165 w 6782340"/>
                <a:gd name="connsiteY5499" fmla="*/ 1698300 h 8887549"/>
                <a:gd name="connsiteX5500" fmla="*/ 2425070 w 6782340"/>
                <a:gd name="connsiteY5500" fmla="*/ 1698300 h 8887549"/>
                <a:gd name="connsiteX5501" fmla="*/ 2434591 w 6782340"/>
                <a:gd name="connsiteY5501" fmla="*/ 1707817 h 8887549"/>
                <a:gd name="connsiteX5502" fmla="*/ 2425070 w 6782340"/>
                <a:gd name="connsiteY5502" fmla="*/ 1717350 h 8887549"/>
                <a:gd name="connsiteX5503" fmla="*/ 2415548 w 6782340"/>
                <a:gd name="connsiteY5503" fmla="*/ 1707817 h 8887549"/>
                <a:gd name="connsiteX5504" fmla="*/ 2425070 w 6782340"/>
                <a:gd name="connsiteY5504" fmla="*/ 1698300 h 8887549"/>
                <a:gd name="connsiteX5505" fmla="*/ 2103040 w 6782340"/>
                <a:gd name="connsiteY5505" fmla="*/ 1698300 h 8887549"/>
                <a:gd name="connsiteX5506" fmla="*/ 2112544 w 6782340"/>
                <a:gd name="connsiteY5506" fmla="*/ 1707817 h 8887549"/>
                <a:gd name="connsiteX5507" fmla="*/ 2103040 w 6782340"/>
                <a:gd name="connsiteY5507" fmla="*/ 1717350 h 8887549"/>
                <a:gd name="connsiteX5508" fmla="*/ 2093493 w 6782340"/>
                <a:gd name="connsiteY5508" fmla="*/ 1707817 h 8887549"/>
                <a:gd name="connsiteX5509" fmla="*/ 2103040 w 6782340"/>
                <a:gd name="connsiteY5509" fmla="*/ 1698300 h 8887549"/>
                <a:gd name="connsiteX5510" fmla="*/ 1780985 w 6782340"/>
                <a:gd name="connsiteY5510" fmla="*/ 1698300 h 8887549"/>
                <a:gd name="connsiteX5511" fmla="*/ 1790509 w 6782340"/>
                <a:gd name="connsiteY5511" fmla="*/ 1707817 h 8887549"/>
                <a:gd name="connsiteX5512" fmla="*/ 1780985 w 6782340"/>
                <a:gd name="connsiteY5512" fmla="*/ 1717350 h 8887549"/>
                <a:gd name="connsiteX5513" fmla="*/ 1771446 w 6782340"/>
                <a:gd name="connsiteY5513" fmla="*/ 1707817 h 8887549"/>
                <a:gd name="connsiteX5514" fmla="*/ 1780985 w 6782340"/>
                <a:gd name="connsiteY5514" fmla="*/ 1698300 h 8887549"/>
                <a:gd name="connsiteX5515" fmla="*/ 1458945 w 6782340"/>
                <a:gd name="connsiteY5515" fmla="*/ 1698300 h 8887549"/>
                <a:gd name="connsiteX5516" fmla="*/ 1468470 w 6782340"/>
                <a:gd name="connsiteY5516" fmla="*/ 1707817 h 8887549"/>
                <a:gd name="connsiteX5517" fmla="*/ 1458945 w 6782340"/>
                <a:gd name="connsiteY5517" fmla="*/ 1717350 h 8887549"/>
                <a:gd name="connsiteX5518" fmla="*/ 1449420 w 6782340"/>
                <a:gd name="connsiteY5518" fmla="*/ 1707817 h 8887549"/>
                <a:gd name="connsiteX5519" fmla="*/ 1458945 w 6782340"/>
                <a:gd name="connsiteY5519" fmla="*/ 1698300 h 8887549"/>
                <a:gd name="connsiteX5520" fmla="*/ 1136875 w 6782340"/>
                <a:gd name="connsiteY5520" fmla="*/ 1698300 h 8887549"/>
                <a:gd name="connsiteX5521" fmla="*/ 1146402 w 6782340"/>
                <a:gd name="connsiteY5521" fmla="*/ 1707817 h 8887549"/>
                <a:gd name="connsiteX5522" fmla="*/ 1136875 w 6782340"/>
                <a:gd name="connsiteY5522" fmla="*/ 1717350 h 8887549"/>
                <a:gd name="connsiteX5523" fmla="*/ 1127350 w 6782340"/>
                <a:gd name="connsiteY5523" fmla="*/ 1707817 h 8887549"/>
                <a:gd name="connsiteX5524" fmla="*/ 1136875 w 6782340"/>
                <a:gd name="connsiteY5524" fmla="*/ 1698300 h 8887549"/>
                <a:gd name="connsiteX5525" fmla="*/ 814803 w 6782340"/>
                <a:gd name="connsiteY5525" fmla="*/ 1698300 h 8887549"/>
                <a:gd name="connsiteX5526" fmla="*/ 824325 w 6782340"/>
                <a:gd name="connsiteY5526" fmla="*/ 1707817 h 8887549"/>
                <a:gd name="connsiteX5527" fmla="*/ 814803 w 6782340"/>
                <a:gd name="connsiteY5527" fmla="*/ 1717350 h 8887549"/>
                <a:gd name="connsiteX5528" fmla="*/ 805287 w 6782340"/>
                <a:gd name="connsiteY5528" fmla="*/ 1707817 h 8887549"/>
                <a:gd name="connsiteX5529" fmla="*/ 814803 w 6782340"/>
                <a:gd name="connsiteY5529" fmla="*/ 1698300 h 8887549"/>
                <a:gd name="connsiteX5530" fmla="*/ 492726 w 6782340"/>
                <a:gd name="connsiteY5530" fmla="*/ 1698300 h 8887549"/>
                <a:gd name="connsiteX5531" fmla="*/ 502251 w 6782340"/>
                <a:gd name="connsiteY5531" fmla="*/ 1707817 h 8887549"/>
                <a:gd name="connsiteX5532" fmla="*/ 492726 w 6782340"/>
                <a:gd name="connsiteY5532" fmla="*/ 1717350 h 8887549"/>
                <a:gd name="connsiteX5533" fmla="*/ 483201 w 6782340"/>
                <a:gd name="connsiteY5533" fmla="*/ 1707817 h 8887549"/>
                <a:gd name="connsiteX5534" fmla="*/ 492726 w 6782340"/>
                <a:gd name="connsiteY5534" fmla="*/ 1698300 h 8887549"/>
                <a:gd name="connsiteX5535" fmla="*/ 170668 w 6782340"/>
                <a:gd name="connsiteY5535" fmla="*/ 1698300 h 8887549"/>
                <a:gd name="connsiteX5536" fmla="*/ 180193 w 6782340"/>
                <a:gd name="connsiteY5536" fmla="*/ 1707817 h 8887549"/>
                <a:gd name="connsiteX5537" fmla="*/ 170668 w 6782340"/>
                <a:gd name="connsiteY5537" fmla="*/ 1717350 h 8887549"/>
                <a:gd name="connsiteX5538" fmla="*/ 161145 w 6782340"/>
                <a:gd name="connsiteY5538" fmla="*/ 1707817 h 8887549"/>
                <a:gd name="connsiteX5539" fmla="*/ 170668 w 6782340"/>
                <a:gd name="connsiteY5539" fmla="*/ 1698300 h 8887549"/>
                <a:gd name="connsiteX5540" fmla="*/ 6611784 w 6782340"/>
                <a:gd name="connsiteY5540" fmla="*/ 1698298 h 8887549"/>
                <a:gd name="connsiteX5541" fmla="*/ 6621309 w 6782340"/>
                <a:gd name="connsiteY5541" fmla="*/ 1707815 h 8887549"/>
                <a:gd name="connsiteX5542" fmla="*/ 6611784 w 6782340"/>
                <a:gd name="connsiteY5542" fmla="*/ 1717345 h 8887549"/>
                <a:gd name="connsiteX5543" fmla="*/ 6602259 w 6782340"/>
                <a:gd name="connsiteY5543" fmla="*/ 1707815 h 8887549"/>
                <a:gd name="connsiteX5544" fmla="*/ 6611784 w 6782340"/>
                <a:gd name="connsiteY5544" fmla="*/ 1698298 h 8887549"/>
                <a:gd name="connsiteX5545" fmla="*/ 6289722 w 6782340"/>
                <a:gd name="connsiteY5545" fmla="*/ 1698298 h 8887549"/>
                <a:gd name="connsiteX5546" fmla="*/ 6299247 w 6782340"/>
                <a:gd name="connsiteY5546" fmla="*/ 1707815 h 8887549"/>
                <a:gd name="connsiteX5547" fmla="*/ 6289722 w 6782340"/>
                <a:gd name="connsiteY5547" fmla="*/ 1717345 h 8887549"/>
                <a:gd name="connsiteX5548" fmla="*/ 6280197 w 6782340"/>
                <a:gd name="connsiteY5548" fmla="*/ 1707815 h 8887549"/>
                <a:gd name="connsiteX5549" fmla="*/ 6289722 w 6782340"/>
                <a:gd name="connsiteY5549" fmla="*/ 1698298 h 8887549"/>
                <a:gd name="connsiteX5550" fmla="*/ 5967661 w 6782340"/>
                <a:gd name="connsiteY5550" fmla="*/ 1698298 h 8887549"/>
                <a:gd name="connsiteX5551" fmla="*/ 5977186 w 6782340"/>
                <a:gd name="connsiteY5551" fmla="*/ 1707815 h 8887549"/>
                <a:gd name="connsiteX5552" fmla="*/ 5967661 w 6782340"/>
                <a:gd name="connsiteY5552" fmla="*/ 1717345 h 8887549"/>
                <a:gd name="connsiteX5553" fmla="*/ 5958136 w 6782340"/>
                <a:gd name="connsiteY5553" fmla="*/ 1707815 h 8887549"/>
                <a:gd name="connsiteX5554" fmla="*/ 5967661 w 6782340"/>
                <a:gd name="connsiteY5554" fmla="*/ 1698298 h 8887549"/>
                <a:gd name="connsiteX5555" fmla="*/ 5645600 w 6782340"/>
                <a:gd name="connsiteY5555" fmla="*/ 1698298 h 8887549"/>
                <a:gd name="connsiteX5556" fmla="*/ 5655125 w 6782340"/>
                <a:gd name="connsiteY5556" fmla="*/ 1707815 h 8887549"/>
                <a:gd name="connsiteX5557" fmla="*/ 5645600 w 6782340"/>
                <a:gd name="connsiteY5557" fmla="*/ 1717345 h 8887549"/>
                <a:gd name="connsiteX5558" fmla="*/ 5636075 w 6782340"/>
                <a:gd name="connsiteY5558" fmla="*/ 1707815 h 8887549"/>
                <a:gd name="connsiteX5559" fmla="*/ 5645600 w 6782340"/>
                <a:gd name="connsiteY5559" fmla="*/ 1698298 h 8887549"/>
                <a:gd name="connsiteX5560" fmla="*/ 5323538 w 6782340"/>
                <a:gd name="connsiteY5560" fmla="*/ 1698298 h 8887549"/>
                <a:gd name="connsiteX5561" fmla="*/ 5333063 w 6782340"/>
                <a:gd name="connsiteY5561" fmla="*/ 1707815 h 8887549"/>
                <a:gd name="connsiteX5562" fmla="*/ 5323538 w 6782340"/>
                <a:gd name="connsiteY5562" fmla="*/ 1717345 h 8887549"/>
                <a:gd name="connsiteX5563" fmla="*/ 5314013 w 6782340"/>
                <a:gd name="connsiteY5563" fmla="*/ 1707815 h 8887549"/>
                <a:gd name="connsiteX5564" fmla="*/ 5323538 w 6782340"/>
                <a:gd name="connsiteY5564" fmla="*/ 1698298 h 8887549"/>
                <a:gd name="connsiteX5565" fmla="*/ 5001476 w 6782340"/>
                <a:gd name="connsiteY5565" fmla="*/ 1698298 h 8887549"/>
                <a:gd name="connsiteX5566" fmla="*/ 5011001 w 6782340"/>
                <a:gd name="connsiteY5566" fmla="*/ 1707815 h 8887549"/>
                <a:gd name="connsiteX5567" fmla="*/ 5001476 w 6782340"/>
                <a:gd name="connsiteY5567" fmla="*/ 1717345 h 8887549"/>
                <a:gd name="connsiteX5568" fmla="*/ 4991951 w 6782340"/>
                <a:gd name="connsiteY5568" fmla="*/ 1707815 h 8887549"/>
                <a:gd name="connsiteX5569" fmla="*/ 5001476 w 6782340"/>
                <a:gd name="connsiteY5569" fmla="*/ 1698298 h 8887549"/>
                <a:gd name="connsiteX5570" fmla="*/ 4679415 w 6782340"/>
                <a:gd name="connsiteY5570" fmla="*/ 1698298 h 8887549"/>
                <a:gd name="connsiteX5571" fmla="*/ 4688940 w 6782340"/>
                <a:gd name="connsiteY5571" fmla="*/ 1707815 h 8887549"/>
                <a:gd name="connsiteX5572" fmla="*/ 4679415 w 6782340"/>
                <a:gd name="connsiteY5572" fmla="*/ 1717345 h 8887549"/>
                <a:gd name="connsiteX5573" fmla="*/ 4669890 w 6782340"/>
                <a:gd name="connsiteY5573" fmla="*/ 1707815 h 8887549"/>
                <a:gd name="connsiteX5574" fmla="*/ 4679415 w 6782340"/>
                <a:gd name="connsiteY5574" fmla="*/ 1698298 h 8887549"/>
                <a:gd name="connsiteX5575" fmla="*/ 4357353 w 6782340"/>
                <a:gd name="connsiteY5575" fmla="*/ 1698298 h 8887549"/>
                <a:gd name="connsiteX5576" fmla="*/ 4366878 w 6782340"/>
                <a:gd name="connsiteY5576" fmla="*/ 1707815 h 8887549"/>
                <a:gd name="connsiteX5577" fmla="*/ 4357353 w 6782340"/>
                <a:gd name="connsiteY5577" fmla="*/ 1717345 h 8887549"/>
                <a:gd name="connsiteX5578" fmla="*/ 4347828 w 6782340"/>
                <a:gd name="connsiteY5578" fmla="*/ 1707815 h 8887549"/>
                <a:gd name="connsiteX5579" fmla="*/ 4357353 w 6782340"/>
                <a:gd name="connsiteY5579" fmla="*/ 1698298 h 8887549"/>
                <a:gd name="connsiteX5580" fmla="*/ 4035292 w 6782340"/>
                <a:gd name="connsiteY5580" fmla="*/ 1698298 h 8887549"/>
                <a:gd name="connsiteX5581" fmla="*/ 4044817 w 6782340"/>
                <a:gd name="connsiteY5581" fmla="*/ 1707815 h 8887549"/>
                <a:gd name="connsiteX5582" fmla="*/ 4035292 w 6782340"/>
                <a:gd name="connsiteY5582" fmla="*/ 1717345 h 8887549"/>
                <a:gd name="connsiteX5583" fmla="*/ 4025767 w 6782340"/>
                <a:gd name="connsiteY5583" fmla="*/ 1707815 h 8887549"/>
                <a:gd name="connsiteX5584" fmla="*/ 4035292 w 6782340"/>
                <a:gd name="connsiteY5584" fmla="*/ 1698298 h 8887549"/>
                <a:gd name="connsiteX5585" fmla="*/ 3713231 w 6782340"/>
                <a:gd name="connsiteY5585" fmla="*/ 1698298 h 8887549"/>
                <a:gd name="connsiteX5586" fmla="*/ 3722756 w 6782340"/>
                <a:gd name="connsiteY5586" fmla="*/ 1707817 h 8887549"/>
                <a:gd name="connsiteX5587" fmla="*/ 3713231 w 6782340"/>
                <a:gd name="connsiteY5587" fmla="*/ 1717345 h 8887549"/>
                <a:gd name="connsiteX5588" fmla="*/ 3703706 w 6782340"/>
                <a:gd name="connsiteY5588" fmla="*/ 1707817 h 8887549"/>
                <a:gd name="connsiteX5589" fmla="*/ 3713231 w 6782340"/>
                <a:gd name="connsiteY5589" fmla="*/ 1698298 h 8887549"/>
                <a:gd name="connsiteX5590" fmla="*/ 4679415 w 6782340"/>
                <a:gd name="connsiteY5590" fmla="*/ 1496507 h 8887549"/>
                <a:gd name="connsiteX5591" fmla="*/ 4688940 w 6782340"/>
                <a:gd name="connsiteY5591" fmla="*/ 1506025 h 8887549"/>
                <a:gd name="connsiteX5592" fmla="*/ 4679415 w 6782340"/>
                <a:gd name="connsiteY5592" fmla="*/ 1515541 h 8887549"/>
                <a:gd name="connsiteX5593" fmla="*/ 4669890 w 6782340"/>
                <a:gd name="connsiteY5593" fmla="*/ 1506025 h 8887549"/>
                <a:gd name="connsiteX5594" fmla="*/ 4679415 w 6782340"/>
                <a:gd name="connsiteY5594" fmla="*/ 1496507 h 8887549"/>
                <a:gd name="connsiteX5595" fmla="*/ 4357353 w 6782340"/>
                <a:gd name="connsiteY5595" fmla="*/ 1496507 h 8887549"/>
                <a:gd name="connsiteX5596" fmla="*/ 4366878 w 6782340"/>
                <a:gd name="connsiteY5596" fmla="*/ 1506028 h 8887549"/>
                <a:gd name="connsiteX5597" fmla="*/ 4357353 w 6782340"/>
                <a:gd name="connsiteY5597" fmla="*/ 1515541 h 8887549"/>
                <a:gd name="connsiteX5598" fmla="*/ 4347828 w 6782340"/>
                <a:gd name="connsiteY5598" fmla="*/ 1506028 h 8887549"/>
                <a:gd name="connsiteX5599" fmla="*/ 4357353 w 6782340"/>
                <a:gd name="connsiteY5599" fmla="*/ 1496507 h 8887549"/>
                <a:gd name="connsiteX5600" fmla="*/ 4035292 w 6782340"/>
                <a:gd name="connsiteY5600" fmla="*/ 1496507 h 8887549"/>
                <a:gd name="connsiteX5601" fmla="*/ 4044817 w 6782340"/>
                <a:gd name="connsiteY5601" fmla="*/ 1506028 h 8887549"/>
                <a:gd name="connsiteX5602" fmla="*/ 4035292 w 6782340"/>
                <a:gd name="connsiteY5602" fmla="*/ 1515541 h 8887549"/>
                <a:gd name="connsiteX5603" fmla="*/ 4025767 w 6782340"/>
                <a:gd name="connsiteY5603" fmla="*/ 1506028 h 8887549"/>
                <a:gd name="connsiteX5604" fmla="*/ 4035292 w 6782340"/>
                <a:gd name="connsiteY5604" fmla="*/ 1496507 h 8887549"/>
                <a:gd name="connsiteX5605" fmla="*/ 3713231 w 6782340"/>
                <a:gd name="connsiteY5605" fmla="*/ 1496507 h 8887549"/>
                <a:gd name="connsiteX5606" fmla="*/ 3722756 w 6782340"/>
                <a:gd name="connsiteY5606" fmla="*/ 1506028 h 8887549"/>
                <a:gd name="connsiteX5607" fmla="*/ 3713231 w 6782340"/>
                <a:gd name="connsiteY5607" fmla="*/ 1515541 h 8887549"/>
                <a:gd name="connsiteX5608" fmla="*/ 3703706 w 6782340"/>
                <a:gd name="connsiteY5608" fmla="*/ 1506028 h 8887549"/>
                <a:gd name="connsiteX5609" fmla="*/ 3713231 w 6782340"/>
                <a:gd name="connsiteY5609" fmla="*/ 1496507 h 8887549"/>
                <a:gd name="connsiteX5610" fmla="*/ 3391194 w 6782340"/>
                <a:gd name="connsiteY5610" fmla="*/ 1496507 h 8887549"/>
                <a:gd name="connsiteX5611" fmla="*/ 3400719 w 6782340"/>
                <a:gd name="connsiteY5611" fmla="*/ 1506028 h 8887549"/>
                <a:gd name="connsiteX5612" fmla="*/ 3391194 w 6782340"/>
                <a:gd name="connsiteY5612" fmla="*/ 1515541 h 8887549"/>
                <a:gd name="connsiteX5613" fmla="*/ 3381820 w 6782340"/>
                <a:gd name="connsiteY5613" fmla="*/ 1506028 h 8887549"/>
                <a:gd name="connsiteX5614" fmla="*/ 3391194 w 6782340"/>
                <a:gd name="connsiteY5614" fmla="*/ 1496507 h 8887549"/>
                <a:gd name="connsiteX5615" fmla="*/ 3069176 w 6782340"/>
                <a:gd name="connsiteY5615" fmla="*/ 1496507 h 8887549"/>
                <a:gd name="connsiteX5616" fmla="*/ 3078693 w 6782340"/>
                <a:gd name="connsiteY5616" fmla="*/ 1506028 h 8887549"/>
                <a:gd name="connsiteX5617" fmla="*/ 3069176 w 6782340"/>
                <a:gd name="connsiteY5617" fmla="*/ 1515541 h 8887549"/>
                <a:gd name="connsiteX5618" fmla="*/ 3059652 w 6782340"/>
                <a:gd name="connsiteY5618" fmla="*/ 1506028 h 8887549"/>
                <a:gd name="connsiteX5619" fmla="*/ 3069176 w 6782340"/>
                <a:gd name="connsiteY5619" fmla="*/ 1496507 h 8887549"/>
                <a:gd name="connsiteX5620" fmla="*/ 2747166 w 6782340"/>
                <a:gd name="connsiteY5620" fmla="*/ 1496507 h 8887549"/>
                <a:gd name="connsiteX5621" fmla="*/ 2756693 w 6782340"/>
                <a:gd name="connsiteY5621" fmla="*/ 1506028 h 8887549"/>
                <a:gd name="connsiteX5622" fmla="*/ 2747166 w 6782340"/>
                <a:gd name="connsiteY5622" fmla="*/ 1515541 h 8887549"/>
                <a:gd name="connsiteX5623" fmla="*/ 2737637 w 6782340"/>
                <a:gd name="connsiteY5623" fmla="*/ 1506028 h 8887549"/>
                <a:gd name="connsiteX5624" fmla="*/ 2747166 w 6782340"/>
                <a:gd name="connsiteY5624" fmla="*/ 1496507 h 8887549"/>
                <a:gd name="connsiteX5625" fmla="*/ 2425072 w 6782340"/>
                <a:gd name="connsiteY5625" fmla="*/ 1496507 h 8887549"/>
                <a:gd name="connsiteX5626" fmla="*/ 2434593 w 6782340"/>
                <a:gd name="connsiteY5626" fmla="*/ 1506028 h 8887549"/>
                <a:gd name="connsiteX5627" fmla="*/ 2425072 w 6782340"/>
                <a:gd name="connsiteY5627" fmla="*/ 1515541 h 8887549"/>
                <a:gd name="connsiteX5628" fmla="*/ 2415549 w 6782340"/>
                <a:gd name="connsiteY5628" fmla="*/ 1506028 h 8887549"/>
                <a:gd name="connsiteX5629" fmla="*/ 2425072 w 6782340"/>
                <a:gd name="connsiteY5629" fmla="*/ 1496507 h 8887549"/>
                <a:gd name="connsiteX5630" fmla="*/ 2103040 w 6782340"/>
                <a:gd name="connsiteY5630" fmla="*/ 1496507 h 8887549"/>
                <a:gd name="connsiteX5631" fmla="*/ 2112545 w 6782340"/>
                <a:gd name="connsiteY5631" fmla="*/ 1506028 h 8887549"/>
                <a:gd name="connsiteX5632" fmla="*/ 2103040 w 6782340"/>
                <a:gd name="connsiteY5632" fmla="*/ 1515545 h 8887549"/>
                <a:gd name="connsiteX5633" fmla="*/ 2093495 w 6782340"/>
                <a:gd name="connsiteY5633" fmla="*/ 1506028 h 8887549"/>
                <a:gd name="connsiteX5634" fmla="*/ 2103040 w 6782340"/>
                <a:gd name="connsiteY5634" fmla="*/ 1496507 h 8887549"/>
                <a:gd name="connsiteX5635" fmla="*/ 1780987 w 6782340"/>
                <a:gd name="connsiteY5635" fmla="*/ 1496507 h 8887549"/>
                <a:gd name="connsiteX5636" fmla="*/ 1790512 w 6782340"/>
                <a:gd name="connsiteY5636" fmla="*/ 1506031 h 8887549"/>
                <a:gd name="connsiteX5637" fmla="*/ 1780987 w 6782340"/>
                <a:gd name="connsiteY5637" fmla="*/ 1515545 h 8887549"/>
                <a:gd name="connsiteX5638" fmla="*/ 1771450 w 6782340"/>
                <a:gd name="connsiteY5638" fmla="*/ 1506031 h 8887549"/>
                <a:gd name="connsiteX5639" fmla="*/ 1780987 w 6782340"/>
                <a:gd name="connsiteY5639" fmla="*/ 1496507 h 8887549"/>
                <a:gd name="connsiteX5640" fmla="*/ 1458947 w 6782340"/>
                <a:gd name="connsiteY5640" fmla="*/ 1496507 h 8887549"/>
                <a:gd name="connsiteX5641" fmla="*/ 1468472 w 6782340"/>
                <a:gd name="connsiteY5641" fmla="*/ 1506031 h 8887549"/>
                <a:gd name="connsiteX5642" fmla="*/ 1458947 w 6782340"/>
                <a:gd name="connsiteY5642" fmla="*/ 1515545 h 8887549"/>
                <a:gd name="connsiteX5643" fmla="*/ 1449423 w 6782340"/>
                <a:gd name="connsiteY5643" fmla="*/ 1506031 h 8887549"/>
                <a:gd name="connsiteX5644" fmla="*/ 1458947 w 6782340"/>
                <a:gd name="connsiteY5644" fmla="*/ 1496507 h 8887549"/>
                <a:gd name="connsiteX5645" fmla="*/ 1136878 w 6782340"/>
                <a:gd name="connsiteY5645" fmla="*/ 1496507 h 8887549"/>
                <a:gd name="connsiteX5646" fmla="*/ 1146405 w 6782340"/>
                <a:gd name="connsiteY5646" fmla="*/ 1506031 h 8887549"/>
                <a:gd name="connsiteX5647" fmla="*/ 1136878 w 6782340"/>
                <a:gd name="connsiteY5647" fmla="*/ 1515545 h 8887549"/>
                <a:gd name="connsiteX5648" fmla="*/ 1127353 w 6782340"/>
                <a:gd name="connsiteY5648" fmla="*/ 1506031 h 8887549"/>
                <a:gd name="connsiteX5649" fmla="*/ 1136878 w 6782340"/>
                <a:gd name="connsiteY5649" fmla="*/ 1496507 h 8887549"/>
                <a:gd name="connsiteX5650" fmla="*/ 814805 w 6782340"/>
                <a:gd name="connsiteY5650" fmla="*/ 1496507 h 8887549"/>
                <a:gd name="connsiteX5651" fmla="*/ 824327 w 6782340"/>
                <a:gd name="connsiteY5651" fmla="*/ 1506031 h 8887549"/>
                <a:gd name="connsiteX5652" fmla="*/ 814805 w 6782340"/>
                <a:gd name="connsiteY5652" fmla="*/ 1515545 h 8887549"/>
                <a:gd name="connsiteX5653" fmla="*/ 805289 w 6782340"/>
                <a:gd name="connsiteY5653" fmla="*/ 1506031 h 8887549"/>
                <a:gd name="connsiteX5654" fmla="*/ 814805 w 6782340"/>
                <a:gd name="connsiteY5654" fmla="*/ 1496507 h 8887549"/>
                <a:gd name="connsiteX5655" fmla="*/ 492728 w 6782340"/>
                <a:gd name="connsiteY5655" fmla="*/ 1496507 h 8887549"/>
                <a:gd name="connsiteX5656" fmla="*/ 502253 w 6782340"/>
                <a:gd name="connsiteY5656" fmla="*/ 1506031 h 8887549"/>
                <a:gd name="connsiteX5657" fmla="*/ 492728 w 6782340"/>
                <a:gd name="connsiteY5657" fmla="*/ 1515545 h 8887549"/>
                <a:gd name="connsiteX5658" fmla="*/ 483203 w 6782340"/>
                <a:gd name="connsiteY5658" fmla="*/ 1506031 h 8887549"/>
                <a:gd name="connsiteX5659" fmla="*/ 492728 w 6782340"/>
                <a:gd name="connsiteY5659" fmla="*/ 1496507 h 8887549"/>
                <a:gd name="connsiteX5660" fmla="*/ 170670 w 6782340"/>
                <a:gd name="connsiteY5660" fmla="*/ 1496507 h 8887549"/>
                <a:gd name="connsiteX5661" fmla="*/ 180195 w 6782340"/>
                <a:gd name="connsiteY5661" fmla="*/ 1506031 h 8887549"/>
                <a:gd name="connsiteX5662" fmla="*/ 170670 w 6782340"/>
                <a:gd name="connsiteY5662" fmla="*/ 1515545 h 8887549"/>
                <a:gd name="connsiteX5663" fmla="*/ 161147 w 6782340"/>
                <a:gd name="connsiteY5663" fmla="*/ 1506031 h 8887549"/>
                <a:gd name="connsiteX5664" fmla="*/ 170670 w 6782340"/>
                <a:gd name="connsiteY5664" fmla="*/ 1496507 h 8887549"/>
                <a:gd name="connsiteX5665" fmla="*/ 6611784 w 6782340"/>
                <a:gd name="connsiteY5665" fmla="*/ 1496504 h 8887549"/>
                <a:gd name="connsiteX5666" fmla="*/ 6621309 w 6782340"/>
                <a:gd name="connsiteY5666" fmla="*/ 1506025 h 8887549"/>
                <a:gd name="connsiteX5667" fmla="*/ 6611784 w 6782340"/>
                <a:gd name="connsiteY5667" fmla="*/ 1515541 h 8887549"/>
                <a:gd name="connsiteX5668" fmla="*/ 6602259 w 6782340"/>
                <a:gd name="connsiteY5668" fmla="*/ 1506025 h 8887549"/>
                <a:gd name="connsiteX5669" fmla="*/ 6611784 w 6782340"/>
                <a:gd name="connsiteY5669" fmla="*/ 1496504 h 8887549"/>
                <a:gd name="connsiteX5670" fmla="*/ 6289722 w 6782340"/>
                <a:gd name="connsiteY5670" fmla="*/ 1496504 h 8887549"/>
                <a:gd name="connsiteX5671" fmla="*/ 6299247 w 6782340"/>
                <a:gd name="connsiteY5671" fmla="*/ 1506025 h 8887549"/>
                <a:gd name="connsiteX5672" fmla="*/ 6289722 w 6782340"/>
                <a:gd name="connsiteY5672" fmla="*/ 1515541 h 8887549"/>
                <a:gd name="connsiteX5673" fmla="*/ 6280197 w 6782340"/>
                <a:gd name="connsiteY5673" fmla="*/ 1506025 h 8887549"/>
                <a:gd name="connsiteX5674" fmla="*/ 6289722 w 6782340"/>
                <a:gd name="connsiteY5674" fmla="*/ 1496504 h 8887549"/>
                <a:gd name="connsiteX5675" fmla="*/ 5967661 w 6782340"/>
                <a:gd name="connsiteY5675" fmla="*/ 1496504 h 8887549"/>
                <a:gd name="connsiteX5676" fmla="*/ 5977186 w 6782340"/>
                <a:gd name="connsiteY5676" fmla="*/ 1506025 h 8887549"/>
                <a:gd name="connsiteX5677" fmla="*/ 5967661 w 6782340"/>
                <a:gd name="connsiteY5677" fmla="*/ 1515541 h 8887549"/>
                <a:gd name="connsiteX5678" fmla="*/ 5958136 w 6782340"/>
                <a:gd name="connsiteY5678" fmla="*/ 1506025 h 8887549"/>
                <a:gd name="connsiteX5679" fmla="*/ 5967661 w 6782340"/>
                <a:gd name="connsiteY5679" fmla="*/ 1496504 h 8887549"/>
                <a:gd name="connsiteX5680" fmla="*/ 5645600 w 6782340"/>
                <a:gd name="connsiteY5680" fmla="*/ 1496504 h 8887549"/>
                <a:gd name="connsiteX5681" fmla="*/ 5655125 w 6782340"/>
                <a:gd name="connsiteY5681" fmla="*/ 1506025 h 8887549"/>
                <a:gd name="connsiteX5682" fmla="*/ 5645600 w 6782340"/>
                <a:gd name="connsiteY5682" fmla="*/ 1515541 h 8887549"/>
                <a:gd name="connsiteX5683" fmla="*/ 5636075 w 6782340"/>
                <a:gd name="connsiteY5683" fmla="*/ 1506025 h 8887549"/>
                <a:gd name="connsiteX5684" fmla="*/ 5645600 w 6782340"/>
                <a:gd name="connsiteY5684" fmla="*/ 1496504 h 8887549"/>
                <a:gd name="connsiteX5685" fmla="*/ 5323538 w 6782340"/>
                <a:gd name="connsiteY5685" fmla="*/ 1496504 h 8887549"/>
                <a:gd name="connsiteX5686" fmla="*/ 5333063 w 6782340"/>
                <a:gd name="connsiteY5686" fmla="*/ 1506025 h 8887549"/>
                <a:gd name="connsiteX5687" fmla="*/ 5323538 w 6782340"/>
                <a:gd name="connsiteY5687" fmla="*/ 1515541 h 8887549"/>
                <a:gd name="connsiteX5688" fmla="*/ 5314013 w 6782340"/>
                <a:gd name="connsiteY5688" fmla="*/ 1506025 h 8887549"/>
                <a:gd name="connsiteX5689" fmla="*/ 5323538 w 6782340"/>
                <a:gd name="connsiteY5689" fmla="*/ 1496504 h 8887549"/>
                <a:gd name="connsiteX5690" fmla="*/ 5001476 w 6782340"/>
                <a:gd name="connsiteY5690" fmla="*/ 1496504 h 8887549"/>
                <a:gd name="connsiteX5691" fmla="*/ 5011001 w 6782340"/>
                <a:gd name="connsiteY5691" fmla="*/ 1506025 h 8887549"/>
                <a:gd name="connsiteX5692" fmla="*/ 5001476 w 6782340"/>
                <a:gd name="connsiteY5692" fmla="*/ 1515541 h 8887549"/>
                <a:gd name="connsiteX5693" fmla="*/ 4991951 w 6782340"/>
                <a:gd name="connsiteY5693" fmla="*/ 1506025 h 8887549"/>
                <a:gd name="connsiteX5694" fmla="*/ 5001476 w 6782340"/>
                <a:gd name="connsiteY5694" fmla="*/ 1496504 h 8887549"/>
                <a:gd name="connsiteX5695" fmla="*/ 1941955 w 6782340"/>
                <a:gd name="connsiteY5695" fmla="*/ 1414650 h 8887549"/>
                <a:gd name="connsiteX5696" fmla="*/ 1951481 w 6782340"/>
                <a:gd name="connsiteY5696" fmla="*/ 1424171 h 8887549"/>
                <a:gd name="connsiteX5697" fmla="*/ 1941955 w 6782340"/>
                <a:gd name="connsiteY5697" fmla="*/ 1433699 h 8887549"/>
                <a:gd name="connsiteX5698" fmla="*/ 1932431 w 6782340"/>
                <a:gd name="connsiteY5698" fmla="*/ 1424171 h 8887549"/>
                <a:gd name="connsiteX5699" fmla="*/ 1941955 w 6782340"/>
                <a:gd name="connsiteY5699" fmla="*/ 1414650 h 8887549"/>
                <a:gd name="connsiteX5700" fmla="*/ 1619901 w 6782340"/>
                <a:gd name="connsiteY5700" fmla="*/ 1414650 h 8887549"/>
                <a:gd name="connsiteX5701" fmla="*/ 1629427 w 6782340"/>
                <a:gd name="connsiteY5701" fmla="*/ 1424171 h 8887549"/>
                <a:gd name="connsiteX5702" fmla="*/ 1619901 w 6782340"/>
                <a:gd name="connsiteY5702" fmla="*/ 1433699 h 8887549"/>
                <a:gd name="connsiteX5703" fmla="*/ 1610377 w 6782340"/>
                <a:gd name="connsiteY5703" fmla="*/ 1424171 h 8887549"/>
                <a:gd name="connsiteX5704" fmla="*/ 1619901 w 6782340"/>
                <a:gd name="connsiteY5704" fmla="*/ 1414650 h 8887549"/>
                <a:gd name="connsiteX5705" fmla="*/ 1297833 w 6782340"/>
                <a:gd name="connsiteY5705" fmla="*/ 1414650 h 8887549"/>
                <a:gd name="connsiteX5706" fmla="*/ 1307358 w 6782340"/>
                <a:gd name="connsiteY5706" fmla="*/ 1424171 h 8887549"/>
                <a:gd name="connsiteX5707" fmla="*/ 1297833 w 6782340"/>
                <a:gd name="connsiteY5707" fmla="*/ 1433699 h 8887549"/>
                <a:gd name="connsiteX5708" fmla="*/ 1288308 w 6782340"/>
                <a:gd name="connsiteY5708" fmla="*/ 1424171 h 8887549"/>
                <a:gd name="connsiteX5709" fmla="*/ 1297833 w 6782340"/>
                <a:gd name="connsiteY5709" fmla="*/ 1414650 h 8887549"/>
                <a:gd name="connsiteX5710" fmla="*/ 975771 w 6782340"/>
                <a:gd name="connsiteY5710" fmla="*/ 1414650 h 8887549"/>
                <a:gd name="connsiteX5711" fmla="*/ 985296 w 6782340"/>
                <a:gd name="connsiteY5711" fmla="*/ 1424173 h 8887549"/>
                <a:gd name="connsiteX5712" fmla="*/ 975771 w 6782340"/>
                <a:gd name="connsiteY5712" fmla="*/ 1433699 h 8887549"/>
                <a:gd name="connsiteX5713" fmla="*/ 966246 w 6782340"/>
                <a:gd name="connsiteY5713" fmla="*/ 1424173 h 8887549"/>
                <a:gd name="connsiteX5714" fmla="*/ 975771 w 6782340"/>
                <a:gd name="connsiteY5714" fmla="*/ 1414650 h 8887549"/>
                <a:gd name="connsiteX5715" fmla="*/ 653698 w 6782340"/>
                <a:gd name="connsiteY5715" fmla="*/ 1414650 h 8887549"/>
                <a:gd name="connsiteX5716" fmla="*/ 663223 w 6782340"/>
                <a:gd name="connsiteY5716" fmla="*/ 1424173 h 8887549"/>
                <a:gd name="connsiteX5717" fmla="*/ 653698 w 6782340"/>
                <a:gd name="connsiteY5717" fmla="*/ 1433699 h 8887549"/>
                <a:gd name="connsiteX5718" fmla="*/ 644173 w 6782340"/>
                <a:gd name="connsiteY5718" fmla="*/ 1424173 h 8887549"/>
                <a:gd name="connsiteX5719" fmla="*/ 653698 w 6782340"/>
                <a:gd name="connsiteY5719" fmla="*/ 1414650 h 8887549"/>
                <a:gd name="connsiteX5720" fmla="*/ 331638 w 6782340"/>
                <a:gd name="connsiteY5720" fmla="*/ 1414650 h 8887549"/>
                <a:gd name="connsiteX5721" fmla="*/ 341163 w 6782340"/>
                <a:gd name="connsiteY5721" fmla="*/ 1424173 h 8887549"/>
                <a:gd name="connsiteX5722" fmla="*/ 331638 w 6782340"/>
                <a:gd name="connsiteY5722" fmla="*/ 1433699 h 8887549"/>
                <a:gd name="connsiteX5723" fmla="*/ 322113 w 6782340"/>
                <a:gd name="connsiteY5723" fmla="*/ 1424173 h 8887549"/>
                <a:gd name="connsiteX5724" fmla="*/ 331638 w 6782340"/>
                <a:gd name="connsiteY5724" fmla="*/ 1414650 h 8887549"/>
                <a:gd name="connsiteX5725" fmla="*/ 9580 w 6782340"/>
                <a:gd name="connsiteY5725" fmla="*/ 1414650 h 8887549"/>
                <a:gd name="connsiteX5726" fmla="*/ 19105 w 6782340"/>
                <a:gd name="connsiteY5726" fmla="*/ 1424173 h 8887549"/>
                <a:gd name="connsiteX5727" fmla="*/ 9580 w 6782340"/>
                <a:gd name="connsiteY5727" fmla="*/ 1433699 h 8887549"/>
                <a:gd name="connsiteX5728" fmla="*/ 55 w 6782340"/>
                <a:gd name="connsiteY5728" fmla="*/ 1424173 h 8887549"/>
                <a:gd name="connsiteX5729" fmla="*/ 9580 w 6782340"/>
                <a:gd name="connsiteY5729" fmla="*/ 1414650 h 8887549"/>
                <a:gd name="connsiteX5730" fmla="*/ 6128692 w 6782340"/>
                <a:gd name="connsiteY5730" fmla="*/ 1414649 h 8887549"/>
                <a:gd name="connsiteX5731" fmla="*/ 6138217 w 6782340"/>
                <a:gd name="connsiteY5731" fmla="*/ 1424171 h 8887549"/>
                <a:gd name="connsiteX5732" fmla="*/ 6128692 w 6782340"/>
                <a:gd name="connsiteY5732" fmla="*/ 1433697 h 8887549"/>
                <a:gd name="connsiteX5733" fmla="*/ 6119167 w 6782340"/>
                <a:gd name="connsiteY5733" fmla="*/ 1424171 h 8887549"/>
                <a:gd name="connsiteX5734" fmla="*/ 6128692 w 6782340"/>
                <a:gd name="connsiteY5734" fmla="*/ 1414649 h 8887549"/>
                <a:gd name="connsiteX5735" fmla="*/ 5806630 w 6782340"/>
                <a:gd name="connsiteY5735" fmla="*/ 1414649 h 8887549"/>
                <a:gd name="connsiteX5736" fmla="*/ 5816155 w 6782340"/>
                <a:gd name="connsiteY5736" fmla="*/ 1424171 h 8887549"/>
                <a:gd name="connsiteX5737" fmla="*/ 5806630 w 6782340"/>
                <a:gd name="connsiteY5737" fmla="*/ 1433697 h 8887549"/>
                <a:gd name="connsiteX5738" fmla="*/ 5797105 w 6782340"/>
                <a:gd name="connsiteY5738" fmla="*/ 1424171 h 8887549"/>
                <a:gd name="connsiteX5739" fmla="*/ 5806630 w 6782340"/>
                <a:gd name="connsiteY5739" fmla="*/ 1414649 h 8887549"/>
                <a:gd name="connsiteX5740" fmla="*/ 5484569 w 6782340"/>
                <a:gd name="connsiteY5740" fmla="*/ 1414649 h 8887549"/>
                <a:gd name="connsiteX5741" fmla="*/ 5494094 w 6782340"/>
                <a:gd name="connsiteY5741" fmla="*/ 1424171 h 8887549"/>
                <a:gd name="connsiteX5742" fmla="*/ 5484569 w 6782340"/>
                <a:gd name="connsiteY5742" fmla="*/ 1433697 h 8887549"/>
                <a:gd name="connsiteX5743" fmla="*/ 5475044 w 6782340"/>
                <a:gd name="connsiteY5743" fmla="*/ 1424171 h 8887549"/>
                <a:gd name="connsiteX5744" fmla="*/ 5484569 w 6782340"/>
                <a:gd name="connsiteY5744" fmla="*/ 1414649 h 8887549"/>
                <a:gd name="connsiteX5745" fmla="*/ 5162507 w 6782340"/>
                <a:gd name="connsiteY5745" fmla="*/ 1414649 h 8887549"/>
                <a:gd name="connsiteX5746" fmla="*/ 5172032 w 6782340"/>
                <a:gd name="connsiteY5746" fmla="*/ 1424171 h 8887549"/>
                <a:gd name="connsiteX5747" fmla="*/ 5162507 w 6782340"/>
                <a:gd name="connsiteY5747" fmla="*/ 1433697 h 8887549"/>
                <a:gd name="connsiteX5748" fmla="*/ 5152982 w 6782340"/>
                <a:gd name="connsiteY5748" fmla="*/ 1424171 h 8887549"/>
                <a:gd name="connsiteX5749" fmla="*/ 5162507 w 6782340"/>
                <a:gd name="connsiteY5749" fmla="*/ 1414649 h 8887549"/>
                <a:gd name="connsiteX5750" fmla="*/ 4840446 w 6782340"/>
                <a:gd name="connsiteY5750" fmla="*/ 1414649 h 8887549"/>
                <a:gd name="connsiteX5751" fmla="*/ 4849971 w 6782340"/>
                <a:gd name="connsiteY5751" fmla="*/ 1424171 h 8887549"/>
                <a:gd name="connsiteX5752" fmla="*/ 4840446 w 6782340"/>
                <a:gd name="connsiteY5752" fmla="*/ 1433697 h 8887549"/>
                <a:gd name="connsiteX5753" fmla="*/ 4830921 w 6782340"/>
                <a:gd name="connsiteY5753" fmla="*/ 1424171 h 8887549"/>
                <a:gd name="connsiteX5754" fmla="*/ 4840446 w 6782340"/>
                <a:gd name="connsiteY5754" fmla="*/ 1414649 h 8887549"/>
                <a:gd name="connsiteX5755" fmla="*/ 4518385 w 6782340"/>
                <a:gd name="connsiteY5755" fmla="*/ 1414649 h 8887549"/>
                <a:gd name="connsiteX5756" fmla="*/ 4527910 w 6782340"/>
                <a:gd name="connsiteY5756" fmla="*/ 1424171 h 8887549"/>
                <a:gd name="connsiteX5757" fmla="*/ 4518385 w 6782340"/>
                <a:gd name="connsiteY5757" fmla="*/ 1433697 h 8887549"/>
                <a:gd name="connsiteX5758" fmla="*/ 4508860 w 6782340"/>
                <a:gd name="connsiteY5758" fmla="*/ 1424171 h 8887549"/>
                <a:gd name="connsiteX5759" fmla="*/ 4518385 w 6782340"/>
                <a:gd name="connsiteY5759" fmla="*/ 1414649 h 8887549"/>
                <a:gd name="connsiteX5760" fmla="*/ 4196323 w 6782340"/>
                <a:gd name="connsiteY5760" fmla="*/ 1414649 h 8887549"/>
                <a:gd name="connsiteX5761" fmla="*/ 4205848 w 6782340"/>
                <a:gd name="connsiteY5761" fmla="*/ 1424171 h 8887549"/>
                <a:gd name="connsiteX5762" fmla="*/ 4196323 w 6782340"/>
                <a:gd name="connsiteY5762" fmla="*/ 1433697 h 8887549"/>
                <a:gd name="connsiteX5763" fmla="*/ 4186798 w 6782340"/>
                <a:gd name="connsiteY5763" fmla="*/ 1424171 h 8887549"/>
                <a:gd name="connsiteX5764" fmla="*/ 4196323 w 6782340"/>
                <a:gd name="connsiteY5764" fmla="*/ 1414649 h 8887549"/>
                <a:gd name="connsiteX5765" fmla="*/ 3874261 w 6782340"/>
                <a:gd name="connsiteY5765" fmla="*/ 1414649 h 8887549"/>
                <a:gd name="connsiteX5766" fmla="*/ 3883786 w 6782340"/>
                <a:gd name="connsiteY5766" fmla="*/ 1424171 h 8887549"/>
                <a:gd name="connsiteX5767" fmla="*/ 3874261 w 6782340"/>
                <a:gd name="connsiteY5767" fmla="*/ 1433697 h 8887549"/>
                <a:gd name="connsiteX5768" fmla="*/ 3864736 w 6782340"/>
                <a:gd name="connsiteY5768" fmla="*/ 1424171 h 8887549"/>
                <a:gd name="connsiteX5769" fmla="*/ 3874261 w 6782340"/>
                <a:gd name="connsiteY5769" fmla="*/ 1414649 h 8887549"/>
                <a:gd name="connsiteX5770" fmla="*/ 3552200 w 6782340"/>
                <a:gd name="connsiteY5770" fmla="*/ 1414649 h 8887549"/>
                <a:gd name="connsiteX5771" fmla="*/ 3561725 w 6782340"/>
                <a:gd name="connsiteY5771" fmla="*/ 1424171 h 8887549"/>
                <a:gd name="connsiteX5772" fmla="*/ 3552200 w 6782340"/>
                <a:gd name="connsiteY5772" fmla="*/ 1433697 h 8887549"/>
                <a:gd name="connsiteX5773" fmla="*/ 3542675 w 6782340"/>
                <a:gd name="connsiteY5773" fmla="*/ 1424171 h 8887549"/>
                <a:gd name="connsiteX5774" fmla="*/ 3552200 w 6782340"/>
                <a:gd name="connsiteY5774" fmla="*/ 1414649 h 8887549"/>
                <a:gd name="connsiteX5775" fmla="*/ 3230140 w 6782340"/>
                <a:gd name="connsiteY5775" fmla="*/ 1414649 h 8887549"/>
                <a:gd name="connsiteX5776" fmla="*/ 3239665 w 6782340"/>
                <a:gd name="connsiteY5776" fmla="*/ 1424171 h 8887549"/>
                <a:gd name="connsiteX5777" fmla="*/ 3230140 w 6782340"/>
                <a:gd name="connsiteY5777" fmla="*/ 1433699 h 8887549"/>
                <a:gd name="connsiteX5778" fmla="*/ 3220615 w 6782340"/>
                <a:gd name="connsiteY5778" fmla="*/ 1424171 h 8887549"/>
                <a:gd name="connsiteX5779" fmla="*/ 3230140 w 6782340"/>
                <a:gd name="connsiteY5779" fmla="*/ 1414649 h 8887549"/>
                <a:gd name="connsiteX5780" fmla="*/ 2908139 w 6782340"/>
                <a:gd name="connsiteY5780" fmla="*/ 1414649 h 8887549"/>
                <a:gd name="connsiteX5781" fmla="*/ 2917665 w 6782340"/>
                <a:gd name="connsiteY5781" fmla="*/ 1424171 h 8887549"/>
                <a:gd name="connsiteX5782" fmla="*/ 2908139 w 6782340"/>
                <a:gd name="connsiteY5782" fmla="*/ 1433699 h 8887549"/>
                <a:gd name="connsiteX5783" fmla="*/ 2898614 w 6782340"/>
                <a:gd name="connsiteY5783" fmla="*/ 1424171 h 8887549"/>
                <a:gd name="connsiteX5784" fmla="*/ 2908139 w 6782340"/>
                <a:gd name="connsiteY5784" fmla="*/ 1414649 h 8887549"/>
                <a:gd name="connsiteX5785" fmla="*/ 2586066 w 6782340"/>
                <a:gd name="connsiteY5785" fmla="*/ 1414649 h 8887549"/>
                <a:gd name="connsiteX5786" fmla="*/ 2595594 w 6782340"/>
                <a:gd name="connsiteY5786" fmla="*/ 1424171 h 8887549"/>
                <a:gd name="connsiteX5787" fmla="*/ 2586066 w 6782340"/>
                <a:gd name="connsiteY5787" fmla="*/ 1433699 h 8887549"/>
                <a:gd name="connsiteX5788" fmla="*/ 2576540 w 6782340"/>
                <a:gd name="connsiteY5788" fmla="*/ 1424171 h 8887549"/>
                <a:gd name="connsiteX5789" fmla="*/ 2586066 w 6782340"/>
                <a:gd name="connsiteY5789" fmla="*/ 1414649 h 8887549"/>
                <a:gd name="connsiteX5790" fmla="*/ 2264015 w 6782340"/>
                <a:gd name="connsiteY5790" fmla="*/ 1414649 h 8887549"/>
                <a:gd name="connsiteX5791" fmla="*/ 2273540 w 6782340"/>
                <a:gd name="connsiteY5791" fmla="*/ 1424171 h 8887549"/>
                <a:gd name="connsiteX5792" fmla="*/ 2264015 w 6782340"/>
                <a:gd name="connsiteY5792" fmla="*/ 1433699 h 8887549"/>
                <a:gd name="connsiteX5793" fmla="*/ 2254489 w 6782340"/>
                <a:gd name="connsiteY5793" fmla="*/ 1424171 h 8887549"/>
                <a:gd name="connsiteX5794" fmla="*/ 2264015 w 6782340"/>
                <a:gd name="connsiteY5794" fmla="*/ 1414649 h 8887549"/>
                <a:gd name="connsiteX5795" fmla="*/ 6772815 w 6782340"/>
                <a:gd name="connsiteY5795" fmla="*/ 1414646 h 8887549"/>
                <a:gd name="connsiteX5796" fmla="*/ 6782340 w 6782340"/>
                <a:gd name="connsiteY5796" fmla="*/ 1424171 h 8887549"/>
                <a:gd name="connsiteX5797" fmla="*/ 6772815 w 6782340"/>
                <a:gd name="connsiteY5797" fmla="*/ 1433697 h 8887549"/>
                <a:gd name="connsiteX5798" fmla="*/ 6763290 w 6782340"/>
                <a:gd name="connsiteY5798" fmla="*/ 1424171 h 8887549"/>
                <a:gd name="connsiteX5799" fmla="*/ 6772815 w 6782340"/>
                <a:gd name="connsiteY5799" fmla="*/ 1414646 h 8887549"/>
                <a:gd name="connsiteX5800" fmla="*/ 6450754 w 6782340"/>
                <a:gd name="connsiteY5800" fmla="*/ 1414646 h 8887549"/>
                <a:gd name="connsiteX5801" fmla="*/ 6460279 w 6782340"/>
                <a:gd name="connsiteY5801" fmla="*/ 1424171 h 8887549"/>
                <a:gd name="connsiteX5802" fmla="*/ 6450754 w 6782340"/>
                <a:gd name="connsiteY5802" fmla="*/ 1433697 h 8887549"/>
                <a:gd name="connsiteX5803" fmla="*/ 6441229 w 6782340"/>
                <a:gd name="connsiteY5803" fmla="*/ 1424171 h 8887549"/>
                <a:gd name="connsiteX5804" fmla="*/ 6450754 w 6782340"/>
                <a:gd name="connsiteY5804" fmla="*/ 1414646 h 8887549"/>
                <a:gd name="connsiteX5805" fmla="*/ 2264017 w 6782340"/>
                <a:gd name="connsiteY5805" fmla="*/ 1212869 h 8887549"/>
                <a:gd name="connsiteX5806" fmla="*/ 2273542 w 6782340"/>
                <a:gd name="connsiteY5806" fmla="*/ 1222392 h 8887549"/>
                <a:gd name="connsiteX5807" fmla="*/ 2264017 w 6782340"/>
                <a:gd name="connsiteY5807" fmla="*/ 1231917 h 8887549"/>
                <a:gd name="connsiteX5808" fmla="*/ 2254492 w 6782340"/>
                <a:gd name="connsiteY5808" fmla="*/ 1222392 h 8887549"/>
                <a:gd name="connsiteX5809" fmla="*/ 2264017 w 6782340"/>
                <a:gd name="connsiteY5809" fmla="*/ 1212869 h 8887549"/>
                <a:gd name="connsiteX5810" fmla="*/ 1941957 w 6782340"/>
                <a:gd name="connsiteY5810" fmla="*/ 1212869 h 8887549"/>
                <a:gd name="connsiteX5811" fmla="*/ 1951483 w 6782340"/>
                <a:gd name="connsiteY5811" fmla="*/ 1222392 h 8887549"/>
                <a:gd name="connsiteX5812" fmla="*/ 1941957 w 6782340"/>
                <a:gd name="connsiteY5812" fmla="*/ 1231917 h 8887549"/>
                <a:gd name="connsiteX5813" fmla="*/ 1932434 w 6782340"/>
                <a:gd name="connsiteY5813" fmla="*/ 1222392 h 8887549"/>
                <a:gd name="connsiteX5814" fmla="*/ 1941957 w 6782340"/>
                <a:gd name="connsiteY5814" fmla="*/ 1212869 h 8887549"/>
                <a:gd name="connsiteX5815" fmla="*/ 1619904 w 6782340"/>
                <a:gd name="connsiteY5815" fmla="*/ 1212869 h 8887549"/>
                <a:gd name="connsiteX5816" fmla="*/ 1629429 w 6782340"/>
                <a:gd name="connsiteY5816" fmla="*/ 1222392 h 8887549"/>
                <a:gd name="connsiteX5817" fmla="*/ 1619904 w 6782340"/>
                <a:gd name="connsiteY5817" fmla="*/ 1231917 h 8887549"/>
                <a:gd name="connsiteX5818" fmla="*/ 1610379 w 6782340"/>
                <a:gd name="connsiteY5818" fmla="*/ 1222392 h 8887549"/>
                <a:gd name="connsiteX5819" fmla="*/ 1619904 w 6782340"/>
                <a:gd name="connsiteY5819" fmla="*/ 1212869 h 8887549"/>
                <a:gd name="connsiteX5820" fmla="*/ 1297836 w 6782340"/>
                <a:gd name="connsiteY5820" fmla="*/ 1212869 h 8887549"/>
                <a:gd name="connsiteX5821" fmla="*/ 1307361 w 6782340"/>
                <a:gd name="connsiteY5821" fmla="*/ 1222392 h 8887549"/>
                <a:gd name="connsiteX5822" fmla="*/ 1297836 w 6782340"/>
                <a:gd name="connsiteY5822" fmla="*/ 1231917 h 8887549"/>
                <a:gd name="connsiteX5823" fmla="*/ 1288310 w 6782340"/>
                <a:gd name="connsiteY5823" fmla="*/ 1222392 h 8887549"/>
                <a:gd name="connsiteX5824" fmla="*/ 1297836 w 6782340"/>
                <a:gd name="connsiteY5824" fmla="*/ 1212869 h 8887549"/>
                <a:gd name="connsiteX5825" fmla="*/ 975773 w 6782340"/>
                <a:gd name="connsiteY5825" fmla="*/ 1212869 h 8887549"/>
                <a:gd name="connsiteX5826" fmla="*/ 985298 w 6782340"/>
                <a:gd name="connsiteY5826" fmla="*/ 1222392 h 8887549"/>
                <a:gd name="connsiteX5827" fmla="*/ 975773 w 6782340"/>
                <a:gd name="connsiteY5827" fmla="*/ 1231917 h 8887549"/>
                <a:gd name="connsiteX5828" fmla="*/ 966248 w 6782340"/>
                <a:gd name="connsiteY5828" fmla="*/ 1222392 h 8887549"/>
                <a:gd name="connsiteX5829" fmla="*/ 975773 w 6782340"/>
                <a:gd name="connsiteY5829" fmla="*/ 1212869 h 8887549"/>
                <a:gd name="connsiteX5830" fmla="*/ 653699 w 6782340"/>
                <a:gd name="connsiteY5830" fmla="*/ 1212869 h 8887549"/>
                <a:gd name="connsiteX5831" fmla="*/ 663225 w 6782340"/>
                <a:gd name="connsiteY5831" fmla="*/ 1222392 h 8887549"/>
                <a:gd name="connsiteX5832" fmla="*/ 653699 w 6782340"/>
                <a:gd name="connsiteY5832" fmla="*/ 1231917 h 8887549"/>
                <a:gd name="connsiteX5833" fmla="*/ 644175 w 6782340"/>
                <a:gd name="connsiteY5833" fmla="*/ 1222392 h 8887549"/>
                <a:gd name="connsiteX5834" fmla="*/ 653699 w 6782340"/>
                <a:gd name="connsiteY5834" fmla="*/ 1212869 h 8887549"/>
                <a:gd name="connsiteX5835" fmla="*/ 331640 w 6782340"/>
                <a:gd name="connsiteY5835" fmla="*/ 1212869 h 8887549"/>
                <a:gd name="connsiteX5836" fmla="*/ 341165 w 6782340"/>
                <a:gd name="connsiteY5836" fmla="*/ 1222394 h 8887549"/>
                <a:gd name="connsiteX5837" fmla="*/ 331640 w 6782340"/>
                <a:gd name="connsiteY5837" fmla="*/ 1231917 h 8887549"/>
                <a:gd name="connsiteX5838" fmla="*/ 322115 w 6782340"/>
                <a:gd name="connsiteY5838" fmla="*/ 1222394 h 8887549"/>
                <a:gd name="connsiteX5839" fmla="*/ 331640 w 6782340"/>
                <a:gd name="connsiteY5839" fmla="*/ 1212869 h 8887549"/>
                <a:gd name="connsiteX5840" fmla="*/ 9582 w 6782340"/>
                <a:gd name="connsiteY5840" fmla="*/ 1212869 h 8887549"/>
                <a:gd name="connsiteX5841" fmla="*/ 19107 w 6782340"/>
                <a:gd name="connsiteY5841" fmla="*/ 1222394 h 8887549"/>
                <a:gd name="connsiteX5842" fmla="*/ 9582 w 6782340"/>
                <a:gd name="connsiteY5842" fmla="*/ 1231917 h 8887549"/>
                <a:gd name="connsiteX5843" fmla="*/ 57 w 6782340"/>
                <a:gd name="connsiteY5843" fmla="*/ 1222394 h 8887549"/>
                <a:gd name="connsiteX5844" fmla="*/ 9582 w 6782340"/>
                <a:gd name="connsiteY5844" fmla="*/ 1212869 h 8887549"/>
                <a:gd name="connsiteX5845" fmla="*/ 5484569 w 6782340"/>
                <a:gd name="connsiteY5845" fmla="*/ 1212867 h 8887549"/>
                <a:gd name="connsiteX5846" fmla="*/ 5494094 w 6782340"/>
                <a:gd name="connsiteY5846" fmla="*/ 1222390 h 8887549"/>
                <a:gd name="connsiteX5847" fmla="*/ 5484569 w 6782340"/>
                <a:gd name="connsiteY5847" fmla="*/ 1231915 h 8887549"/>
                <a:gd name="connsiteX5848" fmla="*/ 5475044 w 6782340"/>
                <a:gd name="connsiteY5848" fmla="*/ 1222390 h 8887549"/>
                <a:gd name="connsiteX5849" fmla="*/ 5484569 w 6782340"/>
                <a:gd name="connsiteY5849" fmla="*/ 1212867 h 8887549"/>
                <a:gd name="connsiteX5850" fmla="*/ 5162507 w 6782340"/>
                <a:gd name="connsiteY5850" fmla="*/ 1212867 h 8887549"/>
                <a:gd name="connsiteX5851" fmla="*/ 5172032 w 6782340"/>
                <a:gd name="connsiteY5851" fmla="*/ 1222390 h 8887549"/>
                <a:gd name="connsiteX5852" fmla="*/ 5162507 w 6782340"/>
                <a:gd name="connsiteY5852" fmla="*/ 1231915 h 8887549"/>
                <a:gd name="connsiteX5853" fmla="*/ 5152982 w 6782340"/>
                <a:gd name="connsiteY5853" fmla="*/ 1222390 h 8887549"/>
                <a:gd name="connsiteX5854" fmla="*/ 5162507 w 6782340"/>
                <a:gd name="connsiteY5854" fmla="*/ 1212867 h 8887549"/>
                <a:gd name="connsiteX5855" fmla="*/ 4840446 w 6782340"/>
                <a:gd name="connsiteY5855" fmla="*/ 1212867 h 8887549"/>
                <a:gd name="connsiteX5856" fmla="*/ 4849971 w 6782340"/>
                <a:gd name="connsiteY5856" fmla="*/ 1222390 h 8887549"/>
                <a:gd name="connsiteX5857" fmla="*/ 4840446 w 6782340"/>
                <a:gd name="connsiteY5857" fmla="*/ 1231915 h 8887549"/>
                <a:gd name="connsiteX5858" fmla="*/ 4830921 w 6782340"/>
                <a:gd name="connsiteY5858" fmla="*/ 1222390 h 8887549"/>
                <a:gd name="connsiteX5859" fmla="*/ 4840446 w 6782340"/>
                <a:gd name="connsiteY5859" fmla="*/ 1212867 h 8887549"/>
                <a:gd name="connsiteX5860" fmla="*/ 4518385 w 6782340"/>
                <a:gd name="connsiteY5860" fmla="*/ 1212867 h 8887549"/>
                <a:gd name="connsiteX5861" fmla="*/ 4527910 w 6782340"/>
                <a:gd name="connsiteY5861" fmla="*/ 1222390 h 8887549"/>
                <a:gd name="connsiteX5862" fmla="*/ 4518385 w 6782340"/>
                <a:gd name="connsiteY5862" fmla="*/ 1231915 h 8887549"/>
                <a:gd name="connsiteX5863" fmla="*/ 4508860 w 6782340"/>
                <a:gd name="connsiteY5863" fmla="*/ 1222390 h 8887549"/>
                <a:gd name="connsiteX5864" fmla="*/ 4518385 w 6782340"/>
                <a:gd name="connsiteY5864" fmla="*/ 1212867 h 8887549"/>
                <a:gd name="connsiteX5865" fmla="*/ 4196323 w 6782340"/>
                <a:gd name="connsiteY5865" fmla="*/ 1212867 h 8887549"/>
                <a:gd name="connsiteX5866" fmla="*/ 4205848 w 6782340"/>
                <a:gd name="connsiteY5866" fmla="*/ 1222390 h 8887549"/>
                <a:gd name="connsiteX5867" fmla="*/ 4196323 w 6782340"/>
                <a:gd name="connsiteY5867" fmla="*/ 1231915 h 8887549"/>
                <a:gd name="connsiteX5868" fmla="*/ 4186798 w 6782340"/>
                <a:gd name="connsiteY5868" fmla="*/ 1222390 h 8887549"/>
                <a:gd name="connsiteX5869" fmla="*/ 4196323 w 6782340"/>
                <a:gd name="connsiteY5869" fmla="*/ 1212867 h 8887549"/>
                <a:gd name="connsiteX5870" fmla="*/ 3874261 w 6782340"/>
                <a:gd name="connsiteY5870" fmla="*/ 1212867 h 8887549"/>
                <a:gd name="connsiteX5871" fmla="*/ 3883786 w 6782340"/>
                <a:gd name="connsiteY5871" fmla="*/ 1222392 h 8887549"/>
                <a:gd name="connsiteX5872" fmla="*/ 3874261 w 6782340"/>
                <a:gd name="connsiteY5872" fmla="*/ 1231915 h 8887549"/>
                <a:gd name="connsiteX5873" fmla="*/ 3864736 w 6782340"/>
                <a:gd name="connsiteY5873" fmla="*/ 1222392 h 8887549"/>
                <a:gd name="connsiteX5874" fmla="*/ 3874261 w 6782340"/>
                <a:gd name="connsiteY5874" fmla="*/ 1212867 h 8887549"/>
                <a:gd name="connsiteX5875" fmla="*/ 3552200 w 6782340"/>
                <a:gd name="connsiteY5875" fmla="*/ 1212867 h 8887549"/>
                <a:gd name="connsiteX5876" fmla="*/ 3561725 w 6782340"/>
                <a:gd name="connsiteY5876" fmla="*/ 1222392 h 8887549"/>
                <a:gd name="connsiteX5877" fmla="*/ 3552200 w 6782340"/>
                <a:gd name="connsiteY5877" fmla="*/ 1231915 h 8887549"/>
                <a:gd name="connsiteX5878" fmla="*/ 3542675 w 6782340"/>
                <a:gd name="connsiteY5878" fmla="*/ 1222392 h 8887549"/>
                <a:gd name="connsiteX5879" fmla="*/ 3552200 w 6782340"/>
                <a:gd name="connsiteY5879" fmla="*/ 1212867 h 8887549"/>
                <a:gd name="connsiteX5880" fmla="*/ 3230140 w 6782340"/>
                <a:gd name="connsiteY5880" fmla="*/ 1212867 h 8887549"/>
                <a:gd name="connsiteX5881" fmla="*/ 3239665 w 6782340"/>
                <a:gd name="connsiteY5881" fmla="*/ 1222392 h 8887549"/>
                <a:gd name="connsiteX5882" fmla="*/ 3230140 w 6782340"/>
                <a:gd name="connsiteY5882" fmla="*/ 1231917 h 8887549"/>
                <a:gd name="connsiteX5883" fmla="*/ 3220615 w 6782340"/>
                <a:gd name="connsiteY5883" fmla="*/ 1222392 h 8887549"/>
                <a:gd name="connsiteX5884" fmla="*/ 3230140 w 6782340"/>
                <a:gd name="connsiteY5884" fmla="*/ 1212867 h 8887549"/>
                <a:gd name="connsiteX5885" fmla="*/ 2908141 w 6782340"/>
                <a:gd name="connsiteY5885" fmla="*/ 1212867 h 8887549"/>
                <a:gd name="connsiteX5886" fmla="*/ 2917667 w 6782340"/>
                <a:gd name="connsiteY5886" fmla="*/ 1222392 h 8887549"/>
                <a:gd name="connsiteX5887" fmla="*/ 2908141 w 6782340"/>
                <a:gd name="connsiteY5887" fmla="*/ 1231917 h 8887549"/>
                <a:gd name="connsiteX5888" fmla="*/ 2898616 w 6782340"/>
                <a:gd name="connsiteY5888" fmla="*/ 1222392 h 8887549"/>
                <a:gd name="connsiteX5889" fmla="*/ 2908141 w 6782340"/>
                <a:gd name="connsiteY5889" fmla="*/ 1212867 h 8887549"/>
                <a:gd name="connsiteX5890" fmla="*/ 2586068 w 6782340"/>
                <a:gd name="connsiteY5890" fmla="*/ 1212867 h 8887549"/>
                <a:gd name="connsiteX5891" fmla="*/ 2595596 w 6782340"/>
                <a:gd name="connsiteY5891" fmla="*/ 1222392 h 8887549"/>
                <a:gd name="connsiteX5892" fmla="*/ 2586068 w 6782340"/>
                <a:gd name="connsiteY5892" fmla="*/ 1231917 h 8887549"/>
                <a:gd name="connsiteX5893" fmla="*/ 2576543 w 6782340"/>
                <a:gd name="connsiteY5893" fmla="*/ 1222392 h 8887549"/>
                <a:gd name="connsiteX5894" fmla="*/ 2586068 w 6782340"/>
                <a:gd name="connsiteY5894" fmla="*/ 1212867 h 8887549"/>
                <a:gd name="connsiteX5895" fmla="*/ 6772815 w 6782340"/>
                <a:gd name="connsiteY5895" fmla="*/ 1212866 h 8887549"/>
                <a:gd name="connsiteX5896" fmla="*/ 6782340 w 6782340"/>
                <a:gd name="connsiteY5896" fmla="*/ 1222390 h 8887549"/>
                <a:gd name="connsiteX5897" fmla="*/ 6772815 w 6782340"/>
                <a:gd name="connsiteY5897" fmla="*/ 1231915 h 8887549"/>
                <a:gd name="connsiteX5898" fmla="*/ 6763290 w 6782340"/>
                <a:gd name="connsiteY5898" fmla="*/ 1222390 h 8887549"/>
                <a:gd name="connsiteX5899" fmla="*/ 6772815 w 6782340"/>
                <a:gd name="connsiteY5899" fmla="*/ 1212866 h 8887549"/>
                <a:gd name="connsiteX5900" fmla="*/ 6450754 w 6782340"/>
                <a:gd name="connsiteY5900" fmla="*/ 1212866 h 8887549"/>
                <a:gd name="connsiteX5901" fmla="*/ 6460279 w 6782340"/>
                <a:gd name="connsiteY5901" fmla="*/ 1222390 h 8887549"/>
                <a:gd name="connsiteX5902" fmla="*/ 6450754 w 6782340"/>
                <a:gd name="connsiteY5902" fmla="*/ 1231915 h 8887549"/>
                <a:gd name="connsiteX5903" fmla="*/ 6441229 w 6782340"/>
                <a:gd name="connsiteY5903" fmla="*/ 1222390 h 8887549"/>
                <a:gd name="connsiteX5904" fmla="*/ 6450754 w 6782340"/>
                <a:gd name="connsiteY5904" fmla="*/ 1212866 h 8887549"/>
                <a:gd name="connsiteX5905" fmla="*/ 6128692 w 6782340"/>
                <a:gd name="connsiteY5905" fmla="*/ 1212866 h 8887549"/>
                <a:gd name="connsiteX5906" fmla="*/ 6138217 w 6782340"/>
                <a:gd name="connsiteY5906" fmla="*/ 1222390 h 8887549"/>
                <a:gd name="connsiteX5907" fmla="*/ 6128692 w 6782340"/>
                <a:gd name="connsiteY5907" fmla="*/ 1231915 h 8887549"/>
                <a:gd name="connsiteX5908" fmla="*/ 6119167 w 6782340"/>
                <a:gd name="connsiteY5908" fmla="*/ 1222390 h 8887549"/>
                <a:gd name="connsiteX5909" fmla="*/ 6128692 w 6782340"/>
                <a:gd name="connsiteY5909" fmla="*/ 1212866 h 8887549"/>
                <a:gd name="connsiteX5910" fmla="*/ 5806630 w 6782340"/>
                <a:gd name="connsiteY5910" fmla="*/ 1212866 h 8887549"/>
                <a:gd name="connsiteX5911" fmla="*/ 5816155 w 6782340"/>
                <a:gd name="connsiteY5911" fmla="*/ 1222390 h 8887549"/>
                <a:gd name="connsiteX5912" fmla="*/ 5806630 w 6782340"/>
                <a:gd name="connsiteY5912" fmla="*/ 1231915 h 8887549"/>
                <a:gd name="connsiteX5913" fmla="*/ 5797105 w 6782340"/>
                <a:gd name="connsiteY5913" fmla="*/ 1222390 h 8887549"/>
                <a:gd name="connsiteX5914" fmla="*/ 5806630 w 6782340"/>
                <a:gd name="connsiteY5914" fmla="*/ 1212866 h 8887549"/>
                <a:gd name="connsiteX5915" fmla="*/ 1136880 w 6782340"/>
                <a:gd name="connsiteY5915" fmla="*/ 1131209 h 8887549"/>
                <a:gd name="connsiteX5916" fmla="*/ 1146407 w 6782340"/>
                <a:gd name="connsiteY5916" fmla="*/ 1140730 h 8887549"/>
                <a:gd name="connsiteX5917" fmla="*/ 1136880 w 6782340"/>
                <a:gd name="connsiteY5917" fmla="*/ 1150256 h 8887549"/>
                <a:gd name="connsiteX5918" fmla="*/ 1127355 w 6782340"/>
                <a:gd name="connsiteY5918" fmla="*/ 1140730 h 8887549"/>
                <a:gd name="connsiteX5919" fmla="*/ 1136880 w 6782340"/>
                <a:gd name="connsiteY5919" fmla="*/ 1131209 h 8887549"/>
                <a:gd name="connsiteX5920" fmla="*/ 814807 w 6782340"/>
                <a:gd name="connsiteY5920" fmla="*/ 1131209 h 8887549"/>
                <a:gd name="connsiteX5921" fmla="*/ 824329 w 6782340"/>
                <a:gd name="connsiteY5921" fmla="*/ 1140731 h 8887549"/>
                <a:gd name="connsiteX5922" fmla="*/ 814807 w 6782340"/>
                <a:gd name="connsiteY5922" fmla="*/ 1150256 h 8887549"/>
                <a:gd name="connsiteX5923" fmla="*/ 805291 w 6782340"/>
                <a:gd name="connsiteY5923" fmla="*/ 1140731 h 8887549"/>
                <a:gd name="connsiteX5924" fmla="*/ 814807 w 6782340"/>
                <a:gd name="connsiteY5924" fmla="*/ 1131209 h 8887549"/>
                <a:gd name="connsiteX5925" fmla="*/ 492730 w 6782340"/>
                <a:gd name="connsiteY5925" fmla="*/ 1131209 h 8887549"/>
                <a:gd name="connsiteX5926" fmla="*/ 502255 w 6782340"/>
                <a:gd name="connsiteY5926" fmla="*/ 1140731 h 8887549"/>
                <a:gd name="connsiteX5927" fmla="*/ 492730 w 6782340"/>
                <a:gd name="connsiteY5927" fmla="*/ 1150256 h 8887549"/>
                <a:gd name="connsiteX5928" fmla="*/ 483205 w 6782340"/>
                <a:gd name="connsiteY5928" fmla="*/ 1140731 h 8887549"/>
                <a:gd name="connsiteX5929" fmla="*/ 492730 w 6782340"/>
                <a:gd name="connsiteY5929" fmla="*/ 1131209 h 8887549"/>
                <a:gd name="connsiteX5930" fmla="*/ 170672 w 6782340"/>
                <a:gd name="connsiteY5930" fmla="*/ 1131209 h 8887549"/>
                <a:gd name="connsiteX5931" fmla="*/ 180197 w 6782340"/>
                <a:gd name="connsiteY5931" fmla="*/ 1140731 h 8887549"/>
                <a:gd name="connsiteX5932" fmla="*/ 170672 w 6782340"/>
                <a:gd name="connsiteY5932" fmla="*/ 1150256 h 8887549"/>
                <a:gd name="connsiteX5933" fmla="*/ 161149 w 6782340"/>
                <a:gd name="connsiteY5933" fmla="*/ 1140731 h 8887549"/>
                <a:gd name="connsiteX5934" fmla="*/ 170672 w 6782340"/>
                <a:gd name="connsiteY5934" fmla="*/ 1131209 h 8887549"/>
                <a:gd name="connsiteX5935" fmla="*/ 3713231 w 6782340"/>
                <a:gd name="connsiteY5935" fmla="*/ 1131208 h 8887549"/>
                <a:gd name="connsiteX5936" fmla="*/ 3722756 w 6782340"/>
                <a:gd name="connsiteY5936" fmla="*/ 1140727 h 8887549"/>
                <a:gd name="connsiteX5937" fmla="*/ 3713231 w 6782340"/>
                <a:gd name="connsiteY5937" fmla="*/ 1150255 h 8887549"/>
                <a:gd name="connsiteX5938" fmla="*/ 3703706 w 6782340"/>
                <a:gd name="connsiteY5938" fmla="*/ 1140727 h 8887549"/>
                <a:gd name="connsiteX5939" fmla="*/ 3713231 w 6782340"/>
                <a:gd name="connsiteY5939" fmla="*/ 1131208 h 8887549"/>
                <a:gd name="connsiteX5940" fmla="*/ 3391195 w 6782340"/>
                <a:gd name="connsiteY5940" fmla="*/ 1131208 h 8887549"/>
                <a:gd name="connsiteX5941" fmla="*/ 3400720 w 6782340"/>
                <a:gd name="connsiteY5941" fmla="*/ 1140727 h 8887549"/>
                <a:gd name="connsiteX5942" fmla="*/ 3391195 w 6782340"/>
                <a:gd name="connsiteY5942" fmla="*/ 1150255 h 8887549"/>
                <a:gd name="connsiteX5943" fmla="*/ 3381820 w 6782340"/>
                <a:gd name="connsiteY5943" fmla="*/ 1140727 h 8887549"/>
                <a:gd name="connsiteX5944" fmla="*/ 3391195 w 6782340"/>
                <a:gd name="connsiteY5944" fmla="*/ 1131208 h 8887549"/>
                <a:gd name="connsiteX5945" fmla="*/ 3069176 w 6782340"/>
                <a:gd name="connsiteY5945" fmla="*/ 1131208 h 8887549"/>
                <a:gd name="connsiteX5946" fmla="*/ 3078693 w 6782340"/>
                <a:gd name="connsiteY5946" fmla="*/ 1140729 h 8887549"/>
                <a:gd name="connsiteX5947" fmla="*/ 3069176 w 6782340"/>
                <a:gd name="connsiteY5947" fmla="*/ 1150255 h 8887549"/>
                <a:gd name="connsiteX5948" fmla="*/ 3059652 w 6782340"/>
                <a:gd name="connsiteY5948" fmla="*/ 1140729 h 8887549"/>
                <a:gd name="connsiteX5949" fmla="*/ 3069176 w 6782340"/>
                <a:gd name="connsiteY5949" fmla="*/ 1131208 h 8887549"/>
                <a:gd name="connsiteX5950" fmla="*/ 2747169 w 6782340"/>
                <a:gd name="connsiteY5950" fmla="*/ 1131208 h 8887549"/>
                <a:gd name="connsiteX5951" fmla="*/ 2756693 w 6782340"/>
                <a:gd name="connsiteY5951" fmla="*/ 1140729 h 8887549"/>
                <a:gd name="connsiteX5952" fmla="*/ 2747169 w 6782340"/>
                <a:gd name="connsiteY5952" fmla="*/ 1150255 h 8887549"/>
                <a:gd name="connsiteX5953" fmla="*/ 2737639 w 6782340"/>
                <a:gd name="connsiteY5953" fmla="*/ 1140729 h 8887549"/>
                <a:gd name="connsiteX5954" fmla="*/ 2747169 w 6782340"/>
                <a:gd name="connsiteY5954" fmla="*/ 1131208 h 8887549"/>
                <a:gd name="connsiteX5955" fmla="*/ 2425074 w 6782340"/>
                <a:gd name="connsiteY5955" fmla="*/ 1131208 h 8887549"/>
                <a:gd name="connsiteX5956" fmla="*/ 2434595 w 6782340"/>
                <a:gd name="connsiteY5956" fmla="*/ 1140729 h 8887549"/>
                <a:gd name="connsiteX5957" fmla="*/ 2425074 w 6782340"/>
                <a:gd name="connsiteY5957" fmla="*/ 1150255 h 8887549"/>
                <a:gd name="connsiteX5958" fmla="*/ 2415551 w 6782340"/>
                <a:gd name="connsiteY5958" fmla="*/ 1140729 h 8887549"/>
                <a:gd name="connsiteX5959" fmla="*/ 2425074 w 6782340"/>
                <a:gd name="connsiteY5959" fmla="*/ 1131208 h 8887549"/>
                <a:gd name="connsiteX5960" fmla="*/ 2103041 w 6782340"/>
                <a:gd name="connsiteY5960" fmla="*/ 1131208 h 8887549"/>
                <a:gd name="connsiteX5961" fmla="*/ 2112547 w 6782340"/>
                <a:gd name="connsiteY5961" fmla="*/ 1140729 h 8887549"/>
                <a:gd name="connsiteX5962" fmla="*/ 2103041 w 6782340"/>
                <a:gd name="connsiteY5962" fmla="*/ 1150256 h 8887549"/>
                <a:gd name="connsiteX5963" fmla="*/ 2093498 w 6782340"/>
                <a:gd name="connsiteY5963" fmla="*/ 1140729 h 8887549"/>
                <a:gd name="connsiteX5964" fmla="*/ 2103041 w 6782340"/>
                <a:gd name="connsiteY5964" fmla="*/ 1131208 h 8887549"/>
                <a:gd name="connsiteX5965" fmla="*/ 1780987 w 6782340"/>
                <a:gd name="connsiteY5965" fmla="*/ 1131208 h 8887549"/>
                <a:gd name="connsiteX5966" fmla="*/ 1790513 w 6782340"/>
                <a:gd name="connsiteY5966" fmla="*/ 1140730 h 8887549"/>
                <a:gd name="connsiteX5967" fmla="*/ 1780987 w 6782340"/>
                <a:gd name="connsiteY5967" fmla="*/ 1150256 h 8887549"/>
                <a:gd name="connsiteX5968" fmla="*/ 1771451 w 6782340"/>
                <a:gd name="connsiteY5968" fmla="*/ 1140730 h 8887549"/>
                <a:gd name="connsiteX5969" fmla="*/ 1780987 w 6782340"/>
                <a:gd name="connsiteY5969" fmla="*/ 1131208 h 8887549"/>
                <a:gd name="connsiteX5970" fmla="*/ 1458949 w 6782340"/>
                <a:gd name="connsiteY5970" fmla="*/ 1131208 h 8887549"/>
                <a:gd name="connsiteX5971" fmla="*/ 1468475 w 6782340"/>
                <a:gd name="connsiteY5971" fmla="*/ 1140730 h 8887549"/>
                <a:gd name="connsiteX5972" fmla="*/ 1458949 w 6782340"/>
                <a:gd name="connsiteY5972" fmla="*/ 1150256 h 8887549"/>
                <a:gd name="connsiteX5973" fmla="*/ 1449425 w 6782340"/>
                <a:gd name="connsiteY5973" fmla="*/ 1140730 h 8887549"/>
                <a:gd name="connsiteX5974" fmla="*/ 1458949 w 6782340"/>
                <a:gd name="connsiteY5974" fmla="*/ 1131208 h 8887549"/>
                <a:gd name="connsiteX5975" fmla="*/ 5645600 w 6782340"/>
                <a:gd name="connsiteY5975" fmla="*/ 1131207 h 8887549"/>
                <a:gd name="connsiteX5976" fmla="*/ 5655125 w 6782340"/>
                <a:gd name="connsiteY5976" fmla="*/ 1140727 h 8887549"/>
                <a:gd name="connsiteX5977" fmla="*/ 5645600 w 6782340"/>
                <a:gd name="connsiteY5977" fmla="*/ 1150255 h 8887549"/>
                <a:gd name="connsiteX5978" fmla="*/ 5636075 w 6782340"/>
                <a:gd name="connsiteY5978" fmla="*/ 1140727 h 8887549"/>
                <a:gd name="connsiteX5979" fmla="*/ 5645600 w 6782340"/>
                <a:gd name="connsiteY5979" fmla="*/ 1131207 h 8887549"/>
                <a:gd name="connsiteX5980" fmla="*/ 5323538 w 6782340"/>
                <a:gd name="connsiteY5980" fmla="*/ 1131207 h 8887549"/>
                <a:gd name="connsiteX5981" fmla="*/ 5333063 w 6782340"/>
                <a:gd name="connsiteY5981" fmla="*/ 1140727 h 8887549"/>
                <a:gd name="connsiteX5982" fmla="*/ 5323538 w 6782340"/>
                <a:gd name="connsiteY5982" fmla="*/ 1150255 h 8887549"/>
                <a:gd name="connsiteX5983" fmla="*/ 5314013 w 6782340"/>
                <a:gd name="connsiteY5983" fmla="*/ 1140727 h 8887549"/>
                <a:gd name="connsiteX5984" fmla="*/ 5323538 w 6782340"/>
                <a:gd name="connsiteY5984" fmla="*/ 1131207 h 8887549"/>
                <a:gd name="connsiteX5985" fmla="*/ 5001476 w 6782340"/>
                <a:gd name="connsiteY5985" fmla="*/ 1131207 h 8887549"/>
                <a:gd name="connsiteX5986" fmla="*/ 5011001 w 6782340"/>
                <a:gd name="connsiteY5986" fmla="*/ 1140727 h 8887549"/>
                <a:gd name="connsiteX5987" fmla="*/ 5001476 w 6782340"/>
                <a:gd name="connsiteY5987" fmla="*/ 1150255 h 8887549"/>
                <a:gd name="connsiteX5988" fmla="*/ 4991951 w 6782340"/>
                <a:gd name="connsiteY5988" fmla="*/ 1140727 h 8887549"/>
                <a:gd name="connsiteX5989" fmla="*/ 5001476 w 6782340"/>
                <a:gd name="connsiteY5989" fmla="*/ 1131207 h 8887549"/>
                <a:gd name="connsiteX5990" fmla="*/ 4679415 w 6782340"/>
                <a:gd name="connsiteY5990" fmla="*/ 1131207 h 8887549"/>
                <a:gd name="connsiteX5991" fmla="*/ 4688940 w 6782340"/>
                <a:gd name="connsiteY5991" fmla="*/ 1140727 h 8887549"/>
                <a:gd name="connsiteX5992" fmla="*/ 4679415 w 6782340"/>
                <a:gd name="connsiteY5992" fmla="*/ 1150255 h 8887549"/>
                <a:gd name="connsiteX5993" fmla="*/ 4669890 w 6782340"/>
                <a:gd name="connsiteY5993" fmla="*/ 1140727 h 8887549"/>
                <a:gd name="connsiteX5994" fmla="*/ 4679415 w 6782340"/>
                <a:gd name="connsiteY5994" fmla="*/ 1131207 h 8887549"/>
                <a:gd name="connsiteX5995" fmla="*/ 4357353 w 6782340"/>
                <a:gd name="connsiteY5995" fmla="*/ 1131207 h 8887549"/>
                <a:gd name="connsiteX5996" fmla="*/ 4366878 w 6782340"/>
                <a:gd name="connsiteY5996" fmla="*/ 1140727 h 8887549"/>
                <a:gd name="connsiteX5997" fmla="*/ 4357353 w 6782340"/>
                <a:gd name="connsiteY5997" fmla="*/ 1150255 h 8887549"/>
                <a:gd name="connsiteX5998" fmla="*/ 4347828 w 6782340"/>
                <a:gd name="connsiteY5998" fmla="*/ 1140727 h 8887549"/>
                <a:gd name="connsiteX5999" fmla="*/ 4357353 w 6782340"/>
                <a:gd name="connsiteY5999" fmla="*/ 1131207 h 8887549"/>
                <a:gd name="connsiteX6000" fmla="*/ 4035292 w 6782340"/>
                <a:gd name="connsiteY6000" fmla="*/ 1131207 h 8887549"/>
                <a:gd name="connsiteX6001" fmla="*/ 4044817 w 6782340"/>
                <a:gd name="connsiteY6001" fmla="*/ 1140727 h 8887549"/>
                <a:gd name="connsiteX6002" fmla="*/ 4035292 w 6782340"/>
                <a:gd name="connsiteY6002" fmla="*/ 1150255 h 8887549"/>
                <a:gd name="connsiteX6003" fmla="*/ 4025767 w 6782340"/>
                <a:gd name="connsiteY6003" fmla="*/ 1140727 h 8887549"/>
                <a:gd name="connsiteX6004" fmla="*/ 4035292 w 6782340"/>
                <a:gd name="connsiteY6004" fmla="*/ 1131207 h 8887549"/>
                <a:gd name="connsiteX6005" fmla="*/ 6611784 w 6782340"/>
                <a:gd name="connsiteY6005" fmla="*/ 1131206 h 8887549"/>
                <a:gd name="connsiteX6006" fmla="*/ 6621309 w 6782340"/>
                <a:gd name="connsiteY6006" fmla="*/ 1140727 h 8887549"/>
                <a:gd name="connsiteX6007" fmla="*/ 6611784 w 6782340"/>
                <a:gd name="connsiteY6007" fmla="*/ 1150255 h 8887549"/>
                <a:gd name="connsiteX6008" fmla="*/ 6602259 w 6782340"/>
                <a:gd name="connsiteY6008" fmla="*/ 1140727 h 8887549"/>
                <a:gd name="connsiteX6009" fmla="*/ 6611784 w 6782340"/>
                <a:gd name="connsiteY6009" fmla="*/ 1131206 h 8887549"/>
                <a:gd name="connsiteX6010" fmla="*/ 6289722 w 6782340"/>
                <a:gd name="connsiteY6010" fmla="*/ 1131206 h 8887549"/>
                <a:gd name="connsiteX6011" fmla="*/ 6299247 w 6782340"/>
                <a:gd name="connsiteY6011" fmla="*/ 1140727 h 8887549"/>
                <a:gd name="connsiteX6012" fmla="*/ 6289722 w 6782340"/>
                <a:gd name="connsiteY6012" fmla="*/ 1150255 h 8887549"/>
                <a:gd name="connsiteX6013" fmla="*/ 6280197 w 6782340"/>
                <a:gd name="connsiteY6013" fmla="*/ 1140727 h 8887549"/>
                <a:gd name="connsiteX6014" fmla="*/ 6289722 w 6782340"/>
                <a:gd name="connsiteY6014" fmla="*/ 1131206 h 8887549"/>
                <a:gd name="connsiteX6015" fmla="*/ 5967661 w 6782340"/>
                <a:gd name="connsiteY6015" fmla="*/ 1131206 h 8887549"/>
                <a:gd name="connsiteX6016" fmla="*/ 5977186 w 6782340"/>
                <a:gd name="connsiteY6016" fmla="*/ 1140727 h 8887549"/>
                <a:gd name="connsiteX6017" fmla="*/ 5967661 w 6782340"/>
                <a:gd name="connsiteY6017" fmla="*/ 1150255 h 8887549"/>
                <a:gd name="connsiteX6018" fmla="*/ 5958136 w 6782340"/>
                <a:gd name="connsiteY6018" fmla="*/ 1140727 h 8887549"/>
                <a:gd name="connsiteX6019" fmla="*/ 5967661 w 6782340"/>
                <a:gd name="connsiteY6019" fmla="*/ 1131206 h 8887549"/>
                <a:gd name="connsiteX6020" fmla="*/ 1458952 w 6782340"/>
                <a:gd name="connsiteY6020" fmla="*/ 926684 h 8887549"/>
                <a:gd name="connsiteX6021" fmla="*/ 1468477 w 6782340"/>
                <a:gd name="connsiteY6021" fmla="*/ 936208 h 8887549"/>
                <a:gd name="connsiteX6022" fmla="*/ 1458952 w 6782340"/>
                <a:gd name="connsiteY6022" fmla="*/ 945733 h 8887549"/>
                <a:gd name="connsiteX6023" fmla="*/ 1449427 w 6782340"/>
                <a:gd name="connsiteY6023" fmla="*/ 936208 h 8887549"/>
                <a:gd name="connsiteX6024" fmla="*/ 1458952 w 6782340"/>
                <a:gd name="connsiteY6024" fmla="*/ 926684 h 8887549"/>
                <a:gd name="connsiteX6025" fmla="*/ 1136883 w 6782340"/>
                <a:gd name="connsiteY6025" fmla="*/ 926684 h 8887549"/>
                <a:gd name="connsiteX6026" fmla="*/ 1146410 w 6782340"/>
                <a:gd name="connsiteY6026" fmla="*/ 936208 h 8887549"/>
                <a:gd name="connsiteX6027" fmla="*/ 1136883 w 6782340"/>
                <a:gd name="connsiteY6027" fmla="*/ 945733 h 8887549"/>
                <a:gd name="connsiteX6028" fmla="*/ 1127357 w 6782340"/>
                <a:gd name="connsiteY6028" fmla="*/ 936208 h 8887549"/>
                <a:gd name="connsiteX6029" fmla="*/ 1136883 w 6782340"/>
                <a:gd name="connsiteY6029" fmla="*/ 926684 h 8887549"/>
                <a:gd name="connsiteX6030" fmla="*/ 814810 w 6782340"/>
                <a:gd name="connsiteY6030" fmla="*/ 926684 h 8887549"/>
                <a:gd name="connsiteX6031" fmla="*/ 824332 w 6782340"/>
                <a:gd name="connsiteY6031" fmla="*/ 936208 h 8887549"/>
                <a:gd name="connsiteX6032" fmla="*/ 814810 w 6782340"/>
                <a:gd name="connsiteY6032" fmla="*/ 945733 h 8887549"/>
                <a:gd name="connsiteX6033" fmla="*/ 805293 w 6782340"/>
                <a:gd name="connsiteY6033" fmla="*/ 936208 h 8887549"/>
                <a:gd name="connsiteX6034" fmla="*/ 814810 w 6782340"/>
                <a:gd name="connsiteY6034" fmla="*/ 926684 h 8887549"/>
                <a:gd name="connsiteX6035" fmla="*/ 492732 w 6782340"/>
                <a:gd name="connsiteY6035" fmla="*/ 926684 h 8887549"/>
                <a:gd name="connsiteX6036" fmla="*/ 502257 w 6782340"/>
                <a:gd name="connsiteY6036" fmla="*/ 936208 h 8887549"/>
                <a:gd name="connsiteX6037" fmla="*/ 492732 w 6782340"/>
                <a:gd name="connsiteY6037" fmla="*/ 945735 h 8887549"/>
                <a:gd name="connsiteX6038" fmla="*/ 483207 w 6782340"/>
                <a:gd name="connsiteY6038" fmla="*/ 936208 h 8887549"/>
                <a:gd name="connsiteX6039" fmla="*/ 492732 w 6782340"/>
                <a:gd name="connsiteY6039" fmla="*/ 926684 h 8887549"/>
                <a:gd name="connsiteX6040" fmla="*/ 170674 w 6782340"/>
                <a:gd name="connsiteY6040" fmla="*/ 926684 h 8887549"/>
                <a:gd name="connsiteX6041" fmla="*/ 180199 w 6782340"/>
                <a:gd name="connsiteY6041" fmla="*/ 936208 h 8887549"/>
                <a:gd name="connsiteX6042" fmla="*/ 170674 w 6782340"/>
                <a:gd name="connsiteY6042" fmla="*/ 945735 h 8887549"/>
                <a:gd name="connsiteX6043" fmla="*/ 161151 w 6782340"/>
                <a:gd name="connsiteY6043" fmla="*/ 936208 h 8887549"/>
                <a:gd name="connsiteX6044" fmla="*/ 170674 w 6782340"/>
                <a:gd name="connsiteY6044" fmla="*/ 926684 h 8887549"/>
                <a:gd name="connsiteX6045" fmla="*/ 6611784 w 6782340"/>
                <a:gd name="connsiteY6045" fmla="*/ 926682 h 8887549"/>
                <a:gd name="connsiteX6046" fmla="*/ 6621309 w 6782340"/>
                <a:gd name="connsiteY6046" fmla="*/ 936205 h 8887549"/>
                <a:gd name="connsiteX6047" fmla="*/ 6611784 w 6782340"/>
                <a:gd name="connsiteY6047" fmla="*/ 945733 h 8887549"/>
                <a:gd name="connsiteX6048" fmla="*/ 6602259 w 6782340"/>
                <a:gd name="connsiteY6048" fmla="*/ 936205 h 8887549"/>
                <a:gd name="connsiteX6049" fmla="*/ 6611784 w 6782340"/>
                <a:gd name="connsiteY6049" fmla="*/ 926682 h 8887549"/>
                <a:gd name="connsiteX6050" fmla="*/ 6289722 w 6782340"/>
                <a:gd name="connsiteY6050" fmla="*/ 926682 h 8887549"/>
                <a:gd name="connsiteX6051" fmla="*/ 6299247 w 6782340"/>
                <a:gd name="connsiteY6051" fmla="*/ 936205 h 8887549"/>
                <a:gd name="connsiteX6052" fmla="*/ 6289722 w 6782340"/>
                <a:gd name="connsiteY6052" fmla="*/ 945733 h 8887549"/>
                <a:gd name="connsiteX6053" fmla="*/ 6280197 w 6782340"/>
                <a:gd name="connsiteY6053" fmla="*/ 936205 h 8887549"/>
                <a:gd name="connsiteX6054" fmla="*/ 6289722 w 6782340"/>
                <a:gd name="connsiteY6054" fmla="*/ 926682 h 8887549"/>
                <a:gd name="connsiteX6055" fmla="*/ 5967661 w 6782340"/>
                <a:gd name="connsiteY6055" fmla="*/ 926682 h 8887549"/>
                <a:gd name="connsiteX6056" fmla="*/ 5977186 w 6782340"/>
                <a:gd name="connsiteY6056" fmla="*/ 936205 h 8887549"/>
                <a:gd name="connsiteX6057" fmla="*/ 5967661 w 6782340"/>
                <a:gd name="connsiteY6057" fmla="*/ 945733 h 8887549"/>
                <a:gd name="connsiteX6058" fmla="*/ 5958136 w 6782340"/>
                <a:gd name="connsiteY6058" fmla="*/ 936205 h 8887549"/>
                <a:gd name="connsiteX6059" fmla="*/ 5967661 w 6782340"/>
                <a:gd name="connsiteY6059" fmla="*/ 926682 h 8887549"/>
                <a:gd name="connsiteX6060" fmla="*/ 5645600 w 6782340"/>
                <a:gd name="connsiteY6060" fmla="*/ 926682 h 8887549"/>
                <a:gd name="connsiteX6061" fmla="*/ 5655125 w 6782340"/>
                <a:gd name="connsiteY6061" fmla="*/ 936205 h 8887549"/>
                <a:gd name="connsiteX6062" fmla="*/ 5645600 w 6782340"/>
                <a:gd name="connsiteY6062" fmla="*/ 945733 h 8887549"/>
                <a:gd name="connsiteX6063" fmla="*/ 5636075 w 6782340"/>
                <a:gd name="connsiteY6063" fmla="*/ 936205 h 8887549"/>
                <a:gd name="connsiteX6064" fmla="*/ 5645600 w 6782340"/>
                <a:gd name="connsiteY6064" fmla="*/ 926682 h 8887549"/>
                <a:gd name="connsiteX6065" fmla="*/ 5323538 w 6782340"/>
                <a:gd name="connsiteY6065" fmla="*/ 926682 h 8887549"/>
                <a:gd name="connsiteX6066" fmla="*/ 5333063 w 6782340"/>
                <a:gd name="connsiteY6066" fmla="*/ 936205 h 8887549"/>
                <a:gd name="connsiteX6067" fmla="*/ 5323538 w 6782340"/>
                <a:gd name="connsiteY6067" fmla="*/ 945733 h 8887549"/>
                <a:gd name="connsiteX6068" fmla="*/ 5314013 w 6782340"/>
                <a:gd name="connsiteY6068" fmla="*/ 936205 h 8887549"/>
                <a:gd name="connsiteX6069" fmla="*/ 5323538 w 6782340"/>
                <a:gd name="connsiteY6069" fmla="*/ 926682 h 8887549"/>
                <a:gd name="connsiteX6070" fmla="*/ 5001476 w 6782340"/>
                <a:gd name="connsiteY6070" fmla="*/ 926682 h 8887549"/>
                <a:gd name="connsiteX6071" fmla="*/ 5011001 w 6782340"/>
                <a:gd name="connsiteY6071" fmla="*/ 936208 h 8887549"/>
                <a:gd name="connsiteX6072" fmla="*/ 5001476 w 6782340"/>
                <a:gd name="connsiteY6072" fmla="*/ 945733 h 8887549"/>
                <a:gd name="connsiteX6073" fmla="*/ 4991951 w 6782340"/>
                <a:gd name="connsiteY6073" fmla="*/ 936208 h 8887549"/>
                <a:gd name="connsiteX6074" fmla="*/ 5001476 w 6782340"/>
                <a:gd name="connsiteY6074" fmla="*/ 926682 h 8887549"/>
                <a:gd name="connsiteX6075" fmla="*/ 4679415 w 6782340"/>
                <a:gd name="connsiteY6075" fmla="*/ 926682 h 8887549"/>
                <a:gd name="connsiteX6076" fmla="*/ 4688940 w 6782340"/>
                <a:gd name="connsiteY6076" fmla="*/ 936208 h 8887549"/>
                <a:gd name="connsiteX6077" fmla="*/ 4679415 w 6782340"/>
                <a:gd name="connsiteY6077" fmla="*/ 945733 h 8887549"/>
                <a:gd name="connsiteX6078" fmla="*/ 4669890 w 6782340"/>
                <a:gd name="connsiteY6078" fmla="*/ 936208 h 8887549"/>
                <a:gd name="connsiteX6079" fmla="*/ 4679415 w 6782340"/>
                <a:gd name="connsiteY6079" fmla="*/ 926682 h 8887549"/>
                <a:gd name="connsiteX6080" fmla="*/ 4357353 w 6782340"/>
                <a:gd name="connsiteY6080" fmla="*/ 926682 h 8887549"/>
                <a:gd name="connsiteX6081" fmla="*/ 4366878 w 6782340"/>
                <a:gd name="connsiteY6081" fmla="*/ 936208 h 8887549"/>
                <a:gd name="connsiteX6082" fmla="*/ 4357353 w 6782340"/>
                <a:gd name="connsiteY6082" fmla="*/ 945733 h 8887549"/>
                <a:gd name="connsiteX6083" fmla="*/ 4347828 w 6782340"/>
                <a:gd name="connsiteY6083" fmla="*/ 936208 h 8887549"/>
                <a:gd name="connsiteX6084" fmla="*/ 4357353 w 6782340"/>
                <a:gd name="connsiteY6084" fmla="*/ 926682 h 8887549"/>
                <a:gd name="connsiteX6085" fmla="*/ 4035292 w 6782340"/>
                <a:gd name="connsiteY6085" fmla="*/ 926682 h 8887549"/>
                <a:gd name="connsiteX6086" fmla="*/ 4044817 w 6782340"/>
                <a:gd name="connsiteY6086" fmla="*/ 936208 h 8887549"/>
                <a:gd name="connsiteX6087" fmla="*/ 4035292 w 6782340"/>
                <a:gd name="connsiteY6087" fmla="*/ 945733 h 8887549"/>
                <a:gd name="connsiteX6088" fmla="*/ 4025767 w 6782340"/>
                <a:gd name="connsiteY6088" fmla="*/ 936208 h 8887549"/>
                <a:gd name="connsiteX6089" fmla="*/ 4035292 w 6782340"/>
                <a:gd name="connsiteY6089" fmla="*/ 926682 h 8887549"/>
                <a:gd name="connsiteX6090" fmla="*/ 3713231 w 6782340"/>
                <a:gd name="connsiteY6090" fmla="*/ 926682 h 8887549"/>
                <a:gd name="connsiteX6091" fmla="*/ 3722756 w 6782340"/>
                <a:gd name="connsiteY6091" fmla="*/ 936208 h 8887549"/>
                <a:gd name="connsiteX6092" fmla="*/ 3713231 w 6782340"/>
                <a:gd name="connsiteY6092" fmla="*/ 945733 h 8887549"/>
                <a:gd name="connsiteX6093" fmla="*/ 3703706 w 6782340"/>
                <a:gd name="connsiteY6093" fmla="*/ 936208 h 8887549"/>
                <a:gd name="connsiteX6094" fmla="*/ 3713231 w 6782340"/>
                <a:gd name="connsiteY6094" fmla="*/ 926682 h 8887549"/>
                <a:gd name="connsiteX6095" fmla="*/ 3391196 w 6782340"/>
                <a:gd name="connsiteY6095" fmla="*/ 926682 h 8887549"/>
                <a:gd name="connsiteX6096" fmla="*/ 3400721 w 6782340"/>
                <a:gd name="connsiteY6096" fmla="*/ 936208 h 8887549"/>
                <a:gd name="connsiteX6097" fmla="*/ 3391196 w 6782340"/>
                <a:gd name="connsiteY6097" fmla="*/ 945733 h 8887549"/>
                <a:gd name="connsiteX6098" fmla="*/ 3381820 w 6782340"/>
                <a:gd name="connsiteY6098" fmla="*/ 936208 h 8887549"/>
                <a:gd name="connsiteX6099" fmla="*/ 3391196 w 6782340"/>
                <a:gd name="connsiteY6099" fmla="*/ 926682 h 8887549"/>
                <a:gd name="connsiteX6100" fmla="*/ 3069176 w 6782340"/>
                <a:gd name="connsiteY6100" fmla="*/ 926682 h 8887549"/>
                <a:gd name="connsiteX6101" fmla="*/ 3078693 w 6782340"/>
                <a:gd name="connsiteY6101" fmla="*/ 936208 h 8887549"/>
                <a:gd name="connsiteX6102" fmla="*/ 3069176 w 6782340"/>
                <a:gd name="connsiteY6102" fmla="*/ 945733 h 8887549"/>
                <a:gd name="connsiteX6103" fmla="*/ 3059652 w 6782340"/>
                <a:gd name="connsiteY6103" fmla="*/ 936208 h 8887549"/>
                <a:gd name="connsiteX6104" fmla="*/ 3069176 w 6782340"/>
                <a:gd name="connsiteY6104" fmla="*/ 926682 h 8887549"/>
                <a:gd name="connsiteX6105" fmla="*/ 2747170 w 6782340"/>
                <a:gd name="connsiteY6105" fmla="*/ 926682 h 8887549"/>
                <a:gd name="connsiteX6106" fmla="*/ 2756695 w 6782340"/>
                <a:gd name="connsiteY6106" fmla="*/ 936208 h 8887549"/>
                <a:gd name="connsiteX6107" fmla="*/ 2747170 w 6782340"/>
                <a:gd name="connsiteY6107" fmla="*/ 945733 h 8887549"/>
                <a:gd name="connsiteX6108" fmla="*/ 2737640 w 6782340"/>
                <a:gd name="connsiteY6108" fmla="*/ 936208 h 8887549"/>
                <a:gd name="connsiteX6109" fmla="*/ 2747170 w 6782340"/>
                <a:gd name="connsiteY6109" fmla="*/ 926682 h 8887549"/>
                <a:gd name="connsiteX6110" fmla="*/ 2425075 w 6782340"/>
                <a:gd name="connsiteY6110" fmla="*/ 926682 h 8887549"/>
                <a:gd name="connsiteX6111" fmla="*/ 2434597 w 6782340"/>
                <a:gd name="connsiteY6111" fmla="*/ 936208 h 8887549"/>
                <a:gd name="connsiteX6112" fmla="*/ 2425075 w 6782340"/>
                <a:gd name="connsiteY6112" fmla="*/ 945733 h 8887549"/>
                <a:gd name="connsiteX6113" fmla="*/ 2415552 w 6782340"/>
                <a:gd name="connsiteY6113" fmla="*/ 936208 h 8887549"/>
                <a:gd name="connsiteX6114" fmla="*/ 2425075 w 6782340"/>
                <a:gd name="connsiteY6114" fmla="*/ 926682 h 8887549"/>
                <a:gd name="connsiteX6115" fmla="*/ 2103042 w 6782340"/>
                <a:gd name="connsiteY6115" fmla="*/ 926682 h 8887549"/>
                <a:gd name="connsiteX6116" fmla="*/ 2112549 w 6782340"/>
                <a:gd name="connsiteY6116" fmla="*/ 936208 h 8887549"/>
                <a:gd name="connsiteX6117" fmla="*/ 2103042 w 6782340"/>
                <a:gd name="connsiteY6117" fmla="*/ 945733 h 8887549"/>
                <a:gd name="connsiteX6118" fmla="*/ 2093500 w 6782340"/>
                <a:gd name="connsiteY6118" fmla="*/ 936208 h 8887549"/>
                <a:gd name="connsiteX6119" fmla="*/ 2103042 w 6782340"/>
                <a:gd name="connsiteY6119" fmla="*/ 926682 h 8887549"/>
                <a:gd name="connsiteX6120" fmla="*/ 1780992 w 6782340"/>
                <a:gd name="connsiteY6120" fmla="*/ 926682 h 8887549"/>
                <a:gd name="connsiteX6121" fmla="*/ 1790516 w 6782340"/>
                <a:gd name="connsiteY6121" fmla="*/ 936208 h 8887549"/>
                <a:gd name="connsiteX6122" fmla="*/ 1780992 w 6782340"/>
                <a:gd name="connsiteY6122" fmla="*/ 945733 h 8887549"/>
                <a:gd name="connsiteX6123" fmla="*/ 1771451 w 6782340"/>
                <a:gd name="connsiteY6123" fmla="*/ 936208 h 8887549"/>
                <a:gd name="connsiteX6124" fmla="*/ 1780992 w 6782340"/>
                <a:gd name="connsiteY6124" fmla="*/ 926682 h 8887549"/>
                <a:gd name="connsiteX6125" fmla="*/ 975776 w 6782340"/>
                <a:gd name="connsiteY6125" fmla="*/ 844829 h 8887549"/>
                <a:gd name="connsiteX6126" fmla="*/ 985301 w 6782340"/>
                <a:gd name="connsiteY6126" fmla="*/ 854354 h 8887549"/>
                <a:gd name="connsiteX6127" fmla="*/ 975776 w 6782340"/>
                <a:gd name="connsiteY6127" fmla="*/ 863877 h 8887549"/>
                <a:gd name="connsiteX6128" fmla="*/ 966251 w 6782340"/>
                <a:gd name="connsiteY6128" fmla="*/ 854354 h 8887549"/>
                <a:gd name="connsiteX6129" fmla="*/ 975776 w 6782340"/>
                <a:gd name="connsiteY6129" fmla="*/ 844829 h 8887549"/>
                <a:gd name="connsiteX6130" fmla="*/ 653701 w 6782340"/>
                <a:gd name="connsiteY6130" fmla="*/ 844829 h 8887549"/>
                <a:gd name="connsiteX6131" fmla="*/ 663226 w 6782340"/>
                <a:gd name="connsiteY6131" fmla="*/ 854354 h 8887549"/>
                <a:gd name="connsiteX6132" fmla="*/ 653701 w 6782340"/>
                <a:gd name="connsiteY6132" fmla="*/ 863877 h 8887549"/>
                <a:gd name="connsiteX6133" fmla="*/ 644176 w 6782340"/>
                <a:gd name="connsiteY6133" fmla="*/ 854354 h 8887549"/>
                <a:gd name="connsiteX6134" fmla="*/ 653701 w 6782340"/>
                <a:gd name="connsiteY6134" fmla="*/ 844829 h 8887549"/>
                <a:gd name="connsiteX6135" fmla="*/ 331642 w 6782340"/>
                <a:gd name="connsiteY6135" fmla="*/ 844829 h 8887549"/>
                <a:gd name="connsiteX6136" fmla="*/ 341167 w 6782340"/>
                <a:gd name="connsiteY6136" fmla="*/ 854354 h 8887549"/>
                <a:gd name="connsiteX6137" fmla="*/ 331642 w 6782340"/>
                <a:gd name="connsiteY6137" fmla="*/ 863877 h 8887549"/>
                <a:gd name="connsiteX6138" fmla="*/ 322117 w 6782340"/>
                <a:gd name="connsiteY6138" fmla="*/ 854354 h 8887549"/>
                <a:gd name="connsiteX6139" fmla="*/ 331642 w 6782340"/>
                <a:gd name="connsiteY6139" fmla="*/ 844829 h 8887549"/>
                <a:gd name="connsiteX6140" fmla="*/ 9584 w 6782340"/>
                <a:gd name="connsiteY6140" fmla="*/ 844829 h 8887549"/>
                <a:gd name="connsiteX6141" fmla="*/ 19109 w 6782340"/>
                <a:gd name="connsiteY6141" fmla="*/ 854354 h 8887549"/>
                <a:gd name="connsiteX6142" fmla="*/ 9584 w 6782340"/>
                <a:gd name="connsiteY6142" fmla="*/ 863877 h 8887549"/>
                <a:gd name="connsiteX6143" fmla="*/ 59 w 6782340"/>
                <a:gd name="connsiteY6143" fmla="*/ 854354 h 8887549"/>
                <a:gd name="connsiteX6144" fmla="*/ 9584 w 6782340"/>
                <a:gd name="connsiteY6144" fmla="*/ 844829 h 8887549"/>
                <a:gd name="connsiteX6145" fmla="*/ 1297838 w 6782340"/>
                <a:gd name="connsiteY6145" fmla="*/ 844829 h 8887549"/>
                <a:gd name="connsiteX6146" fmla="*/ 1307363 w 6782340"/>
                <a:gd name="connsiteY6146" fmla="*/ 854354 h 8887549"/>
                <a:gd name="connsiteX6147" fmla="*/ 1297838 w 6782340"/>
                <a:gd name="connsiteY6147" fmla="*/ 863877 h 8887549"/>
                <a:gd name="connsiteX6148" fmla="*/ 1288313 w 6782340"/>
                <a:gd name="connsiteY6148" fmla="*/ 854354 h 8887549"/>
                <a:gd name="connsiteX6149" fmla="*/ 1297838 w 6782340"/>
                <a:gd name="connsiteY6149" fmla="*/ 844829 h 8887549"/>
                <a:gd name="connsiteX6150" fmla="*/ 3230140 w 6782340"/>
                <a:gd name="connsiteY6150" fmla="*/ 844828 h 8887549"/>
                <a:gd name="connsiteX6151" fmla="*/ 3239665 w 6782340"/>
                <a:gd name="connsiteY6151" fmla="*/ 854352 h 8887549"/>
                <a:gd name="connsiteX6152" fmla="*/ 3230140 w 6782340"/>
                <a:gd name="connsiteY6152" fmla="*/ 863876 h 8887549"/>
                <a:gd name="connsiteX6153" fmla="*/ 3220615 w 6782340"/>
                <a:gd name="connsiteY6153" fmla="*/ 854352 h 8887549"/>
                <a:gd name="connsiteX6154" fmla="*/ 3230140 w 6782340"/>
                <a:gd name="connsiteY6154" fmla="*/ 844828 h 8887549"/>
                <a:gd name="connsiteX6155" fmla="*/ 2908144 w 6782340"/>
                <a:gd name="connsiteY6155" fmla="*/ 844828 h 8887549"/>
                <a:gd name="connsiteX6156" fmla="*/ 2917669 w 6782340"/>
                <a:gd name="connsiteY6156" fmla="*/ 854352 h 8887549"/>
                <a:gd name="connsiteX6157" fmla="*/ 2908144 w 6782340"/>
                <a:gd name="connsiteY6157" fmla="*/ 863876 h 8887549"/>
                <a:gd name="connsiteX6158" fmla="*/ 2898618 w 6782340"/>
                <a:gd name="connsiteY6158" fmla="*/ 854352 h 8887549"/>
                <a:gd name="connsiteX6159" fmla="*/ 2908144 w 6782340"/>
                <a:gd name="connsiteY6159" fmla="*/ 844828 h 8887549"/>
                <a:gd name="connsiteX6160" fmla="*/ 2586070 w 6782340"/>
                <a:gd name="connsiteY6160" fmla="*/ 844828 h 8887549"/>
                <a:gd name="connsiteX6161" fmla="*/ 2595598 w 6782340"/>
                <a:gd name="connsiteY6161" fmla="*/ 854352 h 8887549"/>
                <a:gd name="connsiteX6162" fmla="*/ 2586070 w 6782340"/>
                <a:gd name="connsiteY6162" fmla="*/ 863876 h 8887549"/>
                <a:gd name="connsiteX6163" fmla="*/ 2576544 w 6782340"/>
                <a:gd name="connsiteY6163" fmla="*/ 854352 h 8887549"/>
                <a:gd name="connsiteX6164" fmla="*/ 2586070 w 6782340"/>
                <a:gd name="connsiteY6164" fmla="*/ 844828 h 8887549"/>
                <a:gd name="connsiteX6165" fmla="*/ 2264019 w 6782340"/>
                <a:gd name="connsiteY6165" fmla="*/ 844828 h 8887549"/>
                <a:gd name="connsiteX6166" fmla="*/ 2273545 w 6782340"/>
                <a:gd name="connsiteY6166" fmla="*/ 854352 h 8887549"/>
                <a:gd name="connsiteX6167" fmla="*/ 2264019 w 6782340"/>
                <a:gd name="connsiteY6167" fmla="*/ 863877 h 8887549"/>
                <a:gd name="connsiteX6168" fmla="*/ 2254493 w 6782340"/>
                <a:gd name="connsiteY6168" fmla="*/ 854352 h 8887549"/>
                <a:gd name="connsiteX6169" fmla="*/ 2264019 w 6782340"/>
                <a:gd name="connsiteY6169" fmla="*/ 844828 h 8887549"/>
                <a:gd name="connsiteX6170" fmla="*/ 1941960 w 6782340"/>
                <a:gd name="connsiteY6170" fmla="*/ 844828 h 8887549"/>
                <a:gd name="connsiteX6171" fmla="*/ 1951486 w 6782340"/>
                <a:gd name="connsiteY6171" fmla="*/ 854352 h 8887549"/>
                <a:gd name="connsiteX6172" fmla="*/ 1941960 w 6782340"/>
                <a:gd name="connsiteY6172" fmla="*/ 863877 h 8887549"/>
                <a:gd name="connsiteX6173" fmla="*/ 1932436 w 6782340"/>
                <a:gd name="connsiteY6173" fmla="*/ 854352 h 8887549"/>
                <a:gd name="connsiteX6174" fmla="*/ 1941960 w 6782340"/>
                <a:gd name="connsiteY6174" fmla="*/ 844828 h 8887549"/>
                <a:gd name="connsiteX6175" fmla="*/ 1619907 w 6782340"/>
                <a:gd name="connsiteY6175" fmla="*/ 844828 h 8887549"/>
                <a:gd name="connsiteX6176" fmla="*/ 1629432 w 6782340"/>
                <a:gd name="connsiteY6176" fmla="*/ 854352 h 8887549"/>
                <a:gd name="connsiteX6177" fmla="*/ 1619907 w 6782340"/>
                <a:gd name="connsiteY6177" fmla="*/ 863877 h 8887549"/>
                <a:gd name="connsiteX6178" fmla="*/ 1610382 w 6782340"/>
                <a:gd name="connsiteY6178" fmla="*/ 854352 h 8887549"/>
                <a:gd name="connsiteX6179" fmla="*/ 1619907 w 6782340"/>
                <a:gd name="connsiteY6179" fmla="*/ 844828 h 8887549"/>
                <a:gd name="connsiteX6180" fmla="*/ 3552200 w 6782340"/>
                <a:gd name="connsiteY6180" fmla="*/ 844827 h 8887549"/>
                <a:gd name="connsiteX6181" fmla="*/ 3561725 w 6782340"/>
                <a:gd name="connsiteY6181" fmla="*/ 854352 h 8887549"/>
                <a:gd name="connsiteX6182" fmla="*/ 3552200 w 6782340"/>
                <a:gd name="connsiteY6182" fmla="*/ 863875 h 8887549"/>
                <a:gd name="connsiteX6183" fmla="*/ 3542675 w 6782340"/>
                <a:gd name="connsiteY6183" fmla="*/ 854352 h 8887549"/>
                <a:gd name="connsiteX6184" fmla="*/ 3552200 w 6782340"/>
                <a:gd name="connsiteY6184" fmla="*/ 844827 h 8887549"/>
                <a:gd name="connsiteX6185" fmla="*/ 4840446 w 6782340"/>
                <a:gd name="connsiteY6185" fmla="*/ 844827 h 8887549"/>
                <a:gd name="connsiteX6186" fmla="*/ 4849971 w 6782340"/>
                <a:gd name="connsiteY6186" fmla="*/ 854351 h 8887549"/>
                <a:gd name="connsiteX6187" fmla="*/ 4840446 w 6782340"/>
                <a:gd name="connsiteY6187" fmla="*/ 863875 h 8887549"/>
                <a:gd name="connsiteX6188" fmla="*/ 4830921 w 6782340"/>
                <a:gd name="connsiteY6188" fmla="*/ 854351 h 8887549"/>
                <a:gd name="connsiteX6189" fmla="*/ 4840446 w 6782340"/>
                <a:gd name="connsiteY6189" fmla="*/ 844827 h 8887549"/>
                <a:gd name="connsiteX6190" fmla="*/ 4518385 w 6782340"/>
                <a:gd name="connsiteY6190" fmla="*/ 844827 h 8887549"/>
                <a:gd name="connsiteX6191" fmla="*/ 4527910 w 6782340"/>
                <a:gd name="connsiteY6191" fmla="*/ 854351 h 8887549"/>
                <a:gd name="connsiteX6192" fmla="*/ 4518385 w 6782340"/>
                <a:gd name="connsiteY6192" fmla="*/ 863875 h 8887549"/>
                <a:gd name="connsiteX6193" fmla="*/ 4508860 w 6782340"/>
                <a:gd name="connsiteY6193" fmla="*/ 854351 h 8887549"/>
                <a:gd name="connsiteX6194" fmla="*/ 4518385 w 6782340"/>
                <a:gd name="connsiteY6194" fmla="*/ 844827 h 8887549"/>
                <a:gd name="connsiteX6195" fmla="*/ 4196323 w 6782340"/>
                <a:gd name="connsiteY6195" fmla="*/ 844827 h 8887549"/>
                <a:gd name="connsiteX6196" fmla="*/ 4205848 w 6782340"/>
                <a:gd name="connsiteY6196" fmla="*/ 854351 h 8887549"/>
                <a:gd name="connsiteX6197" fmla="*/ 4196323 w 6782340"/>
                <a:gd name="connsiteY6197" fmla="*/ 863875 h 8887549"/>
                <a:gd name="connsiteX6198" fmla="*/ 4186798 w 6782340"/>
                <a:gd name="connsiteY6198" fmla="*/ 854351 h 8887549"/>
                <a:gd name="connsiteX6199" fmla="*/ 4196323 w 6782340"/>
                <a:gd name="connsiteY6199" fmla="*/ 844827 h 8887549"/>
                <a:gd name="connsiteX6200" fmla="*/ 3874261 w 6782340"/>
                <a:gd name="connsiteY6200" fmla="*/ 844827 h 8887549"/>
                <a:gd name="connsiteX6201" fmla="*/ 3883786 w 6782340"/>
                <a:gd name="connsiteY6201" fmla="*/ 854352 h 8887549"/>
                <a:gd name="connsiteX6202" fmla="*/ 3874261 w 6782340"/>
                <a:gd name="connsiteY6202" fmla="*/ 863875 h 8887549"/>
                <a:gd name="connsiteX6203" fmla="*/ 3864736 w 6782340"/>
                <a:gd name="connsiteY6203" fmla="*/ 854352 h 8887549"/>
                <a:gd name="connsiteX6204" fmla="*/ 3874261 w 6782340"/>
                <a:gd name="connsiteY6204" fmla="*/ 844827 h 8887549"/>
                <a:gd name="connsiteX6205" fmla="*/ 5806630 w 6782340"/>
                <a:gd name="connsiteY6205" fmla="*/ 844826 h 8887549"/>
                <a:gd name="connsiteX6206" fmla="*/ 5816155 w 6782340"/>
                <a:gd name="connsiteY6206" fmla="*/ 854351 h 8887549"/>
                <a:gd name="connsiteX6207" fmla="*/ 5806630 w 6782340"/>
                <a:gd name="connsiteY6207" fmla="*/ 863875 h 8887549"/>
                <a:gd name="connsiteX6208" fmla="*/ 5797105 w 6782340"/>
                <a:gd name="connsiteY6208" fmla="*/ 854351 h 8887549"/>
                <a:gd name="connsiteX6209" fmla="*/ 5806630 w 6782340"/>
                <a:gd name="connsiteY6209" fmla="*/ 844826 h 8887549"/>
                <a:gd name="connsiteX6210" fmla="*/ 5484569 w 6782340"/>
                <a:gd name="connsiteY6210" fmla="*/ 844826 h 8887549"/>
                <a:gd name="connsiteX6211" fmla="*/ 5494094 w 6782340"/>
                <a:gd name="connsiteY6211" fmla="*/ 854351 h 8887549"/>
                <a:gd name="connsiteX6212" fmla="*/ 5484569 w 6782340"/>
                <a:gd name="connsiteY6212" fmla="*/ 863875 h 8887549"/>
                <a:gd name="connsiteX6213" fmla="*/ 5475044 w 6782340"/>
                <a:gd name="connsiteY6213" fmla="*/ 854351 h 8887549"/>
                <a:gd name="connsiteX6214" fmla="*/ 5484569 w 6782340"/>
                <a:gd name="connsiteY6214" fmla="*/ 844826 h 8887549"/>
                <a:gd name="connsiteX6215" fmla="*/ 5162507 w 6782340"/>
                <a:gd name="connsiteY6215" fmla="*/ 844826 h 8887549"/>
                <a:gd name="connsiteX6216" fmla="*/ 5172032 w 6782340"/>
                <a:gd name="connsiteY6216" fmla="*/ 854351 h 8887549"/>
                <a:gd name="connsiteX6217" fmla="*/ 5162507 w 6782340"/>
                <a:gd name="connsiteY6217" fmla="*/ 863875 h 8887549"/>
                <a:gd name="connsiteX6218" fmla="*/ 5152982 w 6782340"/>
                <a:gd name="connsiteY6218" fmla="*/ 854351 h 8887549"/>
                <a:gd name="connsiteX6219" fmla="*/ 5162507 w 6782340"/>
                <a:gd name="connsiteY6219" fmla="*/ 844826 h 8887549"/>
                <a:gd name="connsiteX6220" fmla="*/ 6772815 w 6782340"/>
                <a:gd name="connsiteY6220" fmla="*/ 844826 h 8887549"/>
                <a:gd name="connsiteX6221" fmla="*/ 6782340 w 6782340"/>
                <a:gd name="connsiteY6221" fmla="*/ 854350 h 8887549"/>
                <a:gd name="connsiteX6222" fmla="*/ 6772815 w 6782340"/>
                <a:gd name="connsiteY6222" fmla="*/ 863875 h 8887549"/>
                <a:gd name="connsiteX6223" fmla="*/ 6763290 w 6782340"/>
                <a:gd name="connsiteY6223" fmla="*/ 854350 h 8887549"/>
                <a:gd name="connsiteX6224" fmla="*/ 6772815 w 6782340"/>
                <a:gd name="connsiteY6224" fmla="*/ 844826 h 8887549"/>
                <a:gd name="connsiteX6225" fmla="*/ 6450754 w 6782340"/>
                <a:gd name="connsiteY6225" fmla="*/ 844826 h 8887549"/>
                <a:gd name="connsiteX6226" fmla="*/ 6460279 w 6782340"/>
                <a:gd name="connsiteY6226" fmla="*/ 854350 h 8887549"/>
                <a:gd name="connsiteX6227" fmla="*/ 6450754 w 6782340"/>
                <a:gd name="connsiteY6227" fmla="*/ 863875 h 8887549"/>
                <a:gd name="connsiteX6228" fmla="*/ 6441229 w 6782340"/>
                <a:gd name="connsiteY6228" fmla="*/ 854350 h 8887549"/>
                <a:gd name="connsiteX6229" fmla="*/ 6450754 w 6782340"/>
                <a:gd name="connsiteY6229" fmla="*/ 844826 h 8887549"/>
                <a:gd name="connsiteX6230" fmla="*/ 6128692 w 6782340"/>
                <a:gd name="connsiteY6230" fmla="*/ 844826 h 8887549"/>
                <a:gd name="connsiteX6231" fmla="*/ 6138217 w 6782340"/>
                <a:gd name="connsiteY6231" fmla="*/ 854351 h 8887549"/>
                <a:gd name="connsiteX6232" fmla="*/ 6128692 w 6782340"/>
                <a:gd name="connsiteY6232" fmla="*/ 863875 h 8887549"/>
                <a:gd name="connsiteX6233" fmla="*/ 6119167 w 6782340"/>
                <a:gd name="connsiteY6233" fmla="*/ 854351 h 8887549"/>
                <a:gd name="connsiteX6234" fmla="*/ 6128692 w 6782340"/>
                <a:gd name="connsiteY6234" fmla="*/ 844826 h 8887549"/>
                <a:gd name="connsiteX6235" fmla="*/ 1619909 w 6782340"/>
                <a:gd name="connsiteY6235" fmla="*/ 645776 h 8887549"/>
                <a:gd name="connsiteX6236" fmla="*/ 1629434 w 6782340"/>
                <a:gd name="connsiteY6236" fmla="*/ 655298 h 8887549"/>
                <a:gd name="connsiteX6237" fmla="*/ 1619909 w 6782340"/>
                <a:gd name="connsiteY6237" fmla="*/ 664827 h 8887549"/>
                <a:gd name="connsiteX6238" fmla="*/ 1610384 w 6782340"/>
                <a:gd name="connsiteY6238" fmla="*/ 655298 h 8887549"/>
                <a:gd name="connsiteX6239" fmla="*/ 1619909 w 6782340"/>
                <a:gd name="connsiteY6239" fmla="*/ 645776 h 8887549"/>
                <a:gd name="connsiteX6240" fmla="*/ 1297840 w 6782340"/>
                <a:gd name="connsiteY6240" fmla="*/ 645776 h 8887549"/>
                <a:gd name="connsiteX6241" fmla="*/ 1307366 w 6782340"/>
                <a:gd name="connsiteY6241" fmla="*/ 655298 h 8887549"/>
                <a:gd name="connsiteX6242" fmla="*/ 1297840 w 6782340"/>
                <a:gd name="connsiteY6242" fmla="*/ 664828 h 8887549"/>
                <a:gd name="connsiteX6243" fmla="*/ 1288315 w 6782340"/>
                <a:gd name="connsiteY6243" fmla="*/ 655298 h 8887549"/>
                <a:gd name="connsiteX6244" fmla="*/ 1297840 w 6782340"/>
                <a:gd name="connsiteY6244" fmla="*/ 645776 h 8887549"/>
                <a:gd name="connsiteX6245" fmla="*/ 975778 w 6782340"/>
                <a:gd name="connsiteY6245" fmla="*/ 645776 h 8887549"/>
                <a:gd name="connsiteX6246" fmla="*/ 985303 w 6782340"/>
                <a:gd name="connsiteY6246" fmla="*/ 655298 h 8887549"/>
                <a:gd name="connsiteX6247" fmla="*/ 975778 w 6782340"/>
                <a:gd name="connsiteY6247" fmla="*/ 664828 h 8887549"/>
                <a:gd name="connsiteX6248" fmla="*/ 966253 w 6782340"/>
                <a:gd name="connsiteY6248" fmla="*/ 655298 h 8887549"/>
                <a:gd name="connsiteX6249" fmla="*/ 975778 w 6782340"/>
                <a:gd name="connsiteY6249" fmla="*/ 645776 h 8887549"/>
                <a:gd name="connsiteX6250" fmla="*/ 653703 w 6782340"/>
                <a:gd name="connsiteY6250" fmla="*/ 645776 h 8887549"/>
                <a:gd name="connsiteX6251" fmla="*/ 663228 w 6782340"/>
                <a:gd name="connsiteY6251" fmla="*/ 655298 h 8887549"/>
                <a:gd name="connsiteX6252" fmla="*/ 653703 w 6782340"/>
                <a:gd name="connsiteY6252" fmla="*/ 664828 h 8887549"/>
                <a:gd name="connsiteX6253" fmla="*/ 644178 w 6782340"/>
                <a:gd name="connsiteY6253" fmla="*/ 655298 h 8887549"/>
                <a:gd name="connsiteX6254" fmla="*/ 653703 w 6782340"/>
                <a:gd name="connsiteY6254" fmla="*/ 645776 h 8887549"/>
                <a:gd name="connsiteX6255" fmla="*/ 331644 w 6782340"/>
                <a:gd name="connsiteY6255" fmla="*/ 645776 h 8887549"/>
                <a:gd name="connsiteX6256" fmla="*/ 341169 w 6782340"/>
                <a:gd name="connsiteY6256" fmla="*/ 655298 h 8887549"/>
                <a:gd name="connsiteX6257" fmla="*/ 331644 w 6782340"/>
                <a:gd name="connsiteY6257" fmla="*/ 664828 h 8887549"/>
                <a:gd name="connsiteX6258" fmla="*/ 322119 w 6782340"/>
                <a:gd name="connsiteY6258" fmla="*/ 655298 h 8887549"/>
                <a:gd name="connsiteX6259" fmla="*/ 331644 w 6782340"/>
                <a:gd name="connsiteY6259" fmla="*/ 645776 h 8887549"/>
                <a:gd name="connsiteX6260" fmla="*/ 9587 w 6782340"/>
                <a:gd name="connsiteY6260" fmla="*/ 645776 h 8887549"/>
                <a:gd name="connsiteX6261" fmla="*/ 19112 w 6782340"/>
                <a:gd name="connsiteY6261" fmla="*/ 655298 h 8887549"/>
                <a:gd name="connsiteX6262" fmla="*/ 9587 w 6782340"/>
                <a:gd name="connsiteY6262" fmla="*/ 664828 h 8887549"/>
                <a:gd name="connsiteX6263" fmla="*/ 62 w 6782340"/>
                <a:gd name="connsiteY6263" fmla="*/ 655298 h 8887549"/>
                <a:gd name="connsiteX6264" fmla="*/ 9587 w 6782340"/>
                <a:gd name="connsiteY6264" fmla="*/ 645776 h 8887549"/>
                <a:gd name="connsiteX6265" fmla="*/ 4196323 w 6782340"/>
                <a:gd name="connsiteY6265" fmla="*/ 645775 h 8887549"/>
                <a:gd name="connsiteX6266" fmla="*/ 4205848 w 6782340"/>
                <a:gd name="connsiteY6266" fmla="*/ 655296 h 8887549"/>
                <a:gd name="connsiteX6267" fmla="*/ 4196323 w 6782340"/>
                <a:gd name="connsiteY6267" fmla="*/ 664826 h 8887549"/>
                <a:gd name="connsiteX6268" fmla="*/ 4186798 w 6782340"/>
                <a:gd name="connsiteY6268" fmla="*/ 655296 h 8887549"/>
                <a:gd name="connsiteX6269" fmla="*/ 4196323 w 6782340"/>
                <a:gd name="connsiteY6269" fmla="*/ 645775 h 8887549"/>
                <a:gd name="connsiteX6270" fmla="*/ 3874261 w 6782340"/>
                <a:gd name="connsiteY6270" fmla="*/ 645775 h 8887549"/>
                <a:gd name="connsiteX6271" fmla="*/ 3883786 w 6782340"/>
                <a:gd name="connsiteY6271" fmla="*/ 655296 h 8887549"/>
                <a:gd name="connsiteX6272" fmla="*/ 3874261 w 6782340"/>
                <a:gd name="connsiteY6272" fmla="*/ 664826 h 8887549"/>
                <a:gd name="connsiteX6273" fmla="*/ 3864736 w 6782340"/>
                <a:gd name="connsiteY6273" fmla="*/ 655296 h 8887549"/>
                <a:gd name="connsiteX6274" fmla="*/ 3874261 w 6782340"/>
                <a:gd name="connsiteY6274" fmla="*/ 645775 h 8887549"/>
                <a:gd name="connsiteX6275" fmla="*/ 3552200 w 6782340"/>
                <a:gd name="connsiteY6275" fmla="*/ 645775 h 8887549"/>
                <a:gd name="connsiteX6276" fmla="*/ 3561725 w 6782340"/>
                <a:gd name="connsiteY6276" fmla="*/ 655296 h 8887549"/>
                <a:gd name="connsiteX6277" fmla="*/ 3552200 w 6782340"/>
                <a:gd name="connsiteY6277" fmla="*/ 664826 h 8887549"/>
                <a:gd name="connsiteX6278" fmla="*/ 3542675 w 6782340"/>
                <a:gd name="connsiteY6278" fmla="*/ 655296 h 8887549"/>
                <a:gd name="connsiteX6279" fmla="*/ 3552200 w 6782340"/>
                <a:gd name="connsiteY6279" fmla="*/ 645775 h 8887549"/>
                <a:gd name="connsiteX6280" fmla="*/ 3230140 w 6782340"/>
                <a:gd name="connsiteY6280" fmla="*/ 645775 h 8887549"/>
                <a:gd name="connsiteX6281" fmla="*/ 3239665 w 6782340"/>
                <a:gd name="connsiteY6281" fmla="*/ 655298 h 8887549"/>
                <a:gd name="connsiteX6282" fmla="*/ 3230140 w 6782340"/>
                <a:gd name="connsiteY6282" fmla="*/ 664826 h 8887549"/>
                <a:gd name="connsiteX6283" fmla="*/ 3220615 w 6782340"/>
                <a:gd name="connsiteY6283" fmla="*/ 655298 h 8887549"/>
                <a:gd name="connsiteX6284" fmla="*/ 3230140 w 6782340"/>
                <a:gd name="connsiteY6284" fmla="*/ 645775 h 8887549"/>
                <a:gd name="connsiteX6285" fmla="*/ 2908146 w 6782340"/>
                <a:gd name="connsiteY6285" fmla="*/ 645775 h 8887549"/>
                <a:gd name="connsiteX6286" fmla="*/ 2917672 w 6782340"/>
                <a:gd name="connsiteY6286" fmla="*/ 655298 h 8887549"/>
                <a:gd name="connsiteX6287" fmla="*/ 2908146 w 6782340"/>
                <a:gd name="connsiteY6287" fmla="*/ 664827 h 8887549"/>
                <a:gd name="connsiteX6288" fmla="*/ 2898621 w 6782340"/>
                <a:gd name="connsiteY6288" fmla="*/ 655298 h 8887549"/>
                <a:gd name="connsiteX6289" fmla="*/ 2908146 w 6782340"/>
                <a:gd name="connsiteY6289" fmla="*/ 645775 h 8887549"/>
                <a:gd name="connsiteX6290" fmla="*/ 2586071 w 6782340"/>
                <a:gd name="connsiteY6290" fmla="*/ 645775 h 8887549"/>
                <a:gd name="connsiteX6291" fmla="*/ 2595600 w 6782340"/>
                <a:gd name="connsiteY6291" fmla="*/ 655298 h 8887549"/>
                <a:gd name="connsiteX6292" fmla="*/ 2586071 w 6782340"/>
                <a:gd name="connsiteY6292" fmla="*/ 664827 h 8887549"/>
                <a:gd name="connsiteX6293" fmla="*/ 2576546 w 6782340"/>
                <a:gd name="connsiteY6293" fmla="*/ 655298 h 8887549"/>
                <a:gd name="connsiteX6294" fmla="*/ 2586071 w 6782340"/>
                <a:gd name="connsiteY6294" fmla="*/ 645775 h 8887549"/>
                <a:gd name="connsiteX6295" fmla="*/ 2264022 w 6782340"/>
                <a:gd name="connsiteY6295" fmla="*/ 645775 h 8887549"/>
                <a:gd name="connsiteX6296" fmla="*/ 2273547 w 6782340"/>
                <a:gd name="connsiteY6296" fmla="*/ 655298 h 8887549"/>
                <a:gd name="connsiteX6297" fmla="*/ 2264022 w 6782340"/>
                <a:gd name="connsiteY6297" fmla="*/ 664827 h 8887549"/>
                <a:gd name="connsiteX6298" fmla="*/ 2254496 w 6782340"/>
                <a:gd name="connsiteY6298" fmla="*/ 655298 h 8887549"/>
                <a:gd name="connsiteX6299" fmla="*/ 2264022 w 6782340"/>
                <a:gd name="connsiteY6299" fmla="*/ 645775 h 8887549"/>
                <a:gd name="connsiteX6300" fmla="*/ 1941961 w 6782340"/>
                <a:gd name="connsiteY6300" fmla="*/ 645775 h 8887549"/>
                <a:gd name="connsiteX6301" fmla="*/ 1951488 w 6782340"/>
                <a:gd name="connsiteY6301" fmla="*/ 655298 h 8887549"/>
                <a:gd name="connsiteX6302" fmla="*/ 1941961 w 6782340"/>
                <a:gd name="connsiteY6302" fmla="*/ 664827 h 8887549"/>
                <a:gd name="connsiteX6303" fmla="*/ 1932439 w 6782340"/>
                <a:gd name="connsiteY6303" fmla="*/ 655298 h 8887549"/>
                <a:gd name="connsiteX6304" fmla="*/ 1941961 w 6782340"/>
                <a:gd name="connsiteY6304" fmla="*/ 645775 h 8887549"/>
                <a:gd name="connsiteX6305" fmla="*/ 6772815 w 6782340"/>
                <a:gd name="connsiteY6305" fmla="*/ 645775 h 8887549"/>
                <a:gd name="connsiteX6306" fmla="*/ 6782340 w 6782340"/>
                <a:gd name="connsiteY6306" fmla="*/ 655296 h 8887549"/>
                <a:gd name="connsiteX6307" fmla="*/ 6772815 w 6782340"/>
                <a:gd name="connsiteY6307" fmla="*/ 664824 h 8887549"/>
                <a:gd name="connsiteX6308" fmla="*/ 6763290 w 6782340"/>
                <a:gd name="connsiteY6308" fmla="*/ 655296 h 8887549"/>
                <a:gd name="connsiteX6309" fmla="*/ 6772815 w 6782340"/>
                <a:gd name="connsiteY6309" fmla="*/ 645775 h 8887549"/>
                <a:gd name="connsiteX6310" fmla="*/ 6450754 w 6782340"/>
                <a:gd name="connsiteY6310" fmla="*/ 645775 h 8887549"/>
                <a:gd name="connsiteX6311" fmla="*/ 6460279 w 6782340"/>
                <a:gd name="connsiteY6311" fmla="*/ 655296 h 8887549"/>
                <a:gd name="connsiteX6312" fmla="*/ 6450754 w 6782340"/>
                <a:gd name="connsiteY6312" fmla="*/ 664825 h 8887549"/>
                <a:gd name="connsiteX6313" fmla="*/ 6441229 w 6782340"/>
                <a:gd name="connsiteY6313" fmla="*/ 655296 h 8887549"/>
                <a:gd name="connsiteX6314" fmla="*/ 6450754 w 6782340"/>
                <a:gd name="connsiteY6314" fmla="*/ 645775 h 8887549"/>
                <a:gd name="connsiteX6315" fmla="*/ 6128692 w 6782340"/>
                <a:gd name="connsiteY6315" fmla="*/ 645775 h 8887549"/>
                <a:gd name="connsiteX6316" fmla="*/ 6138217 w 6782340"/>
                <a:gd name="connsiteY6316" fmla="*/ 655296 h 8887549"/>
                <a:gd name="connsiteX6317" fmla="*/ 6128692 w 6782340"/>
                <a:gd name="connsiteY6317" fmla="*/ 664825 h 8887549"/>
                <a:gd name="connsiteX6318" fmla="*/ 6119167 w 6782340"/>
                <a:gd name="connsiteY6318" fmla="*/ 655296 h 8887549"/>
                <a:gd name="connsiteX6319" fmla="*/ 6128692 w 6782340"/>
                <a:gd name="connsiteY6319" fmla="*/ 645775 h 8887549"/>
                <a:gd name="connsiteX6320" fmla="*/ 5806630 w 6782340"/>
                <a:gd name="connsiteY6320" fmla="*/ 645775 h 8887549"/>
                <a:gd name="connsiteX6321" fmla="*/ 5816155 w 6782340"/>
                <a:gd name="connsiteY6321" fmla="*/ 655296 h 8887549"/>
                <a:gd name="connsiteX6322" fmla="*/ 5806630 w 6782340"/>
                <a:gd name="connsiteY6322" fmla="*/ 664825 h 8887549"/>
                <a:gd name="connsiteX6323" fmla="*/ 5797105 w 6782340"/>
                <a:gd name="connsiteY6323" fmla="*/ 655296 h 8887549"/>
                <a:gd name="connsiteX6324" fmla="*/ 5806630 w 6782340"/>
                <a:gd name="connsiteY6324" fmla="*/ 645775 h 8887549"/>
                <a:gd name="connsiteX6325" fmla="*/ 5484569 w 6782340"/>
                <a:gd name="connsiteY6325" fmla="*/ 645775 h 8887549"/>
                <a:gd name="connsiteX6326" fmla="*/ 5494094 w 6782340"/>
                <a:gd name="connsiteY6326" fmla="*/ 655296 h 8887549"/>
                <a:gd name="connsiteX6327" fmla="*/ 5484569 w 6782340"/>
                <a:gd name="connsiteY6327" fmla="*/ 664825 h 8887549"/>
                <a:gd name="connsiteX6328" fmla="*/ 5475044 w 6782340"/>
                <a:gd name="connsiteY6328" fmla="*/ 655296 h 8887549"/>
                <a:gd name="connsiteX6329" fmla="*/ 5484569 w 6782340"/>
                <a:gd name="connsiteY6329" fmla="*/ 645775 h 8887549"/>
                <a:gd name="connsiteX6330" fmla="*/ 5162507 w 6782340"/>
                <a:gd name="connsiteY6330" fmla="*/ 645775 h 8887549"/>
                <a:gd name="connsiteX6331" fmla="*/ 5172032 w 6782340"/>
                <a:gd name="connsiteY6331" fmla="*/ 655296 h 8887549"/>
                <a:gd name="connsiteX6332" fmla="*/ 5162507 w 6782340"/>
                <a:gd name="connsiteY6332" fmla="*/ 664825 h 8887549"/>
                <a:gd name="connsiteX6333" fmla="*/ 5152982 w 6782340"/>
                <a:gd name="connsiteY6333" fmla="*/ 655296 h 8887549"/>
                <a:gd name="connsiteX6334" fmla="*/ 5162507 w 6782340"/>
                <a:gd name="connsiteY6334" fmla="*/ 645775 h 8887549"/>
                <a:gd name="connsiteX6335" fmla="*/ 4840446 w 6782340"/>
                <a:gd name="connsiteY6335" fmla="*/ 645775 h 8887549"/>
                <a:gd name="connsiteX6336" fmla="*/ 4849971 w 6782340"/>
                <a:gd name="connsiteY6336" fmla="*/ 655296 h 8887549"/>
                <a:gd name="connsiteX6337" fmla="*/ 4840446 w 6782340"/>
                <a:gd name="connsiteY6337" fmla="*/ 664826 h 8887549"/>
                <a:gd name="connsiteX6338" fmla="*/ 4830921 w 6782340"/>
                <a:gd name="connsiteY6338" fmla="*/ 655296 h 8887549"/>
                <a:gd name="connsiteX6339" fmla="*/ 4840446 w 6782340"/>
                <a:gd name="connsiteY6339" fmla="*/ 645775 h 8887549"/>
                <a:gd name="connsiteX6340" fmla="*/ 4518385 w 6782340"/>
                <a:gd name="connsiteY6340" fmla="*/ 645775 h 8887549"/>
                <a:gd name="connsiteX6341" fmla="*/ 4527910 w 6782340"/>
                <a:gd name="connsiteY6341" fmla="*/ 655296 h 8887549"/>
                <a:gd name="connsiteX6342" fmla="*/ 4518385 w 6782340"/>
                <a:gd name="connsiteY6342" fmla="*/ 664826 h 8887549"/>
                <a:gd name="connsiteX6343" fmla="*/ 4508860 w 6782340"/>
                <a:gd name="connsiteY6343" fmla="*/ 655296 h 8887549"/>
                <a:gd name="connsiteX6344" fmla="*/ 4518385 w 6782340"/>
                <a:gd name="connsiteY6344" fmla="*/ 645775 h 8887549"/>
                <a:gd name="connsiteX6345" fmla="*/ 2747173 w 6782340"/>
                <a:gd name="connsiteY6345" fmla="*/ 561128 h 8887549"/>
                <a:gd name="connsiteX6346" fmla="*/ 2756698 w 6782340"/>
                <a:gd name="connsiteY6346" fmla="*/ 570653 h 8887549"/>
                <a:gd name="connsiteX6347" fmla="*/ 2747173 w 6782340"/>
                <a:gd name="connsiteY6347" fmla="*/ 580172 h 8887549"/>
                <a:gd name="connsiteX6348" fmla="*/ 2737642 w 6782340"/>
                <a:gd name="connsiteY6348" fmla="*/ 570653 h 8887549"/>
                <a:gd name="connsiteX6349" fmla="*/ 2747173 w 6782340"/>
                <a:gd name="connsiteY6349" fmla="*/ 561128 h 8887549"/>
                <a:gd name="connsiteX6350" fmla="*/ 2425075 w 6782340"/>
                <a:gd name="connsiteY6350" fmla="*/ 561128 h 8887549"/>
                <a:gd name="connsiteX6351" fmla="*/ 2434597 w 6782340"/>
                <a:gd name="connsiteY6351" fmla="*/ 570653 h 8887549"/>
                <a:gd name="connsiteX6352" fmla="*/ 2425075 w 6782340"/>
                <a:gd name="connsiteY6352" fmla="*/ 580172 h 8887549"/>
                <a:gd name="connsiteX6353" fmla="*/ 2415554 w 6782340"/>
                <a:gd name="connsiteY6353" fmla="*/ 570653 h 8887549"/>
                <a:gd name="connsiteX6354" fmla="*/ 2425075 w 6782340"/>
                <a:gd name="connsiteY6354" fmla="*/ 561128 h 8887549"/>
                <a:gd name="connsiteX6355" fmla="*/ 2103042 w 6782340"/>
                <a:gd name="connsiteY6355" fmla="*/ 561128 h 8887549"/>
                <a:gd name="connsiteX6356" fmla="*/ 2112550 w 6782340"/>
                <a:gd name="connsiteY6356" fmla="*/ 570653 h 8887549"/>
                <a:gd name="connsiteX6357" fmla="*/ 2103042 w 6782340"/>
                <a:gd name="connsiteY6357" fmla="*/ 580172 h 8887549"/>
                <a:gd name="connsiteX6358" fmla="*/ 2093500 w 6782340"/>
                <a:gd name="connsiteY6358" fmla="*/ 570653 h 8887549"/>
                <a:gd name="connsiteX6359" fmla="*/ 2103042 w 6782340"/>
                <a:gd name="connsiteY6359" fmla="*/ 561128 h 8887549"/>
                <a:gd name="connsiteX6360" fmla="*/ 1780992 w 6782340"/>
                <a:gd name="connsiteY6360" fmla="*/ 561128 h 8887549"/>
                <a:gd name="connsiteX6361" fmla="*/ 1790517 w 6782340"/>
                <a:gd name="connsiteY6361" fmla="*/ 570654 h 8887549"/>
                <a:gd name="connsiteX6362" fmla="*/ 1780992 w 6782340"/>
                <a:gd name="connsiteY6362" fmla="*/ 580172 h 8887549"/>
                <a:gd name="connsiteX6363" fmla="*/ 1771455 w 6782340"/>
                <a:gd name="connsiteY6363" fmla="*/ 570654 h 8887549"/>
                <a:gd name="connsiteX6364" fmla="*/ 1780992 w 6782340"/>
                <a:gd name="connsiteY6364" fmla="*/ 561128 h 8887549"/>
                <a:gd name="connsiteX6365" fmla="*/ 1458954 w 6782340"/>
                <a:gd name="connsiteY6365" fmla="*/ 561128 h 8887549"/>
                <a:gd name="connsiteX6366" fmla="*/ 1468479 w 6782340"/>
                <a:gd name="connsiteY6366" fmla="*/ 570654 h 8887549"/>
                <a:gd name="connsiteX6367" fmla="*/ 1458954 w 6782340"/>
                <a:gd name="connsiteY6367" fmla="*/ 580172 h 8887549"/>
                <a:gd name="connsiteX6368" fmla="*/ 1449429 w 6782340"/>
                <a:gd name="connsiteY6368" fmla="*/ 570654 h 8887549"/>
                <a:gd name="connsiteX6369" fmla="*/ 1458954 w 6782340"/>
                <a:gd name="connsiteY6369" fmla="*/ 561128 h 8887549"/>
                <a:gd name="connsiteX6370" fmla="*/ 1136885 w 6782340"/>
                <a:gd name="connsiteY6370" fmla="*/ 561128 h 8887549"/>
                <a:gd name="connsiteX6371" fmla="*/ 1146412 w 6782340"/>
                <a:gd name="connsiteY6371" fmla="*/ 570654 h 8887549"/>
                <a:gd name="connsiteX6372" fmla="*/ 1136885 w 6782340"/>
                <a:gd name="connsiteY6372" fmla="*/ 580172 h 8887549"/>
                <a:gd name="connsiteX6373" fmla="*/ 1127360 w 6782340"/>
                <a:gd name="connsiteY6373" fmla="*/ 570654 h 8887549"/>
                <a:gd name="connsiteX6374" fmla="*/ 1136885 w 6782340"/>
                <a:gd name="connsiteY6374" fmla="*/ 561128 h 8887549"/>
                <a:gd name="connsiteX6375" fmla="*/ 814811 w 6782340"/>
                <a:gd name="connsiteY6375" fmla="*/ 561128 h 8887549"/>
                <a:gd name="connsiteX6376" fmla="*/ 824332 w 6782340"/>
                <a:gd name="connsiteY6376" fmla="*/ 570654 h 8887549"/>
                <a:gd name="connsiteX6377" fmla="*/ 814811 w 6782340"/>
                <a:gd name="connsiteY6377" fmla="*/ 580172 h 8887549"/>
                <a:gd name="connsiteX6378" fmla="*/ 805295 w 6782340"/>
                <a:gd name="connsiteY6378" fmla="*/ 570654 h 8887549"/>
                <a:gd name="connsiteX6379" fmla="*/ 814811 w 6782340"/>
                <a:gd name="connsiteY6379" fmla="*/ 561128 h 8887549"/>
                <a:gd name="connsiteX6380" fmla="*/ 492734 w 6782340"/>
                <a:gd name="connsiteY6380" fmla="*/ 561128 h 8887549"/>
                <a:gd name="connsiteX6381" fmla="*/ 502259 w 6782340"/>
                <a:gd name="connsiteY6381" fmla="*/ 570655 h 8887549"/>
                <a:gd name="connsiteX6382" fmla="*/ 492734 w 6782340"/>
                <a:gd name="connsiteY6382" fmla="*/ 580172 h 8887549"/>
                <a:gd name="connsiteX6383" fmla="*/ 483209 w 6782340"/>
                <a:gd name="connsiteY6383" fmla="*/ 570655 h 8887549"/>
                <a:gd name="connsiteX6384" fmla="*/ 492734 w 6782340"/>
                <a:gd name="connsiteY6384" fmla="*/ 561128 h 8887549"/>
                <a:gd name="connsiteX6385" fmla="*/ 170676 w 6782340"/>
                <a:gd name="connsiteY6385" fmla="*/ 561128 h 8887549"/>
                <a:gd name="connsiteX6386" fmla="*/ 180200 w 6782340"/>
                <a:gd name="connsiteY6386" fmla="*/ 570655 h 8887549"/>
                <a:gd name="connsiteX6387" fmla="*/ 170676 w 6782340"/>
                <a:gd name="connsiteY6387" fmla="*/ 580172 h 8887549"/>
                <a:gd name="connsiteX6388" fmla="*/ 161153 w 6782340"/>
                <a:gd name="connsiteY6388" fmla="*/ 570655 h 8887549"/>
                <a:gd name="connsiteX6389" fmla="*/ 170676 w 6782340"/>
                <a:gd name="connsiteY6389" fmla="*/ 561128 h 8887549"/>
                <a:gd name="connsiteX6390" fmla="*/ 6611784 w 6782340"/>
                <a:gd name="connsiteY6390" fmla="*/ 561126 h 8887549"/>
                <a:gd name="connsiteX6391" fmla="*/ 6621309 w 6782340"/>
                <a:gd name="connsiteY6391" fmla="*/ 570650 h 8887549"/>
                <a:gd name="connsiteX6392" fmla="*/ 6611784 w 6782340"/>
                <a:gd name="connsiteY6392" fmla="*/ 580172 h 8887549"/>
                <a:gd name="connsiteX6393" fmla="*/ 6602259 w 6782340"/>
                <a:gd name="connsiteY6393" fmla="*/ 570650 h 8887549"/>
                <a:gd name="connsiteX6394" fmla="*/ 6611784 w 6782340"/>
                <a:gd name="connsiteY6394" fmla="*/ 561126 h 8887549"/>
                <a:gd name="connsiteX6395" fmla="*/ 6289722 w 6782340"/>
                <a:gd name="connsiteY6395" fmla="*/ 561126 h 8887549"/>
                <a:gd name="connsiteX6396" fmla="*/ 6299247 w 6782340"/>
                <a:gd name="connsiteY6396" fmla="*/ 570650 h 8887549"/>
                <a:gd name="connsiteX6397" fmla="*/ 6289722 w 6782340"/>
                <a:gd name="connsiteY6397" fmla="*/ 580172 h 8887549"/>
                <a:gd name="connsiteX6398" fmla="*/ 6280197 w 6782340"/>
                <a:gd name="connsiteY6398" fmla="*/ 570650 h 8887549"/>
                <a:gd name="connsiteX6399" fmla="*/ 6289722 w 6782340"/>
                <a:gd name="connsiteY6399" fmla="*/ 561126 h 8887549"/>
                <a:gd name="connsiteX6400" fmla="*/ 5967661 w 6782340"/>
                <a:gd name="connsiteY6400" fmla="*/ 561126 h 8887549"/>
                <a:gd name="connsiteX6401" fmla="*/ 5977186 w 6782340"/>
                <a:gd name="connsiteY6401" fmla="*/ 570652 h 8887549"/>
                <a:gd name="connsiteX6402" fmla="*/ 5967661 w 6782340"/>
                <a:gd name="connsiteY6402" fmla="*/ 580172 h 8887549"/>
                <a:gd name="connsiteX6403" fmla="*/ 5958136 w 6782340"/>
                <a:gd name="connsiteY6403" fmla="*/ 570652 h 8887549"/>
                <a:gd name="connsiteX6404" fmla="*/ 5967661 w 6782340"/>
                <a:gd name="connsiteY6404" fmla="*/ 561126 h 8887549"/>
                <a:gd name="connsiteX6405" fmla="*/ 5645600 w 6782340"/>
                <a:gd name="connsiteY6405" fmla="*/ 561126 h 8887549"/>
                <a:gd name="connsiteX6406" fmla="*/ 5655125 w 6782340"/>
                <a:gd name="connsiteY6406" fmla="*/ 570652 h 8887549"/>
                <a:gd name="connsiteX6407" fmla="*/ 5645600 w 6782340"/>
                <a:gd name="connsiteY6407" fmla="*/ 580172 h 8887549"/>
                <a:gd name="connsiteX6408" fmla="*/ 5636075 w 6782340"/>
                <a:gd name="connsiteY6408" fmla="*/ 570652 h 8887549"/>
                <a:gd name="connsiteX6409" fmla="*/ 5645600 w 6782340"/>
                <a:gd name="connsiteY6409" fmla="*/ 561126 h 8887549"/>
                <a:gd name="connsiteX6410" fmla="*/ 5323538 w 6782340"/>
                <a:gd name="connsiteY6410" fmla="*/ 561126 h 8887549"/>
                <a:gd name="connsiteX6411" fmla="*/ 5333063 w 6782340"/>
                <a:gd name="connsiteY6411" fmla="*/ 570652 h 8887549"/>
                <a:gd name="connsiteX6412" fmla="*/ 5323538 w 6782340"/>
                <a:gd name="connsiteY6412" fmla="*/ 580172 h 8887549"/>
                <a:gd name="connsiteX6413" fmla="*/ 5314013 w 6782340"/>
                <a:gd name="connsiteY6413" fmla="*/ 570652 h 8887549"/>
                <a:gd name="connsiteX6414" fmla="*/ 5323538 w 6782340"/>
                <a:gd name="connsiteY6414" fmla="*/ 561126 h 8887549"/>
                <a:gd name="connsiteX6415" fmla="*/ 5001476 w 6782340"/>
                <a:gd name="connsiteY6415" fmla="*/ 561126 h 8887549"/>
                <a:gd name="connsiteX6416" fmla="*/ 5011001 w 6782340"/>
                <a:gd name="connsiteY6416" fmla="*/ 570652 h 8887549"/>
                <a:gd name="connsiteX6417" fmla="*/ 5001476 w 6782340"/>
                <a:gd name="connsiteY6417" fmla="*/ 580172 h 8887549"/>
                <a:gd name="connsiteX6418" fmla="*/ 4991951 w 6782340"/>
                <a:gd name="connsiteY6418" fmla="*/ 570652 h 8887549"/>
                <a:gd name="connsiteX6419" fmla="*/ 5001476 w 6782340"/>
                <a:gd name="connsiteY6419" fmla="*/ 561126 h 8887549"/>
                <a:gd name="connsiteX6420" fmla="*/ 4679415 w 6782340"/>
                <a:gd name="connsiteY6420" fmla="*/ 561126 h 8887549"/>
                <a:gd name="connsiteX6421" fmla="*/ 4688940 w 6782340"/>
                <a:gd name="connsiteY6421" fmla="*/ 570652 h 8887549"/>
                <a:gd name="connsiteX6422" fmla="*/ 4679415 w 6782340"/>
                <a:gd name="connsiteY6422" fmla="*/ 580172 h 8887549"/>
                <a:gd name="connsiteX6423" fmla="*/ 4669890 w 6782340"/>
                <a:gd name="connsiteY6423" fmla="*/ 570652 h 8887549"/>
                <a:gd name="connsiteX6424" fmla="*/ 4679415 w 6782340"/>
                <a:gd name="connsiteY6424" fmla="*/ 561126 h 8887549"/>
                <a:gd name="connsiteX6425" fmla="*/ 4357353 w 6782340"/>
                <a:gd name="connsiteY6425" fmla="*/ 561126 h 8887549"/>
                <a:gd name="connsiteX6426" fmla="*/ 4366878 w 6782340"/>
                <a:gd name="connsiteY6426" fmla="*/ 570652 h 8887549"/>
                <a:gd name="connsiteX6427" fmla="*/ 4357353 w 6782340"/>
                <a:gd name="connsiteY6427" fmla="*/ 580172 h 8887549"/>
                <a:gd name="connsiteX6428" fmla="*/ 4347828 w 6782340"/>
                <a:gd name="connsiteY6428" fmla="*/ 570652 h 8887549"/>
                <a:gd name="connsiteX6429" fmla="*/ 4357353 w 6782340"/>
                <a:gd name="connsiteY6429" fmla="*/ 561126 h 8887549"/>
                <a:gd name="connsiteX6430" fmla="*/ 4035292 w 6782340"/>
                <a:gd name="connsiteY6430" fmla="*/ 561126 h 8887549"/>
                <a:gd name="connsiteX6431" fmla="*/ 4044817 w 6782340"/>
                <a:gd name="connsiteY6431" fmla="*/ 570653 h 8887549"/>
                <a:gd name="connsiteX6432" fmla="*/ 4035292 w 6782340"/>
                <a:gd name="connsiteY6432" fmla="*/ 580172 h 8887549"/>
                <a:gd name="connsiteX6433" fmla="*/ 4025767 w 6782340"/>
                <a:gd name="connsiteY6433" fmla="*/ 570653 h 8887549"/>
                <a:gd name="connsiteX6434" fmla="*/ 4035292 w 6782340"/>
                <a:gd name="connsiteY6434" fmla="*/ 561126 h 8887549"/>
                <a:gd name="connsiteX6435" fmla="*/ 3713231 w 6782340"/>
                <a:gd name="connsiteY6435" fmla="*/ 561126 h 8887549"/>
                <a:gd name="connsiteX6436" fmla="*/ 3722756 w 6782340"/>
                <a:gd name="connsiteY6436" fmla="*/ 570653 h 8887549"/>
                <a:gd name="connsiteX6437" fmla="*/ 3713231 w 6782340"/>
                <a:gd name="connsiteY6437" fmla="*/ 580172 h 8887549"/>
                <a:gd name="connsiteX6438" fmla="*/ 3703706 w 6782340"/>
                <a:gd name="connsiteY6438" fmla="*/ 570653 h 8887549"/>
                <a:gd name="connsiteX6439" fmla="*/ 3713231 w 6782340"/>
                <a:gd name="connsiteY6439" fmla="*/ 561126 h 8887549"/>
                <a:gd name="connsiteX6440" fmla="*/ 3391197 w 6782340"/>
                <a:gd name="connsiteY6440" fmla="*/ 561126 h 8887549"/>
                <a:gd name="connsiteX6441" fmla="*/ 3400722 w 6782340"/>
                <a:gd name="connsiteY6441" fmla="*/ 570653 h 8887549"/>
                <a:gd name="connsiteX6442" fmla="*/ 3391197 w 6782340"/>
                <a:gd name="connsiteY6442" fmla="*/ 580172 h 8887549"/>
                <a:gd name="connsiteX6443" fmla="*/ 3381825 w 6782340"/>
                <a:gd name="connsiteY6443" fmla="*/ 570653 h 8887549"/>
                <a:gd name="connsiteX6444" fmla="*/ 3391197 w 6782340"/>
                <a:gd name="connsiteY6444" fmla="*/ 561126 h 8887549"/>
                <a:gd name="connsiteX6445" fmla="*/ 3069176 w 6782340"/>
                <a:gd name="connsiteY6445" fmla="*/ 561126 h 8887549"/>
                <a:gd name="connsiteX6446" fmla="*/ 3078693 w 6782340"/>
                <a:gd name="connsiteY6446" fmla="*/ 570653 h 8887549"/>
                <a:gd name="connsiteX6447" fmla="*/ 3069176 w 6782340"/>
                <a:gd name="connsiteY6447" fmla="*/ 580172 h 8887549"/>
                <a:gd name="connsiteX6448" fmla="*/ 3059652 w 6782340"/>
                <a:gd name="connsiteY6448" fmla="*/ 570653 h 8887549"/>
                <a:gd name="connsiteX6449" fmla="*/ 3069176 w 6782340"/>
                <a:gd name="connsiteY6449" fmla="*/ 561126 h 8887549"/>
                <a:gd name="connsiteX6450" fmla="*/ 170678 w 6782340"/>
                <a:gd name="connsiteY6450" fmla="*/ 359572 h 8887549"/>
                <a:gd name="connsiteX6451" fmla="*/ 180202 w 6782340"/>
                <a:gd name="connsiteY6451" fmla="*/ 369096 h 8887549"/>
                <a:gd name="connsiteX6452" fmla="*/ 170678 w 6782340"/>
                <a:gd name="connsiteY6452" fmla="*/ 378622 h 8887549"/>
                <a:gd name="connsiteX6453" fmla="*/ 161154 w 6782340"/>
                <a:gd name="connsiteY6453" fmla="*/ 369096 h 8887549"/>
                <a:gd name="connsiteX6454" fmla="*/ 170678 w 6782340"/>
                <a:gd name="connsiteY6454" fmla="*/ 359572 h 8887549"/>
                <a:gd name="connsiteX6455" fmla="*/ 3713231 w 6782340"/>
                <a:gd name="connsiteY6455" fmla="*/ 359571 h 8887549"/>
                <a:gd name="connsiteX6456" fmla="*/ 3722756 w 6782340"/>
                <a:gd name="connsiteY6456" fmla="*/ 369094 h 8887549"/>
                <a:gd name="connsiteX6457" fmla="*/ 3713231 w 6782340"/>
                <a:gd name="connsiteY6457" fmla="*/ 378620 h 8887549"/>
                <a:gd name="connsiteX6458" fmla="*/ 3703706 w 6782340"/>
                <a:gd name="connsiteY6458" fmla="*/ 369094 h 8887549"/>
                <a:gd name="connsiteX6459" fmla="*/ 3713231 w 6782340"/>
                <a:gd name="connsiteY6459" fmla="*/ 359571 h 8887549"/>
                <a:gd name="connsiteX6460" fmla="*/ 3391197 w 6782340"/>
                <a:gd name="connsiteY6460" fmla="*/ 359571 h 8887549"/>
                <a:gd name="connsiteX6461" fmla="*/ 3400723 w 6782340"/>
                <a:gd name="connsiteY6461" fmla="*/ 369094 h 8887549"/>
                <a:gd name="connsiteX6462" fmla="*/ 3391197 w 6782340"/>
                <a:gd name="connsiteY6462" fmla="*/ 378620 h 8887549"/>
                <a:gd name="connsiteX6463" fmla="*/ 3381825 w 6782340"/>
                <a:gd name="connsiteY6463" fmla="*/ 369094 h 8887549"/>
                <a:gd name="connsiteX6464" fmla="*/ 3391197 w 6782340"/>
                <a:gd name="connsiteY6464" fmla="*/ 359571 h 8887549"/>
                <a:gd name="connsiteX6465" fmla="*/ 3069176 w 6782340"/>
                <a:gd name="connsiteY6465" fmla="*/ 359571 h 8887549"/>
                <a:gd name="connsiteX6466" fmla="*/ 3078693 w 6782340"/>
                <a:gd name="connsiteY6466" fmla="*/ 369094 h 8887549"/>
                <a:gd name="connsiteX6467" fmla="*/ 3069176 w 6782340"/>
                <a:gd name="connsiteY6467" fmla="*/ 378620 h 8887549"/>
                <a:gd name="connsiteX6468" fmla="*/ 3059652 w 6782340"/>
                <a:gd name="connsiteY6468" fmla="*/ 369094 h 8887549"/>
                <a:gd name="connsiteX6469" fmla="*/ 3069176 w 6782340"/>
                <a:gd name="connsiteY6469" fmla="*/ 359571 h 8887549"/>
                <a:gd name="connsiteX6470" fmla="*/ 2747174 w 6782340"/>
                <a:gd name="connsiteY6470" fmla="*/ 359571 h 8887549"/>
                <a:gd name="connsiteX6471" fmla="*/ 2756700 w 6782340"/>
                <a:gd name="connsiteY6471" fmla="*/ 369094 h 8887549"/>
                <a:gd name="connsiteX6472" fmla="*/ 2747174 w 6782340"/>
                <a:gd name="connsiteY6472" fmla="*/ 378620 h 8887549"/>
                <a:gd name="connsiteX6473" fmla="*/ 2737645 w 6782340"/>
                <a:gd name="connsiteY6473" fmla="*/ 369094 h 8887549"/>
                <a:gd name="connsiteX6474" fmla="*/ 2747174 w 6782340"/>
                <a:gd name="connsiteY6474" fmla="*/ 359571 h 8887549"/>
                <a:gd name="connsiteX6475" fmla="*/ 2425077 w 6782340"/>
                <a:gd name="connsiteY6475" fmla="*/ 359571 h 8887549"/>
                <a:gd name="connsiteX6476" fmla="*/ 2434599 w 6782340"/>
                <a:gd name="connsiteY6476" fmla="*/ 369094 h 8887549"/>
                <a:gd name="connsiteX6477" fmla="*/ 2425077 w 6782340"/>
                <a:gd name="connsiteY6477" fmla="*/ 378620 h 8887549"/>
                <a:gd name="connsiteX6478" fmla="*/ 2415557 w 6782340"/>
                <a:gd name="connsiteY6478" fmla="*/ 369094 h 8887549"/>
                <a:gd name="connsiteX6479" fmla="*/ 2425077 w 6782340"/>
                <a:gd name="connsiteY6479" fmla="*/ 359571 h 8887549"/>
                <a:gd name="connsiteX6480" fmla="*/ 2103045 w 6782340"/>
                <a:gd name="connsiteY6480" fmla="*/ 359571 h 8887549"/>
                <a:gd name="connsiteX6481" fmla="*/ 2112552 w 6782340"/>
                <a:gd name="connsiteY6481" fmla="*/ 369094 h 8887549"/>
                <a:gd name="connsiteX6482" fmla="*/ 2103045 w 6782340"/>
                <a:gd name="connsiteY6482" fmla="*/ 378620 h 8887549"/>
                <a:gd name="connsiteX6483" fmla="*/ 2093503 w 6782340"/>
                <a:gd name="connsiteY6483" fmla="*/ 369094 h 8887549"/>
                <a:gd name="connsiteX6484" fmla="*/ 2103045 w 6782340"/>
                <a:gd name="connsiteY6484" fmla="*/ 359571 h 8887549"/>
                <a:gd name="connsiteX6485" fmla="*/ 1780994 w 6782340"/>
                <a:gd name="connsiteY6485" fmla="*/ 359571 h 8887549"/>
                <a:gd name="connsiteX6486" fmla="*/ 1790519 w 6782340"/>
                <a:gd name="connsiteY6486" fmla="*/ 369094 h 8887549"/>
                <a:gd name="connsiteX6487" fmla="*/ 1780994 w 6782340"/>
                <a:gd name="connsiteY6487" fmla="*/ 378620 h 8887549"/>
                <a:gd name="connsiteX6488" fmla="*/ 1771455 w 6782340"/>
                <a:gd name="connsiteY6488" fmla="*/ 369094 h 8887549"/>
                <a:gd name="connsiteX6489" fmla="*/ 1780994 w 6782340"/>
                <a:gd name="connsiteY6489" fmla="*/ 359571 h 8887549"/>
                <a:gd name="connsiteX6490" fmla="*/ 1458957 w 6782340"/>
                <a:gd name="connsiteY6490" fmla="*/ 359571 h 8887549"/>
                <a:gd name="connsiteX6491" fmla="*/ 1468482 w 6782340"/>
                <a:gd name="connsiteY6491" fmla="*/ 369094 h 8887549"/>
                <a:gd name="connsiteX6492" fmla="*/ 1458957 w 6782340"/>
                <a:gd name="connsiteY6492" fmla="*/ 378620 h 8887549"/>
                <a:gd name="connsiteX6493" fmla="*/ 1449432 w 6782340"/>
                <a:gd name="connsiteY6493" fmla="*/ 369094 h 8887549"/>
                <a:gd name="connsiteX6494" fmla="*/ 1458957 w 6782340"/>
                <a:gd name="connsiteY6494" fmla="*/ 359571 h 8887549"/>
                <a:gd name="connsiteX6495" fmla="*/ 1136887 w 6782340"/>
                <a:gd name="connsiteY6495" fmla="*/ 359571 h 8887549"/>
                <a:gd name="connsiteX6496" fmla="*/ 1146415 w 6782340"/>
                <a:gd name="connsiteY6496" fmla="*/ 369094 h 8887549"/>
                <a:gd name="connsiteX6497" fmla="*/ 1136887 w 6782340"/>
                <a:gd name="connsiteY6497" fmla="*/ 378622 h 8887549"/>
                <a:gd name="connsiteX6498" fmla="*/ 1127362 w 6782340"/>
                <a:gd name="connsiteY6498" fmla="*/ 369094 h 8887549"/>
                <a:gd name="connsiteX6499" fmla="*/ 1136887 w 6782340"/>
                <a:gd name="connsiteY6499" fmla="*/ 359571 h 8887549"/>
                <a:gd name="connsiteX6500" fmla="*/ 814813 w 6782340"/>
                <a:gd name="connsiteY6500" fmla="*/ 359571 h 8887549"/>
                <a:gd name="connsiteX6501" fmla="*/ 824334 w 6782340"/>
                <a:gd name="connsiteY6501" fmla="*/ 369094 h 8887549"/>
                <a:gd name="connsiteX6502" fmla="*/ 814813 w 6782340"/>
                <a:gd name="connsiteY6502" fmla="*/ 378622 h 8887549"/>
                <a:gd name="connsiteX6503" fmla="*/ 805297 w 6782340"/>
                <a:gd name="connsiteY6503" fmla="*/ 369094 h 8887549"/>
                <a:gd name="connsiteX6504" fmla="*/ 814813 w 6782340"/>
                <a:gd name="connsiteY6504" fmla="*/ 359571 h 8887549"/>
                <a:gd name="connsiteX6505" fmla="*/ 492736 w 6782340"/>
                <a:gd name="connsiteY6505" fmla="*/ 359571 h 8887549"/>
                <a:gd name="connsiteX6506" fmla="*/ 502261 w 6782340"/>
                <a:gd name="connsiteY6506" fmla="*/ 369094 h 8887549"/>
                <a:gd name="connsiteX6507" fmla="*/ 492736 w 6782340"/>
                <a:gd name="connsiteY6507" fmla="*/ 378622 h 8887549"/>
                <a:gd name="connsiteX6508" fmla="*/ 483211 w 6782340"/>
                <a:gd name="connsiteY6508" fmla="*/ 369094 h 8887549"/>
                <a:gd name="connsiteX6509" fmla="*/ 492736 w 6782340"/>
                <a:gd name="connsiteY6509" fmla="*/ 359571 h 8887549"/>
                <a:gd name="connsiteX6510" fmla="*/ 6611784 w 6782340"/>
                <a:gd name="connsiteY6510" fmla="*/ 359569 h 8887549"/>
                <a:gd name="connsiteX6511" fmla="*/ 6621309 w 6782340"/>
                <a:gd name="connsiteY6511" fmla="*/ 369093 h 8887549"/>
                <a:gd name="connsiteX6512" fmla="*/ 6611784 w 6782340"/>
                <a:gd name="connsiteY6512" fmla="*/ 378619 h 8887549"/>
                <a:gd name="connsiteX6513" fmla="*/ 6602259 w 6782340"/>
                <a:gd name="connsiteY6513" fmla="*/ 369093 h 8887549"/>
                <a:gd name="connsiteX6514" fmla="*/ 6611784 w 6782340"/>
                <a:gd name="connsiteY6514" fmla="*/ 359569 h 8887549"/>
                <a:gd name="connsiteX6515" fmla="*/ 6289722 w 6782340"/>
                <a:gd name="connsiteY6515" fmla="*/ 359569 h 8887549"/>
                <a:gd name="connsiteX6516" fmla="*/ 6299247 w 6782340"/>
                <a:gd name="connsiteY6516" fmla="*/ 369093 h 8887549"/>
                <a:gd name="connsiteX6517" fmla="*/ 6289722 w 6782340"/>
                <a:gd name="connsiteY6517" fmla="*/ 378619 h 8887549"/>
                <a:gd name="connsiteX6518" fmla="*/ 6280197 w 6782340"/>
                <a:gd name="connsiteY6518" fmla="*/ 369093 h 8887549"/>
                <a:gd name="connsiteX6519" fmla="*/ 6289722 w 6782340"/>
                <a:gd name="connsiteY6519" fmla="*/ 359569 h 8887549"/>
                <a:gd name="connsiteX6520" fmla="*/ 5967661 w 6782340"/>
                <a:gd name="connsiteY6520" fmla="*/ 359569 h 8887549"/>
                <a:gd name="connsiteX6521" fmla="*/ 5977186 w 6782340"/>
                <a:gd name="connsiteY6521" fmla="*/ 369093 h 8887549"/>
                <a:gd name="connsiteX6522" fmla="*/ 5967661 w 6782340"/>
                <a:gd name="connsiteY6522" fmla="*/ 378619 h 8887549"/>
                <a:gd name="connsiteX6523" fmla="*/ 5958136 w 6782340"/>
                <a:gd name="connsiteY6523" fmla="*/ 369093 h 8887549"/>
                <a:gd name="connsiteX6524" fmla="*/ 5967661 w 6782340"/>
                <a:gd name="connsiteY6524" fmla="*/ 359569 h 8887549"/>
                <a:gd name="connsiteX6525" fmla="*/ 5645600 w 6782340"/>
                <a:gd name="connsiteY6525" fmla="*/ 359569 h 8887549"/>
                <a:gd name="connsiteX6526" fmla="*/ 5655125 w 6782340"/>
                <a:gd name="connsiteY6526" fmla="*/ 369093 h 8887549"/>
                <a:gd name="connsiteX6527" fmla="*/ 5645600 w 6782340"/>
                <a:gd name="connsiteY6527" fmla="*/ 378619 h 8887549"/>
                <a:gd name="connsiteX6528" fmla="*/ 5636075 w 6782340"/>
                <a:gd name="connsiteY6528" fmla="*/ 369093 h 8887549"/>
                <a:gd name="connsiteX6529" fmla="*/ 5645600 w 6782340"/>
                <a:gd name="connsiteY6529" fmla="*/ 359569 h 8887549"/>
                <a:gd name="connsiteX6530" fmla="*/ 5323538 w 6782340"/>
                <a:gd name="connsiteY6530" fmla="*/ 359569 h 8887549"/>
                <a:gd name="connsiteX6531" fmla="*/ 5333063 w 6782340"/>
                <a:gd name="connsiteY6531" fmla="*/ 369093 h 8887549"/>
                <a:gd name="connsiteX6532" fmla="*/ 5323538 w 6782340"/>
                <a:gd name="connsiteY6532" fmla="*/ 378619 h 8887549"/>
                <a:gd name="connsiteX6533" fmla="*/ 5314013 w 6782340"/>
                <a:gd name="connsiteY6533" fmla="*/ 369093 h 8887549"/>
                <a:gd name="connsiteX6534" fmla="*/ 5323538 w 6782340"/>
                <a:gd name="connsiteY6534" fmla="*/ 359569 h 8887549"/>
                <a:gd name="connsiteX6535" fmla="*/ 5001476 w 6782340"/>
                <a:gd name="connsiteY6535" fmla="*/ 359569 h 8887549"/>
                <a:gd name="connsiteX6536" fmla="*/ 5011001 w 6782340"/>
                <a:gd name="connsiteY6536" fmla="*/ 369094 h 8887549"/>
                <a:gd name="connsiteX6537" fmla="*/ 5001476 w 6782340"/>
                <a:gd name="connsiteY6537" fmla="*/ 378619 h 8887549"/>
                <a:gd name="connsiteX6538" fmla="*/ 4991951 w 6782340"/>
                <a:gd name="connsiteY6538" fmla="*/ 369094 h 8887549"/>
                <a:gd name="connsiteX6539" fmla="*/ 5001476 w 6782340"/>
                <a:gd name="connsiteY6539" fmla="*/ 359569 h 8887549"/>
                <a:gd name="connsiteX6540" fmla="*/ 4679415 w 6782340"/>
                <a:gd name="connsiteY6540" fmla="*/ 359569 h 8887549"/>
                <a:gd name="connsiteX6541" fmla="*/ 4688940 w 6782340"/>
                <a:gd name="connsiteY6541" fmla="*/ 369094 h 8887549"/>
                <a:gd name="connsiteX6542" fmla="*/ 4679415 w 6782340"/>
                <a:gd name="connsiteY6542" fmla="*/ 378619 h 8887549"/>
                <a:gd name="connsiteX6543" fmla="*/ 4669890 w 6782340"/>
                <a:gd name="connsiteY6543" fmla="*/ 369094 h 8887549"/>
                <a:gd name="connsiteX6544" fmla="*/ 4679415 w 6782340"/>
                <a:gd name="connsiteY6544" fmla="*/ 359569 h 8887549"/>
                <a:gd name="connsiteX6545" fmla="*/ 4357353 w 6782340"/>
                <a:gd name="connsiteY6545" fmla="*/ 359569 h 8887549"/>
                <a:gd name="connsiteX6546" fmla="*/ 4366878 w 6782340"/>
                <a:gd name="connsiteY6546" fmla="*/ 369094 h 8887549"/>
                <a:gd name="connsiteX6547" fmla="*/ 4357353 w 6782340"/>
                <a:gd name="connsiteY6547" fmla="*/ 378619 h 8887549"/>
                <a:gd name="connsiteX6548" fmla="*/ 4347828 w 6782340"/>
                <a:gd name="connsiteY6548" fmla="*/ 369094 h 8887549"/>
                <a:gd name="connsiteX6549" fmla="*/ 4357353 w 6782340"/>
                <a:gd name="connsiteY6549" fmla="*/ 359569 h 8887549"/>
                <a:gd name="connsiteX6550" fmla="*/ 4035292 w 6782340"/>
                <a:gd name="connsiteY6550" fmla="*/ 359569 h 8887549"/>
                <a:gd name="connsiteX6551" fmla="*/ 4044817 w 6782340"/>
                <a:gd name="connsiteY6551" fmla="*/ 369094 h 8887549"/>
                <a:gd name="connsiteX6552" fmla="*/ 4035292 w 6782340"/>
                <a:gd name="connsiteY6552" fmla="*/ 378619 h 8887549"/>
                <a:gd name="connsiteX6553" fmla="*/ 4025767 w 6782340"/>
                <a:gd name="connsiteY6553" fmla="*/ 369094 h 8887549"/>
                <a:gd name="connsiteX6554" fmla="*/ 4035292 w 6782340"/>
                <a:gd name="connsiteY6554" fmla="*/ 359569 h 8887549"/>
                <a:gd name="connsiteX6555" fmla="*/ 2586074 w 6782340"/>
                <a:gd name="connsiteY6555" fmla="*/ 277727 h 8887549"/>
                <a:gd name="connsiteX6556" fmla="*/ 2595602 w 6782340"/>
                <a:gd name="connsiteY6556" fmla="*/ 287252 h 8887549"/>
                <a:gd name="connsiteX6557" fmla="*/ 2586074 w 6782340"/>
                <a:gd name="connsiteY6557" fmla="*/ 296774 h 8887549"/>
                <a:gd name="connsiteX6558" fmla="*/ 2576548 w 6782340"/>
                <a:gd name="connsiteY6558" fmla="*/ 287252 h 8887549"/>
                <a:gd name="connsiteX6559" fmla="*/ 2586074 w 6782340"/>
                <a:gd name="connsiteY6559" fmla="*/ 277727 h 8887549"/>
                <a:gd name="connsiteX6560" fmla="*/ 2264024 w 6782340"/>
                <a:gd name="connsiteY6560" fmla="*/ 277727 h 8887549"/>
                <a:gd name="connsiteX6561" fmla="*/ 2273549 w 6782340"/>
                <a:gd name="connsiteY6561" fmla="*/ 287252 h 8887549"/>
                <a:gd name="connsiteX6562" fmla="*/ 2264024 w 6782340"/>
                <a:gd name="connsiteY6562" fmla="*/ 296774 h 8887549"/>
                <a:gd name="connsiteX6563" fmla="*/ 2254498 w 6782340"/>
                <a:gd name="connsiteY6563" fmla="*/ 287252 h 8887549"/>
                <a:gd name="connsiteX6564" fmla="*/ 2264024 w 6782340"/>
                <a:gd name="connsiteY6564" fmla="*/ 277727 h 8887549"/>
                <a:gd name="connsiteX6565" fmla="*/ 1941964 w 6782340"/>
                <a:gd name="connsiteY6565" fmla="*/ 277727 h 8887549"/>
                <a:gd name="connsiteX6566" fmla="*/ 1951491 w 6782340"/>
                <a:gd name="connsiteY6566" fmla="*/ 287252 h 8887549"/>
                <a:gd name="connsiteX6567" fmla="*/ 1941964 w 6782340"/>
                <a:gd name="connsiteY6567" fmla="*/ 296774 h 8887549"/>
                <a:gd name="connsiteX6568" fmla="*/ 1932441 w 6782340"/>
                <a:gd name="connsiteY6568" fmla="*/ 287252 h 8887549"/>
                <a:gd name="connsiteX6569" fmla="*/ 1941964 w 6782340"/>
                <a:gd name="connsiteY6569" fmla="*/ 277727 h 8887549"/>
                <a:gd name="connsiteX6570" fmla="*/ 1619912 w 6782340"/>
                <a:gd name="connsiteY6570" fmla="*/ 277727 h 8887549"/>
                <a:gd name="connsiteX6571" fmla="*/ 1629437 w 6782340"/>
                <a:gd name="connsiteY6571" fmla="*/ 287252 h 8887549"/>
                <a:gd name="connsiteX6572" fmla="*/ 1619912 w 6782340"/>
                <a:gd name="connsiteY6572" fmla="*/ 296776 h 8887549"/>
                <a:gd name="connsiteX6573" fmla="*/ 1610387 w 6782340"/>
                <a:gd name="connsiteY6573" fmla="*/ 287252 h 8887549"/>
                <a:gd name="connsiteX6574" fmla="*/ 1619912 w 6782340"/>
                <a:gd name="connsiteY6574" fmla="*/ 277727 h 8887549"/>
                <a:gd name="connsiteX6575" fmla="*/ 1297843 w 6782340"/>
                <a:gd name="connsiteY6575" fmla="*/ 277727 h 8887549"/>
                <a:gd name="connsiteX6576" fmla="*/ 1307368 w 6782340"/>
                <a:gd name="connsiteY6576" fmla="*/ 287252 h 8887549"/>
                <a:gd name="connsiteX6577" fmla="*/ 1297843 w 6782340"/>
                <a:gd name="connsiteY6577" fmla="*/ 296776 h 8887549"/>
                <a:gd name="connsiteX6578" fmla="*/ 1288317 w 6782340"/>
                <a:gd name="connsiteY6578" fmla="*/ 287252 h 8887549"/>
                <a:gd name="connsiteX6579" fmla="*/ 1297843 w 6782340"/>
                <a:gd name="connsiteY6579" fmla="*/ 277727 h 8887549"/>
                <a:gd name="connsiteX6580" fmla="*/ 975781 w 6782340"/>
                <a:gd name="connsiteY6580" fmla="*/ 277727 h 8887549"/>
                <a:gd name="connsiteX6581" fmla="*/ 985306 w 6782340"/>
                <a:gd name="connsiteY6581" fmla="*/ 287252 h 8887549"/>
                <a:gd name="connsiteX6582" fmla="*/ 975781 w 6782340"/>
                <a:gd name="connsiteY6582" fmla="*/ 296776 h 8887549"/>
                <a:gd name="connsiteX6583" fmla="*/ 966256 w 6782340"/>
                <a:gd name="connsiteY6583" fmla="*/ 287252 h 8887549"/>
                <a:gd name="connsiteX6584" fmla="*/ 975781 w 6782340"/>
                <a:gd name="connsiteY6584" fmla="*/ 277727 h 8887549"/>
                <a:gd name="connsiteX6585" fmla="*/ 653705 w 6782340"/>
                <a:gd name="connsiteY6585" fmla="*/ 277727 h 8887549"/>
                <a:gd name="connsiteX6586" fmla="*/ 663230 w 6782340"/>
                <a:gd name="connsiteY6586" fmla="*/ 287252 h 8887549"/>
                <a:gd name="connsiteX6587" fmla="*/ 653705 w 6782340"/>
                <a:gd name="connsiteY6587" fmla="*/ 296776 h 8887549"/>
                <a:gd name="connsiteX6588" fmla="*/ 644180 w 6782340"/>
                <a:gd name="connsiteY6588" fmla="*/ 287252 h 8887549"/>
                <a:gd name="connsiteX6589" fmla="*/ 653705 w 6782340"/>
                <a:gd name="connsiteY6589" fmla="*/ 277727 h 8887549"/>
                <a:gd name="connsiteX6590" fmla="*/ 331646 w 6782340"/>
                <a:gd name="connsiteY6590" fmla="*/ 277727 h 8887549"/>
                <a:gd name="connsiteX6591" fmla="*/ 341171 w 6782340"/>
                <a:gd name="connsiteY6591" fmla="*/ 287252 h 8887549"/>
                <a:gd name="connsiteX6592" fmla="*/ 331646 w 6782340"/>
                <a:gd name="connsiteY6592" fmla="*/ 296776 h 8887549"/>
                <a:gd name="connsiteX6593" fmla="*/ 322121 w 6782340"/>
                <a:gd name="connsiteY6593" fmla="*/ 287252 h 8887549"/>
                <a:gd name="connsiteX6594" fmla="*/ 331646 w 6782340"/>
                <a:gd name="connsiteY6594" fmla="*/ 277727 h 8887549"/>
                <a:gd name="connsiteX6595" fmla="*/ 9589 w 6782340"/>
                <a:gd name="connsiteY6595" fmla="*/ 277727 h 8887549"/>
                <a:gd name="connsiteX6596" fmla="*/ 19114 w 6782340"/>
                <a:gd name="connsiteY6596" fmla="*/ 287252 h 8887549"/>
                <a:gd name="connsiteX6597" fmla="*/ 9589 w 6782340"/>
                <a:gd name="connsiteY6597" fmla="*/ 296776 h 8887549"/>
                <a:gd name="connsiteX6598" fmla="*/ 64 w 6782340"/>
                <a:gd name="connsiteY6598" fmla="*/ 287252 h 8887549"/>
                <a:gd name="connsiteX6599" fmla="*/ 9589 w 6782340"/>
                <a:gd name="connsiteY6599" fmla="*/ 277727 h 8887549"/>
                <a:gd name="connsiteX6600" fmla="*/ 6772815 w 6782340"/>
                <a:gd name="connsiteY6600" fmla="*/ 277724 h 8887549"/>
                <a:gd name="connsiteX6601" fmla="*/ 6782340 w 6782340"/>
                <a:gd name="connsiteY6601" fmla="*/ 287250 h 8887549"/>
                <a:gd name="connsiteX6602" fmla="*/ 6772815 w 6782340"/>
                <a:gd name="connsiteY6602" fmla="*/ 296772 h 8887549"/>
                <a:gd name="connsiteX6603" fmla="*/ 6763290 w 6782340"/>
                <a:gd name="connsiteY6603" fmla="*/ 287250 h 8887549"/>
                <a:gd name="connsiteX6604" fmla="*/ 6772815 w 6782340"/>
                <a:gd name="connsiteY6604" fmla="*/ 277724 h 8887549"/>
                <a:gd name="connsiteX6605" fmla="*/ 6450754 w 6782340"/>
                <a:gd name="connsiteY6605" fmla="*/ 277724 h 8887549"/>
                <a:gd name="connsiteX6606" fmla="*/ 6460279 w 6782340"/>
                <a:gd name="connsiteY6606" fmla="*/ 287250 h 8887549"/>
                <a:gd name="connsiteX6607" fmla="*/ 6450754 w 6782340"/>
                <a:gd name="connsiteY6607" fmla="*/ 296772 h 8887549"/>
                <a:gd name="connsiteX6608" fmla="*/ 6441229 w 6782340"/>
                <a:gd name="connsiteY6608" fmla="*/ 287250 h 8887549"/>
                <a:gd name="connsiteX6609" fmla="*/ 6450754 w 6782340"/>
                <a:gd name="connsiteY6609" fmla="*/ 277724 h 8887549"/>
                <a:gd name="connsiteX6610" fmla="*/ 6128692 w 6782340"/>
                <a:gd name="connsiteY6610" fmla="*/ 277724 h 8887549"/>
                <a:gd name="connsiteX6611" fmla="*/ 6138217 w 6782340"/>
                <a:gd name="connsiteY6611" fmla="*/ 287250 h 8887549"/>
                <a:gd name="connsiteX6612" fmla="*/ 6128692 w 6782340"/>
                <a:gd name="connsiteY6612" fmla="*/ 296772 h 8887549"/>
                <a:gd name="connsiteX6613" fmla="*/ 6119167 w 6782340"/>
                <a:gd name="connsiteY6613" fmla="*/ 287250 h 8887549"/>
                <a:gd name="connsiteX6614" fmla="*/ 6128692 w 6782340"/>
                <a:gd name="connsiteY6614" fmla="*/ 277724 h 8887549"/>
                <a:gd name="connsiteX6615" fmla="*/ 5806630 w 6782340"/>
                <a:gd name="connsiteY6615" fmla="*/ 277724 h 8887549"/>
                <a:gd name="connsiteX6616" fmla="*/ 5816155 w 6782340"/>
                <a:gd name="connsiteY6616" fmla="*/ 287250 h 8887549"/>
                <a:gd name="connsiteX6617" fmla="*/ 5806630 w 6782340"/>
                <a:gd name="connsiteY6617" fmla="*/ 296772 h 8887549"/>
                <a:gd name="connsiteX6618" fmla="*/ 5797105 w 6782340"/>
                <a:gd name="connsiteY6618" fmla="*/ 287250 h 8887549"/>
                <a:gd name="connsiteX6619" fmla="*/ 5806630 w 6782340"/>
                <a:gd name="connsiteY6619" fmla="*/ 277724 h 8887549"/>
                <a:gd name="connsiteX6620" fmla="*/ 5484569 w 6782340"/>
                <a:gd name="connsiteY6620" fmla="*/ 277724 h 8887549"/>
                <a:gd name="connsiteX6621" fmla="*/ 5494094 w 6782340"/>
                <a:gd name="connsiteY6621" fmla="*/ 287250 h 8887549"/>
                <a:gd name="connsiteX6622" fmla="*/ 5484569 w 6782340"/>
                <a:gd name="connsiteY6622" fmla="*/ 296772 h 8887549"/>
                <a:gd name="connsiteX6623" fmla="*/ 5475044 w 6782340"/>
                <a:gd name="connsiteY6623" fmla="*/ 287250 h 8887549"/>
                <a:gd name="connsiteX6624" fmla="*/ 5484569 w 6782340"/>
                <a:gd name="connsiteY6624" fmla="*/ 277724 h 8887549"/>
                <a:gd name="connsiteX6625" fmla="*/ 5162507 w 6782340"/>
                <a:gd name="connsiteY6625" fmla="*/ 277724 h 8887549"/>
                <a:gd name="connsiteX6626" fmla="*/ 5172032 w 6782340"/>
                <a:gd name="connsiteY6626" fmla="*/ 287250 h 8887549"/>
                <a:gd name="connsiteX6627" fmla="*/ 5162507 w 6782340"/>
                <a:gd name="connsiteY6627" fmla="*/ 296772 h 8887549"/>
                <a:gd name="connsiteX6628" fmla="*/ 5152982 w 6782340"/>
                <a:gd name="connsiteY6628" fmla="*/ 287250 h 8887549"/>
                <a:gd name="connsiteX6629" fmla="*/ 5162507 w 6782340"/>
                <a:gd name="connsiteY6629" fmla="*/ 277724 h 8887549"/>
                <a:gd name="connsiteX6630" fmla="*/ 4840446 w 6782340"/>
                <a:gd name="connsiteY6630" fmla="*/ 277724 h 8887549"/>
                <a:gd name="connsiteX6631" fmla="*/ 4849971 w 6782340"/>
                <a:gd name="connsiteY6631" fmla="*/ 287250 h 8887549"/>
                <a:gd name="connsiteX6632" fmla="*/ 4840446 w 6782340"/>
                <a:gd name="connsiteY6632" fmla="*/ 296774 h 8887549"/>
                <a:gd name="connsiteX6633" fmla="*/ 4830921 w 6782340"/>
                <a:gd name="connsiteY6633" fmla="*/ 287250 h 8887549"/>
                <a:gd name="connsiteX6634" fmla="*/ 4840446 w 6782340"/>
                <a:gd name="connsiteY6634" fmla="*/ 277724 h 8887549"/>
                <a:gd name="connsiteX6635" fmla="*/ 4518385 w 6782340"/>
                <a:gd name="connsiteY6635" fmla="*/ 277724 h 8887549"/>
                <a:gd name="connsiteX6636" fmla="*/ 4527910 w 6782340"/>
                <a:gd name="connsiteY6636" fmla="*/ 287250 h 8887549"/>
                <a:gd name="connsiteX6637" fmla="*/ 4518385 w 6782340"/>
                <a:gd name="connsiteY6637" fmla="*/ 296774 h 8887549"/>
                <a:gd name="connsiteX6638" fmla="*/ 4508860 w 6782340"/>
                <a:gd name="connsiteY6638" fmla="*/ 287250 h 8887549"/>
                <a:gd name="connsiteX6639" fmla="*/ 4518385 w 6782340"/>
                <a:gd name="connsiteY6639" fmla="*/ 277724 h 8887549"/>
                <a:gd name="connsiteX6640" fmla="*/ 4196323 w 6782340"/>
                <a:gd name="connsiteY6640" fmla="*/ 277724 h 8887549"/>
                <a:gd name="connsiteX6641" fmla="*/ 4205848 w 6782340"/>
                <a:gd name="connsiteY6641" fmla="*/ 287250 h 8887549"/>
                <a:gd name="connsiteX6642" fmla="*/ 4196323 w 6782340"/>
                <a:gd name="connsiteY6642" fmla="*/ 296774 h 8887549"/>
                <a:gd name="connsiteX6643" fmla="*/ 4186798 w 6782340"/>
                <a:gd name="connsiteY6643" fmla="*/ 287250 h 8887549"/>
                <a:gd name="connsiteX6644" fmla="*/ 4196323 w 6782340"/>
                <a:gd name="connsiteY6644" fmla="*/ 277724 h 8887549"/>
                <a:gd name="connsiteX6645" fmla="*/ 3874261 w 6782340"/>
                <a:gd name="connsiteY6645" fmla="*/ 277724 h 8887549"/>
                <a:gd name="connsiteX6646" fmla="*/ 3883786 w 6782340"/>
                <a:gd name="connsiteY6646" fmla="*/ 287250 h 8887549"/>
                <a:gd name="connsiteX6647" fmla="*/ 3874261 w 6782340"/>
                <a:gd name="connsiteY6647" fmla="*/ 296774 h 8887549"/>
                <a:gd name="connsiteX6648" fmla="*/ 3864736 w 6782340"/>
                <a:gd name="connsiteY6648" fmla="*/ 287250 h 8887549"/>
                <a:gd name="connsiteX6649" fmla="*/ 3874261 w 6782340"/>
                <a:gd name="connsiteY6649" fmla="*/ 277724 h 8887549"/>
                <a:gd name="connsiteX6650" fmla="*/ 3552200 w 6782340"/>
                <a:gd name="connsiteY6650" fmla="*/ 277724 h 8887549"/>
                <a:gd name="connsiteX6651" fmla="*/ 3561725 w 6782340"/>
                <a:gd name="connsiteY6651" fmla="*/ 287250 h 8887549"/>
                <a:gd name="connsiteX6652" fmla="*/ 3552200 w 6782340"/>
                <a:gd name="connsiteY6652" fmla="*/ 296774 h 8887549"/>
                <a:gd name="connsiteX6653" fmla="*/ 3542675 w 6782340"/>
                <a:gd name="connsiteY6653" fmla="*/ 287250 h 8887549"/>
                <a:gd name="connsiteX6654" fmla="*/ 3552200 w 6782340"/>
                <a:gd name="connsiteY6654" fmla="*/ 277724 h 8887549"/>
                <a:gd name="connsiteX6655" fmla="*/ 3230140 w 6782340"/>
                <a:gd name="connsiteY6655" fmla="*/ 277724 h 8887549"/>
                <a:gd name="connsiteX6656" fmla="*/ 3239665 w 6782340"/>
                <a:gd name="connsiteY6656" fmla="*/ 287250 h 8887549"/>
                <a:gd name="connsiteX6657" fmla="*/ 3230140 w 6782340"/>
                <a:gd name="connsiteY6657" fmla="*/ 296774 h 8887549"/>
                <a:gd name="connsiteX6658" fmla="*/ 3220615 w 6782340"/>
                <a:gd name="connsiteY6658" fmla="*/ 287250 h 8887549"/>
                <a:gd name="connsiteX6659" fmla="*/ 3230140 w 6782340"/>
                <a:gd name="connsiteY6659" fmla="*/ 277724 h 8887549"/>
                <a:gd name="connsiteX6660" fmla="*/ 2908148 w 6782340"/>
                <a:gd name="connsiteY6660" fmla="*/ 277724 h 8887549"/>
                <a:gd name="connsiteX6661" fmla="*/ 2917674 w 6782340"/>
                <a:gd name="connsiteY6661" fmla="*/ 287250 h 8887549"/>
                <a:gd name="connsiteX6662" fmla="*/ 2908148 w 6782340"/>
                <a:gd name="connsiteY6662" fmla="*/ 296774 h 8887549"/>
                <a:gd name="connsiteX6663" fmla="*/ 2898623 w 6782340"/>
                <a:gd name="connsiteY6663" fmla="*/ 287250 h 8887549"/>
                <a:gd name="connsiteX6664" fmla="*/ 2908148 w 6782340"/>
                <a:gd name="connsiteY6664" fmla="*/ 277724 h 8887549"/>
                <a:gd name="connsiteX6665" fmla="*/ 331648 w 6782340"/>
                <a:gd name="connsiteY6665" fmla="*/ 81680 h 8887549"/>
                <a:gd name="connsiteX6666" fmla="*/ 341173 w 6782340"/>
                <a:gd name="connsiteY6666" fmla="*/ 91203 h 8887549"/>
                <a:gd name="connsiteX6667" fmla="*/ 331648 w 6782340"/>
                <a:gd name="connsiteY6667" fmla="*/ 100727 h 8887549"/>
                <a:gd name="connsiteX6668" fmla="*/ 322123 w 6782340"/>
                <a:gd name="connsiteY6668" fmla="*/ 91203 h 8887549"/>
                <a:gd name="connsiteX6669" fmla="*/ 331648 w 6782340"/>
                <a:gd name="connsiteY6669" fmla="*/ 81680 h 8887549"/>
                <a:gd name="connsiteX6670" fmla="*/ 9591 w 6782340"/>
                <a:gd name="connsiteY6670" fmla="*/ 81680 h 8887549"/>
                <a:gd name="connsiteX6671" fmla="*/ 19116 w 6782340"/>
                <a:gd name="connsiteY6671" fmla="*/ 91204 h 8887549"/>
                <a:gd name="connsiteX6672" fmla="*/ 9591 w 6782340"/>
                <a:gd name="connsiteY6672" fmla="*/ 100728 h 8887549"/>
                <a:gd name="connsiteX6673" fmla="*/ 66 w 6782340"/>
                <a:gd name="connsiteY6673" fmla="*/ 91204 h 8887549"/>
                <a:gd name="connsiteX6674" fmla="*/ 9591 w 6782340"/>
                <a:gd name="connsiteY6674" fmla="*/ 81680 h 8887549"/>
                <a:gd name="connsiteX6675" fmla="*/ 653707 w 6782340"/>
                <a:gd name="connsiteY6675" fmla="*/ 81680 h 8887549"/>
                <a:gd name="connsiteX6676" fmla="*/ 663232 w 6782340"/>
                <a:gd name="connsiteY6676" fmla="*/ 91203 h 8887549"/>
                <a:gd name="connsiteX6677" fmla="*/ 653707 w 6782340"/>
                <a:gd name="connsiteY6677" fmla="*/ 100727 h 8887549"/>
                <a:gd name="connsiteX6678" fmla="*/ 644182 w 6782340"/>
                <a:gd name="connsiteY6678" fmla="*/ 91203 h 8887549"/>
                <a:gd name="connsiteX6679" fmla="*/ 653707 w 6782340"/>
                <a:gd name="connsiteY6679" fmla="*/ 81680 h 8887549"/>
                <a:gd name="connsiteX6680" fmla="*/ 1297845 w 6782340"/>
                <a:gd name="connsiteY6680" fmla="*/ 81680 h 8887549"/>
                <a:gd name="connsiteX6681" fmla="*/ 1307370 w 6782340"/>
                <a:gd name="connsiteY6681" fmla="*/ 91203 h 8887549"/>
                <a:gd name="connsiteX6682" fmla="*/ 1297845 w 6782340"/>
                <a:gd name="connsiteY6682" fmla="*/ 100727 h 8887549"/>
                <a:gd name="connsiteX6683" fmla="*/ 1288320 w 6782340"/>
                <a:gd name="connsiteY6683" fmla="*/ 91203 h 8887549"/>
                <a:gd name="connsiteX6684" fmla="*/ 1297845 w 6782340"/>
                <a:gd name="connsiteY6684" fmla="*/ 81680 h 8887549"/>
                <a:gd name="connsiteX6685" fmla="*/ 975783 w 6782340"/>
                <a:gd name="connsiteY6685" fmla="*/ 81680 h 8887549"/>
                <a:gd name="connsiteX6686" fmla="*/ 985308 w 6782340"/>
                <a:gd name="connsiteY6686" fmla="*/ 91203 h 8887549"/>
                <a:gd name="connsiteX6687" fmla="*/ 975783 w 6782340"/>
                <a:gd name="connsiteY6687" fmla="*/ 100727 h 8887549"/>
                <a:gd name="connsiteX6688" fmla="*/ 966258 w 6782340"/>
                <a:gd name="connsiteY6688" fmla="*/ 91203 h 8887549"/>
                <a:gd name="connsiteX6689" fmla="*/ 975783 w 6782340"/>
                <a:gd name="connsiteY6689" fmla="*/ 81680 h 8887549"/>
                <a:gd name="connsiteX6690" fmla="*/ 2586075 w 6782340"/>
                <a:gd name="connsiteY6690" fmla="*/ 81680 h 8887549"/>
                <a:gd name="connsiteX6691" fmla="*/ 2595604 w 6782340"/>
                <a:gd name="connsiteY6691" fmla="*/ 91203 h 8887549"/>
                <a:gd name="connsiteX6692" fmla="*/ 2586075 w 6782340"/>
                <a:gd name="connsiteY6692" fmla="*/ 100726 h 8887549"/>
                <a:gd name="connsiteX6693" fmla="*/ 2576550 w 6782340"/>
                <a:gd name="connsiteY6693" fmla="*/ 91203 h 8887549"/>
                <a:gd name="connsiteX6694" fmla="*/ 2586075 w 6782340"/>
                <a:gd name="connsiteY6694" fmla="*/ 81680 h 8887549"/>
                <a:gd name="connsiteX6695" fmla="*/ 2264026 w 6782340"/>
                <a:gd name="connsiteY6695" fmla="*/ 81680 h 8887549"/>
                <a:gd name="connsiteX6696" fmla="*/ 2273552 w 6782340"/>
                <a:gd name="connsiteY6696" fmla="*/ 91203 h 8887549"/>
                <a:gd name="connsiteX6697" fmla="*/ 2264026 w 6782340"/>
                <a:gd name="connsiteY6697" fmla="*/ 100726 h 8887549"/>
                <a:gd name="connsiteX6698" fmla="*/ 2254501 w 6782340"/>
                <a:gd name="connsiteY6698" fmla="*/ 91203 h 8887549"/>
                <a:gd name="connsiteX6699" fmla="*/ 2264026 w 6782340"/>
                <a:gd name="connsiteY6699" fmla="*/ 81680 h 8887549"/>
                <a:gd name="connsiteX6700" fmla="*/ 1941966 w 6782340"/>
                <a:gd name="connsiteY6700" fmla="*/ 81680 h 8887549"/>
                <a:gd name="connsiteX6701" fmla="*/ 1951493 w 6782340"/>
                <a:gd name="connsiteY6701" fmla="*/ 91203 h 8887549"/>
                <a:gd name="connsiteX6702" fmla="*/ 1941966 w 6782340"/>
                <a:gd name="connsiteY6702" fmla="*/ 100726 h 8887549"/>
                <a:gd name="connsiteX6703" fmla="*/ 1932444 w 6782340"/>
                <a:gd name="connsiteY6703" fmla="*/ 91203 h 8887549"/>
                <a:gd name="connsiteX6704" fmla="*/ 1941966 w 6782340"/>
                <a:gd name="connsiteY6704" fmla="*/ 81680 h 8887549"/>
                <a:gd name="connsiteX6705" fmla="*/ 1619914 w 6782340"/>
                <a:gd name="connsiteY6705" fmla="*/ 81680 h 8887549"/>
                <a:gd name="connsiteX6706" fmla="*/ 1629440 w 6782340"/>
                <a:gd name="connsiteY6706" fmla="*/ 91203 h 8887549"/>
                <a:gd name="connsiteX6707" fmla="*/ 1619914 w 6782340"/>
                <a:gd name="connsiteY6707" fmla="*/ 100727 h 8887549"/>
                <a:gd name="connsiteX6708" fmla="*/ 1610390 w 6782340"/>
                <a:gd name="connsiteY6708" fmla="*/ 91203 h 8887549"/>
                <a:gd name="connsiteX6709" fmla="*/ 1619914 w 6782340"/>
                <a:gd name="connsiteY6709" fmla="*/ 81680 h 8887549"/>
                <a:gd name="connsiteX6710" fmla="*/ 3230140 w 6782340"/>
                <a:gd name="connsiteY6710" fmla="*/ 81679 h 8887549"/>
                <a:gd name="connsiteX6711" fmla="*/ 3239665 w 6782340"/>
                <a:gd name="connsiteY6711" fmla="*/ 91203 h 8887549"/>
                <a:gd name="connsiteX6712" fmla="*/ 3230140 w 6782340"/>
                <a:gd name="connsiteY6712" fmla="*/ 100726 h 8887549"/>
                <a:gd name="connsiteX6713" fmla="*/ 3220615 w 6782340"/>
                <a:gd name="connsiteY6713" fmla="*/ 91203 h 8887549"/>
                <a:gd name="connsiteX6714" fmla="*/ 3230140 w 6782340"/>
                <a:gd name="connsiteY6714" fmla="*/ 81679 h 8887549"/>
                <a:gd name="connsiteX6715" fmla="*/ 2908151 w 6782340"/>
                <a:gd name="connsiteY6715" fmla="*/ 81679 h 8887549"/>
                <a:gd name="connsiteX6716" fmla="*/ 2917677 w 6782340"/>
                <a:gd name="connsiteY6716" fmla="*/ 91203 h 8887549"/>
                <a:gd name="connsiteX6717" fmla="*/ 2908151 w 6782340"/>
                <a:gd name="connsiteY6717" fmla="*/ 100726 h 8887549"/>
                <a:gd name="connsiteX6718" fmla="*/ 2898626 w 6782340"/>
                <a:gd name="connsiteY6718" fmla="*/ 91203 h 8887549"/>
                <a:gd name="connsiteX6719" fmla="*/ 2908151 w 6782340"/>
                <a:gd name="connsiteY6719" fmla="*/ 81679 h 8887549"/>
                <a:gd name="connsiteX6720" fmla="*/ 4196323 w 6782340"/>
                <a:gd name="connsiteY6720" fmla="*/ 81679 h 8887549"/>
                <a:gd name="connsiteX6721" fmla="*/ 4205848 w 6782340"/>
                <a:gd name="connsiteY6721" fmla="*/ 91203 h 8887549"/>
                <a:gd name="connsiteX6722" fmla="*/ 4196323 w 6782340"/>
                <a:gd name="connsiteY6722" fmla="*/ 100726 h 8887549"/>
                <a:gd name="connsiteX6723" fmla="*/ 4186798 w 6782340"/>
                <a:gd name="connsiteY6723" fmla="*/ 91203 h 8887549"/>
                <a:gd name="connsiteX6724" fmla="*/ 4196323 w 6782340"/>
                <a:gd name="connsiteY6724" fmla="*/ 81679 h 8887549"/>
                <a:gd name="connsiteX6725" fmla="*/ 3874261 w 6782340"/>
                <a:gd name="connsiteY6725" fmla="*/ 81679 h 8887549"/>
                <a:gd name="connsiteX6726" fmla="*/ 3883786 w 6782340"/>
                <a:gd name="connsiteY6726" fmla="*/ 91203 h 8887549"/>
                <a:gd name="connsiteX6727" fmla="*/ 3874261 w 6782340"/>
                <a:gd name="connsiteY6727" fmla="*/ 100726 h 8887549"/>
                <a:gd name="connsiteX6728" fmla="*/ 3864736 w 6782340"/>
                <a:gd name="connsiteY6728" fmla="*/ 91203 h 8887549"/>
                <a:gd name="connsiteX6729" fmla="*/ 3874261 w 6782340"/>
                <a:gd name="connsiteY6729" fmla="*/ 81679 h 8887549"/>
                <a:gd name="connsiteX6730" fmla="*/ 3552200 w 6782340"/>
                <a:gd name="connsiteY6730" fmla="*/ 81679 h 8887549"/>
                <a:gd name="connsiteX6731" fmla="*/ 3561725 w 6782340"/>
                <a:gd name="connsiteY6731" fmla="*/ 91203 h 8887549"/>
                <a:gd name="connsiteX6732" fmla="*/ 3552200 w 6782340"/>
                <a:gd name="connsiteY6732" fmla="*/ 100726 h 8887549"/>
                <a:gd name="connsiteX6733" fmla="*/ 3542675 w 6782340"/>
                <a:gd name="connsiteY6733" fmla="*/ 91203 h 8887549"/>
                <a:gd name="connsiteX6734" fmla="*/ 3552200 w 6782340"/>
                <a:gd name="connsiteY6734" fmla="*/ 81679 h 8887549"/>
                <a:gd name="connsiteX6735" fmla="*/ 4518385 w 6782340"/>
                <a:gd name="connsiteY6735" fmla="*/ 81678 h 8887549"/>
                <a:gd name="connsiteX6736" fmla="*/ 4527910 w 6782340"/>
                <a:gd name="connsiteY6736" fmla="*/ 91202 h 8887549"/>
                <a:gd name="connsiteX6737" fmla="*/ 4518385 w 6782340"/>
                <a:gd name="connsiteY6737" fmla="*/ 100726 h 8887549"/>
                <a:gd name="connsiteX6738" fmla="*/ 4508860 w 6782340"/>
                <a:gd name="connsiteY6738" fmla="*/ 91202 h 8887549"/>
                <a:gd name="connsiteX6739" fmla="*/ 4518385 w 6782340"/>
                <a:gd name="connsiteY6739" fmla="*/ 81678 h 8887549"/>
                <a:gd name="connsiteX6740" fmla="*/ 5484569 w 6782340"/>
                <a:gd name="connsiteY6740" fmla="*/ 81678 h 8887549"/>
                <a:gd name="connsiteX6741" fmla="*/ 5494094 w 6782340"/>
                <a:gd name="connsiteY6741" fmla="*/ 91202 h 8887549"/>
                <a:gd name="connsiteX6742" fmla="*/ 5484569 w 6782340"/>
                <a:gd name="connsiteY6742" fmla="*/ 100725 h 8887549"/>
                <a:gd name="connsiteX6743" fmla="*/ 5475044 w 6782340"/>
                <a:gd name="connsiteY6743" fmla="*/ 91202 h 8887549"/>
                <a:gd name="connsiteX6744" fmla="*/ 5484569 w 6782340"/>
                <a:gd name="connsiteY6744" fmla="*/ 81678 h 8887549"/>
                <a:gd name="connsiteX6745" fmla="*/ 5162507 w 6782340"/>
                <a:gd name="connsiteY6745" fmla="*/ 81678 h 8887549"/>
                <a:gd name="connsiteX6746" fmla="*/ 5172032 w 6782340"/>
                <a:gd name="connsiteY6746" fmla="*/ 91202 h 8887549"/>
                <a:gd name="connsiteX6747" fmla="*/ 5162507 w 6782340"/>
                <a:gd name="connsiteY6747" fmla="*/ 100725 h 8887549"/>
                <a:gd name="connsiteX6748" fmla="*/ 5152982 w 6782340"/>
                <a:gd name="connsiteY6748" fmla="*/ 91202 h 8887549"/>
                <a:gd name="connsiteX6749" fmla="*/ 5162507 w 6782340"/>
                <a:gd name="connsiteY6749" fmla="*/ 81678 h 8887549"/>
                <a:gd name="connsiteX6750" fmla="*/ 4840446 w 6782340"/>
                <a:gd name="connsiteY6750" fmla="*/ 81678 h 8887549"/>
                <a:gd name="connsiteX6751" fmla="*/ 4849971 w 6782340"/>
                <a:gd name="connsiteY6751" fmla="*/ 91202 h 8887549"/>
                <a:gd name="connsiteX6752" fmla="*/ 4840446 w 6782340"/>
                <a:gd name="connsiteY6752" fmla="*/ 100725 h 8887549"/>
                <a:gd name="connsiteX6753" fmla="*/ 4830921 w 6782340"/>
                <a:gd name="connsiteY6753" fmla="*/ 91202 h 8887549"/>
                <a:gd name="connsiteX6754" fmla="*/ 4840446 w 6782340"/>
                <a:gd name="connsiteY6754" fmla="*/ 81678 h 8887549"/>
                <a:gd name="connsiteX6755" fmla="*/ 6128692 w 6782340"/>
                <a:gd name="connsiteY6755" fmla="*/ 81678 h 8887549"/>
                <a:gd name="connsiteX6756" fmla="*/ 6138217 w 6782340"/>
                <a:gd name="connsiteY6756" fmla="*/ 91202 h 8887549"/>
                <a:gd name="connsiteX6757" fmla="*/ 6128692 w 6782340"/>
                <a:gd name="connsiteY6757" fmla="*/ 100725 h 8887549"/>
                <a:gd name="connsiteX6758" fmla="*/ 6119167 w 6782340"/>
                <a:gd name="connsiteY6758" fmla="*/ 91202 h 8887549"/>
                <a:gd name="connsiteX6759" fmla="*/ 6128692 w 6782340"/>
                <a:gd name="connsiteY6759" fmla="*/ 81678 h 8887549"/>
                <a:gd name="connsiteX6760" fmla="*/ 5806630 w 6782340"/>
                <a:gd name="connsiteY6760" fmla="*/ 81678 h 8887549"/>
                <a:gd name="connsiteX6761" fmla="*/ 5816155 w 6782340"/>
                <a:gd name="connsiteY6761" fmla="*/ 91202 h 8887549"/>
                <a:gd name="connsiteX6762" fmla="*/ 5806630 w 6782340"/>
                <a:gd name="connsiteY6762" fmla="*/ 100725 h 8887549"/>
                <a:gd name="connsiteX6763" fmla="*/ 5797105 w 6782340"/>
                <a:gd name="connsiteY6763" fmla="*/ 91202 h 8887549"/>
                <a:gd name="connsiteX6764" fmla="*/ 5806630 w 6782340"/>
                <a:gd name="connsiteY6764" fmla="*/ 81678 h 8887549"/>
                <a:gd name="connsiteX6765" fmla="*/ 6772815 w 6782340"/>
                <a:gd name="connsiteY6765" fmla="*/ 81678 h 8887549"/>
                <a:gd name="connsiteX6766" fmla="*/ 6782340 w 6782340"/>
                <a:gd name="connsiteY6766" fmla="*/ 91202 h 8887549"/>
                <a:gd name="connsiteX6767" fmla="*/ 6772815 w 6782340"/>
                <a:gd name="connsiteY6767" fmla="*/ 100725 h 8887549"/>
                <a:gd name="connsiteX6768" fmla="*/ 6763290 w 6782340"/>
                <a:gd name="connsiteY6768" fmla="*/ 91202 h 8887549"/>
                <a:gd name="connsiteX6769" fmla="*/ 6772815 w 6782340"/>
                <a:gd name="connsiteY6769" fmla="*/ 81678 h 8887549"/>
                <a:gd name="connsiteX6770" fmla="*/ 6450754 w 6782340"/>
                <a:gd name="connsiteY6770" fmla="*/ 81678 h 8887549"/>
                <a:gd name="connsiteX6771" fmla="*/ 6460279 w 6782340"/>
                <a:gd name="connsiteY6771" fmla="*/ 91202 h 8887549"/>
                <a:gd name="connsiteX6772" fmla="*/ 6450754 w 6782340"/>
                <a:gd name="connsiteY6772" fmla="*/ 100725 h 8887549"/>
                <a:gd name="connsiteX6773" fmla="*/ 6441229 w 6782340"/>
                <a:gd name="connsiteY6773" fmla="*/ 91202 h 8887549"/>
                <a:gd name="connsiteX6774" fmla="*/ 6450754 w 6782340"/>
                <a:gd name="connsiteY6774" fmla="*/ 81678 h 8887549"/>
                <a:gd name="connsiteX6775" fmla="*/ 492738 w 6782340"/>
                <a:gd name="connsiteY6775" fmla="*/ 7 h 8887549"/>
                <a:gd name="connsiteX6776" fmla="*/ 502262 w 6782340"/>
                <a:gd name="connsiteY6776" fmla="*/ 9530 h 8887549"/>
                <a:gd name="connsiteX6777" fmla="*/ 492738 w 6782340"/>
                <a:gd name="connsiteY6777" fmla="*/ 19056 h 8887549"/>
                <a:gd name="connsiteX6778" fmla="*/ 483212 w 6782340"/>
                <a:gd name="connsiteY6778" fmla="*/ 9530 h 8887549"/>
                <a:gd name="connsiteX6779" fmla="*/ 492738 w 6782340"/>
                <a:gd name="connsiteY6779" fmla="*/ 7 h 8887549"/>
                <a:gd name="connsiteX6780" fmla="*/ 170679 w 6782340"/>
                <a:gd name="connsiteY6780" fmla="*/ 7 h 8887549"/>
                <a:gd name="connsiteX6781" fmla="*/ 180204 w 6782340"/>
                <a:gd name="connsiteY6781" fmla="*/ 9530 h 8887549"/>
                <a:gd name="connsiteX6782" fmla="*/ 170679 w 6782340"/>
                <a:gd name="connsiteY6782" fmla="*/ 19057 h 8887549"/>
                <a:gd name="connsiteX6783" fmla="*/ 161156 w 6782340"/>
                <a:gd name="connsiteY6783" fmla="*/ 9530 h 8887549"/>
                <a:gd name="connsiteX6784" fmla="*/ 170679 w 6782340"/>
                <a:gd name="connsiteY6784" fmla="*/ 7 h 8887549"/>
                <a:gd name="connsiteX6785" fmla="*/ 5323538 w 6782340"/>
                <a:gd name="connsiteY6785" fmla="*/ 5 h 8887549"/>
                <a:gd name="connsiteX6786" fmla="*/ 5333063 w 6782340"/>
                <a:gd name="connsiteY6786" fmla="*/ 9530 h 8887549"/>
                <a:gd name="connsiteX6787" fmla="*/ 5323538 w 6782340"/>
                <a:gd name="connsiteY6787" fmla="*/ 19055 h 8887549"/>
                <a:gd name="connsiteX6788" fmla="*/ 5314013 w 6782340"/>
                <a:gd name="connsiteY6788" fmla="*/ 9530 h 8887549"/>
                <a:gd name="connsiteX6789" fmla="*/ 5323538 w 6782340"/>
                <a:gd name="connsiteY6789" fmla="*/ 5 h 8887549"/>
                <a:gd name="connsiteX6790" fmla="*/ 5001476 w 6782340"/>
                <a:gd name="connsiteY6790" fmla="*/ 5 h 8887549"/>
                <a:gd name="connsiteX6791" fmla="*/ 5011001 w 6782340"/>
                <a:gd name="connsiteY6791" fmla="*/ 9530 h 8887549"/>
                <a:gd name="connsiteX6792" fmla="*/ 5001476 w 6782340"/>
                <a:gd name="connsiteY6792" fmla="*/ 19055 h 8887549"/>
                <a:gd name="connsiteX6793" fmla="*/ 4991951 w 6782340"/>
                <a:gd name="connsiteY6793" fmla="*/ 9530 h 8887549"/>
                <a:gd name="connsiteX6794" fmla="*/ 5001476 w 6782340"/>
                <a:gd name="connsiteY6794" fmla="*/ 5 h 8887549"/>
                <a:gd name="connsiteX6795" fmla="*/ 4679415 w 6782340"/>
                <a:gd name="connsiteY6795" fmla="*/ 5 h 8887549"/>
                <a:gd name="connsiteX6796" fmla="*/ 4688940 w 6782340"/>
                <a:gd name="connsiteY6796" fmla="*/ 9530 h 8887549"/>
                <a:gd name="connsiteX6797" fmla="*/ 4679415 w 6782340"/>
                <a:gd name="connsiteY6797" fmla="*/ 19055 h 8887549"/>
                <a:gd name="connsiteX6798" fmla="*/ 4669890 w 6782340"/>
                <a:gd name="connsiteY6798" fmla="*/ 9530 h 8887549"/>
                <a:gd name="connsiteX6799" fmla="*/ 4679415 w 6782340"/>
                <a:gd name="connsiteY6799" fmla="*/ 5 h 8887549"/>
                <a:gd name="connsiteX6800" fmla="*/ 4357353 w 6782340"/>
                <a:gd name="connsiteY6800" fmla="*/ 5 h 8887549"/>
                <a:gd name="connsiteX6801" fmla="*/ 4366878 w 6782340"/>
                <a:gd name="connsiteY6801" fmla="*/ 9530 h 8887549"/>
                <a:gd name="connsiteX6802" fmla="*/ 4357353 w 6782340"/>
                <a:gd name="connsiteY6802" fmla="*/ 19055 h 8887549"/>
                <a:gd name="connsiteX6803" fmla="*/ 4347828 w 6782340"/>
                <a:gd name="connsiteY6803" fmla="*/ 9530 h 8887549"/>
                <a:gd name="connsiteX6804" fmla="*/ 4357353 w 6782340"/>
                <a:gd name="connsiteY6804" fmla="*/ 5 h 8887549"/>
                <a:gd name="connsiteX6805" fmla="*/ 4035292 w 6782340"/>
                <a:gd name="connsiteY6805" fmla="*/ 5 h 8887549"/>
                <a:gd name="connsiteX6806" fmla="*/ 4044817 w 6782340"/>
                <a:gd name="connsiteY6806" fmla="*/ 9530 h 8887549"/>
                <a:gd name="connsiteX6807" fmla="*/ 4035292 w 6782340"/>
                <a:gd name="connsiteY6807" fmla="*/ 19055 h 8887549"/>
                <a:gd name="connsiteX6808" fmla="*/ 4025767 w 6782340"/>
                <a:gd name="connsiteY6808" fmla="*/ 9530 h 8887549"/>
                <a:gd name="connsiteX6809" fmla="*/ 4035292 w 6782340"/>
                <a:gd name="connsiteY6809" fmla="*/ 5 h 8887549"/>
                <a:gd name="connsiteX6810" fmla="*/ 3713231 w 6782340"/>
                <a:gd name="connsiteY6810" fmla="*/ 5 h 8887549"/>
                <a:gd name="connsiteX6811" fmla="*/ 3722756 w 6782340"/>
                <a:gd name="connsiteY6811" fmla="*/ 9530 h 8887549"/>
                <a:gd name="connsiteX6812" fmla="*/ 3713231 w 6782340"/>
                <a:gd name="connsiteY6812" fmla="*/ 19055 h 8887549"/>
                <a:gd name="connsiteX6813" fmla="*/ 3703706 w 6782340"/>
                <a:gd name="connsiteY6813" fmla="*/ 9530 h 8887549"/>
                <a:gd name="connsiteX6814" fmla="*/ 3713231 w 6782340"/>
                <a:gd name="connsiteY6814" fmla="*/ 5 h 8887549"/>
                <a:gd name="connsiteX6815" fmla="*/ 3391198 w 6782340"/>
                <a:gd name="connsiteY6815" fmla="*/ 5 h 8887549"/>
                <a:gd name="connsiteX6816" fmla="*/ 3400724 w 6782340"/>
                <a:gd name="connsiteY6816" fmla="*/ 9530 h 8887549"/>
                <a:gd name="connsiteX6817" fmla="*/ 3391198 w 6782340"/>
                <a:gd name="connsiteY6817" fmla="*/ 19055 h 8887549"/>
                <a:gd name="connsiteX6818" fmla="*/ 3381825 w 6782340"/>
                <a:gd name="connsiteY6818" fmla="*/ 9530 h 8887549"/>
                <a:gd name="connsiteX6819" fmla="*/ 3391198 w 6782340"/>
                <a:gd name="connsiteY6819" fmla="*/ 5 h 8887549"/>
                <a:gd name="connsiteX6820" fmla="*/ 3069176 w 6782340"/>
                <a:gd name="connsiteY6820" fmla="*/ 5 h 8887549"/>
                <a:gd name="connsiteX6821" fmla="*/ 3078693 w 6782340"/>
                <a:gd name="connsiteY6821" fmla="*/ 9530 h 8887549"/>
                <a:gd name="connsiteX6822" fmla="*/ 3069176 w 6782340"/>
                <a:gd name="connsiteY6822" fmla="*/ 19055 h 8887549"/>
                <a:gd name="connsiteX6823" fmla="*/ 3059652 w 6782340"/>
                <a:gd name="connsiteY6823" fmla="*/ 9530 h 8887549"/>
                <a:gd name="connsiteX6824" fmla="*/ 3069176 w 6782340"/>
                <a:gd name="connsiteY6824" fmla="*/ 5 h 8887549"/>
                <a:gd name="connsiteX6825" fmla="*/ 2747178 w 6782340"/>
                <a:gd name="connsiteY6825" fmla="*/ 5 h 8887549"/>
                <a:gd name="connsiteX6826" fmla="*/ 2756700 w 6782340"/>
                <a:gd name="connsiteY6826" fmla="*/ 9530 h 8887549"/>
                <a:gd name="connsiteX6827" fmla="*/ 2747178 w 6782340"/>
                <a:gd name="connsiteY6827" fmla="*/ 19055 h 8887549"/>
                <a:gd name="connsiteX6828" fmla="*/ 2737645 w 6782340"/>
                <a:gd name="connsiteY6828" fmla="*/ 9530 h 8887549"/>
                <a:gd name="connsiteX6829" fmla="*/ 2747178 w 6782340"/>
                <a:gd name="connsiteY6829" fmla="*/ 5 h 8887549"/>
                <a:gd name="connsiteX6830" fmla="*/ 2425078 w 6782340"/>
                <a:gd name="connsiteY6830" fmla="*/ 5 h 8887549"/>
                <a:gd name="connsiteX6831" fmla="*/ 2434601 w 6782340"/>
                <a:gd name="connsiteY6831" fmla="*/ 9530 h 8887549"/>
                <a:gd name="connsiteX6832" fmla="*/ 2425078 w 6782340"/>
                <a:gd name="connsiteY6832" fmla="*/ 19056 h 8887549"/>
                <a:gd name="connsiteX6833" fmla="*/ 2415559 w 6782340"/>
                <a:gd name="connsiteY6833" fmla="*/ 9530 h 8887549"/>
                <a:gd name="connsiteX6834" fmla="*/ 2425078 w 6782340"/>
                <a:gd name="connsiteY6834" fmla="*/ 5 h 8887549"/>
                <a:gd name="connsiteX6835" fmla="*/ 2103045 w 6782340"/>
                <a:gd name="connsiteY6835" fmla="*/ 5 h 8887549"/>
                <a:gd name="connsiteX6836" fmla="*/ 2112553 w 6782340"/>
                <a:gd name="connsiteY6836" fmla="*/ 9530 h 8887549"/>
                <a:gd name="connsiteX6837" fmla="*/ 2103045 w 6782340"/>
                <a:gd name="connsiteY6837" fmla="*/ 19056 h 8887549"/>
                <a:gd name="connsiteX6838" fmla="*/ 2093505 w 6782340"/>
                <a:gd name="connsiteY6838" fmla="*/ 9530 h 8887549"/>
                <a:gd name="connsiteX6839" fmla="*/ 2103045 w 6782340"/>
                <a:gd name="connsiteY6839" fmla="*/ 5 h 8887549"/>
                <a:gd name="connsiteX6840" fmla="*/ 1780997 w 6782340"/>
                <a:gd name="connsiteY6840" fmla="*/ 5 h 8887549"/>
                <a:gd name="connsiteX6841" fmla="*/ 1790519 w 6782340"/>
                <a:gd name="connsiteY6841" fmla="*/ 9530 h 8887549"/>
                <a:gd name="connsiteX6842" fmla="*/ 1780997 w 6782340"/>
                <a:gd name="connsiteY6842" fmla="*/ 19056 h 8887549"/>
                <a:gd name="connsiteX6843" fmla="*/ 1771459 w 6782340"/>
                <a:gd name="connsiteY6843" fmla="*/ 9530 h 8887549"/>
                <a:gd name="connsiteX6844" fmla="*/ 1780997 w 6782340"/>
                <a:gd name="connsiteY6844" fmla="*/ 5 h 8887549"/>
                <a:gd name="connsiteX6845" fmla="*/ 1458959 w 6782340"/>
                <a:gd name="connsiteY6845" fmla="*/ 5 h 8887549"/>
                <a:gd name="connsiteX6846" fmla="*/ 1468484 w 6782340"/>
                <a:gd name="connsiteY6846" fmla="*/ 9530 h 8887549"/>
                <a:gd name="connsiteX6847" fmla="*/ 1458959 w 6782340"/>
                <a:gd name="connsiteY6847" fmla="*/ 19056 h 8887549"/>
                <a:gd name="connsiteX6848" fmla="*/ 1449434 w 6782340"/>
                <a:gd name="connsiteY6848" fmla="*/ 9530 h 8887549"/>
                <a:gd name="connsiteX6849" fmla="*/ 1458959 w 6782340"/>
                <a:gd name="connsiteY6849" fmla="*/ 5 h 8887549"/>
                <a:gd name="connsiteX6850" fmla="*/ 1136890 w 6782340"/>
                <a:gd name="connsiteY6850" fmla="*/ 5 h 8887549"/>
                <a:gd name="connsiteX6851" fmla="*/ 1146417 w 6782340"/>
                <a:gd name="connsiteY6851" fmla="*/ 9530 h 8887549"/>
                <a:gd name="connsiteX6852" fmla="*/ 1136890 w 6782340"/>
                <a:gd name="connsiteY6852" fmla="*/ 19056 h 8887549"/>
                <a:gd name="connsiteX6853" fmla="*/ 1127364 w 6782340"/>
                <a:gd name="connsiteY6853" fmla="*/ 9530 h 8887549"/>
                <a:gd name="connsiteX6854" fmla="*/ 1136890 w 6782340"/>
                <a:gd name="connsiteY6854" fmla="*/ 5 h 8887549"/>
                <a:gd name="connsiteX6855" fmla="*/ 814814 w 6782340"/>
                <a:gd name="connsiteY6855" fmla="*/ 5 h 8887549"/>
                <a:gd name="connsiteX6856" fmla="*/ 824336 w 6782340"/>
                <a:gd name="connsiteY6856" fmla="*/ 9530 h 8887549"/>
                <a:gd name="connsiteX6857" fmla="*/ 814814 w 6782340"/>
                <a:gd name="connsiteY6857" fmla="*/ 19056 h 8887549"/>
                <a:gd name="connsiteX6858" fmla="*/ 805299 w 6782340"/>
                <a:gd name="connsiteY6858" fmla="*/ 9530 h 8887549"/>
                <a:gd name="connsiteX6859" fmla="*/ 814814 w 6782340"/>
                <a:gd name="connsiteY6859" fmla="*/ 5 h 8887549"/>
                <a:gd name="connsiteX6860" fmla="*/ 6611784 w 6782340"/>
                <a:gd name="connsiteY6860" fmla="*/ 0 h 8887549"/>
                <a:gd name="connsiteX6861" fmla="*/ 6621309 w 6782340"/>
                <a:gd name="connsiteY6861" fmla="*/ 9528 h 8887549"/>
                <a:gd name="connsiteX6862" fmla="*/ 6611784 w 6782340"/>
                <a:gd name="connsiteY6862" fmla="*/ 19055 h 8887549"/>
                <a:gd name="connsiteX6863" fmla="*/ 6602259 w 6782340"/>
                <a:gd name="connsiteY6863" fmla="*/ 9528 h 8887549"/>
                <a:gd name="connsiteX6864" fmla="*/ 6611784 w 6782340"/>
                <a:gd name="connsiteY6864" fmla="*/ 0 h 8887549"/>
                <a:gd name="connsiteX6865" fmla="*/ 6289722 w 6782340"/>
                <a:gd name="connsiteY6865" fmla="*/ 0 h 8887549"/>
                <a:gd name="connsiteX6866" fmla="*/ 6299247 w 6782340"/>
                <a:gd name="connsiteY6866" fmla="*/ 9528 h 8887549"/>
                <a:gd name="connsiteX6867" fmla="*/ 6289722 w 6782340"/>
                <a:gd name="connsiteY6867" fmla="*/ 19055 h 8887549"/>
                <a:gd name="connsiteX6868" fmla="*/ 6280197 w 6782340"/>
                <a:gd name="connsiteY6868" fmla="*/ 9528 h 8887549"/>
                <a:gd name="connsiteX6869" fmla="*/ 6289722 w 6782340"/>
                <a:gd name="connsiteY6869" fmla="*/ 0 h 8887549"/>
                <a:gd name="connsiteX6870" fmla="*/ 5967661 w 6782340"/>
                <a:gd name="connsiteY6870" fmla="*/ 0 h 8887549"/>
                <a:gd name="connsiteX6871" fmla="*/ 5977186 w 6782340"/>
                <a:gd name="connsiteY6871" fmla="*/ 9528 h 8887549"/>
                <a:gd name="connsiteX6872" fmla="*/ 5967661 w 6782340"/>
                <a:gd name="connsiteY6872" fmla="*/ 19055 h 8887549"/>
                <a:gd name="connsiteX6873" fmla="*/ 5958136 w 6782340"/>
                <a:gd name="connsiteY6873" fmla="*/ 9528 h 8887549"/>
                <a:gd name="connsiteX6874" fmla="*/ 5967661 w 6782340"/>
                <a:gd name="connsiteY6874" fmla="*/ 0 h 8887549"/>
                <a:gd name="connsiteX6875" fmla="*/ 5645600 w 6782340"/>
                <a:gd name="connsiteY6875" fmla="*/ 0 h 8887549"/>
                <a:gd name="connsiteX6876" fmla="*/ 5655125 w 6782340"/>
                <a:gd name="connsiteY6876" fmla="*/ 9530 h 8887549"/>
                <a:gd name="connsiteX6877" fmla="*/ 5645600 w 6782340"/>
                <a:gd name="connsiteY6877" fmla="*/ 19055 h 8887549"/>
                <a:gd name="connsiteX6878" fmla="*/ 5636075 w 6782340"/>
                <a:gd name="connsiteY6878" fmla="*/ 9530 h 8887549"/>
                <a:gd name="connsiteX6879" fmla="*/ 5645600 w 6782340"/>
                <a:gd name="connsiteY6879" fmla="*/ 0 h 8887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  <a:cxn ang="0">
                  <a:pos x="connsiteX3029" y="connsiteY3029"/>
                </a:cxn>
                <a:cxn ang="0">
                  <a:pos x="connsiteX3030" y="connsiteY3030"/>
                </a:cxn>
                <a:cxn ang="0">
                  <a:pos x="connsiteX3031" y="connsiteY3031"/>
                </a:cxn>
                <a:cxn ang="0">
                  <a:pos x="connsiteX3032" y="connsiteY3032"/>
                </a:cxn>
                <a:cxn ang="0">
                  <a:pos x="connsiteX3033" y="connsiteY3033"/>
                </a:cxn>
                <a:cxn ang="0">
                  <a:pos x="connsiteX3034" y="connsiteY3034"/>
                </a:cxn>
                <a:cxn ang="0">
                  <a:pos x="connsiteX3035" y="connsiteY3035"/>
                </a:cxn>
                <a:cxn ang="0">
                  <a:pos x="connsiteX3036" y="connsiteY3036"/>
                </a:cxn>
                <a:cxn ang="0">
                  <a:pos x="connsiteX3037" y="connsiteY3037"/>
                </a:cxn>
                <a:cxn ang="0">
                  <a:pos x="connsiteX3038" y="connsiteY3038"/>
                </a:cxn>
                <a:cxn ang="0">
                  <a:pos x="connsiteX3039" y="connsiteY3039"/>
                </a:cxn>
                <a:cxn ang="0">
                  <a:pos x="connsiteX3040" y="connsiteY3040"/>
                </a:cxn>
                <a:cxn ang="0">
                  <a:pos x="connsiteX3041" y="connsiteY3041"/>
                </a:cxn>
                <a:cxn ang="0">
                  <a:pos x="connsiteX3042" y="connsiteY3042"/>
                </a:cxn>
                <a:cxn ang="0">
                  <a:pos x="connsiteX3043" y="connsiteY3043"/>
                </a:cxn>
                <a:cxn ang="0">
                  <a:pos x="connsiteX3044" y="connsiteY3044"/>
                </a:cxn>
                <a:cxn ang="0">
                  <a:pos x="connsiteX3045" y="connsiteY3045"/>
                </a:cxn>
                <a:cxn ang="0">
                  <a:pos x="connsiteX3046" y="connsiteY3046"/>
                </a:cxn>
                <a:cxn ang="0">
                  <a:pos x="connsiteX3047" y="connsiteY3047"/>
                </a:cxn>
                <a:cxn ang="0">
                  <a:pos x="connsiteX3048" y="connsiteY3048"/>
                </a:cxn>
                <a:cxn ang="0">
                  <a:pos x="connsiteX3049" y="connsiteY3049"/>
                </a:cxn>
                <a:cxn ang="0">
                  <a:pos x="connsiteX3050" y="connsiteY3050"/>
                </a:cxn>
                <a:cxn ang="0">
                  <a:pos x="connsiteX3051" y="connsiteY3051"/>
                </a:cxn>
                <a:cxn ang="0">
                  <a:pos x="connsiteX3052" y="connsiteY3052"/>
                </a:cxn>
                <a:cxn ang="0">
                  <a:pos x="connsiteX3053" y="connsiteY3053"/>
                </a:cxn>
                <a:cxn ang="0">
                  <a:pos x="connsiteX3054" y="connsiteY3054"/>
                </a:cxn>
                <a:cxn ang="0">
                  <a:pos x="connsiteX3055" y="connsiteY3055"/>
                </a:cxn>
                <a:cxn ang="0">
                  <a:pos x="connsiteX3056" y="connsiteY3056"/>
                </a:cxn>
                <a:cxn ang="0">
                  <a:pos x="connsiteX3057" y="connsiteY3057"/>
                </a:cxn>
                <a:cxn ang="0">
                  <a:pos x="connsiteX3058" y="connsiteY3058"/>
                </a:cxn>
                <a:cxn ang="0">
                  <a:pos x="connsiteX3059" y="connsiteY3059"/>
                </a:cxn>
                <a:cxn ang="0">
                  <a:pos x="connsiteX3060" y="connsiteY3060"/>
                </a:cxn>
                <a:cxn ang="0">
                  <a:pos x="connsiteX3061" y="connsiteY3061"/>
                </a:cxn>
                <a:cxn ang="0">
                  <a:pos x="connsiteX3062" y="connsiteY3062"/>
                </a:cxn>
                <a:cxn ang="0">
                  <a:pos x="connsiteX3063" y="connsiteY3063"/>
                </a:cxn>
                <a:cxn ang="0">
                  <a:pos x="connsiteX3064" y="connsiteY3064"/>
                </a:cxn>
                <a:cxn ang="0">
                  <a:pos x="connsiteX3065" y="connsiteY3065"/>
                </a:cxn>
                <a:cxn ang="0">
                  <a:pos x="connsiteX3066" y="connsiteY3066"/>
                </a:cxn>
                <a:cxn ang="0">
                  <a:pos x="connsiteX3067" y="connsiteY3067"/>
                </a:cxn>
                <a:cxn ang="0">
                  <a:pos x="connsiteX3068" y="connsiteY3068"/>
                </a:cxn>
                <a:cxn ang="0">
                  <a:pos x="connsiteX3069" y="connsiteY3069"/>
                </a:cxn>
                <a:cxn ang="0">
                  <a:pos x="connsiteX3070" y="connsiteY3070"/>
                </a:cxn>
                <a:cxn ang="0">
                  <a:pos x="connsiteX3071" y="connsiteY3071"/>
                </a:cxn>
                <a:cxn ang="0">
                  <a:pos x="connsiteX3072" y="connsiteY3072"/>
                </a:cxn>
                <a:cxn ang="0">
                  <a:pos x="connsiteX3073" y="connsiteY3073"/>
                </a:cxn>
                <a:cxn ang="0">
                  <a:pos x="connsiteX3074" y="connsiteY3074"/>
                </a:cxn>
                <a:cxn ang="0">
                  <a:pos x="connsiteX3075" y="connsiteY3075"/>
                </a:cxn>
                <a:cxn ang="0">
                  <a:pos x="connsiteX3076" y="connsiteY3076"/>
                </a:cxn>
                <a:cxn ang="0">
                  <a:pos x="connsiteX3077" y="connsiteY3077"/>
                </a:cxn>
                <a:cxn ang="0">
                  <a:pos x="connsiteX3078" y="connsiteY3078"/>
                </a:cxn>
                <a:cxn ang="0">
                  <a:pos x="connsiteX3079" y="connsiteY3079"/>
                </a:cxn>
                <a:cxn ang="0">
                  <a:pos x="connsiteX3080" y="connsiteY3080"/>
                </a:cxn>
                <a:cxn ang="0">
                  <a:pos x="connsiteX3081" y="connsiteY3081"/>
                </a:cxn>
                <a:cxn ang="0">
                  <a:pos x="connsiteX3082" y="connsiteY3082"/>
                </a:cxn>
                <a:cxn ang="0">
                  <a:pos x="connsiteX3083" y="connsiteY3083"/>
                </a:cxn>
                <a:cxn ang="0">
                  <a:pos x="connsiteX3084" y="connsiteY3084"/>
                </a:cxn>
                <a:cxn ang="0">
                  <a:pos x="connsiteX3085" y="connsiteY3085"/>
                </a:cxn>
                <a:cxn ang="0">
                  <a:pos x="connsiteX3086" y="connsiteY3086"/>
                </a:cxn>
                <a:cxn ang="0">
                  <a:pos x="connsiteX3087" y="connsiteY3087"/>
                </a:cxn>
                <a:cxn ang="0">
                  <a:pos x="connsiteX3088" y="connsiteY3088"/>
                </a:cxn>
                <a:cxn ang="0">
                  <a:pos x="connsiteX3089" y="connsiteY3089"/>
                </a:cxn>
                <a:cxn ang="0">
                  <a:pos x="connsiteX3090" y="connsiteY3090"/>
                </a:cxn>
                <a:cxn ang="0">
                  <a:pos x="connsiteX3091" y="connsiteY3091"/>
                </a:cxn>
                <a:cxn ang="0">
                  <a:pos x="connsiteX3092" y="connsiteY3092"/>
                </a:cxn>
                <a:cxn ang="0">
                  <a:pos x="connsiteX3093" y="connsiteY3093"/>
                </a:cxn>
                <a:cxn ang="0">
                  <a:pos x="connsiteX3094" y="connsiteY3094"/>
                </a:cxn>
                <a:cxn ang="0">
                  <a:pos x="connsiteX3095" y="connsiteY3095"/>
                </a:cxn>
                <a:cxn ang="0">
                  <a:pos x="connsiteX3096" y="connsiteY3096"/>
                </a:cxn>
                <a:cxn ang="0">
                  <a:pos x="connsiteX3097" y="connsiteY3097"/>
                </a:cxn>
                <a:cxn ang="0">
                  <a:pos x="connsiteX3098" y="connsiteY3098"/>
                </a:cxn>
                <a:cxn ang="0">
                  <a:pos x="connsiteX3099" y="connsiteY3099"/>
                </a:cxn>
                <a:cxn ang="0">
                  <a:pos x="connsiteX3100" y="connsiteY3100"/>
                </a:cxn>
                <a:cxn ang="0">
                  <a:pos x="connsiteX3101" y="connsiteY3101"/>
                </a:cxn>
                <a:cxn ang="0">
                  <a:pos x="connsiteX3102" y="connsiteY3102"/>
                </a:cxn>
                <a:cxn ang="0">
                  <a:pos x="connsiteX3103" y="connsiteY3103"/>
                </a:cxn>
                <a:cxn ang="0">
                  <a:pos x="connsiteX3104" y="connsiteY3104"/>
                </a:cxn>
                <a:cxn ang="0">
                  <a:pos x="connsiteX3105" y="connsiteY3105"/>
                </a:cxn>
                <a:cxn ang="0">
                  <a:pos x="connsiteX3106" y="connsiteY3106"/>
                </a:cxn>
                <a:cxn ang="0">
                  <a:pos x="connsiteX3107" y="connsiteY3107"/>
                </a:cxn>
                <a:cxn ang="0">
                  <a:pos x="connsiteX3108" y="connsiteY3108"/>
                </a:cxn>
                <a:cxn ang="0">
                  <a:pos x="connsiteX3109" y="connsiteY3109"/>
                </a:cxn>
                <a:cxn ang="0">
                  <a:pos x="connsiteX3110" y="connsiteY3110"/>
                </a:cxn>
                <a:cxn ang="0">
                  <a:pos x="connsiteX3111" y="connsiteY3111"/>
                </a:cxn>
                <a:cxn ang="0">
                  <a:pos x="connsiteX3112" y="connsiteY3112"/>
                </a:cxn>
                <a:cxn ang="0">
                  <a:pos x="connsiteX3113" y="connsiteY3113"/>
                </a:cxn>
                <a:cxn ang="0">
                  <a:pos x="connsiteX3114" y="connsiteY3114"/>
                </a:cxn>
                <a:cxn ang="0">
                  <a:pos x="connsiteX3115" y="connsiteY3115"/>
                </a:cxn>
                <a:cxn ang="0">
                  <a:pos x="connsiteX3116" y="connsiteY3116"/>
                </a:cxn>
                <a:cxn ang="0">
                  <a:pos x="connsiteX3117" y="connsiteY3117"/>
                </a:cxn>
                <a:cxn ang="0">
                  <a:pos x="connsiteX3118" y="connsiteY3118"/>
                </a:cxn>
                <a:cxn ang="0">
                  <a:pos x="connsiteX3119" y="connsiteY3119"/>
                </a:cxn>
                <a:cxn ang="0">
                  <a:pos x="connsiteX3120" y="connsiteY3120"/>
                </a:cxn>
                <a:cxn ang="0">
                  <a:pos x="connsiteX3121" y="connsiteY3121"/>
                </a:cxn>
                <a:cxn ang="0">
                  <a:pos x="connsiteX3122" y="connsiteY3122"/>
                </a:cxn>
                <a:cxn ang="0">
                  <a:pos x="connsiteX3123" y="connsiteY3123"/>
                </a:cxn>
                <a:cxn ang="0">
                  <a:pos x="connsiteX3124" y="connsiteY3124"/>
                </a:cxn>
                <a:cxn ang="0">
                  <a:pos x="connsiteX3125" y="connsiteY3125"/>
                </a:cxn>
                <a:cxn ang="0">
                  <a:pos x="connsiteX3126" y="connsiteY3126"/>
                </a:cxn>
                <a:cxn ang="0">
                  <a:pos x="connsiteX3127" y="connsiteY3127"/>
                </a:cxn>
                <a:cxn ang="0">
                  <a:pos x="connsiteX3128" y="connsiteY3128"/>
                </a:cxn>
                <a:cxn ang="0">
                  <a:pos x="connsiteX3129" y="connsiteY3129"/>
                </a:cxn>
                <a:cxn ang="0">
                  <a:pos x="connsiteX3130" y="connsiteY3130"/>
                </a:cxn>
                <a:cxn ang="0">
                  <a:pos x="connsiteX3131" y="connsiteY3131"/>
                </a:cxn>
                <a:cxn ang="0">
                  <a:pos x="connsiteX3132" y="connsiteY3132"/>
                </a:cxn>
                <a:cxn ang="0">
                  <a:pos x="connsiteX3133" y="connsiteY3133"/>
                </a:cxn>
                <a:cxn ang="0">
                  <a:pos x="connsiteX3134" y="connsiteY3134"/>
                </a:cxn>
                <a:cxn ang="0">
                  <a:pos x="connsiteX3135" y="connsiteY3135"/>
                </a:cxn>
                <a:cxn ang="0">
                  <a:pos x="connsiteX3136" y="connsiteY3136"/>
                </a:cxn>
                <a:cxn ang="0">
                  <a:pos x="connsiteX3137" y="connsiteY3137"/>
                </a:cxn>
                <a:cxn ang="0">
                  <a:pos x="connsiteX3138" y="connsiteY3138"/>
                </a:cxn>
                <a:cxn ang="0">
                  <a:pos x="connsiteX3139" y="connsiteY3139"/>
                </a:cxn>
                <a:cxn ang="0">
                  <a:pos x="connsiteX3140" y="connsiteY3140"/>
                </a:cxn>
                <a:cxn ang="0">
                  <a:pos x="connsiteX3141" y="connsiteY3141"/>
                </a:cxn>
                <a:cxn ang="0">
                  <a:pos x="connsiteX3142" y="connsiteY3142"/>
                </a:cxn>
                <a:cxn ang="0">
                  <a:pos x="connsiteX3143" y="connsiteY3143"/>
                </a:cxn>
                <a:cxn ang="0">
                  <a:pos x="connsiteX3144" y="connsiteY3144"/>
                </a:cxn>
                <a:cxn ang="0">
                  <a:pos x="connsiteX3145" y="connsiteY3145"/>
                </a:cxn>
                <a:cxn ang="0">
                  <a:pos x="connsiteX3146" y="connsiteY3146"/>
                </a:cxn>
                <a:cxn ang="0">
                  <a:pos x="connsiteX3147" y="connsiteY3147"/>
                </a:cxn>
                <a:cxn ang="0">
                  <a:pos x="connsiteX3148" y="connsiteY3148"/>
                </a:cxn>
                <a:cxn ang="0">
                  <a:pos x="connsiteX3149" y="connsiteY3149"/>
                </a:cxn>
                <a:cxn ang="0">
                  <a:pos x="connsiteX3150" y="connsiteY3150"/>
                </a:cxn>
                <a:cxn ang="0">
                  <a:pos x="connsiteX3151" y="connsiteY3151"/>
                </a:cxn>
                <a:cxn ang="0">
                  <a:pos x="connsiteX3152" y="connsiteY3152"/>
                </a:cxn>
                <a:cxn ang="0">
                  <a:pos x="connsiteX3153" y="connsiteY3153"/>
                </a:cxn>
                <a:cxn ang="0">
                  <a:pos x="connsiteX3154" y="connsiteY3154"/>
                </a:cxn>
                <a:cxn ang="0">
                  <a:pos x="connsiteX3155" y="connsiteY3155"/>
                </a:cxn>
                <a:cxn ang="0">
                  <a:pos x="connsiteX3156" y="connsiteY3156"/>
                </a:cxn>
                <a:cxn ang="0">
                  <a:pos x="connsiteX3157" y="connsiteY3157"/>
                </a:cxn>
                <a:cxn ang="0">
                  <a:pos x="connsiteX3158" y="connsiteY3158"/>
                </a:cxn>
                <a:cxn ang="0">
                  <a:pos x="connsiteX3159" y="connsiteY3159"/>
                </a:cxn>
                <a:cxn ang="0">
                  <a:pos x="connsiteX3160" y="connsiteY3160"/>
                </a:cxn>
                <a:cxn ang="0">
                  <a:pos x="connsiteX3161" y="connsiteY3161"/>
                </a:cxn>
                <a:cxn ang="0">
                  <a:pos x="connsiteX3162" y="connsiteY3162"/>
                </a:cxn>
                <a:cxn ang="0">
                  <a:pos x="connsiteX3163" y="connsiteY3163"/>
                </a:cxn>
                <a:cxn ang="0">
                  <a:pos x="connsiteX3164" y="connsiteY3164"/>
                </a:cxn>
                <a:cxn ang="0">
                  <a:pos x="connsiteX3165" y="connsiteY3165"/>
                </a:cxn>
                <a:cxn ang="0">
                  <a:pos x="connsiteX3166" y="connsiteY3166"/>
                </a:cxn>
                <a:cxn ang="0">
                  <a:pos x="connsiteX3167" y="connsiteY3167"/>
                </a:cxn>
                <a:cxn ang="0">
                  <a:pos x="connsiteX3168" y="connsiteY3168"/>
                </a:cxn>
                <a:cxn ang="0">
                  <a:pos x="connsiteX3169" y="connsiteY3169"/>
                </a:cxn>
                <a:cxn ang="0">
                  <a:pos x="connsiteX3170" y="connsiteY3170"/>
                </a:cxn>
                <a:cxn ang="0">
                  <a:pos x="connsiteX3171" y="connsiteY3171"/>
                </a:cxn>
                <a:cxn ang="0">
                  <a:pos x="connsiteX3172" y="connsiteY3172"/>
                </a:cxn>
                <a:cxn ang="0">
                  <a:pos x="connsiteX3173" y="connsiteY3173"/>
                </a:cxn>
                <a:cxn ang="0">
                  <a:pos x="connsiteX3174" y="connsiteY3174"/>
                </a:cxn>
                <a:cxn ang="0">
                  <a:pos x="connsiteX3175" y="connsiteY3175"/>
                </a:cxn>
                <a:cxn ang="0">
                  <a:pos x="connsiteX3176" y="connsiteY3176"/>
                </a:cxn>
                <a:cxn ang="0">
                  <a:pos x="connsiteX3177" y="connsiteY3177"/>
                </a:cxn>
                <a:cxn ang="0">
                  <a:pos x="connsiteX3178" y="connsiteY3178"/>
                </a:cxn>
                <a:cxn ang="0">
                  <a:pos x="connsiteX3179" y="connsiteY3179"/>
                </a:cxn>
                <a:cxn ang="0">
                  <a:pos x="connsiteX3180" y="connsiteY3180"/>
                </a:cxn>
                <a:cxn ang="0">
                  <a:pos x="connsiteX3181" y="connsiteY3181"/>
                </a:cxn>
                <a:cxn ang="0">
                  <a:pos x="connsiteX3182" y="connsiteY3182"/>
                </a:cxn>
                <a:cxn ang="0">
                  <a:pos x="connsiteX3183" y="connsiteY3183"/>
                </a:cxn>
                <a:cxn ang="0">
                  <a:pos x="connsiteX3184" y="connsiteY3184"/>
                </a:cxn>
                <a:cxn ang="0">
                  <a:pos x="connsiteX3185" y="connsiteY3185"/>
                </a:cxn>
                <a:cxn ang="0">
                  <a:pos x="connsiteX3186" y="connsiteY3186"/>
                </a:cxn>
                <a:cxn ang="0">
                  <a:pos x="connsiteX3187" y="connsiteY3187"/>
                </a:cxn>
                <a:cxn ang="0">
                  <a:pos x="connsiteX3188" y="connsiteY3188"/>
                </a:cxn>
                <a:cxn ang="0">
                  <a:pos x="connsiteX3189" y="connsiteY3189"/>
                </a:cxn>
                <a:cxn ang="0">
                  <a:pos x="connsiteX3190" y="connsiteY3190"/>
                </a:cxn>
                <a:cxn ang="0">
                  <a:pos x="connsiteX3191" y="connsiteY3191"/>
                </a:cxn>
                <a:cxn ang="0">
                  <a:pos x="connsiteX3192" y="connsiteY3192"/>
                </a:cxn>
                <a:cxn ang="0">
                  <a:pos x="connsiteX3193" y="connsiteY3193"/>
                </a:cxn>
                <a:cxn ang="0">
                  <a:pos x="connsiteX3194" y="connsiteY3194"/>
                </a:cxn>
                <a:cxn ang="0">
                  <a:pos x="connsiteX3195" y="connsiteY3195"/>
                </a:cxn>
                <a:cxn ang="0">
                  <a:pos x="connsiteX3196" y="connsiteY3196"/>
                </a:cxn>
                <a:cxn ang="0">
                  <a:pos x="connsiteX3197" y="connsiteY3197"/>
                </a:cxn>
                <a:cxn ang="0">
                  <a:pos x="connsiteX3198" y="connsiteY3198"/>
                </a:cxn>
                <a:cxn ang="0">
                  <a:pos x="connsiteX3199" y="connsiteY3199"/>
                </a:cxn>
                <a:cxn ang="0">
                  <a:pos x="connsiteX3200" y="connsiteY3200"/>
                </a:cxn>
                <a:cxn ang="0">
                  <a:pos x="connsiteX3201" y="connsiteY3201"/>
                </a:cxn>
                <a:cxn ang="0">
                  <a:pos x="connsiteX3202" y="connsiteY3202"/>
                </a:cxn>
                <a:cxn ang="0">
                  <a:pos x="connsiteX3203" y="connsiteY3203"/>
                </a:cxn>
                <a:cxn ang="0">
                  <a:pos x="connsiteX3204" y="connsiteY3204"/>
                </a:cxn>
                <a:cxn ang="0">
                  <a:pos x="connsiteX3205" y="connsiteY3205"/>
                </a:cxn>
                <a:cxn ang="0">
                  <a:pos x="connsiteX3206" y="connsiteY3206"/>
                </a:cxn>
                <a:cxn ang="0">
                  <a:pos x="connsiteX3207" y="connsiteY3207"/>
                </a:cxn>
                <a:cxn ang="0">
                  <a:pos x="connsiteX3208" y="connsiteY3208"/>
                </a:cxn>
                <a:cxn ang="0">
                  <a:pos x="connsiteX3209" y="connsiteY3209"/>
                </a:cxn>
                <a:cxn ang="0">
                  <a:pos x="connsiteX3210" y="connsiteY3210"/>
                </a:cxn>
                <a:cxn ang="0">
                  <a:pos x="connsiteX3211" y="connsiteY3211"/>
                </a:cxn>
                <a:cxn ang="0">
                  <a:pos x="connsiteX3212" y="connsiteY3212"/>
                </a:cxn>
                <a:cxn ang="0">
                  <a:pos x="connsiteX3213" y="connsiteY3213"/>
                </a:cxn>
                <a:cxn ang="0">
                  <a:pos x="connsiteX3214" y="connsiteY3214"/>
                </a:cxn>
                <a:cxn ang="0">
                  <a:pos x="connsiteX3215" y="connsiteY3215"/>
                </a:cxn>
                <a:cxn ang="0">
                  <a:pos x="connsiteX3216" y="connsiteY3216"/>
                </a:cxn>
                <a:cxn ang="0">
                  <a:pos x="connsiteX3217" y="connsiteY3217"/>
                </a:cxn>
                <a:cxn ang="0">
                  <a:pos x="connsiteX3218" y="connsiteY3218"/>
                </a:cxn>
                <a:cxn ang="0">
                  <a:pos x="connsiteX3219" y="connsiteY3219"/>
                </a:cxn>
                <a:cxn ang="0">
                  <a:pos x="connsiteX3220" y="connsiteY3220"/>
                </a:cxn>
                <a:cxn ang="0">
                  <a:pos x="connsiteX3221" y="connsiteY3221"/>
                </a:cxn>
                <a:cxn ang="0">
                  <a:pos x="connsiteX3222" y="connsiteY3222"/>
                </a:cxn>
                <a:cxn ang="0">
                  <a:pos x="connsiteX3223" y="connsiteY3223"/>
                </a:cxn>
                <a:cxn ang="0">
                  <a:pos x="connsiteX3224" y="connsiteY3224"/>
                </a:cxn>
                <a:cxn ang="0">
                  <a:pos x="connsiteX3225" y="connsiteY3225"/>
                </a:cxn>
                <a:cxn ang="0">
                  <a:pos x="connsiteX3226" y="connsiteY3226"/>
                </a:cxn>
                <a:cxn ang="0">
                  <a:pos x="connsiteX3227" y="connsiteY3227"/>
                </a:cxn>
                <a:cxn ang="0">
                  <a:pos x="connsiteX3228" y="connsiteY3228"/>
                </a:cxn>
                <a:cxn ang="0">
                  <a:pos x="connsiteX3229" y="connsiteY3229"/>
                </a:cxn>
                <a:cxn ang="0">
                  <a:pos x="connsiteX3230" y="connsiteY3230"/>
                </a:cxn>
                <a:cxn ang="0">
                  <a:pos x="connsiteX3231" y="connsiteY3231"/>
                </a:cxn>
                <a:cxn ang="0">
                  <a:pos x="connsiteX3232" y="connsiteY3232"/>
                </a:cxn>
                <a:cxn ang="0">
                  <a:pos x="connsiteX3233" y="connsiteY3233"/>
                </a:cxn>
                <a:cxn ang="0">
                  <a:pos x="connsiteX3234" y="connsiteY3234"/>
                </a:cxn>
                <a:cxn ang="0">
                  <a:pos x="connsiteX3235" y="connsiteY3235"/>
                </a:cxn>
                <a:cxn ang="0">
                  <a:pos x="connsiteX3236" y="connsiteY3236"/>
                </a:cxn>
                <a:cxn ang="0">
                  <a:pos x="connsiteX3237" y="connsiteY3237"/>
                </a:cxn>
                <a:cxn ang="0">
                  <a:pos x="connsiteX3238" y="connsiteY3238"/>
                </a:cxn>
                <a:cxn ang="0">
                  <a:pos x="connsiteX3239" y="connsiteY3239"/>
                </a:cxn>
                <a:cxn ang="0">
                  <a:pos x="connsiteX3240" y="connsiteY3240"/>
                </a:cxn>
                <a:cxn ang="0">
                  <a:pos x="connsiteX3241" y="connsiteY3241"/>
                </a:cxn>
                <a:cxn ang="0">
                  <a:pos x="connsiteX3242" y="connsiteY3242"/>
                </a:cxn>
                <a:cxn ang="0">
                  <a:pos x="connsiteX3243" y="connsiteY3243"/>
                </a:cxn>
                <a:cxn ang="0">
                  <a:pos x="connsiteX3244" y="connsiteY3244"/>
                </a:cxn>
                <a:cxn ang="0">
                  <a:pos x="connsiteX3245" y="connsiteY3245"/>
                </a:cxn>
                <a:cxn ang="0">
                  <a:pos x="connsiteX3246" y="connsiteY3246"/>
                </a:cxn>
                <a:cxn ang="0">
                  <a:pos x="connsiteX3247" y="connsiteY3247"/>
                </a:cxn>
                <a:cxn ang="0">
                  <a:pos x="connsiteX3248" y="connsiteY3248"/>
                </a:cxn>
                <a:cxn ang="0">
                  <a:pos x="connsiteX3249" y="connsiteY3249"/>
                </a:cxn>
                <a:cxn ang="0">
                  <a:pos x="connsiteX3250" y="connsiteY3250"/>
                </a:cxn>
                <a:cxn ang="0">
                  <a:pos x="connsiteX3251" y="connsiteY3251"/>
                </a:cxn>
                <a:cxn ang="0">
                  <a:pos x="connsiteX3252" y="connsiteY3252"/>
                </a:cxn>
                <a:cxn ang="0">
                  <a:pos x="connsiteX3253" y="connsiteY3253"/>
                </a:cxn>
                <a:cxn ang="0">
                  <a:pos x="connsiteX3254" y="connsiteY3254"/>
                </a:cxn>
                <a:cxn ang="0">
                  <a:pos x="connsiteX3255" y="connsiteY3255"/>
                </a:cxn>
                <a:cxn ang="0">
                  <a:pos x="connsiteX3256" y="connsiteY3256"/>
                </a:cxn>
                <a:cxn ang="0">
                  <a:pos x="connsiteX3257" y="connsiteY3257"/>
                </a:cxn>
                <a:cxn ang="0">
                  <a:pos x="connsiteX3258" y="connsiteY3258"/>
                </a:cxn>
                <a:cxn ang="0">
                  <a:pos x="connsiteX3259" y="connsiteY3259"/>
                </a:cxn>
                <a:cxn ang="0">
                  <a:pos x="connsiteX3260" y="connsiteY3260"/>
                </a:cxn>
                <a:cxn ang="0">
                  <a:pos x="connsiteX3261" y="connsiteY3261"/>
                </a:cxn>
                <a:cxn ang="0">
                  <a:pos x="connsiteX3262" y="connsiteY3262"/>
                </a:cxn>
                <a:cxn ang="0">
                  <a:pos x="connsiteX3263" y="connsiteY3263"/>
                </a:cxn>
                <a:cxn ang="0">
                  <a:pos x="connsiteX3264" y="connsiteY3264"/>
                </a:cxn>
                <a:cxn ang="0">
                  <a:pos x="connsiteX3265" y="connsiteY3265"/>
                </a:cxn>
                <a:cxn ang="0">
                  <a:pos x="connsiteX3266" y="connsiteY3266"/>
                </a:cxn>
                <a:cxn ang="0">
                  <a:pos x="connsiteX3267" y="connsiteY3267"/>
                </a:cxn>
                <a:cxn ang="0">
                  <a:pos x="connsiteX3268" y="connsiteY3268"/>
                </a:cxn>
                <a:cxn ang="0">
                  <a:pos x="connsiteX3269" y="connsiteY3269"/>
                </a:cxn>
                <a:cxn ang="0">
                  <a:pos x="connsiteX3270" y="connsiteY3270"/>
                </a:cxn>
                <a:cxn ang="0">
                  <a:pos x="connsiteX3271" y="connsiteY3271"/>
                </a:cxn>
                <a:cxn ang="0">
                  <a:pos x="connsiteX3272" y="connsiteY3272"/>
                </a:cxn>
                <a:cxn ang="0">
                  <a:pos x="connsiteX3273" y="connsiteY3273"/>
                </a:cxn>
                <a:cxn ang="0">
                  <a:pos x="connsiteX3274" y="connsiteY3274"/>
                </a:cxn>
                <a:cxn ang="0">
                  <a:pos x="connsiteX3275" y="connsiteY3275"/>
                </a:cxn>
                <a:cxn ang="0">
                  <a:pos x="connsiteX3276" y="connsiteY3276"/>
                </a:cxn>
                <a:cxn ang="0">
                  <a:pos x="connsiteX3277" y="connsiteY3277"/>
                </a:cxn>
                <a:cxn ang="0">
                  <a:pos x="connsiteX3278" y="connsiteY3278"/>
                </a:cxn>
                <a:cxn ang="0">
                  <a:pos x="connsiteX3279" y="connsiteY3279"/>
                </a:cxn>
                <a:cxn ang="0">
                  <a:pos x="connsiteX3280" y="connsiteY3280"/>
                </a:cxn>
                <a:cxn ang="0">
                  <a:pos x="connsiteX3281" y="connsiteY3281"/>
                </a:cxn>
                <a:cxn ang="0">
                  <a:pos x="connsiteX3282" y="connsiteY3282"/>
                </a:cxn>
                <a:cxn ang="0">
                  <a:pos x="connsiteX3283" y="connsiteY3283"/>
                </a:cxn>
                <a:cxn ang="0">
                  <a:pos x="connsiteX3284" y="connsiteY3284"/>
                </a:cxn>
                <a:cxn ang="0">
                  <a:pos x="connsiteX3285" y="connsiteY3285"/>
                </a:cxn>
                <a:cxn ang="0">
                  <a:pos x="connsiteX3286" y="connsiteY3286"/>
                </a:cxn>
                <a:cxn ang="0">
                  <a:pos x="connsiteX3287" y="connsiteY3287"/>
                </a:cxn>
                <a:cxn ang="0">
                  <a:pos x="connsiteX3288" y="connsiteY3288"/>
                </a:cxn>
                <a:cxn ang="0">
                  <a:pos x="connsiteX3289" y="connsiteY3289"/>
                </a:cxn>
                <a:cxn ang="0">
                  <a:pos x="connsiteX3290" y="connsiteY3290"/>
                </a:cxn>
                <a:cxn ang="0">
                  <a:pos x="connsiteX3291" y="connsiteY3291"/>
                </a:cxn>
                <a:cxn ang="0">
                  <a:pos x="connsiteX3292" y="connsiteY3292"/>
                </a:cxn>
                <a:cxn ang="0">
                  <a:pos x="connsiteX3293" y="connsiteY3293"/>
                </a:cxn>
                <a:cxn ang="0">
                  <a:pos x="connsiteX3294" y="connsiteY3294"/>
                </a:cxn>
                <a:cxn ang="0">
                  <a:pos x="connsiteX3295" y="connsiteY3295"/>
                </a:cxn>
                <a:cxn ang="0">
                  <a:pos x="connsiteX3296" y="connsiteY3296"/>
                </a:cxn>
                <a:cxn ang="0">
                  <a:pos x="connsiteX3297" y="connsiteY3297"/>
                </a:cxn>
                <a:cxn ang="0">
                  <a:pos x="connsiteX3298" y="connsiteY3298"/>
                </a:cxn>
                <a:cxn ang="0">
                  <a:pos x="connsiteX3299" y="connsiteY3299"/>
                </a:cxn>
                <a:cxn ang="0">
                  <a:pos x="connsiteX3300" y="connsiteY3300"/>
                </a:cxn>
                <a:cxn ang="0">
                  <a:pos x="connsiteX3301" y="connsiteY3301"/>
                </a:cxn>
                <a:cxn ang="0">
                  <a:pos x="connsiteX3302" y="connsiteY3302"/>
                </a:cxn>
                <a:cxn ang="0">
                  <a:pos x="connsiteX3303" y="connsiteY3303"/>
                </a:cxn>
                <a:cxn ang="0">
                  <a:pos x="connsiteX3304" y="connsiteY3304"/>
                </a:cxn>
                <a:cxn ang="0">
                  <a:pos x="connsiteX3305" y="connsiteY3305"/>
                </a:cxn>
                <a:cxn ang="0">
                  <a:pos x="connsiteX3306" y="connsiteY3306"/>
                </a:cxn>
                <a:cxn ang="0">
                  <a:pos x="connsiteX3307" y="connsiteY3307"/>
                </a:cxn>
                <a:cxn ang="0">
                  <a:pos x="connsiteX3308" y="connsiteY3308"/>
                </a:cxn>
                <a:cxn ang="0">
                  <a:pos x="connsiteX3309" y="connsiteY3309"/>
                </a:cxn>
                <a:cxn ang="0">
                  <a:pos x="connsiteX3310" y="connsiteY3310"/>
                </a:cxn>
                <a:cxn ang="0">
                  <a:pos x="connsiteX3311" y="connsiteY3311"/>
                </a:cxn>
                <a:cxn ang="0">
                  <a:pos x="connsiteX3312" y="connsiteY3312"/>
                </a:cxn>
                <a:cxn ang="0">
                  <a:pos x="connsiteX3313" y="connsiteY3313"/>
                </a:cxn>
                <a:cxn ang="0">
                  <a:pos x="connsiteX3314" y="connsiteY3314"/>
                </a:cxn>
                <a:cxn ang="0">
                  <a:pos x="connsiteX3315" y="connsiteY3315"/>
                </a:cxn>
                <a:cxn ang="0">
                  <a:pos x="connsiteX3316" y="connsiteY3316"/>
                </a:cxn>
                <a:cxn ang="0">
                  <a:pos x="connsiteX3317" y="connsiteY3317"/>
                </a:cxn>
                <a:cxn ang="0">
                  <a:pos x="connsiteX3318" y="connsiteY3318"/>
                </a:cxn>
                <a:cxn ang="0">
                  <a:pos x="connsiteX3319" y="connsiteY3319"/>
                </a:cxn>
                <a:cxn ang="0">
                  <a:pos x="connsiteX3320" y="connsiteY3320"/>
                </a:cxn>
                <a:cxn ang="0">
                  <a:pos x="connsiteX3321" y="connsiteY3321"/>
                </a:cxn>
                <a:cxn ang="0">
                  <a:pos x="connsiteX3322" y="connsiteY3322"/>
                </a:cxn>
                <a:cxn ang="0">
                  <a:pos x="connsiteX3323" y="connsiteY3323"/>
                </a:cxn>
                <a:cxn ang="0">
                  <a:pos x="connsiteX3324" y="connsiteY3324"/>
                </a:cxn>
                <a:cxn ang="0">
                  <a:pos x="connsiteX3325" y="connsiteY3325"/>
                </a:cxn>
                <a:cxn ang="0">
                  <a:pos x="connsiteX3326" y="connsiteY3326"/>
                </a:cxn>
                <a:cxn ang="0">
                  <a:pos x="connsiteX3327" y="connsiteY3327"/>
                </a:cxn>
                <a:cxn ang="0">
                  <a:pos x="connsiteX3328" y="connsiteY3328"/>
                </a:cxn>
                <a:cxn ang="0">
                  <a:pos x="connsiteX3329" y="connsiteY3329"/>
                </a:cxn>
                <a:cxn ang="0">
                  <a:pos x="connsiteX3330" y="connsiteY3330"/>
                </a:cxn>
                <a:cxn ang="0">
                  <a:pos x="connsiteX3331" y="connsiteY3331"/>
                </a:cxn>
                <a:cxn ang="0">
                  <a:pos x="connsiteX3332" y="connsiteY3332"/>
                </a:cxn>
                <a:cxn ang="0">
                  <a:pos x="connsiteX3333" y="connsiteY3333"/>
                </a:cxn>
                <a:cxn ang="0">
                  <a:pos x="connsiteX3334" y="connsiteY3334"/>
                </a:cxn>
                <a:cxn ang="0">
                  <a:pos x="connsiteX3335" y="connsiteY3335"/>
                </a:cxn>
                <a:cxn ang="0">
                  <a:pos x="connsiteX3336" y="connsiteY3336"/>
                </a:cxn>
                <a:cxn ang="0">
                  <a:pos x="connsiteX3337" y="connsiteY3337"/>
                </a:cxn>
                <a:cxn ang="0">
                  <a:pos x="connsiteX3338" y="connsiteY3338"/>
                </a:cxn>
                <a:cxn ang="0">
                  <a:pos x="connsiteX3339" y="connsiteY3339"/>
                </a:cxn>
                <a:cxn ang="0">
                  <a:pos x="connsiteX3340" y="connsiteY3340"/>
                </a:cxn>
                <a:cxn ang="0">
                  <a:pos x="connsiteX3341" y="connsiteY3341"/>
                </a:cxn>
                <a:cxn ang="0">
                  <a:pos x="connsiteX3342" y="connsiteY3342"/>
                </a:cxn>
                <a:cxn ang="0">
                  <a:pos x="connsiteX3343" y="connsiteY3343"/>
                </a:cxn>
                <a:cxn ang="0">
                  <a:pos x="connsiteX3344" y="connsiteY3344"/>
                </a:cxn>
                <a:cxn ang="0">
                  <a:pos x="connsiteX3345" y="connsiteY3345"/>
                </a:cxn>
                <a:cxn ang="0">
                  <a:pos x="connsiteX3346" y="connsiteY3346"/>
                </a:cxn>
                <a:cxn ang="0">
                  <a:pos x="connsiteX3347" y="connsiteY3347"/>
                </a:cxn>
                <a:cxn ang="0">
                  <a:pos x="connsiteX3348" y="connsiteY3348"/>
                </a:cxn>
                <a:cxn ang="0">
                  <a:pos x="connsiteX3349" y="connsiteY3349"/>
                </a:cxn>
                <a:cxn ang="0">
                  <a:pos x="connsiteX3350" y="connsiteY3350"/>
                </a:cxn>
                <a:cxn ang="0">
                  <a:pos x="connsiteX3351" y="connsiteY3351"/>
                </a:cxn>
                <a:cxn ang="0">
                  <a:pos x="connsiteX3352" y="connsiteY3352"/>
                </a:cxn>
                <a:cxn ang="0">
                  <a:pos x="connsiteX3353" y="connsiteY3353"/>
                </a:cxn>
                <a:cxn ang="0">
                  <a:pos x="connsiteX3354" y="connsiteY3354"/>
                </a:cxn>
                <a:cxn ang="0">
                  <a:pos x="connsiteX3355" y="connsiteY3355"/>
                </a:cxn>
                <a:cxn ang="0">
                  <a:pos x="connsiteX3356" y="connsiteY3356"/>
                </a:cxn>
                <a:cxn ang="0">
                  <a:pos x="connsiteX3357" y="connsiteY3357"/>
                </a:cxn>
                <a:cxn ang="0">
                  <a:pos x="connsiteX3358" y="connsiteY3358"/>
                </a:cxn>
                <a:cxn ang="0">
                  <a:pos x="connsiteX3359" y="connsiteY3359"/>
                </a:cxn>
                <a:cxn ang="0">
                  <a:pos x="connsiteX3360" y="connsiteY3360"/>
                </a:cxn>
                <a:cxn ang="0">
                  <a:pos x="connsiteX3361" y="connsiteY3361"/>
                </a:cxn>
                <a:cxn ang="0">
                  <a:pos x="connsiteX3362" y="connsiteY3362"/>
                </a:cxn>
                <a:cxn ang="0">
                  <a:pos x="connsiteX3363" y="connsiteY3363"/>
                </a:cxn>
                <a:cxn ang="0">
                  <a:pos x="connsiteX3364" y="connsiteY3364"/>
                </a:cxn>
                <a:cxn ang="0">
                  <a:pos x="connsiteX3365" y="connsiteY3365"/>
                </a:cxn>
                <a:cxn ang="0">
                  <a:pos x="connsiteX3366" y="connsiteY3366"/>
                </a:cxn>
                <a:cxn ang="0">
                  <a:pos x="connsiteX3367" y="connsiteY3367"/>
                </a:cxn>
                <a:cxn ang="0">
                  <a:pos x="connsiteX3368" y="connsiteY3368"/>
                </a:cxn>
                <a:cxn ang="0">
                  <a:pos x="connsiteX3369" y="connsiteY3369"/>
                </a:cxn>
                <a:cxn ang="0">
                  <a:pos x="connsiteX3370" y="connsiteY3370"/>
                </a:cxn>
                <a:cxn ang="0">
                  <a:pos x="connsiteX3371" y="connsiteY3371"/>
                </a:cxn>
                <a:cxn ang="0">
                  <a:pos x="connsiteX3372" y="connsiteY3372"/>
                </a:cxn>
                <a:cxn ang="0">
                  <a:pos x="connsiteX3373" y="connsiteY3373"/>
                </a:cxn>
                <a:cxn ang="0">
                  <a:pos x="connsiteX3374" y="connsiteY3374"/>
                </a:cxn>
                <a:cxn ang="0">
                  <a:pos x="connsiteX3375" y="connsiteY3375"/>
                </a:cxn>
                <a:cxn ang="0">
                  <a:pos x="connsiteX3376" y="connsiteY3376"/>
                </a:cxn>
                <a:cxn ang="0">
                  <a:pos x="connsiteX3377" y="connsiteY3377"/>
                </a:cxn>
                <a:cxn ang="0">
                  <a:pos x="connsiteX3378" y="connsiteY3378"/>
                </a:cxn>
                <a:cxn ang="0">
                  <a:pos x="connsiteX3379" y="connsiteY3379"/>
                </a:cxn>
                <a:cxn ang="0">
                  <a:pos x="connsiteX3380" y="connsiteY3380"/>
                </a:cxn>
                <a:cxn ang="0">
                  <a:pos x="connsiteX3381" y="connsiteY3381"/>
                </a:cxn>
                <a:cxn ang="0">
                  <a:pos x="connsiteX3382" y="connsiteY3382"/>
                </a:cxn>
                <a:cxn ang="0">
                  <a:pos x="connsiteX3383" y="connsiteY3383"/>
                </a:cxn>
                <a:cxn ang="0">
                  <a:pos x="connsiteX3384" y="connsiteY3384"/>
                </a:cxn>
                <a:cxn ang="0">
                  <a:pos x="connsiteX3385" y="connsiteY3385"/>
                </a:cxn>
                <a:cxn ang="0">
                  <a:pos x="connsiteX3386" y="connsiteY3386"/>
                </a:cxn>
                <a:cxn ang="0">
                  <a:pos x="connsiteX3387" y="connsiteY3387"/>
                </a:cxn>
                <a:cxn ang="0">
                  <a:pos x="connsiteX3388" y="connsiteY3388"/>
                </a:cxn>
                <a:cxn ang="0">
                  <a:pos x="connsiteX3389" y="connsiteY3389"/>
                </a:cxn>
                <a:cxn ang="0">
                  <a:pos x="connsiteX3390" y="connsiteY3390"/>
                </a:cxn>
                <a:cxn ang="0">
                  <a:pos x="connsiteX3391" y="connsiteY3391"/>
                </a:cxn>
                <a:cxn ang="0">
                  <a:pos x="connsiteX3392" y="connsiteY3392"/>
                </a:cxn>
                <a:cxn ang="0">
                  <a:pos x="connsiteX3393" y="connsiteY3393"/>
                </a:cxn>
                <a:cxn ang="0">
                  <a:pos x="connsiteX3394" y="connsiteY3394"/>
                </a:cxn>
                <a:cxn ang="0">
                  <a:pos x="connsiteX3395" y="connsiteY3395"/>
                </a:cxn>
                <a:cxn ang="0">
                  <a:pos x="connsiteX3396" y="connsiteY3396"/>
                </a:cxn>
                <a:cxn ang="0">
                  <a:pos x="connsiteX3397" y="connsiteY3397"/>
                </a:cxn>
                <a:cxn ang="0">
                  <a:pos x="connsiteX3398" y="connsiteY3398"/>
                </a:cxn>
                <a:cxn ang="0">
                  <a:pos x="connsiteX3399" y="connsiteY3399"/>
                </a:cxn>
                <a:cxn ang="0">
                  <a:pos x="connsiteX3400" y="connsiteY3400"/>
                </a:cxn>
                <a:cxn ang="0">
                  <a:pos x="connsiteX3401" y="connsiteY3401"/>
                </a:cxn>
                <a:cxn ang="0">
                  <a:pos x="connsiteX3402" y="connsiteY3402"/>
                </a:cxn>
                <a:cxn ang="0">
                  <a:pos x="connsiteX3403" y="connsiteY3403"/>
                </a:cxn>
                <a:cxn ang="0">
                  <a:pos x="connsiteX3404" y="connsiteY3404"/>
                </a:cxn>
                <a:cxn ang="0">
                  <a:pos x="connsiteX3405" y="connsiteY3405"/>
                </a:cxn>
                <a:cxn ang="0">
                  <a:pos x="connsiteX3406" y="connsiteY3406"/>
                </a:cxn>
                <a:cxn ang="0">
                  <a:pos x="connsiteX3407" y="connsiteY3407"/>
                </a:cxn>
                <a:cxn ang="0">
                  <a:pos x="connsiteX3408" y="connsiteY3408"/>
                </a:cxn>
                <a:cxn ang="0">
                  <a:pos x="connsiteX3409" y="connsiteY3409"/>
                </a:cxn>
                <a:cxn ang="0">
                  <a:pos x="connsiteX3410" y="connsiteY3410"/>
                </a:cxn>
                <a:cxn ang="0">
                  <a:pos x="connsiteX3411" y="connsiteY3411"/>
                </a:cxn>
                <a:cxn ang="0">
                  <a:pos x="connsiteX3412" y="connsiteY3412"/>
                </a:cxn>
                <a:cxn ang="0">
                  <a:pos x="connsiteX3413" y="connsiteY3413"/>
                </a:cxn>
                <a:cxn ang="0">
                  <a:pos x="connsiteX3414" y="connsiteY3414"/>
                </a:cxn>
                <a:cxn ang="0">
                  <a:pos x="connsiteX3415" y="connsiteY3415"/>
                </a:cxn>
                <a:cxn ang="0">
                  <a:pos x="connsiteX3416" y="connsiteY3416"/>
                </a:cxn>
                <a:cxn ang="0">
                  <a:pos x="connsiteX3417" y="connsiteY3417"/>
                </a:cxn>
                <a:cxn ang="0">
                  <a:pos x="connsiteX3418" y="connsiteY3418"/>
                </a:cxn>
                <a:cxn ang="0">
                  <a:pos x="connsiteX3419" y="connsiteY3419"/>
                </a:cxn>
                <a:cxn ang="0">
                  <a:pos x="connsiteX3420" y="connsiteY3420"/>
                </a:cxn>
                <a:cxn ang="0">
                  <a:pos x="connsiteX3421" y="connsiteY3421"/>
                </a:cxn>
                <a:cxn ang="0">
                  <a:pos x="connsiteX3422" y="connsiteY3422"/>
                </a:cxn>
                <a:cxn ang="0">
                  <a:pos x="connsiteX3423" y="connsiteY3423"/>
                </a:cxn>
                <a:cxn ang="0">
                  <a:pos x="connsiteX3424" y="connsiteY3424"/>
                </a:cxn>
                <a:cxn ang="0">
                  <a:pos x="connsiteX3425" y="connsiteY3425"/>
                </a:cxn>
                <a:cxn ang="0">
                  <a:pos x="connsiteX3426" y="connsiteY3426"/>
                </a:cxn>
                <a:cxn ang="0">
                  <a:pos x="connsiteX3427" y="connsiteY3427"/>
                </a:cxn>
                <a:cxn ang="0">
                  <a:pos x="connsiteX3428" y="connsiteY3428"/>
                </a:cxn>
                <a:cxn ang="0">
                  <a:pos x="connsiteX3429" y="connsiteY3429"/>
                </a:cxn>
                <a:cxn ang="0">
                  <a:pos x="connsiteX3430" y="connsiteY3430"/>
                </a:cxn>
                <a:cxn ang="0">
                  <a:pos x="connsiteX3431" y="connsiteY3431"/>
                </a:cxn>
                <a:cxn ang="0">
                  <a:pos x="connsiteX3432" y="connsiteY3432"/>
                </a:cxn>
                <a:cxn ang="0">
                  <a:pos x="connsiteX3433" y="connsiteY3433"/>
                </a:cxn>
                <a:cxn ang="0">
                  <a:pos x="connsiteX3434" y="connsiteY3434"/>
                </a:cxn>
                <a:cxn ang="0">
                  <a:pos x="connsiteX3435" y="connsiteY3435"/>
                </a:cxn>
                <a:cxn ang="0">
                  <a:pos x="connsiteX3436" y="connsiteY3436"/>
                </a:cxn>
                <a:cxn ang="0">
                  <a:pos x="connsiteX3437" y="connsiteY3437"/>
                </a:cxn>
                <a:cxn ang="0">
                  <a:pos x="connsiteX3438" y="connsiteY3438"/>
                </a:cxn>
                <a:cxn ang="0">
                  <a:pos x="connsiteX3439" y="connsiteY3439"/>
                </a:cxn>
                <a:cxn ang="0">
                  <a:pos x="connsiteX3440" y="connsiteY3440"/>
                </a:cxn>
                <a:cxn ang="0">
                  <a:pos x="connsiteX3441" y="connsiteY3441"/>
                </a:cxn>
                <a:cxn ang="0">
                  <a:pos x="connsiteX3442" y="connsiteY3442"/>
                </a:cxn>
                <a:cxn ang="0">
                  <a:pos x="connsiteX3443" y="connsiteY3443"/>
                </a:cxn>
                <a:cxn ang="0">
                  <a:pos x="connsiteX3444" y="connsiteY3444"/>
                </a:cxn>
                <a:cxn ang="0">
                  <a:pos x="connsiteX3445" y="connsiteY3445"/>
                </a:cxn>
                <a:cxn ang="0">
                  <a:pos x="connsiteX3446" y="connsiteY3446"/>
                </a:cxn>
                <a:cxn ang="0">
                  <a:pos x="connsiteX3447" y="connsiteY3447"/>
                </a:cxn>
                <a:cxn ang="0">
                  <a:pos x="connsiteX3448" y="connsiteY3448"/>
                </a:cxn>
                <a:cxn ang="0">
                  <a:pos x="connsiteX3449" y="connsiteY3449"/>
                </a:cxn>
                <a:cxn ang="0">
                  <a:pos x="connsiteX3450" y="connsiteY3450"/>
                </a:cxn>
                <a:cxn ang="0">
                  <a:pos x="connsiteX3451" y="connsiteY3451"/>
                </a:cxn>
                <a:cxn ang="0">
                  <a:pos x="connsiteX3452" y="connsiteY3452"/>
                </a:cxn>
                <a:cxn ang="0">
                  <a:pos x="connsiteX3453" y="connsiteY3453"/>
                </a:cxn>
                <a:cxn ang="0">
                  <a:pos x="connsiteX3454" y="connsiteY3454"/>
                </a:cxn>
                <a:cxn ang="0">
                  <a:pos x="connsiteX3455" y="connsiteY3455"/>
                </a:cxn>
                <a:cxn ang="0">
                  <a:pos x="connsiteX3456" y="connsiteY3456"/>
                </a:cxn>
                <a:cxn ang="0">
                  <a:pos x="connsiteX3457" y="connsiteY3457"/>
                </a:cxn>
                <a:cxn ang="0">
                  <a:pos x="connsiteX3458" y="connsiteY3458"/>
                </a:cxn>
                <a:cxn ang="0">
                  <a:pos x="connsiteX3459" y="connsiteY3459"/>
                </a:cxn>
                <a:cxn ang="0">
                  <a:pos x="connsiteX3460" y="connsiteY3460"/>
                </a:cxn>
                <a:cxn ang="0">
                  <a:pos x="connsiteX3461" y="connsiteY3461"/>
                </a:cxn>
                <a:cxn ang="0">
                  <a:pos x="connsiteX3462" y="connsiteY3462"/>
                </a:cxn>
                <a:cxn ang="0">
                  <a:pos x="connsiteX3463" y="connsiteY3463"/>
                </a:cxn>
                <a:cxn ang="0">
                  <a:pos x="connsiteX3464" y="connsiteY3464"/>
                </a:cxn>
                <a:cxn ang="0">
                  <a:pos x="connsiteX3465" y="connsiteY3465"/>
                </a:cxn>
                <a:cxn ang="0">
                  <a:pos x="connsiteX3466" y="connsiteY3466"/>
                </a:cxn>
                <a:cxn ang="0">
                  <a:pos x="connsiteX3467" y="connsiteY3467"/>
                </a:cxn>
                <a:cxn ang="0">
                  <a:pos x="connsiteX3468" y="connsiteY3468"/>
                </a:cxn>
                <a:cxn ang="0">
                  <a:pos x="connsiteX3469" y="connsiteY3469"/>
                </a:cxn>
                <a:cxn ang="0">
                  <a:pos x="connsiteX3470" y="connsiteY3470"/>
                </a:cxn>
                <a:cxn ang="0">
                  <a:pos x="connsiteX3471" y="connsiteY3471"/>
                </a:cxn>
                <a:cxn ang="0">
                  <a:pos x="connsiteX3472" y="connsiteY3472"/>
                </a:cxn>
                <a:cxn ang="0">
                  <a:pos x="connsiteX3473" y="connsiteY3473"/>
                </a:cxn>
                <a:cxn ang="0">
                  <a:pos x="connsiteX3474" y="connsiteY3474"/>
                </a:cxn>
                <a:cxn ang="0">
                  <a:pos x="connsiteX3475" y="connsiteY3475"/>
                </a:cxn>
                <a:cxn ang="0">
                  <a:pos x="connsiteX3476" y="connsiteY3476"/>
                </a:cxn>
                <a:cxn ang="0">
                  <a:pos x="connsiteX3477" y="connsiteY3477"/>
                </a:cxn>
                <a:cxn ang="0">
                  <a:pos x="connsiteX3478" y="connsiteY3478"/>
                </a:cxn>
                <a:cxn ang="0">
                  <a:pos x="connsiteX3479" y="connsiteY3479"/>
                </a:cxn>
                <a:cxn ang="0">
                  <a:pos x="connsiteX3480" y="connsiteY3480"/>
                </a:cxn>
                <a:cxn ang="0">
                  <a:pos x="connsiteX3481" y="connsiteY3481"/>
                </a:cxn>
                <a:cxn ang="0">
                  <a:pos x="connsiteX3482" y="connsiteY3482"/>
                </a:cxn>
                <a:cxn ang="0">
                  <a:pos x="connsiteX3483" y="connsiteY3483"/>
                </a:cxn>
                <a:cxn ang="0">
                  <a:pos x="connsiteX3484" y="connsiteY3484"/>
                </a:cxn>
                <a:cxn ang="0">
                  <a:pos x="connsiteX3485" y="connsiteY3485"/>
                </a:cxn>
                <a:cxn ang="0">
                  <a:pos x="connsiteX3486" y="connsiteY3486"/>
                </a:cxn>
                <a:cxn ang="0">
                  <a:pos x="connsiteX3487" y="connsiteY3487"/>
                </a:cxn>
                <a:cxn ang="0">
                  <a:pos x="connsiteX3488" y="connsiteY3488"/>
                </a:cxn>
                <a:cxn ang="0">
                  <a:pos x="connsiteX3489" y="connsiteY3489"/>
                </a:cxn>
                <a:cxn ang="0">
                  <a:pos x="connsiteX3490" y="connsiteY3490"/>
                </a:cxn>
                <a:cxn ang="0">
                  <a:pos x="connsiteX3491" y="connsiteY3491"/>
                </a:cxn>
                <a:cxn ang="0">
                  <a:pos x="connsiteX3492" y="connsiteY3492"/>
                </a:cxn>
                <a:cxn ang="0">
                  <a:pos x="connsiteX3493" y="connsiteY3493"/>
                </a:cxn>
                <a:cxn ang="0">
                  <a:pos x="connsiteX3494" y="connsiteY3494"/>
                </a:cxn>
                <a:cxn ang="0">
                  <a:pos x="connsiteX3495" y="connsiteY3495"/>
                </a:cxn>
                <a:cxn ang="0">
                  <a:pos x="connsiteX3496" y="connsiteY3496"/>
                </a:cxn>
                <a:cxn ang="0">
                  <a:pos x="connsiteX3497" y="connsiteY3497"/>
                </a:cxn>
                <a:cxn ang="0">
                  <a:pos x="connsiteX3498" y="connsiteY3498"/>
                </a:cxn>
                <a:cxn ang="0">
                  <a:pos x="connsiteX3499" y="connsiteY3499"/>
                </a:cxn>
                <a:cxn ang="0">
                  <a:pos x="connsiteX3500" y="connsiteY3500"/>
                </a:cxn>
                <a:cxn ang="0">
                  <a:pos x="connsiteX3501" y="connsiteY3501"/>
                </a:cxn>
                <a:cxn ang="0">
                  <a:pos x="connsiteX3502" y="connsiteY3502"/>
                </a:cxn>
                <a:cxn ang="0">
                  <a:pos x="connsiteX3503" y="connsiteY3503"/>
                </a:cxn>
                <a:cxn ang="0">
                  <a:pos x="connsiteX3504" y="connsiteY3504"/>
                </a:cxn>
                <a:cxn ang="0">
                  <a:pos x="connsiteX3505" y="connsiteY3505"/>
                </a:cxn>
                <a:cxn ang="0">
                  <a:pos x="connsiteX3506" y="connsiteY3506"/>
                </a:cxn>
                <a:cxn ang="0">
                  <a:pos x="connsiteX3507" y="connsiteY3507"/>
                </a:cxn>
                <a:cxn ang="0">
                  <a:pos x="connsiteX3508" y="connsiteY3508"/>
                </a:cxn>
                <a:cxn ang="0">
                  <a:pos x="connsiteX3509" y="connsiteY3509"/>
                </a:cxn>
                <a:cxn ang="0">
                  <a:pos x="connsiteX3510" y="connsiteY3510"/>
                </a:cxn>
                <a:cxn ang="0">
                  <a:pos x="connsiteX3511" y="connsiteY3511"/>
                </a:cxn>
                <a:cxn ang="0">
                  <a:pos x="connsiteX3512" y="connsiteY3512"/>
                </a:cxn>
                <a:cxn ang="0">
                  <a:pos x="connsiteX3513" y="connsiteY3513"/>
                </a:cxn>
                <a:cxn ang="0">
                  <a:pos x="connsiteX3514" y="connsiteY3514"/>
                </a:cxn>
                <a:cxn ang="0">
                  <a:pos x="connsiteX3515" y="connsiteY3515"/>
                </a:cxn>
                <a:cxn ang="0">
                  <a:pos x="connsiteX3516" y="connsiteY3516"/>
                </a:cxn>
                <a:cxn ang="0">
                  <a:pos x="connsiteX3517" y="connsiteY3517"/>
                </a:cxn>
                <a:cxn ang="0">
                  <a:pos x="connsiteX3518" y="connsiteY3518"/>
                </a:cxn>
                <a:cxn ang="0">
                  <a:pos x="connsiteX3519" y="connsiteY3519"/>
                </a:cxn>
                <a:cxn ang="0">
                  <a:pos x="connsiteX3520" y="connsiteY3520"/>
                </a:cxn>
                <a:cxn ang="0">
                  <a:pos x="connsiteX3521" y="connsiteY3521"/>
                </a:cxn>
                <a:cxn ang="0">
                  <a:pos x="connsiteX3522" y="connsiteY3522"/>
                </a:cxn>
                <a:cxn ang="0">
                  <a:pos x="connsiteX3523" y="connsiteY3523"/>
                </a:cxn>
                <a:cxn ang="0">
                  <a:pos x="connsiteX3524" y="connsiteY3524"/>
                </a:cxn>
                <a:cxn ang="0">
                  <a:pos x="connsiteX3525" y="connsiteY3525"/>
                </a:cxn>
                <a:cxn ang="0">
                  <a:pos x="connsiteX3526" y="connsiteY3526"/>
                </a:cxn>
                <a:cxn ang="0">
                  <a:pos x="connsiteX3527" y="connsiteY3527"/>
                </a:cxn>
                <a:cxn ang="0">
                  <a:pos x="connsiteX3528" y="connsiteY3528"/>
                </a:cxn>
                <a:cxn ang="0">
                  <a:pos x="connsiteX3529" y="connsiteY3529"/>
                </a:cxn>
                <a:cxn ang="0">
                  <a:pos x="connsiteX3530" y="connsiteY3530"/>
                </a:cxn>
                <a:cxn ang="0">
                  <a:pos x="connsiteX3531" y="connsiteY3531"/>
                </a:cxn>
                <a:cxn ang="0">
                  <a:pos x="connsiteX3532" y="connsiteY3532"/>
                </a:cxn>
                <a:cxn ang="0">
                  <a:pos x="connsiteX3533" y="connsiteY3533"/>
                </a:cxn>
                <a:cxn ang="0">
                  <a:pos x="connsiteX3534" y="connsiteY3534"/>
                </a:cxn>
                <a:cxn ang="0">
                  <a:pos x="connsiteX3535" y="connsiteY3535"/>
                </a:cxn>
                <a:cxn ang="0">
                  <a:pos x="connsiteX3536" y="connsiteY3536"/>
                </a:cxn>
                <a:cxn ang="0">
                  <a:pos x="connsiteX3537" y="connsiteY3537"/>
                </a:cxn>
                <a:cxn ang="0">
                  <a:pos x="connsiteX3538" y="connsiteY3538"/>
                </a:cxn>
                <a:cxn ang="0">
                  <a:pos x="connsiteX3539" y="connsiteY3539"/>
                </a:cxn>
                <a:cxn ang="0">
                  <a:pos x="connsiteX3540" y="connsiteY3540"/>
                </a:cxn>
                <a:cxn ang="0">
                  <a:pos x="connsiteX3541" y="connsiteY3541"/>
                </a:cxn>
                <a:cxn ang="0">
                  <a:pos x="connsiteX3542" y="connsiteY3542"/>
                </a:cxn>
                <a:cxn ang="0">
                  <a:pos x="connsiteX3543" y="connsiteY3543"/>
                </a:cxn>
                <a:cxn ang="0">
                  <a:pos x="connsiteX3544" y="connsiteY3544"/>
                </a:cxn>
                <a:cxn ang="0">
                  <a:pos x="connsiteX3545" y="connsiteY3545"/>
                </a:cxn>
                <a:cxn ang="0">
                  <a:pos x="connsiteX3546" y="connsiteY3546"/>
                </a:cxn>
                <a:cxn ang="0">
                  <a:pos x="connsiteX3547" y="connsiteY3547"/>
                </a:cxn>
                <a:cxn ang="0">
                  <a:pos x="connsiteX3548" y="connsiteY3548"/>
                </a:cxn>
                <a:cxn ang="0">
                  <a:pos x="connsiteX3549" y="connsiteY3549"/>
                </a:cxn>
                <a:cxn ang="0">
                  <a:pos x="connsiteX3550" y="connsiteY3550"/>
                </a:cxn>
                <a:cxn ang="0">
                  <a:pos x="connsiteX3551" y="connsiteY3551"/>
                </a:cxn>
                <a:cxn ang="0">
                  <a:pos x="connsiteX3552" y="connsiteY3552"/>
                </a:cxn>
                <a:cxn ang="0">
                  <a:pos x="connsiteX3553" y="connsiteY3553"/>
                </a:cxn>
                <a:cxn ang="0">
                  <a:pos x="connsiteX3554" y="connsiteY3554"/>
                </a:cxn>
                <a:cxn ang="0">
                  <a:pos x="connsiteX3555" y="connsiteY3555"/>
                </a:cxn>
                <a:cxn ang="0">
                  <a:pos x="connsiteX3556" y="connsiteY3556"/>
                </a:cxn>
                <a:cxn ang="0">
                  <a:pos x="connsiteX3557" y="connsiteY3557"/>
                </a:cxn>
                <a:cxn ang="0">
                  <a:pos x="connsiteX3558" y="connsiteY3558"/>
                </a:cxn>
                <a:cxn ang="0">
                  <a:pos x="connsiteX3559" y="connsiteY3559"/>
                </a:cxn>
                <a:cxn ang="0">
                  <a:pos x="connsiteX3560" y="connsiteY3560"/>
                </a:cxn>
                <a:cxn ang="0">
                  <a:pos x="connsiteX3561" y="connsiteY3561"/>
                </a:cxn>
                <a:cxn ang="0">
                  <a:pos x="connsiteX3562" y="connsiteY3562"/>
                </a:cxn>
                <a:cxn ang="0">
                  <a:pos x="connsiteX3563" y="connsiteY3563"/>
                </a:cxn>
                <a:cxn ang="0">
                  <a:pos x="connsiteX3564" y="connsiteY3564"/>
                </a:cxn>
                <a:cxn ang="0">
                  <a:pos x="connsiteX3565" y="connsiteY3565"/>
                </a:cxn>
                <a:cxn ang="0">
                  <a:pos x="connsiteX3566" y="connsiteY3566"/>
                </a:cxn>
                <a:cxn ang="0">
                  <a:pos x="connsiteX3567" y="connsiteY3567"/>
                </a:cxn>
                <a:cxn ang="0">
                  <a:pos x="connsiteX3568" y="connsiteY3568"/>
                </a:cxn>
                <a:cxn ang="0">
                  <a:pos x="connsiteX3569" y="connsiteY3569"/>
                </a:cxn>
                <a:cxn ang="0">
                  <a:pos x="connsiteX3570" y="connsiteY3570"/>
                </a:cxn>
                <a:cxn ang="0">
                  <a:pos x="connsiteX3571" y="connsiteY3571"/>
                </a:cxn>
                <a:cxn ang="0">
                  <a:pos x="connsiteX3572" y="connsiteY3572"/>
                </a:cxn>
                <a:cxn ang="0">
                  <a:pos x="connsiteX3573" y="connsiteY3573"/>
                </a:cxn>
                <a:cxn ang="0">
                  <a:pos x="connsiteX3574" y="connsiteY3574"/>
                </a:cxn>
                <a:cxn ang="0">
                  <a:pos x="connsiteX3575" y="connsiteY3575"/>
                </a:cxn>
                <a:cxn ang="0">
                  <a:pos x="connsiteX3576" y="connsiteY3576"/>
                </a:cxn>
                <a:cxn ang="0">
                  <a:pos x="connsiteX3577" y="connsiteY3577"/>
                </a:cxn>
                <a:cxn ang="0">
                  <a:pos x="connsiteX3578" y="connsiteY3578"/>
                </a:cxn>
                <a:cxn ang="0">
                  <a:pos x="connsiteX3579" y="connsiteY3579"/>
                </a:cxn>
                <a:cxn ang="0">
                  <a:pos x="connsiteX3580" y="connsiteY3580"/>
                </a:cxn>
                <a:cxn ang="0">
                  <a:pos x="connsiteX3581" y="connsiteY3581"/>
                </a:cxn>
                <a:cxn ang="0">
                  <a:pos x="connsiteX3582" y="connsiteY3582"/>
                </a:cxn>
                <a:cxn ang="0">
                  <a:pos x="connsiteX3583" y="connsiteY3583"/>
                </a:cxn>
                <a:cxn ang="0">
                  <a:pos x="connsiteX3584" y="connsiteY3584"/>
                </a:cxn>
                <a:cxn ang="0">
                  <a:pos x="connsiteX3585" y="connsiteY3585"/>
                </a:cxn>
                <a:cxn ang="0">
                  <a:pos x="connsiteX3586" y="connsiteY3586"/>
                </a:cxn>
                <a:cxn ang="0">
                  <a:pos x="connsiteX3587" y="connsiteY3587"/>
                </a:cxn>
                <a:cxn ang="0">
                  <a:pos x="connsiteX3588" y="connsiteY3588"/>
                </a:cxn>
                <a:cxn ang="0">
                  <a:pos x="connsiteX3589" y="connsiteY3589"/>
                </a:cxn>
                <a:cxn ang="0">
                  <a:pos x="connsiteX3590" y="connsiteY3590"/>
                </a:cxn>
                <a:cxn ang="0">
                  <a:pos x="connsiteX3591" y="connsiteY3591"/>
                </a:cxn>
                <a:cxn ang="0">
                  <a:pos x="connsiteX3592" y="connsiteY3592"/>
                </a:cxn>
                <a:cxn ang="0">
                  <a:pos x="connsiteX3593" y="connsiteY3593"/>
                </a:cxn>
                <a:cxn ang="0">
                  <a:pos x="connsiteX3594" y="connsiteY3594"/>
                </a:cxn>
                <a:cxn ang="0">
                  <a:pos x="connsiteX3595" y="connsiteY3595"/>
                </a:cxn>
                <a:cxn ang="0">
                  <a:pos x="connsiteX3596" y="connsiteY3596"/>
                </a:cxn>
                <a:cxn ang="0">
                  <a:pos x="connsiteX3597" y="connsiteY3597"/>
                </a:cxn>
                <a:cxn ang="0">
                  <a:pos x="connsiteX3598" y="connsiteY3598"/>
                </a:cxn>
                <a:cxn ang="0">
                  <a:pos x="connsiteX3599" y="connsiteY3599"/>
                </a:cxn>
                <a:cxn ang="0">
                  <a:pos x="connsiteX3600" y="connsiteY3600"/>
                </a:cxn>
                <a:cxn ang="0">
                  <a:pos x="connsiteX3601" y="connsiteY3601"/>
                </a:cxn>
                <a:cxn ang="0">
                  <a:pos x="connsiteX3602" y="connsiteY3602"/>
                </a:cxn>
                <a:cxn ang="0">
                  <a:pos x="connsiteX3603" y="connsiteY3603"/>
                </a:cxn>
                <a:cxn ang="0">
                  <a:pos x="connsiteX3604" y="connsiteY3604"/>
                </a:cxn>
                <a:cxn ang="0">
                  <a:pos x="connsiteX3605" y="connsiteY3605"/>
                </a:cxn>
                <a:cxn ang="0">
                  <a:pos x="connsiteX3606" y="connsiteY3606"/>
                </a:cxn>
                <a:cxn ang="0">
                  <a:pos x="connsiteX3607" y="connsiteY3607"/>
                </a:cxn>
                <a:cxn ang="0">
                  <a:pos x="connsiteX3608" y="connsiteY3608"/>
                </a:cxn>
                <a:cxn ang="0">
                  <a:pos x="connsiteX3609" y="connsiteY3609"/>
                </a:cxn>
                <a:cxn ang="0">
                  <a:pos x="connsiteX3610" y="connsiteY3610"/>
                </a:cxn>
                <a:cxn ang="0">
                  <a:pos x="connsiteX3611" y="connsiteY3611"/>
                </a:cxn>
                <a:cxn ang="0">
                  <a:pos x="connsiteX3612" y="connsiteY3612"/>
                </a:cxn>
                <a:cxn ang="0">
                  <a:pos x="connsiteX3613" y="connsiteY3613"/>
                </a:cxn>
                <a:cxn ang="0">
                  <a:pos x="connsiteX3614" y="connsiteY3614"/>
                </a:cxn>
                <a:cxn ang="0">
                  <a:pos x="connsiteX3615" y="connsiteY3615"/>
                </a:cxn>
                <a:cxn ang="0">
                  <a:pos x="connsiteX3616" y="connsiteY3616"/>
                </a:cxn>
                <a:cxn ang="0">
                  <a:pos x="connsiteX3617" y="connsiteY3617"/>
                </a:cxn>
                <a:cxn ang="0">
                  <a:pos x="connsiteX3618" y="connsiteY3618"/>
                </a:cxn>
                <a:cxn ang="0">
                  <a:pos x="connsiteX3619" y="connsiteY3619"/>
                </a:cxn>
                <a:cxn ang="0">
                  <a:pos x="connsiteX3620" y="connsiteY3620"/>
                </a:cxn>
                <a:cxn ang="0">
                  <a:pos x="connsiteX3621" y="connsiteY3621"/>
                </a:cxn>
                <a:cxn ang="0">
                  <a:pos x="connsiteX3622" y="connsiteY3622"/>
                </a:cxn>
                <a:cxn ang="0">
                  <a:pos x="connsiteX3623" y="connsiteY3623"/>
                </a:cxn>
                <a:cxn ang="0">
                  <a:pos x="connsiteX3624" y="connsiteY3624"/>
                </a:cxn>
                <a:cxn ang="0">
                  <a:pos x="connsiteX3625" y="connsiteY3625"/>
                </a:cxn>
                <a:cxn ang="0">
                  <a:pos x="connsiteX3626" y="connsiteY3626"/>
                </a:cxn>
                <a:cxn ang="0">
                  <a:pos x="connsiteX3627" y="connsiteY3627"/>
                </a:cxn>
                <a:cxn ang="0">
                  <a:pos x="connsiteX3628" y="connsiteY3628"/>
                </a:cxn>
                <a:cxn ang="0">
                  <a:pos x="connsiteX3629" y="connsiteY3629"/>
                </a:cxn>
                <a:cxn ang="0">
                  <a:pos x="connsiteX3630" y="connsiteY3630"/>
                </a:cxn>
                <a:cxn ang="0">
                  <a:pos x="connsiteX3631" y="connsiteY3631"/>
                </a:cxn>
                <a:cxn ang="0">
                  <a:pos x="connsiteX3632" y="connsiteY3632"/>
                </a:cxn>
                <a:cxn ang="0">
                  <a:pos x="connsiteX3633" y="connsiteY3633"/>
                </a:cxn>
                <a:cxn ang="0">
                  <a:pos x="connsiteX3634" y="connsiteY3634"/>
                </a:cxn>
                <a:cxn ang="0">
                  <a:pos x="connsiteX3635" y="connsiteY3635"/>
                </a:cxn>
                <a:cxn ang="0">
                  <a:pos x="connsiteX3636" y="connsiteY3636"/>
                </a:cxn>
                <a:cxn ang="0">
                  <a:pos x="connsiteX3637" y="connsiteY3637"/>
                </a:cxn>
                <a:cxn ang="0">
                  <a:pos x="connsiteX3638" y="connsiteY3638"/>
                </a:cxn>
                <a:cxn ang="0">
                  <a:pos x="connsiteX3639" y="connsiteY3639"/>
                </a:cxn>
                <a:cxn ang="0">
                  <a:pos x="connsiteX3640" y="connsiteY3640"/>
                </a:cxn>
                <a:cxn ang="0">
                  <a:pos x="connsiteX3641" y="connsiteY3641"/>
                </a:cxn>
                <a:cxn ang="0">
                  <a:pos x="connsiteX3642" y="connsiteY3642"/>
                </a:cxn>
                <a:cxn ang="0">
                  <a:pos x="connsiteX3643" y="connsiteY3643"/>
                </a:cxn>
                <a:cxn ang="0">
                  <a:pos x="connsiteX3644" y="connsiteY3644"/>
                </a:cxn>
                <a:cxn ang="0">
                  <a:pos x="connsiteX3645" y="connsiteY3645"/>
                </a:cxn>
                <a:cxn ang="0">
                  <a:pos x="connsiteX3646" y="connsiteY3646"/>
                </a:cxn>
                <a:cxn ang="0">
                  <a:pos x="connsiteX3647" y="connsiteY3647"/>
                </a:cxn>
                <a:cxn ang="0">
                  <a:pos x="connsiteX3648" y="connsiteY3648"/>
                </a:cxn>
                <a:cxn ang="0">
                  <a:pos x="connsiteX3649" y="connsiteY3649"/>
                </a:cxn>
                <a:cxn ang="0">
                  <a:pos x="connsiteX3650" y="connsiteY3650"/>
                </a:cxn>
                <a:cxn ang="0">
                  <a:pos x="connsiteX3651" y="connsiteY3651"/>
                </a:cxn>
                <a:cxn ang="0">
                  <a:pos x="connsiteX3652" y="connsiteY3652"/>
                </a:cxn>
                <a:cxn ang="0">
                  <a:pos x="connsiteX3653" y="connsiteY3653"/>
                </a:cxn>
                <a:cxn ang="0">
                  <a:pos x="connsiteX3654" y="connsiteY3654"/>
                </a:cxn>
                <a:cxn ang="0">
                  <a:pos x="connsiteX3655" y="connsiteY3655"/>
                </a:cxn>
                <a:cxn ang="0">
                  <a:pos x="connsiteX3656" y="connsiteY3656"/>
                </a:cxn>
                <a:cxn ang="0">
                  <a:pos x="connsiteX3657" y="connsiteY3657"/>
                </a:cxn>
                <a:cxn ang="0">
                  <a:pos x="connsiteX3658" y="connsiteY3658"/>
                </a:cxn>
                <a:cxn ang="0">
                  <a:pos x="connsiteX3659" y="connsiteY3659"/>
                </a:cxn>
                <a:cxn ang="0">
                  <a:pos x="connsiteX3660" y="connsiteY3660"/>
                </a:cxn>
                <a:cxn ang="0">
                  <a:pos x="connsiteX3661" y="connsiteY3661"/>
                </a:cxn>
                <a:cxn ang="0">
                  <a:pos x="connsiteX3662" y="connsiteY3662"/>
                </a:cxn>
                <a:cxn ang="0">
                  <a:pos x="connsiteX3663" y="connsiteY3663"/>
                </a:cxn>
                <a:cxn ang="0">
                  <a:pos x="connsiteX3664" y="connsiteY3664"/>
                </a:cxn>
                <a:cxn ang="0">
                  <a:pos x="connsiteX3665" y="connsiteY3665"/>
                </a:cxn>
                <a:cxn ang="0">
                  <a:pos x="connsiteX3666" y="connsiteY3666"/>
                </a:cxn>
                <a:cxn ang="0">
                  <a:pos x="connsiteX3667" y="connsiteY3667"/>
                </a:cxn>
                <a:cxn ang="0">
                  <a:pos x="connsiteX3668" y="connsiteY3668"/>
                </a:cxn>
                <a:cxn ang="0">
                  <a:pos x="connsiteX3669" y="connsiteY3669"/>
                </a:cxn>
                <a:cxn ang="0">
                  <a:pos x="connsiteX3670" y="connsiteY3670"/>
                </a:cxn>
                <a:cxn ang="0">
                  <a:pos x="connsiteX3671" y="connsiteY3671"/>
                </a:cxn>
                <a:cxn ang="0">
                  <a:pos x="connsiteX3672" y="connsiteY3672"/>
                </a:cxn>
                <a:cxn ang="0">
                  <a:pos x="connsiteX3673" y="connsiteY3673"/>
                </a:cxn>
                <a:cxn ang="0">
                  <a:pos x="connsiteX3674" y="connsiteY3674"/>
                </a:cxn>
                <a:cxn ang="0">
                  <a:pos x="connsiteX3675" y="connsiteY3675"/>
                </a:cxn>
                <a:cxn ang="0">
                  <a:pos x="connsiteX3676" y="connsiteY3676"/>
                </a:cxn>
                <a:cxn ang="0">
                  <a:pos x="connsiteX3677" y="connsiteY3677"/>
                </a:cxn>
                <a:cxn ang="0">
                  <a:pos x="connsiteX3678" y="connsiteY3678"/>
                </a:cxn>
                <a:cxn ang="0">
                  <a:pos x="connsiteX3679" y="connsiteY3679"/>
                </a:cxn>
                <a:cxn ang="0">
                  <a:pos x="connsiteX3680" y="connsiteY3680"/>
                </a:cxn>
                <a:cxn ang="0">
                  <a:pos x="connsiteX3681" y="connsiteY3681"/>
                </a:cxn>
                <a:cxn ang="0">
                  <a:pos x="connsiteX3682" y="connsiteY3682"/>
                </a:cxn>
                <a:cxn ang="0">
                  <a:pos x="connsiteX3683" y="connsiteY3683"/>
                </a:cxn>
                <a:cxn ang="0">
                  <a:pos x="connsiteX3684" y="connsiteY3684"/>
                </a:cxn>
                <a:cxn ang="0">
                  <a:pos x="connsiteX3685" y="connsiteY3685"/>
                </a:cxn>
                <a:cxn ang="0">
                  <a:pos x="connsiteX3686" y="connsiteY3686"/>
                </a:cxn>
                <a:cxn ang="0">
                  <a:pos x="connsiteX3687" y="connsiteY3687"/>
                </a:cxn>
                <a:cxn ang="0">
                  <a:pos x="connsiteX3688" y="connsiteY3688"/>
                </a:cxn>
                <a:cxn ang="0">
                  <a:pos x="connsiteX3689" y="connsiteY3689"/>
                </a:cxn>
                <a:cxn ang="0">
                  <a:pos x="connsiteX3690" y="connsiteY3690"/>
                </a:cxn>
                <a:cxn ang="0">
                  <a:pos x="connsiteX3691" y="connsiteY3691"/>
                </a:cxn>
                <a:cxn ang="0">
                  <a:pos x="connsiteX3692" y="connsiteY3692"/>
                </a:cxn>
                <a:cxn ang="0">
                  <a:pos x="connsiteX3693" y="connsiteY3693"/>
                </a:cxn>
                <a:cxn ang="0">
                  <a:pos x="connsiteX3694" y="connsiteY3694"/>
                </a:cxn>
                <a:cxn ang="0">
                  <a:pos x="connsiteX3695" y="connsiteY3695"/>
                </a:cxn>
                <a:cxn ang="0">
                  <a:pos x="connsiteX3696" y="connsiteY3696"/>
                </a:cxn>
                <a:cxn ang="0">
                  <a:pos x="connsiteX3697" y="connsiteY3697"/>
                </a:cxn>
                <a:cxn ang="0">
                  <a:pos x="connsiteX3698" y="connsiteY3698"/>
                </a:cxn>
                <a:cxn ang="0">
                  <a:pos x="connsiteX3699" y="connsiteY3699"/>
                </a:cxn>
                <a:cxn ang="0">
                  <a:pos x="connsiteX3700" y="connsiteY3700"/>
                </a:cxn>
                <a:cxn ang="0">
                  <a:pos x="connsiteX3701" y="connsiteY3701"/>
                </a:cxn>
                <a:cxn ang="0">
                  <a:pos x="connsiteX3702" y="connsiteY3702"/>
                </a:cxn>
                <a:cxn ang="0">
                  <a:pos x="connsiteX3703" y="connsiteY3703"/>
                </a:cxn>
                <a:cxn ang="0">
                  <a:pos x="connsiteX3704" y="connsiteY3704"/>
                </a:cxn>
                <a:cxn ang="0">
                  <a:pos x="connsiteX3705" y="connsiteY3705"/>
                </a:cxn>
                <a:cxn ang="0">
                  <a:pos x="connsiteX3706" y="connsiteY3706"/>
                </a:cxn>
                <a:cxn ang="0">
                  <a:pos x="connsiteX3707" y="connsiteY3707"/>
                </a:cxn>
                <a:cxn ang="0">
                  <a:pos x="connsiteX3708" y="connsiteY3708"/>
                </a:cxn>
                <a:cxn ang="0">
                  <a:pos x="connsiteX3709" y="connsiteY3709"/>
                </a:cxn>
                <a:cxn ang="0">
                  <a:pos x="connsiteX3710" y="connsiteY3710"/>
                </a:cxn>
                <a:cxn ang="0">
                  <a:pos x="connsiteX3711" y="connsiteY3711"/>
                </a:cxn>
                <a:cxn ang="0">
                  <a:pos x="connsiteX3712" y="connsiteY3712"/>
                </a:cxn>
                <a:cxn ang="0">
                  <a:pos x="connsiteX3713" y="connsiteY3713"/>
                </a:cxn>
                <a:cxn ang="0">
                  <a:pos x="connsiteX3714" y="connsiteY3714"/>
                </a:cxn>
                <a:cxn ang="0">
                  <a:pos x="connsiteX3715" y="connsiteY3715"/>
                </a:cxn>
                <a:cxn ang="0">
                  <a:pos x="connsiteX3716" y="connsiteY3716"/>
                </a:cxn>
                <a:cxn ang="0">
                  <a:pos x="connsiteX3717" y="connsiteY3717"/>
                </a:cxn>
                <a:cxn ang="0">
                  <a:pos x="connsiteX3718" y="connsiteY3718"/>
                </a:cxn>
                <a:cxn ang="0">
                  <a:pos x="connsiteX3719" y="connsiteY3719"/>
                </a:cxn>
                <a:cxn ang="0">
                  <a:pos x="connsiteX3720" y="connsiteY3720"/>
                </a:cxn>
                <a:cxn ang="0">
                  <a:pos x="connsiteX3721" y="connsiteY3721"/>
                </a:cxn>
                <a:cxn ang="0">
                  <a:pos x="connsiteX3722" y="connsiteY3722"/>
                </a:cxn>
                <a:cxn ang="0">
                  <a:pos x="connsiteX3723" y="connsiteY3723"/>
                </a:cxn>
                <a:cxn ang="0">
                  <a:pos x="connsiteX3724" y="connsiteY3724"/>
                </a:cxn>
                <a:cxn ang="0">
                  <a:pos x="connsiteX3725" y="connsiteY3725"/>
                </a:cxn>
                <a:cxn ang="0">
                  <a:pos x="connsiteX3726" y="connsiteY3726"/>
                </a:cxn>
                <a:cxn ang="0">
                  <a:pos x="connsiteX3727" y="connsiteY3727"/>
                </a:cxn>
                <a:cxn ang="0">
                  <a:pos x="connsiteX3728" y="connsiteY3728"/>
                </a:cxn>
                <a:cxn ang="0">
                  <a:pos x="connsiteX3729" y="connsiteY3729"/>
                </a:cxn>
                <a:cxn ang="0">
                  <a:pos x="connsiteX3730" y="connsiteY3730"/>
                </a:cxn>
                <a:cxn ang="0">
                  <a:pos x="connsiteX3731" y="connsiteY3731"/>
                </a:cxn>
                <a:cxn ang="0">
                  <a:pos x="connsiteX3732" y="connsiteY3732"/>
                </a:cxn>
                <a:cxn ang="0">
                  <a:pos x="connsiteX3733" y="connsiteY3733"/>
                </a:cxn>
                <a:cxn ang="0">
                  <a:pos x="connsiteX3734" y="connsiteY3734"/>
                </a:cxn>
                <a:cxn ang="0">
                  <a:pos x="connsiteX3735" y="connsiteY3735"/>
                </a:cxn>
                <a:cxn ang="0">
                  <a:pos x="connsiteX3736" y="connsiteY3736"/>
                </a:cxn>
                <a:cxn ang="0">
                  <a:pos x="connsiteX3737" y="connsiteY3737"/>
                </a:cxn>
                <a:cxn ang="0">
                  <a:pos x="connsiteX3738" y="connsiteY3738"/>
                </a:cxn>
                <a:cxn ang="0">
                  <a:pos x="connsiteX3739" y="connsiteY3739"/>
                </a:cxn>
                <a:cxn ang="0">
                  <a:pos x="connsiteX3740" y="connsiteY3740"/>
                </a:cxn>
                <a:cxn ang="0">
                  <a:pos x="connsiteX3741" y="connsiteY3741"/>
                </a:cxn>
                <a:cxn ang="0">
                  <a:pos x="connsiteX3742" y="connsiteY3742"/>
                </a:cxn>
                <a:cxn ang="0">
                  <a:pos x="connsiteX3743" y="connsiteY3743"/>
                </a:cxn>
                <a:cxn ang="0">
                  <a:pos x="connsiteX3744" y="connsiteY3744"/>
                </a:cxn>
                <a:cxn ang="0">
                  <a:pos x="connsiteX3745" y="connsiteY3745"/>
                </a:cxn>
                <a:cxn ang="0">
                  <a:pos x="connsiteX3746" y="connsiteY3746"/>
                </a:cxn>
                <a:cxn ang="0">
                  <a:pos x="connsiteX3747" y="connsiteY3747"/>
                </a:cxn>
                <a:cxn ang="0">
                  <a:pos x="connsiteX3748" y="connsiteY3748"/>
                </a:cxn>
                <a:cxn ang="0">
                  <a:pos x="connsiteX3749" y="connsiteY3749"/>
                </a:cxn>
                <a:cxn ang="0">
                  <a:pos x="connsiteX3750" y="connsiteY3750"/>
                </a:cxn>
                <a:cxn ang="0">
                  <a:pos x="connsiteX3751" y="connsiteY3751"/>
                </a:cxn>
                <a:cxn ang="0">
                  <a:pos x="connsiteX3752" y="connsiteY3752"/>
                </a:cxn>
                <a:cxn ang="0">
                  <a:pos x="connsiteX3753" y="connsiteY3753"/>
                </a:cxn>
                <a:cxn ang="0">
                  <a:pos x="connsiteX3754" y="connsiteY3754"/>
                </a:cxn>
                <a:cxn ang="0">
                  <a:pos x="connsiteX3755" y="connsiteY3755"/>
                </a:cxn>
                <a:cxn ang="0">
                  <a:pos x="connsiteX3756" y="connsiteY3756"/>
                </a:cxn>
                <a:cxn ang="0">
                  <a:pos x="connsiteX3757" y="connsiteY3757"/>
                </a:cxn>
                <a:cxn ang="0">
                  <a:pos x="connsiteX3758" y="connsiteY3758"/>
                </a:cxn>
                <a:cxn ang="0">
                  <a:pos x="connsiteX3759" y="connsiteY3759"/>
                </a:cxn>
                <a:cxn ang="0">
                  <a:pos x="connsiteX3760" y="connsiteY3760"/>
                </a:cxn>
                <a:cxn ang="0">
                  <a:pos x="connsiteX3761" y="connsiteY3761"/>
                </a:cxn>
                <a:cxn ang="0">
                  <a:pos x="connsiteX3762" y="connsiteY3762"/>
                </a:cxn>
                <a:cxn ang="0">
                  <a:pos x="connsiteX3763" y="connsiteY3763"/>
                </a:cxn>
                <a:cxn ang="0">
                  <a:pos x="connsiteX3764" y="connsiteY3764"/>
                </a:cxn>
                <a:cxn ang="0">
                  <a:pos x="connsiteX3765" y="connsiteY3765"/>
                </a:cxn>
                <a:cxn ang="0">
                  <a:pos x="connsiteX3766" y="connsiteY3766"/>
                </a:cxn>
                <a:cxn ang="0">
                  <a:pos x="connsiteX3767" y="connsiteY3767"/>
                </a:cxn>
                <a:cxn ang="0">
                  <a:pos x="connsiteX3768" y="connsiteY3768"/>
                </a:cxn>
                <a:cxn ang="0">
                  <a:pos x="connsiteX3769" y="connsiteY3769"/>
                </a:cxn>
                <a:cxn ang="0">
                  <a:pos x="connsiteX3770" y="connsiteY3770"/>
                </a:cxn>
                <a:cxn ang="0">
                  <a:pos x="connsiteX3771" y="connsiteY3771"/>
                </a:cxn>
                <a:cxn ang="0">
                  <a:pos x="connsiteX3772" y="connsiteY3772"/>
                </a:cxn>
                <a:cxn ang="0">
                  <a:pos x="connsiteX3773" y="connsiteY3773"/>
                </a:cxn>
                <a:cxn ang="0">
                  <a:pos x="connsiteX3774" y="connsiteY3774"/>
                </a:cxn>
                <a:cxn ang="0">
                  <a:pos x="connsiteX3775" y="connsiteY3775"/>
                </a:cxn>
                <a:cxn ang="0">
                  <a:pos x="connsiteX3776" y="connsiteY3776"/>
                </a:cxn>
                <a:cxn ang="0">
                  <a:pos x="connsiteX3777" y="connsiteY3777"/>
                </a:cxn>
                <a:cxn ang="0">
                  <a:pos x="connsiteX3778" y="connsiteY3778"/>
                </a:cxn>
                <a:cxn ang="0">
                  <a:pos x="connsiteX3779" y="connsiteY3779"/>
                </a:cxn>
                <a:cxn ang="0">
                  <a:pos x="connsiteX3780" y="connsiteY3780"/>
                </a:cxn>
                <a:cxn ang="0">
                  <a:pos x="connsiteX3781" y="connsiteY3781"/>
                </a:cxn>
                <a:cxn ang="0">
                  <a:pos x="connsiteX3782" y="connsiteY3782"/>
                </a:cxn>
                <a:cxn ang="0">
                  <a:pos x="connsiteX3783" y="connsiteY3783"/>
                </a:cxn>
                <a:cxn ang="0">
                  <a:pos x="connsiteX3784" y="connsiteY3784"/>
                </a:cxn>
                <a:cxn ang="0">
                  <a:pos x="connsiteX3785" y="connsiteY3785"/>
                </a:cxn>
                <a:cxn ang="0">
                  <a:pos x="connsiteX3786" y="connsiteY3786"/>
                </a:cxn>
                <a:cxn ang="0">
                  <a:pos x="connsiteX3787" y="connsiteY3787"/>
                </a:cxn>
                <a:cxn ang="0">
                  <a:pos x="connsiteX3788" y="connsiteY3788"/>
                </a:cxn>
                <a:cxn ang="0">
                  <a:pos x="connsiteX3789" y="connsiteY3789"/>
                </a:cxn>
                <a:cxn ang="0">
                  <a:pos x="connsiteX3790" y="connsiteY3790"/>
                </a:cxn>
                <a:cxn ang="0">
                  <a:pos x="connsiteX3791" y="connsiteY3791"/>
                </a:cxn>
                <a:cxn ang="0">
                  <a:pos x="connsiteX3792" y="connsiteY3792"/>
                </a:cxn>
                <a:cxn ang="0">
                  <a:pos x="connsiteX3793" y="connsiteY3793"/>
                </a:cxn>
                <a:cxn ang="0">
                  <a:pos x="connsiteX3794" y="connsiteY3794"/>
                </a:cxn>
                <a:cxn ang="0">
                  <a:pos x="connsiteX3795" y="connsiteY3795"/>
                </a:cxn>
                <a:cxn ang="0">
                  <a:pos x="connsiteX3796" y="connsiteY3796"/>
                </a:cxn>
                <a:cxn ang="0">
                  <a:pos x="connsiteX3797" y="connsiteY3797"/>
                </a:cxn>
                <a:cxn ang="0">
                  <a:pos x="connsiteX3798" y="connsiteY3798"/>
                </a:cxn>
                <a:cxn ang="0">
                  <a:pos x="connsiteX3799" y="connsiteY3799"/>
                </a:cxn>
                <a:cxn ang="0">
                  <a:pos x="connsiteX3800" y="connsiteY3800"/>
                </a:cxn>
                <a:cxn ang="0">
                  <a:pos x="connsiteX3801" y="connsiteY3801"/>
                </a:cxn>
                <a:cxn ang="0">
                  <a:pos x="connsiteX3802" y="connsiteY3802"/>
                </a:cxn>
                <a:cxn ang="0">
                  <a:pos x="connsiteX3803" y="connsiteY3803"/>
                </a:cxn>
                <a:cxn ang="0">
                  <a:pos x="connsiteX3804" y="connsiteY3804"/>
                </a:cxn>
                <a:cxn ang="0">
                  <a:pos x="connsiteX3805" y="connsiteY3805"/>
                </a:cxn>
                <a:cxn ang="0">
                  <a:pos x="connsiteX3806" y="connsiteY3806"/>
                </a:cxn>
                <a:cxn ang="0">
                  <a:pos x="connsiteX3807" y="connsiteY3807"/>
                </a:cxn>
                <a:cxn ang="0">
                  <a:pos x="connsiteX3808" y="connsiteY3808"/>
                </a:cxn>
                <a:cxn ang="0">
                  <a:pos x="connsiteX3809" y="connsiteY3809"/>
                </a:cxn>
                <a:cxn ang="0">
                  <a:pos x="connsiteX3810" y="connsiteY3810"/>
                </a:cxn>
                <a:cxn ang="0">
                  <a:pos x="connsiteX3811" y="connsiteY3811"/>
                </a:cxn>
                <a:cxn ang="0">
                  <a:pos x="connsiteX3812" y="connsiteY3812"/>
                </a:cxn>
                <a:cxn ang="0">
                  <a:pos x="connsiteX3813" y="connsiteY3813"/>
                </a:cxn>
                <a:cxn ang="0">
                  <a:pos x="connsiteX3814" y="connsiteY3814"/>
                </a:cxn>
                <a:cxn ang="0">
                  <a:pos x="connsiteX3815" y="connsiteY3815"/>
                </a:cxn>
                <a:cxn ang="0">
                  <a:pos x="connsiteX3816" y="connsiteY3816"/>
                </a:cxn>
                <a:cxn ang="0">
                  <a:pos x="connsiteX3817" y="connsiteY3817"/>
                </a:cxn>
                <a:cxn ang="0">
                  <a:pos x="connsiteX3818" y="connsiteY3818"/>
                </a:cxn>
                <a:cxn ang="0">
                  <a:pos x="connsiteX3819" y="connsiteY3819"/>
                </a:cxn>
                <a:cxn ang="0">
                  <a:pos x="connsiteX3820" y="connsiteY3820"/>
                </a:cxn>
                <a:cxn ang="0">
                  <a:pos x="connsiteX3821" y="connsiteY3821"/>
                </a:cxn>
                <a:cxn ang="0">
                  <a:pos x="connsiteX3822" y="connsiteY3822"/>
                </a:cxn>
                <a:cxn ang="0">
                  <a:pos x="connsiteX3823" y="connsiteY3823"/>
                </a:cxn>
                <a:cxn ang="0">
                  <a:pos x="connsiteX3824" y="connsiteY3824"/>
                </a:cxn>
                <a:cxn ang="0">
                  <a:pos x="connsiteX3825" y="connsiteY3825"/>
                </a:cxn>
                <a:cxn ang="0">
                  <a:pos x="connsiteX3826" y="connsiteY3826"/>
                </a:cxn>
                <a:cxn ang="0">
                  <a:pos x="connsiteX3827" y="connsiteY3827"/>
                </a:cxn>
                <a:cxn ang="0">
                  <a:pos x="connsiteX3828" y="connsiteY3828"/>
                </a:cxn>
                <a:cxn ang="0">
                  <a:pos x="connsiteX3829" y="connsiteY3829"/>
                </a:cxn>
                <a:cxn ang="0">
                  <a:pos x="connsiteX3830" y="connsiteY3830"/>
                </a:cxn>
                <a:cxn ang="0">
                  <a:pos x="connsiteX3831" y="connsiteY3831"/>
                </a:cxn>
                <a:cxn ang="0">
                  <a:pos x="connsiteX3832" y="connsiteY3832"/>
                </a:cxn>
                <a:cxn ang="0">
                  <a:pos x="connsiteX3833" y="connsiteY3833"/>
                </a:cxn>
                <a:cxn ang="0">
                  <a:pos x="connsiteX3834" y="connsiteY3834"/>
                </a:cxn>
                <a:cxn ang="0">
                  <a:pos x="connsiteX3835" y="connsiteY3835"/>
                </a:cxn>
                <a:cxn ang="0">
                  <a:pos x="connsiteX3836" y="connsiteY3836"/>
                </a:cxn>
                <a:cxn ang="0">
                  <a:pos x="connsiteX3837" y="connsiteY3837"/>
                </a:cxn>
                <a:cxn ang="0">
                  <a:pos x="connsiteX3838" y="connsiteY3838"/>
                </a:cxn>
                <a:cxn ang="0">
                  <a:pos x="connsiteX3839" y="connsiteY3839"/>
                </a:cxn>
                <a:cxn ang="0">
                  <a:pos x="connsiteX3840" y="connsiteY3840"/>
                </a:cxn>
                <a:cxn ang="0">
                  <a:pos x="connsiteX3841" y="connsiteY3841"/>
                </a:cxn>
                <a:cxn ang="0">
                  <a:pos x="connsiteX3842" y="connsiteY3842"/>
                </a:cxn>
                <a:cxn ang="0">
                  <a:pos x="connsiteX3843" y="connsiteY3843"/>
                </a:cxn>
                <a:cxn ang="0">
                  <a:pos x="connsiteX3844" y="connsiteY3844"/>
                </a:cxn>
                <a:cxn ang="0">
                  <a:pos x="connsiteX3845" y="connsiteY3845"/>
                </a:cxn>
                <a:cxn ang="0">
                  <a:pos x="connsiteX3846" y="connsiteY3846"/>
                </a:cxn>
                <a:cxn ang="0">
                  <a:pos x="connsiteX3847" y="connsiteY3847"/>
                </a:cxn>
                <a:cxn ang="0">
                  <a:pos x="connsiteX3848" y="connsiteY3848"/>
                </a:cxn>
                <a:cxn ang="0">
                  <a:pos x="connsiteX3849" y="connsiteY3849"/>
                </a:cxn>
                <a:cxn ang="0">
                  <a:pos x="connsiteX3850" y="connsiteY3850"/>
                </a:cxn>
                <a:cxn ang="0">
                  <a:pos x="connsiteX3851" y="connsiteY3851"/>
                </a:cxn>
                <a:cxn ang="0">
                  <a:pos x="connsiteX3852" y="connsiteY3852"/>
                </a:cxn>
                <a:cxn ang="0">
                  <a:pos x="connsiteX3853" y="connsiteY3853"/>
                </a:cxn>
                <a:cxn ang="0">
                  <a:pos x="connsiteX3854" y="connsiteY3854"/>
                </a:cxn>
                <a:cxn ang="0">
                  <a:pos x="connsiteX3855" y="connsiteY3855"/>
                </a:cxn>
                <a:cxn ang="0">
                  <a:pos x="connsiteX3856" y="connsiteY3856"/>
                </a:cxn>
                <a:cxn ang="0">
                  <a:pos x="connsiteX3857" y="connsiteY3857"/>
                </a:cxn>
                <a:cxn ang="0">
                  <a:pos x="connsiteX3858" y="connsiteY3858"/>
                </a:cxn>
                <a:cxn ang="0">
                  <a:pos x="connsiteX3859" y="connsiteY3859"/>
                </a:cxn>
                <a:cxn ang="0">
                  <a:pos x="connsiteX3860" y="connsiteY3860"/>
                </a:cxn>
                <a:cxn ang="0">
                  <a:pos x="connsiteX3861" y="connsiteY3861"/>
                </a:cxn>
                <a:cxn ang="0">
                  <a:pos x="connsiteX3862" y="connsiteY3862"/>
                </a:cxn>
                <a:cxn ang="0">
                  <a:pos x="connsiteX3863" y="connsiteY3863"/>
                </a:cxn>
                <a:cxn ang="0">
                  <a:pos x="connsiteX3864" y="connsiteY3864"/>
                </a:cxn>
                <a:cxn ang="0">
                  <a:pos x="connsiteX3865" y="connsiteY3865"/>
                </a:cxn>
                <a:cxn ang="0">
                  <a:pos x="connsiteX3866" y="connsiteY3866"/>
                </a:cxn>
                <a:cxn ang="0">
                  <a:pos x="connsiteX3867" y="connsiteY3867"/>
                </a:cxn>
                <a:cxn ang="0">
                  <a:pos x="connsiteX3868" y="connsiteY3868"/>
                </a:cxn>
                <a:cxn ang="0">
                  <a:pos x="connsiteX3869" y="connsiteY3869"/>
                </a:cxn>
                <a:cxn ang="0">
                  <a:pos x="connsiteX3870" y="connsiteY3870"/>
                </a:cxn>
                <a:cxn ang="0">
                  <a:pos x="connsiteX3871" y="connsiteY3871"/>
                </a:cxn>
                <a:cxn ang="0">
                  <a:pos x="connsiteX3872" y="connsiteY3872"/>
                </a:cxn>
                <a:cxn ang="0">
                  <a:pos x="connsiteX3873" y="connsiteY3873"/>
                </a:cxn>
                <a:cxn ang="0">
                  <a:pos x="connsiteX3874" y="connsiteY3874"/>
                </a:cxn>
                <a:cxn ang="0">
                  <a:pos x="connsiteX3875" y="connsiteY3875"/>
                </a:cxn>
                <a:cxn ang="0">
                  <a:pos x="connsiteX3876" y="connsiteY3876"/>
                </a:cxn>
                <a:cxn ang="0">
                  <a:pos x="connsiteX3877" y="connsiteY3877"/>
                </a:cxn>
                <a:cxn ang="0">
                  <a:pos x="connsiteX3878" y="connsiteY3878"/>
                </a:cxn>
                <a:cxn ang="0">
                  <a:pos x="connsiteX3879" y="connsiteY3879"/>
                </a:cxn>
                <a:cxn ang="0">
                  <a:pos x="connsiteX3880" y="connsiteY3880"/>
                </a:cxn>
                <a:cxn ang="0">
                  <a:pos x="connsiteX3881" y="connsiteY3881"/>
                </a:cxn>
                <a:cxn ang="0">
                  <a:pos x="connsiteX3882" y="connsiteY3882"/>
                </a:cxn>
                <a:cxn ang="0">
                  <a:pos x="connsiteX3883" y="connsiteY3883"/>
                </a:cxn>
                <a:cxn ang="0">
                  <a:pos x="connsiteX3884" y="connsiteY3884"/>
                </a:cxn>
                <a:cxn ang="0">
                  <a:pos x="connsiteX3885" y="connsiteY3885"/>
                </a:cxn>
                <a:cxn ang="0">
                  <a:pos x="connsiteX3886" y="connsiteY3886"/>
                </a:cxn>
                <a:cxn ang="0">
                  <a:pos x="connsiteX3887" y="connsiteY3887"/>
                </a:cxn>
                <a:cxn ang="0">
                  <a:pos x="connsiteX3888" y="connsiteY3888"/>
                </a:cxn>
                <a:cxn ang="0">
                  <a:pos x="connsiteX3889" y="connsiteY3889"/>
                </a:cxn>
                <a:cxn ang="0">
                  <a:pos x="connsiteX3890" y="connsiteY3890"/>
                </a:cxn>
                <a:cxn ang="0">
                  <a:pos x="connsiteX3891" y="connsiteY3891"/>
                </a:cxn>
                <a:cxn ang="0">
                  <a:pos x="connsiteX3892" y="connsiteY3892"/>
                </a:cxn>
                <a:cxn ang="0">
                  <a:pos x="connsiteX3893" y="connsiteY3893"/>
                </a:cxn>
                <a:cxn ang="0">
                  <a:pos x="connsiteX3894" y="connsiteY3894"/>
                </a:cxn>
                <a:cxn ang="0">
                  <a:pos x="connsiteX3895" y="connsiteY3895"/>
                </a:cxn>
                <a:cxn ang="0">
                  <a:pos x="connsiteX3896" y="connsiteY3896"/>
                </a:cxn>
                <a:cxn ang="0">
                  <a:pos x="connsiteX3897" y="connsiteY3897"/>
                </a:cxn>
                <a:cxn ang="0">
                  <a:pos x="connsiteX3898" y="connsiteY3898"/>
                </a:cxn>
                <a:cxn ang="0">
                  <a:pos x="connsiteX3899" y="connsiteY3899"/>
                </a:cxn>
                <a:cxn ang="0">
                  <a:pos x="connsiteX3900" y="connsiteY3900"/>
                </a:cxn>
                <a:cxn ang="0">
                  <a:pos x="connsiteX3901" y="connsiteY3901"/>
                </a:cxn>
                <a:cxn ang="0">
                  <a:pos x="connsiteX3902" y="connsiteY3902"/>
                </a:cxn>
                <a:cxn ang="0">
                  <a:pos x="connsiteX3903" y="connsiteY3903"/>
                </a:cxn>
                <a:cxn ang="0">
                  <a:pos x="connsiteX3904" y="connsiteY3904"/>
                </a:cxn>
                <a:cxn ang="0">
                  <a:pos x="connsiteX3905" y="connsiteY3905"/>
                </a:cxn>
                <a:cxn ang="0">
                  <a:pos x="connsiteX3906" y="connsiteY3906"/>
                </a:cxn>
                <a:cxn ang="0">
                  <a:pos x="connsiteX3907" y="connsiteY3907"/>
                </a:cxn>
                <a:cxn ang="0">
                  <a:pos x="connsiteX3908" y="connsiteY3908"/>
                </a:cxn>
                <a:cxn ang="0">
                  <a:pos x="connsiteX3909" y="connsiteY3909"/>
                </a:cxn>
                <a:cxn ang="0">
                  <a:pos x="connsiteX3910" y="connsiteY3910"/>
                </a:cxn>
                <a:cxn ang="0">
                  <a:pos x="connsiteX3911" y="connsiteY3911"/>
                </a:cxn>
                <a:cxn ang="0">
                  <a:pos x="connsiteX3912" y="connsiteY3912"/>
                </a:cxn>
                <a:cxn ang="0">
                  <a:pos x="connsiteX3913" y="connsiteY3913"/>
                </a:cxn>
                <a:cxn ang="0">
                  <a:pos x="connsiteX3914" y="connsiteY3914"/>
                </a:cxn>
                <a:cxn ang="0">
                  <a:pos x="connsiteX3915" y="connsiteY3915"/>
                </a:cxn>
                <a:cxn ang="0">
                  <a:pos x="connsiteX3916" y="connsiteY3916"/>
                </a:cxn>
                <a:cxn ang="0">
                  <a:pos x="connsiteX3917" y="connsiteY3917"/>
                </a:cxn>
                <a:cxn ang="0">
                  <a:pos x="connsiteX3918" y="connsiteY3918"/>
                </a:cxn>
                <a:cxn ang="0">
                  <a:pos x="connsiteX3919" y="connsiteY3919"/>
                </a:cxn>
                <a:cxn ang="0">
                  <a:pos x="connsiteX3920" y="connsiteY3920"/>
                </a:cxn>
                <a:cxn ang="0">
                  <a:pos x="connsiteX3921" y="connsiteY3921"/>
                </a:cxn>
                <a:cxn ang="0">
                  <a:pos x="connsiteX3922" y="connsiteY3922"/>
                </a:cxn>
                <a:cxn ang="0">
                  <a:pos x="connsiteX3923" y="connsiteY3923"/>
                </a:cxn>
                <a:cxn ang="0">
                  <a:pos x="connsiteX3924" y="connsiteY3924"/>
                </a:cxn>
                <a:cxn ang="0">
                  <a:pos x="connsiteX3925" y="connsiteY3925"/>
                </a:cxn>
                <a:cxn ang="0">
                  <a:pos x="connsiteX3926" y="connsiteY3926"/>
                </a:cxn>
                <a:cxn ang="0">
                  <a:pos x="connsiteX3927" y="connsiteY3927"/>
                </a:cxn>
                <a:cxn ang="0">
                  <a:pos x="connsiteX3928" y="connsiteY3928"/>
                </a:cxn>
                <a:cxn ang="0">
                  <a:pos x="connsiteX3929" y="connsiteY3929"/>
                </a:cxn>
                <a:cxn ang="0">
                  <a:pos x="connsiteX3930" y="connsiteY3930"/>
                </a:cxn>
                <a:cxn ang="0">
                  <a:pos x="connsiteX3931" y="connsiteY3931"/>
                </a:cxn>
                <a:cxn ang="0">
                  <a:pos x="connsiteX3932" y="connsiteY3932"/>
                </a:cxn>
                <a:cxn ang="0">
                  <a:pos x="connsiteX3933" y="connsiteY3933"/>
                </a:cxn>
                <a:cxn ang="0">
                  <a:pos x="connsiteX3934" y="connsiteY3934"/>
                </a:cxn>
                <a:cxn ang="0">
                  <a:pos x="connsiteX3935" y="connsiteY3935"/>
                </a:cxn>
                <a:cxn ang="0">
                  <a:pos x="connsiteX3936" y="connsiteY3936"/>
                </a:cxn>
                <a:cxn ang="0">
                  <a:pos x="connsiteX3937" y="connsiteY3937"/>
                </a:cxn>
                <a:cxn ang="0">
                  <a:pos x="connsiteX3938" y="connsiteY3938"/>
                </a:cxn>
                <a:cxn ang="0">
                  <a:pos x="connsiteX3939" y="connsiteY3939"/>
                </a:cxn>
                <a:cxn ang="0">
                  <a:pos x="connsiteX3940" y="connsiteY3940"/>
                </a:cxn>
                <a:cxn ang="0">
                  <a:pos x="connsiteX3941" y="connsiteY3941"/>
                </a:cxn>
                <a:cxn ang="0">
                  <a:pos x="connsiteX3942" y="connsiteY3942"/>
                </a:cxn>
                <a:cxn ang="0">
                  <a:pos x="connsiteX3943" y="connsiteY3943"/>
                </a:cxn>
                <a:cxn ang="0">
                  <a:pos x="connsiteX3944" y="connsiteY3944"/>
                </a:cxn>
                <a:cxn ang="0">
                  <a:pos x="connsiteX3945" y="connsiteY3945"/>
                </a:cxn>
                <a:cxn ang="0">
                  <a:pos x="connsiteX3946" y="connsiteY3946"/>
                </a:cxn>
                <a:cxn ang="0">
                  <a:pos x="connsiteX3947" y="connsiteY3947"/>
                </a:cxn>
                <a:cxn ang="0">
                  <a:pos x="connsiteX3948" y="connsiteY3948"/>
                </a:cxn>
                <a:cxn ang="0">
                  <a:pos x="connsiteX3949" y="connsiteY3949"/>
                </a:cxn>
                <a:cxn ang="0">
                  <a:pos x="connsiteX3950" y="connsiteY3950"/>
                </a:cxn>
                <a:cxn ang="0">
                  <a:pos x="connsiteX3951" y="connsiteY3951"/>
                </a:cxn>
                <a:cxn ang="0">
                  <a:pos x="connsiteX3952" y="connsiteY3952"/>
                </a:cxn>
                <a:cxn ang="0">
                  <a:pos x="connsiteX3953" y="connsiteY3953"/>
                </a:cxn>
                <a:cxn ang="0">
                  <a:pos x="connsiteX3954" y="connsiteY3954"/>
                </a:cxn>
                <a:cxn ang="0">
                  <a:pos x="connsiteX3955" y="connsiteY3955"/>
                </a:cxn>
                <a:cxn ang="0">
                  <a:pos x="connsiteX3956" y="connsiteY3956"/>
                </a:cxn>
                <a:cxn ang="0">
                  <a:pos x="connsiteX3957" y="connsiteY3957"/>
                </a:cxn>
                <a:cxn ang="0">
                  <a:pos x="connsiteX3958" y="connsiteY3958"/>
                </a:cxn>
                <a:cxn ang="0">
                  <a:pos x="connsiteX3959" y="connsiteY3959"/>
                </a:cxn>
                <a:cxn ang="0">
                  <a:pos x="connsiteX3960" y="connsiteY3960"/>
                </a:cxn>
                <a:cxn ang="0">
                  <a:pos x="connsiteX3961" y="connsiteY3961"/>
                </a:cxn>
                <a:cxn ang="0">
                  <a:pos x="connsiteX3962" y="connsiteY3962"/>
                </a:cxn>
                <a:cxn ang="0">
                  <a:pos x="connsiteX3963" y="connsiteY3963"/>
                </a:cxn>
                <a:cxn ang="0">
                  <a:pos x="connsiteX3964" y="connsiteY3964"/>
                </a:cxn>
                <a:cxn ang="0">
                  <a:pos x="connsiteX3965" y="connsiteY3965"/>
                </a:cxn>
                <a:cxn ang="0">
                  <a:pos x="connsiteX3966" y="connsiteY3966"/>
                </a:cxn>
                <a:cxn ang="0">
                  <a:pos x="connsiteX3967" y="connsiteY3967"/>
                </a:cxn>
                <a:cxn ang="0">
                  <a:pos x="connsiteX3968" y="connsiteY3968"/>
                </a:cxn>
                <a:cxn ang="0">
                  <a:pos x="connsiteX3969" y="connsiteY3969"/>
                </a:cxn>
                <a:cxn ang="0">
                  <a:pos x="connsiteX3970" y="connsiteY3970"/>
                </a:cxn>
                <a:cxn ang="0">
                  <a:pos x="connsiteX3971" y="connsiteY3971"/>
                </a:cxn>
                <a:cxn ang="0">
                  <a:pos x="connsiteX3972" y="connsiteY3972"/>
                </a:cxn>
                <a:cxn ang="0">
                  <a:pos x="connsiteX3973" y="connsiteY3973"/>
                </a:cxn>
                <a:cxn ang="0">
                  <a:pos x="connsiteX3974" y="connsiteY3974"/>
                </a:cxn>
                <a:cxn ang="0">
                  <a:pos x="connsiteX3975" y="connsiteY3975"/>
                </a:cxn>
                <a:cxn ang="0">
                  <a:pos x="connsiteX3976" y="connsiteY3976"/>
                </a:cxn>
                <a:cxn ang="0">
                  <a:pos x="connsiteX3977" y="connsiteY3977"/>
                </a:cxn>
                <a:cxn ang="0">
                  <a:pos x="connsiteX3978" y="connsiteY3978"/>
                </a:cxn>
                <a:cxn ang="0">
                  <a:pos x="connsiteX3979" y="connsiteY3979"/>
                </a:cxn>
                <a:cxn ang="0">
                  <a:pos x="connsiteX3980" y="connsiteY3980"/>
                </a:cxn>
                <a:cxn ang="0">
                  <a:pos x="connsiteX3981" y="connsiteY3981"/>
                </a:cxn>
                <a:cxn ang="0">
                  <a:pos x="connsiteX3982" y="connsiteY3982"/>
                </a:cxn>
                <a:cxn ang="0">
                  <a:pos x="connsiteX3983" y="connsiteY3983"/>
                </a:cxn>
                <a:cxn ang="0">
                  <a:pos x="connsiteX3984" y="connsiteY3984"/>
                </a:cxn>
                <a:cxn ang="0">
                  <a:pos x="connsiteX3985" y="connsiteY3985"/>
                </a:cxn>
                <a:cxn ang="0">
                  <a:pos x="connsiteX3986" y="connsiteY3986"/>
                </a:cxn>
                <a:cxn ang="0">
                  <a:pos x="connsiteX3987" y="connsiteY3987"/>
                </a:cxn>
                <a:cxn ang="0">
                  <a:pos x="connsiteX3988" y="connsiteY3988"/>
                </a:cxn>
                <a:cxn ang="0">
                  <a:pos x="connsiteX3989" y="connsiteY3989"/>
                </a:cxn>
                <a:cxn ang="0">
                  <a:pos x="connsiteX3990" y="connsiteY3990"/>
                </a:cxn>
                <a:cxn ang="0">
                  <a:pos x="connsiteX3991" y="connsiteY3991"/>
                </a:cxn>
                <a:cxn ang="0">
                  <a:pos x="connsiteX3992" y="connsiteY3992"/>
                </a:cxn>
                <a:cxn ang="0">
                  <a:pos x="connsiteX3993" y="connsiteY3993"/>
                </a:cxn>
                <a:cxn ang="0">
                  <a:pos x="connsiteX3994" y="connsiteY3994"/>
                </a:cxn>
                <a:cxn ang="0">
                  <a:pos x="connsiteX3995" y="connsiteY3995"/>
                </a:cxn>
                <a:cxn ang="0">
                  <a:pos x="connsiteX3996" y="connsiteY3996"/>
                </a:cxn>
                <a:cxn ang="0">
                  <a:pos x="connsiteX3997" y="connsiteY3997"/>
                </a:cxn>
                <a:cxn ang="0">
                  <a:pos x="connsiteX3998" y="connsiteY3998"/>
                </a:cxn>
                <a:cxn ang="0">
                  <a:pos x="connsiteX3999" y="connsiteY3999"/>
                </a:cxn>
                <a:cxn ang="0">
                  <a:pos x="connsiteX4000" y="connsiteY4000"/>
                </a:cxn>
                <a:cxn ang="0">
                  <a:pos x="connsiteX4001" y="connsiteY4001"/>
                </a:cxn>
                <a:cxn ang="0">
                  <a:pos x="connsiteX4002" y="connsiteY4002"/>
                </a:cxn>
                <a:cxn ang="0">
                  <a:pos x="connsiteX4003" y="connsiteY4003"/>
                </a:cxn>
                <a:cxn ang="0">
                  <a:pos x="connsiteX4004" y="connsiteY4004"/>
                </a:cxn>
                <a:cxn ang="0">
                  <a:pos x="connsiteX4005" y="connsiteY4005"/>
                </a:cxn>
                <a:cxn ang="0">
                  <a:pos x="connsiteX4006" y="connsiteY4006"/>
                </a:cxn>
                <a:cxn ang="0">
                  <a:pos x="connsiteX4007" y="connsiteY4007"/>
                </a:cxn>
                <a:cxn ang="0">
                  <a:pos x="connsiteX4008" y="connsiteY4008"/>
                </a:cxn>
                <a:cxn ang="0">
                  <a:pos x="connsiteX4009" y="connsiteY4009"/>
                </a:cxn>
                <a:cxn ang="0">
                  <a:pos x="connsiteX4010" y="connsiteY4010"/>
                </a:cxn>
                <a:cxn ang="0">
                  <a:pos x="connsiteX4011" y="connsiteY4011"/>
                </a:cxn>
                <a:cxn ang="0">
                  <a:pos x="connsiteX4012" y="connsiteY4012"/>
                </a:cxn>
                <a:cxn ang="0">
                  <a:pos x="connsiteX4013" y="connsiteY4013"/>
                </a:cxn>
                <a:cxn ang="0">
                  <a:pos x="connsiteX4014" y="connsiteY4014"/>
                </a:cxn>
                <a:cxn ang="0">
                  <a:pos x="connsiteX4015" y="connsiteY4015"/>
                </a:cxn>
                <a:cxn ang="0">
                  <a:pos x="connsiteX4016" y="connsiteY4016"/>
                </a:cxn>
                <a:cxn ang="0">
                  <a:pos x="connsiteX4017" y="connsiteY4017"/>
                </a:cxn>
                <a:cxn ang="0">
                  <a:pos x="connsiteX4018" y="connsiteY4018"/>
                </a:cxn>
                <a:cxn ang="0">
                  <a:pos x="connsiteX4019" y="connsiteY4019"/>
                </a:cxn>
                <a:cxn ang="0">
                  <a:pos x="connsiteX4020" y="connsiteY4020"/>
                </a:cxn>
                <a:cxn ang="0">
                  <a:pos x="connsiteX4021" y="connsiteY4021"/>
                </a:cxn>
                <a:cxn ang="0">
                  <a:pos x="connsiteX4022" y="connsiteY4022"/>
                </a:cxn>
                <a:cxn ang="0">
                  <a:pos x="connsiteX4023" y="connsiteY4023"/>
                </a:cxn>
                <a:cxn ang="0">
                  <a:pos x="connsiteX4024" y="connsiteY4024"/>
                </a:cxn>
                <a:cxn ang="0">
                  <a:pos x="connsiteX4025" y="connsiteY4025"/>
                </a:cxn>
                <a:cxn ang="0">
                  <a:pos x="connsiteX4026" y="connsiteY4026"/>
                </a:cxn>
                <a:cxn ang="0">
                  <a:pos x="connsiteX4027" y="connsiteY4027"/>
                </a:cxn>
                <a:cxn ang="0">
                  <a:pos x="connsiteX4028" y="connsiteY4028"/>
                </a:cxn>
                <a:cxn ang="0">
                  <a:pos x="connsiteX4029" y="connsiteY4029"/>
                </a:cxn>
                <a:cxn ang="0">
                  <a:pos x="connsiteX4030" y="connsiteY4030"/>
                </a:cxn>
                <a:cxn ang="0">
                  <a:pos x="connsiteX4031" y="connsiteY4031"/>
                </a:cxn>
                <a:cxn ang="0">
                  <a:pos x="connsiteX4032" y="connsiteY4032"/>
                </a:cxn>
                <a:cxn ang="0">
                  <a:pos x="connsiteX4033" y="connsiteY4033"/>
                </a:cxn>
                <a:cxn ang="0">
                  <a:pos x="connsiteX4034" y="connsiteY4034"/>
                </a:cxn>
                <a:cxn ang="0">
                  <a:pos x="connsiteX4035" y="connsiteY4035"/>
                </a:cxn>
                <a:cxn ang="0">
                  <a:pos x="connsiteX4036" y="connsiteY4036"/>
                </a:cxn>
                <a:cxn ang="0">
                  <a:pos x="connsiteX4037" y="connsiteY4037"/>
                </a:cxn>
                <a:cxn ang="0">
                  <a:pos x="connsiteX4038" y="connsiteY4038"/>
                </a:cxn>
                <a:cxn ang="0">
                  <a:pos x="connsiteX4039" y="connsiteY4039"/>
                </a:cxn>
                <a:cxn ang="0">
                  <a:pos x="connsiteX4040" y="connsiteY4040"/>
                </a:cxn>
                <a:cxn ang="0">
                  <a:pos x="connsiteX4041" y="connsiteY4041"/>
                </a:cxn>
                <a:cxn ang="0">
                  <a:pos x="connsiteX4042" y="connsiteY4042"/>
                </a:cxn>
                <a:cxn ang="0">
                  <a:pos x="connsiteX4043" y="connsiteY4043"/>
                </a:cxn>
                <a:cxn ang="0">
                  <a:pos x="connsiteX4044" y="connsiteY4044"/>
                </a:cxn>
                <a:cxn ang="0">
                  <a:pos x="connsiteX4045" y="connsiteY4045"/>
                </a:cxn>
                <a:cxn ang="0">
                  <a:pos x="connsiteX4046" y="connsiteY4046"/>
                </a:cxn>
                <a:cxn ang="0">
                  <a:pos x="connsiteX4047" y="connsiteY4047"/>
                </a:cxn>
                <a:cxn ang="0">
                  <a:pos x="connsiteX4048" y="connsiteY4048"/>
                </a:cxn>
                <a:cxn ang="0">
                  <a:pos x="connsiteX4049" y="connsiteY4049"/>
                </a:cxn>
                <a:cxn ang="0">
                  <a:pos x="connsiteX4050" y="connsiteY4050"/>
                </a:cxn>
                <a:cxn ang="0">
                  <a:pos x="connsiteX4051" y="connsiteY4051"/>
                </a:cxn>
                <a:cxn ang="0">
                  <a:pos x="connsiteX4052" y="connsiteY4052"/>
                </a:cxn>
                <a:cxn ang="0">
                  <a:pos x="connsiteX4053" y="connsiteY4053"/>
                </a:cxn>
                <a:cxn ang="0">
                  <a:pos x="connsiteX4054" y="connsiteY4054"/>
                </a:cxn>
                <a:cxn ang="0">
                  <a:pos x="connsiteX4055" y="connsiteY4055"/>
                </a:cxn>
                <a:cxn ang="0">
                  <a:pos x="connsiteX4056" y="connsiteY4056"/>
                </a:cxn>
                <a:cxn ang="0">
                  <a:pos x="connsiteX4057" y="connsiteY4057"/>
                </a:cxn>
                <a:cxn ang="0">
                  <a:pos x="connsiteX4058" y="connsiteY4058"/>
                </a:cxn>
                <a:cxn ang="0">
                  <a:pos x="connsiteX4059" y="connsiteY4059"/>
                </a:cxn>
                <a:cxn ang="0">
                  <a:pos x="connsiteX4060" y="connsiteY4060"/>
                </a:cxn>
                <a:cxn ang="0">
                  <a:pos x="connsiteX4061" y="connsiteY4061"/>
                </a:cxn>
                <a:cxn ang="0">
                  <a:pos x="connsiteX4062" y="connsiteY4062"/>
                </a:cxn>
                <a:cxn ang="0">
                  <a:pos x="connsiteX4063" y="connsiteY4063"/>
                </a:cxn>
                <a:cxn ang="0">
                  <a:pos x="connsiteX4064" y="connsiteY4064"/>
                </a:cxn>
                <a:cxn ang="0">
                  <a:pos x="connsiteX4065" y="connsiteY4065"/>
                </a:cxn>
                <a:cxn ang="0">
                  <a:pos x="connsiteX4066" y="connsiteY4066"/>
                </a:cxn>
                <a:cxn ang="0">
                  <a:pos x="connsiteX4067" y="connsiteY4067"/>
                </a:cxn>
                <a:cxn ang="0">
                  <a:pos x="connsiteX4068" y="connsiteY4068"/>
                </a:cxn>
                <a:cxn ang="0">
                  <a:pos x="connsiteX4069" y="connsiteY4069"/>
                </a:cxn>
                <a:cxn ang="0">
                  <a:pos x="connsiteX4070" y="connsiteY4070"/>
                </a:cxn>
                <a:cxn ang="0">
                  <a:pos x="connsiteX4071" y="connsiteY4071"/>
                </a:cxn>
                <a:cxn ang="0">
                  <a:pos x="connsiteX4072" y="connsiteY4072"/>
                </a:cxn>
                <a:cxn ang="0">
                  <a:pos x="connsiteX4073" y="connsiteY4073"/>
                </a:cxn>
                <a:cxn ang="0">
                  <a:pos x="connsiteX4074" y="connsiteY4074"/>
                </a:cxn>
                <a:cxn ang="0">
                  <a:pos x="connsiteX4075" y="connsiteY4075"/>
                </a:cxn>
                <a:cxn ang="0">
                  <a:pos x="connsiteX4076" y="connsiteY4076"/>
                </a:cxn>
                <a:cxn ang="0">
                  <a:pos x="connsiteX4077" y="connsiteY4077"/>
                </a:cxn>
                <a:cxn ang="0">
                  <a:pos x="connsiteX4078" y="connsiteY4078"/>
                </a:cxn>
                <a:cxn ang="0">
                  <a:pos x="connsiteX4079" y="connsiteY4079"/>
                </a:cxn>
                <a:cxn ang="0">
                  <a:pos x="connsiteX4080" y="connsiteY4080"/>
                </a:cxn>
                <a:cxn ang="0">
                  <a:pos x="connsiteX4081" y="connsiteY4081"/>
                </a:cxn>
                <a:cxn ang="0">
                  <a:pos x="connsiteX4082" y="connsiteY4082"/>
                </a:cxn>
                <a:cxn ang="0">
                  <a:pos x="connsiteX4083" y="connsiteY4083"/>
                </a:cxn>
                <a:cxn ang="0">
                  <a:pos x="connsiteX4084" y="connsiteY4084"/>
                </a:cxn>
                <a:cxn ang="0">
                  <a:pos x="connsiteX4085" y="connsiteY4085"/>
                </a:cxn>
                <a:cxn ang="0">
                  <a:pos x="connsiteX4086" y="connsiteY4086"/>
                </a:cxn>
                <a:cxn ang="0">
                  <a:pos x="connsiteX4087" y="connsiteY4087"/>
                </a:cxn>
                <a:cxn ang="0">
                  <a:pos x="connsiteX4088" y="connsiteY4088"/>
                </a:cxn>
                <a:cxn ang="0">
                  <a:pos x="connsiteX4089" y="connsiteY4089"/>
                </a:cxn>
                <a:cxn ang="0">
                  <a:pos x="connsiteX4090" y="connsiteY4090"/>
                </a:cxn>
                <a:cxn ang="0">
                  <a:pos x="connsiteX4091" y="connsiteY4091"/>
                </a:cxn>
                <a:cxn ang="0">
                  <a:pos x="connsiteX4092" y="connsiteY4092"/>
                </a:cxn>
                <a:cxn ang="0">
                  <a:pos x="connsiteX4093" y="connsiteY4093"/>
                </a:cxn>
                <a:cxn ang="0">
                  <a:pos x="connsiteX4094" y="connsiteY4094"/>
                </a:cxn>
                <a:cxn ang="0">
                  <a:pos x="connsiteX4095" y="connsiteY4095"/>
                </a:cxn>
                <a:cxn ang="0">
                  <a:pos x="connsiteX4096" y="connsiteY4096"/>
                </a:cxn>
                <a:cxn ang="0">
                  <a:pos x="connsiteX4097" y="connsiteY4097"/>
                </a:cxn>
                <a:cxn ang="0">
                  <a:pos x="connsiteX4098" y="connsiteY4098"/>
                </a:cxn>
                <a:cxn ang="0">
                  <a:pos x="connsiteX4099" y="connsiteY4099"/>
                </a:cxn>
                <a:cxn ang="0">
                  <a:pos x="connsiteX4100" y="connsiteY4100"/>
                </a:cxn>
                <a:cxn ang="0">
                  <a:pos x="connsiteX4101" y="connsiteY4101"/>
                </a:cxn>
                <a:cxn ang="0">
                  <a:pos x="connsiteX4102" y="connsiteY4102"/>
                </a:cxn>
                <a:cxn ang="0">
                  <a:pos x="connsiteX4103" y="connsiteY4103"/>
                </a:cxn>
                <a:cxn ang="0">
                  <a:pos x="connsiteX4104" y="connsiteY4104"/>
                </a:cxn>
                <a:cxn ang="0">
                  <a:pos x="connsiteX4105" y="connsiteY4105"/>
                </a:cxn>
                <a:cxn ang="0">
                  <a:pos x="connsiteX4106" y="connsiteY4106"/>
                </a:cxn>
                <a:cxn ang="0">
                  <a:pos x="connsiteX4107" y="connsiteY4107"/>
                </a:cxn>
                <a:cxn ang="0">
                  <a:pos x="connsiteX4108" y="connsiteY4108"/>
                </a:cxn>
                <a:cxn ang="0">
                  <a:pos x="connsiteX4109" y="connsiteY4109"/>
                </a:cxn>
                <a:cxn ang="0">
                  <a:pos x="connsiteX4110" y="connsiteY4110"/>
                </a:cxn>
                <a:cxn ang="0">
                  <a:pos x="connsiteX4111" y="connsiteY4111"/>
                </a:cxn>
                <a:cxn ang="0">
                  <a:pos x="connsiteX4112" y="connsiteY4112"/>
                </a:cxn>
                <a:cxn ang="0">
                  <a:pos x="connsiteX4113" y="connsiteY4113"/>
                </a:cxn>
                <a:cxn ang="0">
                  <a:pos x="connsiteX4114" y="connsiteY4114"/>
                </a:cxn>
                <a:cxn ang="0">
                  <a:pos x="connsiteX4115" y="connsiteY4115"/>
                </a:cxn>
                <a:cxn ang="0">
                  <a:pos x="connsiteX4116" y="connsiteY4116"/>
                </a:cxn>
                <a:cxn ang="0">
                  <a:pos x="connsiteX4117" y="connsiteY4117"/>
                </a:cxn>
                <a:cxn ang="0">
                  <a:pos x="connsiteX4118" y="connsiteY4118"/>
                </a:cxn>
                <a:cxn ang="0">
                  <a:pos x="connsiteX4119" y="connsiteY4119"/>
                </a:cxn>
                <a:cxn ang="0">
                  <a:pos x="connsiteX4120" y="connsiteY4120"/>
                </a:cxn>
                <a:cxn ang="0">
                  <a:pos x="connsiteX4121" y="connsiteY4121"/>
                </a:cxn>
                <a:cxn ang="0">
                  <a:pos x="connsiteX4122" y="connsiteY4122"/>
                </a:cxn>
                <a:cxn ang="0">
                  <a:pos x="connsiteX4123" y="connsiteY4123"/>
                </a:cxn>
                <a:cxn ang="0">
                  <a:pos x="connsiteX4124" y="connsiteY4124"/>
                </a:cxn>
                <a:cxn ang="0">
                  <a:pos x="connsiteX4125" y="connsiteY4125"/>
                </a:cxn>
                <a:cxn ang="0">
                  <a:pos x="connsiteX4126" y="connsiteY4126"/>
                </a:cxn>
                <a:cxn ang="0">
                  <a:pos x="connsiteX4127" y="connsiteY4127"/>
                </a:cxn>
                <a:cxn ang="0">
                  <a:pos x="connsiteX4128" y="connsiteY4128"/>
                </a:cxn>
                <a:cxn ang="0">
                  <a:pos x="connsiteX4129" y="connsiteY4129"/>
                </a:cxn>
                <a:cxn ang="0">
                  <a:pos x="connsiteX4130" y="connsiteY4130"/>
                </a:cxn>
                <a:cxn ang="0">
                  <a:pos x="connsiteX4131" y="connsiteY4131"/>
                </a:cxn>
                <a:cxn ang="0">
                  <a:pos x="connsiteX4132" y="connsiteY4132"/>
                </a:cxn>
                <a:cxn ang="0">
                  <a:pos x="connsiteX4133" y="connsiteY4133"/>
                </a:cxn>
                <a:cxn ang="0">
                  <a:pos x="connsiteX4134" y="connsiteY4134"/>
                </a:cxn>
                <a:cxn ang="0">
                  <a:pos x="connsiteX4135" y="connsiteY4135"/>
                </a:cxn>
                <a:cxn ang="0">
                  <a:pos x="connsiteX4136" y="connsiteY4136"/>
                </a:cxn>
                <a:cxn ang="0">
                  <a:pos x="connsiteX4137" y="connsiteY4137"/>
                </a:cxn>
                <a:cxn ang="0">
                  <a:pos x="connsiteX4138" y="connsiteY4138"/>
                </a:cxn>
                <a:cxn ang="0">
                  <a:pos x="connsiteX4139" y="connsiteY4139"/>
                </a:cxn>
                <a:cxn ang="0">
                  <a:pos x="connsiteX4140" y="connsiteY4140"/>
                </a:cxn>
                <a:cxn ang="0">
                  <a:pos x="connsiteX4141" y="connsiteY4141"/>
                </a:cxn>
                <a:cxn ang="0">
                  <a:pos x="connsiteX4142" y="connsiteY4142"/>
                </a:cxn>
                <a:cxn ang="0">
                  <a:pos x="connsiteX4143" y="connsiteY4143"/>
                </a:cxn>
                <a:cxn ang="0">
                  <a:pos x="connsiteX4144" y="connsiteY4144"/>
                </a:cxn>
                <a:cxn ang="0">
                  <a:pos x="connsiteX4145" y="connsiteY4145"/>
                </a:cxn>
                <a:cxn ang="0">
                  <a:pos x="connsiteX4146" y="connsiteY4146"/>
                </a:cxn>
                <a:cxn ang="0">
                  <a:pos x="connsiteX4147" y="connsiteY4147"/>
                </a:cxn>
                <a:cxn ang="0">
                  <a:pos x="connsiteX4148" y="connsiteY4148"/>
                </a:cxn>
                <a:cxn ang="0">
                  <a:pos x="connsiteX4149" y="connsiteY4149"/>
                </a:cxn>
                <a:cxn ang="0">
                  <a:pos x="connsiteX4150" y="connsiteY4150"/>
                </a:cxn>
                <a:cxn ang="0">
                  <a:pos x="connsiteX4151" y="connsiteY4151"/>
                </a:cxn>
                <a:cxn ang="0">
                  <a:pos x="connsiteX4152" y="connsiteY4152"/>
                </a:cxn>
                <a:cxn ang="0">
                  <a:pos x="connsiteX4153" y="connsiteY4153"/>
                </a:cxn>
                <a:cxn ang="0">
                  <a:pos x="connsiteX4154" y="connsiteY4154"/>
                </a:cxn>
                <a:cxn ang="0">
                  <a:pos x="connsiteX4155" y="connsiteY4155"/>
                </a:cxn>
                <a:cxn ang="0">
                  <a:pos x="connsiteX4156" y="connsiteY4156"/>
                </a:cxn>
                <a:cxn ang="0">
                  <a:pos x="connsiteX4157" y="connsiteY4157"/>
                </a:cxn>
                <a:cxn ang="0">
                  <a:pos x="connsiteX4158" y="connsiteY4158"/>
                </a:cxn>
                <a:cxn ang="0">
                  <a:pos x="connsiteX4159" y="connsiteY4159"/>
                </a:cxn>
                <a:cxn ang="0">
                  <a:pos x="connsiteX4160" y="connsiteY4160"/>
                </a:cxn>
                <a:cxn ang="0">
                  <a:pos x="connsiteX4161" y="connsiteY4161"/>
                </a:cxn>
                <a:cxn ang="0">
                  <a:pos x="connsiteX4162" y="connsiteY4162"/>
                </a:cxn>
                <a:cxn ang="0">
                  <a:pos x="connsiteX4163" y="connsiteY4163"/>
                </a:cxn>
                <a:cxn ang="0">
                  <a:pos x="connsiteX4164" y="connsiteY4164"/>
                </a:cxn>
                <a:cxn ang="0">
                  <a:pos x="connsiteX4165" y="connsiteY4165"/>
                </a:cxn>
                <a:cxn ang="0">
                  <a:pos x="connsiteX4166" y="connsiteY4166"/>
                </a:cxn>
                <a:cxn ang="0">
                  <a:pos x="connsiteX4167" y="connsiteY4167"/>
                </a:cxn>
                <a:cxn ang="0">
                  <a:pos x="connsiteX4168" y="connsiteY4168"/>
                </a:cxn>
                <a:cxn ang="0">
                  <a:pos x="connsiteX4169" y="connsiteY4169"/>
                </a:cxn>
                <a:cxn ang="0">
                  <a:pos x="connsiteX4170" y="connsiteY4170"/>
                </a:cxn>
                <a:cxn ang="0">
                  <a:pos x="connsiteX4171" y="connsiteY4171"/>
                </a:cxn>
                <a:cxn ang="0">
                  <a:pos x="connsiteX4172" y="connsiteY4172"/>
                </a:cxn>
                <a:cxn ang="0">
                  <a:pos x="connsiteX4173" y="connsiteY4173"/>
                </a:cxn>
                <a:cxn ang="0">
                  <a:pos x="connsiteX4174" y="connsiteY4174"/>
                </a:cxn>
                <a:cxn ang="0">
                  <a:pos x="connsiteX4175" y="connsiteY4175"/>
                </a:cxn>
                <a:cxn ang="0">
                  <a:pos x="connsiteX4176" y="connsiteY4176"/>
                </a:cxn>
                <a:cxn ang="0">
                  <a:pos x="connsiteX4177" y="connsiteY4177"/>
                </a:cxn>
                <a:cxn ang="0">
                  <a:pos x="connsiteX4178" y="connsiteY4178"/>
                </a:cxn>
                <a:cxn ang="0">
                  <a:pos x="connsiteX4179" y="connsiteY4179"/>
                </a:cxn>
                <a:cxn ang="0">
                  <a:pos x="connsiteX4180" y="connsiteY4180"/>
                </a:cxn>
                <a:cxn ang="0">
                  <a:pos x="connsiteX4181" y="connsiteY4181"/>
                </a:cxn>
                <a:cxn ang="0">
                  <a:pos x="connsiteX4182" y="connsiteY4182"/>
                </a:cxn>
                <a:cxn ang="0">
                  <a:pos x="connsiteX4183" y="connsiteY4183"/>
                </a:cxn>
                <a:cxn ang="0">
                  <a:pos x="connsiteX4184" y="connsiteY4184"/>
                </a:cxn>
                <a:cxn ang="0">
                  <a:pos x="connsiteX4185" y="connsiteY4185"/>
                </a:cxn>
                <a:cxn ang="0">
                  <a:pos x="connsiteX4186" y="connsiteY4186"/>
                </a:cxn>
                <a:cxn ang="0">
                  <a:pos x="connsiteX4187" y="connsiteY4187"/>
                </a:cxn>
                <a:cxn ang="0">
                  <a:pos x="connsiteX4188" y="connsiteY4188"/>
                </a:cxn>
                <a:cxn ang="0">
                  <a:pos x="connsiteX4189" y="connsiteY4189"/>
                </a:cxn>
                <a:cxn ang="0">
                  <a:pos x="connsiteX4190" y="connsiteY4190"/>
                </a:cxn>
                <a:cxn ang="0">
                  <a:pos x="connsiteX4191" y="connsiteY4191"/>
                </a:cxn>
                <a:cxn ang="0">
                  <a:pos x="connsiteX4192" y="connsiteY4192"/>
                </a:cxn>
                <a:cxn ang="0">
                  <a:pos x="connsiteX4193" y="connsiteY4193"/>
                </a:cxn>
                <a:cxn ang="0">
                  <a:pos x="connsiteX4194" y="connsiteY4194"/>
                </a:cxn>
                <a:cxn ang="0">
                  <a:pos x="connsiteX4195" y="connsiteY4195"/>
                </a:cxn>
                <a:cxn ang="0">
                  <a:pos x="connsiteX4196" y="connsiteY4196"/>
                </a:cxn>
                <a:cxn ang="0">
                  <a:pos x="connsiteX4197" y="connsiteY4197"/>
                </a:cxn>
                <a:cxn ang="0">
                  <a:pos x="connsiteX4198" y="connsiteY4198"/>
                </a:cxn>
                <a:cxn ang="0">
                  <a:pos x="connsiteX4199" y="connsiteY4199"/>
                </a:cxn>
                <a:cxn ang="0">
                  <a:pos x="connsiteX4200" y="connsiteY4200"/>
                </a:cxn>
                <a:cxn ang="0">
                  <a:pos x="connsiteX4201" y="connsiteY4201"/>
                </a:cxn>
                <a:cxn ang="0">
                  <a:pos x="connsiteX4202" y="connsiteY4202"/>
                </a:cxn>
                <a:cxn ang="0">
                  <a:pos x="connsiteX4203" y="connsiteY4203"/>
                </a:cxn>
                <a:cxn ang="0">
                  <a:pos x="connsiteX4204" y="connsiteY4204"/>
                </a:cxn>
                <a:cxn ang="0">
                  <a:pos x="connsiteX4205" y="connsiteY4205"/>
                </a:cxn>
                <a:cxn ang="0">
                  <a:pos x="connsiteX4206" y="connsiteY4206"/>
                </a:cxn>
                <a:cxn ang="0">
                  <a:pos x="connsiteX4207" y="connsiteY4207"/>
                </a:cxn>
                <a:cxn ang="0">
                  <a:pos x="connsiteX4208" y="connsiteY4208"/>
                </a:cxn>
                <a:cxn ang="0">
                  <a:pos x="connsiteX4209" y="connsiteY4209"/>
                </a:cxn>
                <a:cxn ang="0">
                  <a:pos x="connsiteX4210" y="connsiteY4210"/>
                </a:cxn>
                <a:cxn ang="0">
                  <a:pos x="connsiteX4211" y="connsiteY4211"/>
                </a:cxn>
                <a:cxn ang="0">
                  <a:pos x="connsiteX4212" y="connsiteY4212"/>
                </a:cxn>
                <a:cxn ang="0">
                  <a:pos x="connsiteX4213" y="connsiteY4213"/>
                </a:cxn>
                <a:cxn ang="0">
                  <a:pos x="connsiteX4214" y="connsiteY4214"/>
                </a:cxn>
                <a:cxn ang="0">
                  <a:pos x="connsiteX4215" y="connsiteY4215"/>
                </a:cxn>
                <a:cxn ang="0">
                  <a:pos x="connsiteX4216" y="connsiteY4216"/>
                </a:cxn>
                <a:cxn ang="0">
                  <a:pos x="connsiteX4217" y="connsiteY4217"/>
                </a:cxn>
                <a:cxn ang="0">
                  <a:pos x="connsiteX4218" y="connsiteY4218"/>
                </a:cxn>
                <a:cxn ang="0">
                  <a:pos x="connsiteX4219" y="connsiteY4219"/>
                </a:cxn>
                <a:cxn ang="0">
                  <a:pos x="connsiteX4220" y="connsiteY4220"/>
                </a:cxn>
                <a:cxn ang="0">
                  <a:pos x="connsiteX4221" y="connsiteY4221"/>
                </a:cxn>
                <a:cxn ang="0">
                  <a:pos x="connsiteX4222" y="connsiteY4222"/>
                </a:cxn>
                <a:cxn ang="0">
                  <a:pos x="connsiteX4223" y="connsiteY4223"/>
                </a:cxn>
                <a:cxn ang="0">
                  <a:pos x="connsiteX4224" y="connsiteY4224"/>
                </a:cxn>
                <a:cxn ang="0">
                  <a:pos x="connsiteX4225" y="connsiteY4225"/>
                </a:cxn>
                <a:cxn ang="0">
                  <a:pos x="connsiteX4226" y="connsiteY4226"/>
                </a:cxn>
                <a:cxn ang="0">
                  <a:pos x="connsiteX4227" y="connsiteY4227"/>
                </a:cxn>
                <a:cxn ang="0">
                  <a:pos x="connsiteX4228" y="connsiteY4228"/>
                </a:cxn>
                <a:cxn ang="0">
                  <a:pos x="connsiteX4229" y="connsiteY4229"/>
                </a:cxn>
                <a:cxn ang="0">
                  <a:pos x="connsiteX4230" y="connsiteY4230"/>
                </a:cxn>
                <a:cxn ang="0">
                  <a:pos x="connsiteX4231" y="connsiteY4231"/>
                </a:cxn>
                <a:cxn ang="0">
                  <a:pos x="connsiteX4232" y="connsiteY4232"/>
                </a:cxn>
                <a:cxn ang="0">
                  <a:pos x="connsiteX4233" y="connsiteY4233"/>
                </a:cxn>
                <a:cxn ang="0">
                  <a:pos x="connsiteX4234" y="connsiteY4234"/>
                </a:cxn>
                <a:cxn ang="0">
                  <a:pos x="connsiteX4235" y="connsiteY4235"/>
                </a:cxn>
                <a:cxn ang="0">
                  <a:pos x="connsiteX4236" y="connsiteY4236"/>
                </a:cxn>
                <a:cxn ang="0">
                  <a:pos x="connsiteX4237" y="connsiteY4237"/>
                </a:cxn>
                <a:cxn ang="0">
                  <a:pos x="connsiteX4238" y="connsiteY4238"/>
                </a:cxn>
                <a:cxn ang="0">
                  <a:pos x="connsiteX4239" y="connsiteY4239"/>
                </a:cxn>
                <a:cxn ang="0">
                  <a:pos x="connsiteX4240" y="connsiteY4240"/>
                </a:cxn>
                <a:cxn ang="0">
                  <a:pos x="connsiteX4241" y="connsiteY4241"/>
                </a:cxn>
                <a:cxn ang="0">
                  <a:pos x="connsiteX4242" y="connsiteY4242"/>
                </a:cxn>
                <a:cxn ang="0">
                  <a:pos x="connsiteX4243" y="connsiteY4243"/>
                </a:cxn>
                <a:cxn ang="0">
                  <a:pos x="connsiteX4244" y="connsiteY4244"/>
                </a:cxn>
                <a:cxn ang="0">
                  <a:pos x="connsiteX4245" y="connsiteY4245"/>
                </a:cxn>
                <a:cxn ang="0">
                  <a:pos x="connsiteX4246" y="connsiteY4246"/>
                </a:cxn>
                <a:cxn ang="0">
                  <a:pos x="connsiteX4247" y="connsiteY4247"/>
                </a:cxn>
                <a:cxn ang="0">
                  <a:pos x="connsiteX4248" y="connsiteY4248"/>
                </a:cxn>
                <a:cxn ang="0">
                  <a:pos x="connsiteX4249" y="connsiteY4249"/>
                </a:cxn>
                <a:cxn ang="0">
                  <a:pos x="connsiteX4250" y="connsiteY4250"/>
                </a:cxn>
                <a:cxn ang="0">
                  <a:pos x="connsiteX4251" y="connsiteY4251"/>
                </a:cxn>
                <a:cxn ang="0">
                  <a:pos x="connsiteX4252" y="connsiteY4252"/>
                </a:cxn>
                <a:cxn ang="0">
                  <a:pos x="connsiteX4253" y="connsiteY4253"/>
                </a:cxn>
                <a:cxn ang="0">
                  <a:pos x="connsiteX4254" y="connsiteY4254"/>
                </a:cxn>
                <a:cxn ang="0">
                  <a:pos x="connsiteX4255" y="connsiteY4255"/>
                </a:cxn>
                <a:cxn ang="0">
                  <a:pos x="connsiteX4256" y="connsiteY4256"/>
                </a:cxn>
                <a:cxn ang="0">
                  <a:pos x="connsiteX4257" y="connsiteY4257"/>
                </a:cxn>
                <a:cxn ang="0">
                  <a:pos x="connsiteX4258" y="connsiteY4258"/>
                </a:cxn>
                <a:cxn ang="0">
                  <a:pos x="connsiteX4259" y="connsiteY4259"/>
                </a:cxn>
                <a:cxn ang="0">
                  <a:pos x="connsiteX4260" y="connsiteY4260"/>
                </a:cxn>
                <a:cxn ang="0">
                  <a:pos x="connsiteX4261" y="connsiteY4261"/>
                </a:cxn>
                <a:cxn ang="0">
                  <a:pos x="connsiteX4262" y="connsiteY4262"/>
                </a:cxn>
                <a:cxn ang="0">
                  <a:pos x="connsiteX4263" y="connsiteY4263"/>
                </a:cxn>
                <a:cxn ang="0">
                  <a:pos x="connsiteX4264" y="connsiteY4264"/>
                </a:cxn>
                <a:cxn ang="0">
                  <a:pos x="connsiteX4265" y="connsiteY4265"/>
                </a:cxn>
                <a:cxn ang="0">
                  <a:pos x="connsiteX4266" y="connsiteY4266"/>
                </a:cxn>
                <a:cxn ang="0">
                  <a:pos x="connsiteX4267" y="connsiteY4267"/>
                </a:cxn>
                <a:cxn ang="0">
                  <a:pos x="connsiteX4268" y="connsiteY4268"/>
                </a:cxn>
                <a:cxn ang="0">
                  <a:pos x="connsiteX4269" y="connsiteY4269"/>
                </a:cxn>
                <a:cxn ang="0">
                  <a:pos x="connsiteX4270" y="connsiteY4270"/>
                </a:cxn>
                <a:cxn ang="0">
                  <a:pos x="connsiteX4271" y="connsiteY4271"/>
                </a:cxn>
                <a:cxn ang="0">
                  <a:pos x="connsiteX4272" y="connsiteY4272"/>
                </a:cxn>
                <a:cxn ang="0">
                  <a:pos x="connsiteX4273" y="connsiteY4273"/>
                </a:cxn>
                <a:cxn ang="0">
                  <a:pos x="connsiteX4274" y="connsiteY4274"/>
                </a:cxn>
                <a:cxn ang="0">
                  <a:pos x="connsiteX4275" y="connsiteY4275"/>
                </a:cxn>
                <a:cxn ang="0">
                  <a:pos x="connsiteX4276" y="connsiteY4276"/>
                </a:cxn>
                <a:cxn ang="0">
                  <a:pos x="connsiteX4277" y="connsiteY4277"/>
                </a:cxn>
                <a:cxn ang="0">
                  <a:pos x="connsiteX4278" y="connsiteY4278"/>
                </a:cxn>
                <a:cxn ang="0">
                  <a:pos x="connsiteX4279" y="connsiteY4279"/>
                </a:cxn>
                <a:cxn ang="0">
                  <a:pos x="connsiteX4280" y="connsiteY4280"/>
                </a:cxn>
                <a:cxn ang="0">
                  <a:pos x="connsiteX4281" y="connsiteY4281"/>
                </a:cxn>
                <a:cxn ang="0">
                  <a:pos x="connsiteX4282" y="connsiteY4282"/>
                </a:cxn>
                <a:cxn ang="0">
                  <a:pos x="connsiteX4283" y="connsiteY4283"/>
                </a:cxn>
                <a:cxn ang="0">
                  <a:pos x="connsiteX4284" y="connsiteY4284"/>
                </a:cxn>
                <a:cxn ang="0">
                  <a:pos x="connsiteX4285" y="connsiteY4285"/>
                </a:cxn>
                <a:cxn ang="0">
                  <a:pos x="connsiteX4286" y="connsiteY4286"/>
                </a:cxn>
                <a:cxn ang="0">
                  <a:pos x="connsiteX4287" y="connsiteY4287"/>
                </a:cxn>
                <a:cxn ang="0">
                  <a:pos x="connsiteX4288" y="connsiteY4288"/>
                </a:cxn>
                <a:cxn ang="0">
                  <a:pos x="connsiteX4289" y="connsiteY4289"/>
                </a:cxn>
                <a:cxn ang="0">
                  <a:pos x="connsiteX4290" y="connsiteY4290"/>
                </a:cxn>
                <a:cxn ang="0">
                  <a:pos x="connsiteX4291" y="connsiteY4291"/>
                </a:cxn>
                <a:cxn ang="0">
                  <a:pos x="connsiteX4292" y="connsiteY4292"/>
                </a:cxn>
                <a:cxn ang="0">
                  <a:pos x="connsiteX4293" y="connsiteY4293"/>
                </a:cxn>
                <a:cxn ang="0">
                  <a:pos x="connsiteX4294" y="connsiteY4294"/>
                </a:cxn>
                <a:cxn ang="0">
                  <a:pos x="connsiteX4295" y="connsiteY4295"/>
                </a:cxn>
                <a:cxn ang="0">
                  <a:pos x="connsiteX4296" y="connsiteY4296"/>
                </a:cxn>
                <a:cxn ang="0">
                  <a:pos x="connsiteX4297" y="connsiteY4297"/>
                </a:cxn>
                <a:cxn ang="0">
                  <a:pos x="connsiteX4298" y="connsiteY4298"/>
                </a:cxn>
                <a:cxn ang="0">
                  <a:pos x="connsiteX4299" y="connsiteY4299"/>
                </a:cxn>
                <a:cxn ang="0">
                  <a:pos x="connsiteX4300" y="connsiteY4300"/>
                </a:cxn>
                <a:cxn ang="0">
                  <a:pos x="connsiteX4301" y="connsiteY4301"/>
                </a:cxn>
                <a:cxn ang="0">
                  <a:pos x="connsiteX4302" y="connsiteY4302"/>
                </a:cxn>
                <a:cxn ang="0">
                  <a:pos x="connsiteX4303" y="connsiteY4303"/>
                </a:cxn>
                <a:cxn ang="0">
                  <a:pos x="connsiteX4304" y="connsiteY4304"/>
                </a:cxn>
                <a:cxn ang="0">
                  <a:pos x="connsiteX4305" y="connsiteY4305"/>
                </a:cxn>
                <a:cxn ang="0">
                  <a:pos x="connsiteX4306" y="connsiteY4306"/>
                </a:cxn>
                <a:cxn ang="0">
                  <a:pos x="connsiteX4307" y="connsiteY4307"/>
                </a:cxn>
                <a:cxn ang="0">
                  <a:pos x="connsiteX4308" y="connsiteY4308"/>
                </a:cxn>
                <a:cxn ang="0">
                  <a:pos x="connsiteX4309" y="connsiteY4309"/>
                </a:cxn>
                <a:cxn ang="0">
                  <a:pos x="connsiteX4310" y="connsiteY4310"/>
                </a:cxn>
                <a:cxn ang="0">
                  <a:pos x="connsiteX4311" y="connsiteY4311"/>
                </a:cxn>
                <a:cxn ang="0">
                  <a:pos x="connsiteX4312" y="connsiteY4312"/>
                </a:cxn>
                <a:cxn ang="0">
                  <a:pos x="connsiteX4313" y="connsiteY4313"/>
                </a:cxn>
                <a:cxn ang="0">
                  <a:pos x="connsiteX4314" y="connsiteY4314"/>
                </a:cxn>
                <a:cxn ang="0">
                  <a:pos x="connsiteX4315" y="connsiteY4315"/>
                </a:cxn>
                <a:cxn ang="0">
                  <a:pos x="connsiteX4316" y="connsiteY4316"/>
                </a:cxn>
                <a:cxn ang="0">
                  <a:pos x="connsiteX4317" y="connsiteY4317"/>
                </a:cxn>
                <a:cxn ang="0">
                  <a:pos x="connsiteX4318" y="connsiteY4318"/>
                </a:cxn>
                <a:cxn ang="0">
                  <a:pos x="connsiteX4319" y="connsiteY4319"/>
                </a:cxn>
                <a:cxn ang="0">
                  <a:pos x="connsiteX4320" y="connsiteY4320"/>
                </a:cxn>
                <a:cxn ang="0">
                  <a:pos x="connsiteX4321" y="connsiteY4321"/>
                </a:cxn>
                <a:cxn ang="0">
                  <a:pos x="connsiteX4322" y="connsiteY4322"/>
                </a:cxn>
                <a:cxn ang="0">
                  <a:pos x="connsiteX4323" y="connsiteY4323"/>
                </a:cxn>
                <a:cxn ang="0">
                  <a:pos x="connsiteX4324" y="connsiteY4324"/>
                </a:cxn>
                <a:cxn ang="0">
                  <a:pos x="connsiteX4325" y="connsiteY4325"/>
                </a:cxn>
                <a:cxn ang="0">
                  <a:pos x="connsiteX4326" y="connsiteY4326"/>
                </a:cxn>
                <a:cxn ang="0">
                  <a:pos x="connsiteX4327" y="connsiteY4327"/>
                </a:cxn>
                <a:cxn ang="0">
                  <a:pos x="connsiteX4328" y="connsiteY4328"/>
                </a:cxn>
                <a:cxn ang="0">
                  <a:pos x="connsiteX4329" y="connsiteY4329"/>
                </a:cxn>
                <a:cxn ang="0">
                  <a:pos x="connsiteX4330" y="connsiteY4330"/>
                </a:cxn>
                <a:cxn ang="0">
                  <a:pos x="connsiteX4331" y="connsiteY4331"/>
                </a:cxn>
                <a:cxn ang="0">
                  <a:pos x="connsiteX4332" y="connsiteY4332"/>
                </a:cxn>
                <a:cxn ang="0">
                  <a:pos x="connsiteX4333" y="connsiteY4333"/>
                </a:cxn>
                <a:cxn ang="0">
                  <a:pos x="connsiteX4334" y="connsiteY4334"/>
                </a:cxn>
                <a:cxn ang="0">
                  <a:pos x="connsiteX4335" y="connsiteY4335"/>
                </a:cxn>
                <a:cxn ang="0">
                  <a:pos x="connsiteX4336" y="connsiteY4336"/>
                </a:cxn>
                <a:cxn ang="0">
                  <a:pos x="connsiteX4337" y="connsiteY4337"/>
                </a:cxn>
                <a:cxn ang="0">
                  <a:pos x="connsiteX4338" y="connsiteY4338"/>
                </a:cxn>
                <a:cxn ang="0">
                  <a:pos x="connsiteX4339" y="connsiteY4339"/>
                </a:cxn>
                <a:cxn ang="0">
                  <a:pos x="connsiteX4340" y="connsiteY4340"/>
                </a:cxn>
                <a:cxn ang="0">
                  <a:pos x="connsiteX4341" y="connsiteY4341"/>
                </a:cxn>
                <a:cxn ang="0">
                  <a:pos x="connsiteX4342" y="connsiteY4342"/>
                </a:cxn>
                <a:cxn ang="0">
                  <a:pos x="connsiteX4343" y="connsiteY4343"/>
                </a:cxn>
                <a:cxn ang="0">
                  <a:pos x="connsiteX4344" y="connsiteY4344"/>
                </a:cxn>
                <a:cxn ang="0">
                  <a:pos x="connsiteX4345" y="connsiteY4345"/>
                </a:cxn>
                <a:cxn ang="0">
                  <a:pos x="connsiteX4346" y="connsiteY4346"/>
                </a:cxn>
                <a:cxn ang="0">
                  <a:pos x="connsiteX4347" y="connsiteY4347"/>
                </a:cxn>
                <a:cxn ang="0">
                  <a:pos x="connsiteX4348" y="connsiteY4348"/>
                </a:cxn>
                <a:cxn ang="0">
                  <a:pos x="connsiteX4349" y="connsiteY4349"/>
                </a:cxn>
                <a:cxn ang="0">
                  <a:pos x="connsiteX4350" y="connsiteY4350"/>
                </a:cxn>
                <a:cxn ang="0">
                  <a:pos x="connsiteX4351" y="connsiteY4351"/>
                </a:cxn>
                <a:cxn ang="0">
                  <a:pos x="connsiteX4352" y="connsiteY4352"/>
                </a:cxn>
                <a:cxn ang="0">
                  <a:pos x="connsiteX4353" y="connsiteY4353"/>
                </a:cxn>
                <a:cxn ang="0">
                  <a:pos x="connsiteX4354" y="connsiteY4354"/>
                </a:cxn>
                <a:cxn ang="0">
                  <a:pos x="connsiteX4355" y="connsiteY4355"/>
                </a:cxn>
                <a:cxn ang="0">
                  <a:pos x="connsiteX4356" y="connsiteY4356"/>
                </a:cxn>
                <a:cxn ang="0">
                  <a:pos x="connsiteX4357" y="connsiteY4357"/>
                </a:cxn>
                <a:cxn ang="0">
                  <a:pos x="connsiteX4358" y="connsiteY4358"/>
                </a:cxn>
                <a:cxn ang="0">
                  <a:pos x="connsiteX4359" y="connsiteY4359"/>
                </a:cxn>
                <a:cxn ang="0">
                  <a:pos x="connsiteX4360" y="connsiteY4360"/>
                </a:cxn>
                <a:cxn ang="0">
                  <a:pos x="connsiteX4361" y="connsiteY4361"/>
                </a:cxn>
                <a:cxn ang="0">
                  <a:pos x="connsiteX4362" y="connsiteY4362"/>
                </a:cxn>
                <a:cxn ang="0">
                  <a:pos x="connsiteX4363" y="connsiteY4363"/>
                </a:cxn>
                <a:cxn ang="0">
                  <a:pos x="connsiteX4364" y="connsiteY4364"/>
                </a:cxn>
                <a:cxn ang="0">
                  <a:pos x="connsiteX4365" y="connsiteY4365"/>
                </a:cxn>
                <a:cxn ang="0">
                  <a:pos x="connsiteX4366" y="connsiteY4366"/>
                </a:cxn>
                <a:cxn ang="0">
                  <a:pos x="connsiteX4367" y="connsiteY4367"/>
                </a:cxn>
                <a:cxn ang="0">
                  <a:pos x="connsiteX4368" y="connsiteY4368"/>
                </a:cxn>
                <a:cxn ang="0">
                  <a:pos x="connsiteX4369" y="connsiteY4369"/>
                </a:cxn>
                <a:cxn ang="0">
                  <a:pos x="connsiteX4370" y="connsiteY4370"/>
                </a:cxn>
                <a:cxn ang="0">
                  <a:pos x="connsiteX4371" y="connsiteY4371"/>
                </a:cxn>
                <a:cxn ang="0">
                  <a:pos x="connsiteX4372" y="connsiteY4372"/>
                </a:cxn>
                <a:cxn ang="0">
                  <a:pos x="connsiteX4373" y="connsiteY4373"/>
                </a:cxn>
                <a:cxn ang="0">
                  <a:pos x="connsiteX4374" y="connsiteY4374"/>
                </a:cxn>
                <a:cxn ang="0">
                  <a:pos x="connsiteX4375" y="connsiteY4375"/>
                </a:cxn>
                <a:cxn ang="0">
                  <a:pos x="connsiteX4376" y="connsiteY4376"/>
                </a:cxn>
                <a:cxn ang="0">
                  <a:pos x="connsiteX4377" y="connsiteY4377"/>
                </a:cxn>
                <a:cxn ang="0">
                  <a:pos x="connsiteX4378" y="connsiteY4378"/>
                </a:cxn>
                <a:cxn ang="0">
                  <a:pos x="connsiteX4379" y="connsiteY4379"/>
                </a:cxn>
                <a:cxn ang="0">
                  <a:pos x="connsiteX4380" y="connsiteY4380"/>
                </a:cxn>
                <a:cxn ang="0">
                  <a:pos x="connsiteX4381" y="connsiteY4381"/>
                </a:cxn>
                <a:cxn ang="0">
                  <a:pos x="connsiteX4382" y="connsiteY4382"/>
                </a:cxn>
                <a:cxn ang="0">
                  <a:pos x="connsiteX4383" y="connsiteY4383"/>
                </a:cxn>
                <a:cxn ang="0">
                  <a:pos x="connsiteX4384" y="connsiteY4384"/>
                </a:cxn>
                <a:cxn ang="0">
                  <a:pos x="connsiteX4385" y="connsiteY4385"/>
                </a:cxn>
                <a:cxn ang="0">
                  <a:pos x="connsiteX4386" y="connsiteY4386"/>
                </a:cxn>
                <a:cxn ang="0">
                  <a:pos x="connsiteX4387" y="connsiteY4387"/>
                </a:cxn>
                <a:cxn ang="0">
                  <a:pos x="connsiteX4388" y="connsiteY4388"/>
                </a:cxn>
                <a:cxn ang="0">
                  <a:pos x="connsiteX4389" y="connsiteY4389"/>
                </a:cxn>
                <a:cxn ang="0">
                  <a:pos x="connsiteX4390" y="connsiteY4390"/>
                </a:cxn>
                <a:cxn ang="0">
                  <a:pos x="connsiteX4391" y="connsiteY4391"/>
                </a:cxn>
                <a:cxn ang="0">
                  <a:pos x="connsiteX4392" y="connsiteY4392"/>
                </a:cxn>
                <a:cxn ang="0">
                  <a:pos x="connsiteX4393" y="connsiteY4393"/>
                </a:cxn>
                <a:cxn ang="0">
                  <a:pos x="connsiteX4394" y="connsiteY4394"/>
                </a:cxn>
                <a:cxn ang="0">
                  <a:pos x="connsiteX4395" y="connsiteY4395"/>
                </a:cxn>
                <a:cxn ang="0">
                  <a:pos x="connsiteX4396" y="connsiteY4396"/>
                </a:cxn>
                <a:cxn ang="0">
                  <a:pos x="connsiteX4397" y="connsiteY4397"/>
                </a:cxn>
                <a:cxn ang="0">
                  <a:pos x="connsiteX4398" y="connsiteY4398"/>
                </a:cxn>
                <a:cxn ang="0">
                  <a:pos x="connsiteX4399" y="connsiteY4399"/>
                </a:cxn>
                <a:cxn ang="0">
                  <a:pos x="connsiteX4400" y="connsiteY4400"/>
                </a:cxn>
                <a:cxn ang="0">
                  <a:pos x="connsiteX4401" y="connsiteY4401"/>
                </a:cxn>
                <a:cxn ang="0">
                  <a:pos x="connsiteX4402" y="connsiteY4402"/>
                </a:cxn>
                <a:cxn ang="0">
                  <a:pos x="connsiteX4403" y="connsiteY4403"/>
                </a:cxn>
                <a:cxn ang="0">
                  <a:pos x="connsiteX4404" y="connsiteY4404"/>
                </a:cxn>
                <a:cxn ang="0">
                  <a:pos x="connsiteX4405" y="connsiteY4405"/>
                </a:cxn>
                <a:cxn ang="0">
                  <a:pos x="connsiteX4406" y="connsiteY4406"/>
                </a:cxn>
                <a:cxn ang="0">
                  <a:pos x="connsiteX4407" y="connsiteY4407"/>
                </a:cxn>
                <a:cxn ang="0">
                  <a:pos x="connsiteX4408" y="connsiteY4408"/>
                </a:cxn>
                <a:cxn ang="0">
                  <a:pos x="connsiteX4409" y="connsiteY4409"/>
                </a:cxn>
                <a:cxn ang="0">
                  <a:pos x="connsiteX4410" y="connsiteY4410"/>
                </a:cxn>
                <a:cxn ang="0">
                  <a:pos x="connsiteX4411" y="connsiteY4411"/>
                </a:cxn>
                <a:cxn ang="0">
                  <a:pos x="connsiteX4412" y="connsiteY4412"/>
                </a:cxn>
                <a:cxn ang="0">
                  <a:pos x="connsiteX4413" y="connsiteY4413"/>
                </a:cxn>
                <a:cxn ang="0">
                  <a:pos x="connsiteX4414" y="connsiteY4414"/>
                </a:cxn>
                <a:cxn ang="0">
                  <a:pos x="connsiteX4415" y="connsiteY4415"/>
                </a:cxn>
                <a:cxn ang="0">
                  <a:pos x="connsiteX4416" y="connsiteY4416"/>
                </a:cxn>
                <a:cxn ang="0">
                  <a:pos x="connsiteX4417" y="connsiteY4417"/>
                </a:cxn>
                <a:cxn ang="0">
                  <a:pos x="connsiteX4418" y="connsiteY4418"/>
                </a:cxn>
                <a:cxn ang="0">
                  <a:pos x="connsiteX4419" y="connsiteY4419"/>
                </a:cxn>
                <a:cxn ang="0">
                  <a:pos x="connsiteX4420" y="connsiteY4420"/>
                </a:cxn>
                <a:cxn ang="0">
                  <a:pos x="connsiteX4421" y="connsiteY4421"/>
                </a:cxn>
                <a:cxn ang="0">
                  <a:pos x="connsiteX4422" y="connsiteY4422"/>
                </a:cxn>
                <a:cxn ang="0">
                  <a:pos x="connsiteX4423" y="connsiteY4423"/>
                </a:cxn>
                <a:cxn ang="0">
                  <a:pos x="connsiteX4424" y="connsiteY4424"/>
                </a:cxn>
                <a:cxn ang="0">
                  <a:pos x="connsiteX4425" y="connsiteY4425"/>
                </a:cxn>
                <a:cxn ang="0">
                  <a:pos x="connsiteX4426" y="connsiteY4426"/>
                </a:cxn>
                <a:cxn ang="0">
                  <a:pos x="connsiteX4427" y="connsiteY4427"/>
                </a:cxn>
                <a:cxn ang="0">
                  <a:pos x="connsiteX4428" y="connsiteY4428"/>
                </a:cxn>
                <a:cxn ang="0">
                  <a:pos x="connsiteX4429" y="connsiteY4429"/>
                </a:cxn>
                <a:cxn ang="0">
                  <a:pos x="connsiteX4430" y="connsiteY4430"/>
                </a:cxn>
                <a:cxn ang="0">
                  <a:pos x="connsiteX4431" y="connsiteY4431"/>
                </a:cxn>
                <a:cxn ang="0">
                  <a:pos x="connsiteX4432" y="connsiteY4432"/>
                </a:cxn>
                <a:cxn ang="0">
                  <a:pos x="connsiteX4433" y="connsiteY4433"/>
                </a:cxn>
                <a:cxn ang="0">
                  <a:pos x="connsiteX4434" y="connsiteY4434"/>
                </a:cxn>
                <a:cxn ang="0">
                  <a:pos x="connsiteX4435" y="connsiteY4435"/>
                </a:cxn>
                <a:cxn ang="0">
                  <a:pos x="connsiteX4436" y="connsiteY4436"/>
                </a:cxn>
                <a:cxn ang="0">
                  <a:pos x="connsiteX4437" y="connsiteY4437"/>
                </a:cxn>
                <a:cxn ang="0">
                  <a:pos x="connsiteX4438" y="connsiteY4438"/>
                </a:cxn>
                <a:cxn ang="0">
                  <a:pos x="connsiteX4439" y="connsiteY4439"/>
                </a:cxn>
                <a:cxn ang="0">
                  <a:pos x="connsiteX4440" y="connsiteY4440"/>
                </a:cxn>
                <a:cxn ang="0">
                  <a:pos x="connsiteX4441" y="connsiteY4441"/>
                </a:cxn>
                <a:cxn ang="0">
                  <a:pos x="connsiteX4442" y="connsiteY4442"/>
                </a:cxn>
                <a:cxn ang="0">
                  <a:pos x="connsiteX4443" y="connsiteY4443"/>
                </a:cxn>
                <a:cxn ang="0">
                  <a:pos x="connsiteX4444" y="connsiteY4444"/>
                </a:cxn>
                <a:cxn ang="0">
                  <a:pos x="connsiteX4445" y="connsiteY4445"/>
                </a:cxn>
                <a:cxn ang="0">
                  <a:pos x="connsiteX4446" y="connsiteY4446"/>
                </a:cxn>
                <a:cxn ang="0">
                  <a:pos x="connsiteX4447" y="connsiteY4447"/>
                </a:cxn>
                <a:cxn ang="0">
                  <a:pos x="connsiteX4448" y="connsiteY4448"/>
                </a:cxn>
                <a:cxn ang="0">
                  <a:pos x="connsiteX4449" y="connsiteY4449"/>
                </a:cxn>
                <a:cxn ang="0">
                  <a:pos x="connsiteX4450" y="connsiteY4450"/>
                </a:cxn>
                <a:cxn ang="0">
                  <a:pos x="connsiteX4451" y="connsiteY4451"/>
                </a:cxn>
                <a:cxn ang="0">
                  <a:pos x="connsiteX4452" y="connsiteY4452"/>
                </a:cxn>
                <a:cxn ang="0">
                  <a:pos x="connsiteX4453" y="connsiteY4453"/>
                </a:cxn>
                <a:cxn ang="0">
                  <a:pos x="connsiteX4454" y="connsiteY4454"/>
                </a:cxn>
                <a:cxn ang="0">
                  <a:pos x="connsiteX4455" y="connsiteY4455"/>
                </a:cxn>
                <a:cxn ang="0">
                  <a:pos x="connsiteX4456" y="connsiteY4456"/>
                </a:cxn>
                <a:cxn ang="0">
                  <a:pos x="connsiteX4457" y="connsiteY4457"/>
                </a:cxn>
                <a:cxn ang="0">
                  <a:pos x="connsiteX4458" y="connsiteY4458"/>
                </a:cxn>
                <a:cxn ang="0">
                  <a:pos x="connsiteX4459" y="connsiteY4459"/>
                </a:cxn>
                <a:cxn ang="0">
                  <a:pos x="connsiteX4460" y="connsiteY4460"/>
                </a:cxn>
                <a:cxn ang="0">
                  <a:pos x="connsiteX4461" y="connsiteY4461"/>
                </a:cxn>
                <a:cxn ang="0">
                  <a:pos x="connsiteX4462" y="connsiteY4462"/>
                </a:cxn>
                <a:cxn ang="0">
                  <a:pos x="connsiteX4463" y="connsiteY4463"/>
                </a:cxn>
                <a:cxn ang="0">
                  <a:pos x="connsiteX4464" y="connsiteY4464"/>
                </a:cxn>
                <a:cxn ang="0">
                  <a:pos x="connsiteX4465" y="connsiteY4465"/>
                </a:cxn>
                <a:cxn ang="0">
                  <a:pos x="connsiteX4466" y="connsiteY4466"/>
                </a:cxn>
                <a:cxn ang="0">
                  <a:pos x="connsiteX4467" y="connsiteY4467"/>
                </a:cxn>
                <a:cxn ang="0">
                  <a:pos x="connsiteX4468" y="connsiteY4468"/>
                </a:cxn>
                <a:cxn ang="0">
                  <a:pos x="connsiteX4469" y="connsiteY4469"/>
                </a:cxn>
                <a:cxn ang="0">
                  <a:pos x="connsiteX4470" y="connsiteY4470"/>
                </a:cxn>
                <a:cxn ang="0">
                  <a:pos x="connsiteX4471" y="connsiteY4471"/>
                </a:cxn>
                <a:cxn ang="0">
                  <a:pos x="connsiteX4472" y="connsiteY4472"/>
                </a:cxn>
                <a:cxn ang="0">
                  <a:pos x="connsiteX4473" y="connsiteY4473"/>
                </a:cxn>
                <a:cxn ang="0">
                  <a:pos x="connsiteX4474" y="connsiteY4474"/>
                </a:cxn>
                <a:cxn ang="0">
                  <a:pos x="connsiteX4475" y="connsiteY4475"/>
                </a:cxn>
                <a:cxn ang="0">
                  <a:pos x="connsiteX4476" y="connsiteY4476"/>
                </a:cxn>
                <a:cxn ang="0">
                  <a:pos x="connsiteX4477" y="connsiteY4477"/>
                </a:cxn>
                <a:cxn ang="0">
                  <a:pos x="connsiteX4478" y="connsiteY4478"/>
                </a:cxn>
                <a:cxn ang="0">
                  <a:pos x="connsiteX4479" y="connsiteY4479"/>
                </a:cxn>
                <a:cxn ang="0">
                  <a:pos x="connsiteX4480" y="connsiteY4480"/>
                </a:cxn>
                <a:cxn ang="0">
                  <a:pos x="connsiteX4481" y="connsiteY4481"/>
                </a:cxn>
                <a:cxn ang="0">
                  <a:pos x="connsiteX4482" y="connsiteY4482"/>
                </a:cxn>
                <a:cxn ang="0">
                  <a:pos x="connsiteX4483" y="connsiteY4483"/>
                </a:cxn>
                <a:cxn ang="0">
                  <a:pos x="connsiteX4484" y="connsiteY4484"/>
                </a:cxn>
                <a:cxn ang="0">
                  <a:pos x="connsiteX4485" y="connsiteY4485"/>
                </a:cxn>
                <a:cxn ang="0">
                  <a:pos x="connsiteX4486" y="connsiteY4486"/>
                </a:cxn>
                <a:cxn ang="0">
                  <a:pos x="connsiteX4487" y="connsiteY4487"/>
                </a:cxn>
                <a:cxn ang="0">
                  <a:pos x="connsiteX4488" y="connsiteY4488"/>
                </a:cxn>
                <a:cxn ang="0">
                  <a:pos x="connsiteX4489" y="connsiteY4489"/>
                </a:cxn>
                <a:cxn ang="0">
                  <a:pos x="connsiteX4490" y="connsiteY4490"/>
                </a:cxn>
                <a:cxn ang="0">
                  <a:pos x="connsiteX4491" y="connsiteY4491"/>
                </a:cxn>
                <a:cxn ang="0">
                  <a:pos x="connsiteX4492" y="connsiteY4492"/>
                </a:cxn>
                <a:cxn ang="0">
                  <a:pos x="connsiteX4493" y="connsiteY4493"/>
                </a:cxn>
                <a:cxn ang="0">
                  <a:pos x="connsiteX4494" y="connsiteY4494"/>
                </a:cxn>
                <a:cxn ang="0">
                  <a:pos x="connsiteX4495" y="connsiteY4495"/>
                </a:cxn>
                <a:cxn ang="0">
                  <a:pos x="connsiteX4496" y="connsiteY4496"/>
                </a:cxn>
                <a:cxn ang="0">
                  <a:pos x="connsiteX4497" y="connsiteY4497"/>
                </a:cxn>
                <a:cxn ang="0">
                  <a:pos x="connsiteX4498" y="connsiteY4498"/>
                </a:cxn>
                <a:cxn ang="0">
                  <a:pos x="connsiteX4499" y="connsiteY4499"/>
                </a:cxn>
                <a:cxn ang="0">
                  <a:pos x="connsiteX4500" y="connsiteY4500"/>
                </a:cxn>
                <a:cxn ang="0">
                  <a:pos x="connsiteX4501" y="connsiteY4501"/>
                </a:cxn>
                <a:cxn ang="0">
                  <a:pos x="connsiteX4502" y="connsiteY4502"/>
                </a:cxn>
                <a:cxn ang="0">
                  <a:pos x="connsiteX4503" y="connsiteY4503"/>
                </a:cxn>
                <a:cxn ang="0">
                  <a:pos x="connsiteX4504" y="connsiteY4504"/>
                </a:cxn>
                <a:cxn ang="0">
                  <a:pos x="connsiteX4505" y="connsiteY4505"/>
                </a:cxn>
                <a:cxn ang="0">
                  <a:pos x="connsiteX4506" y="connsiteY4506"/>
                </a:cxn>
                <a:cxn ang="0">
                  <a:pos x="connsiteX4507" y="connsiteY4507"/>
                </a:cxn>
                <a:cxn ang="0">
                  <a:pos x="connsiteX4508" y="connsiteY4508"/>
                </a:cxn>
                <a:cxn ang="0">
                  <a:pos x="connsiteX4509" y="connsiteY4509"/>
                </a:cxn>
                <a:cxn ang="0">
                  <a:pos x="connsiteX4510" y="connsiteY4510"/>
                </a:cxn>
                <a:cxn ang="0">
                  <a:pos x="connsiteX4511" y="connsiteY4511"/>
                </a:cxn>
                <a:cxn ang="0">
                  <a:pos x="connsiteX4512" y="connsiteY4512"/>
                </a:cxn>
                <a:cxn ang="0">
                  <a:pos x="connsiteX4513" y="connsiteY4513"/>
                </a:cxn>
                <a:cxn ang="0">
                  <a:pos x="connsiteX4514" y="connsiteY4514"/>
                </a:cxn>
                <a:cxn ang="0">
                  <a:pos x="connsiteX4515" y="connsiteY4515"/>
                </a:cxn>
                <a:cxn ang="0">
                  <a:pos x="connsiteX4516" y="connsiteY4516"/>
                </a:cxn>
                <a:cxn ang="0">
                  <a:pos x="connsiteX4517" y="connsiteY4517"/>
                </a:cxn>
                <a:cxn ang="0">
                  <a:pos x="connsiteX4518" y="connsiteY4518"/>
                </a:cxn>
                <a:cxn ang="0">
                  <a:pos x="connsiteX4519" y="connsiteY4519"/>
                </a:cxn>
                <a:cxn ang="0">
                  <a:pos x="connsiteX4520" y="connsiteY4520"/>
                </a:cxn>
                <a:cxn ang="0">
                  <a:pos x="connsiteX4521" y="connsiteY4521"/>
                </a:cxn>
                <a:cxn ang="0">
                  <a:pos x="connsiteX4522" y="connsiteY4522"/>
                </a:cxn>
                <a:cxn ang="0">
                  <a:pos x="connsiteX4523" y="connsiteY4523"/>
                </a:cxn>
                <a:cxn ang="0">
                  <a:pos x="connsiteX4524" y="connsiteY4524"/>
                </a:cxn>
                <a:cxn ang="0">
                  <a:pos x="connsiteX4525" y="connsiteY4525"/>
                </a:cxn>
                <a:cxn ang="0">
                  <a:pos x="connsiteX4526" y="connsiteY4526"/>
                </a:cxn>
                <a:cxn ang="0">
                  <a:pos x="connsiteX4527" y="connsiteY4527"/>
                </a:cxn>
                <a:cxn ang="0">
                  <a:pos x="connsiteX4528" y="connsiteY4528"/>
                </a:cxn>
                <a:cxn ang="0">
                  <a:pos x="connsiteX4529" y="connsiteY4529"/>
                </a:cxn>
                <a:cxn ang="0">
                  <a:pos x="connsiteX4530" y="connsiteY4530"/>
                </a:cxn>
                <a:cxn ang="0">
                  <a:pos x="connsiteX4531" y="connsiteY4531"/>
                </a:cxn>
                <a:cxn ang="0">
                  <a:pos x="connsiteX4532" y="connsiteY4532"/>
                </a:cxn>
                <a:cxn ang="0">
                  <a:pos x="connsiteX4533" y="connsiteY4533"/>
                </a:cxn>
                <a:cxn ang="0">
                  <a:pos x="connsiteX4534" y="connsiteY4534"/>
                </a:cxn>
                <a:cxn ang="0">
                  <a:pos x="connsiteX4535" y="connsiteY4535"/>
                </a:cxn>
                <a:cxn ang="0">
                  <a:pos x="connsiteX4536" y="connsiteY4536"/>
                </a:cxn>
                <a:cxn ang="0">
                  <a:pos x="connsiteX4537" y="connsiteY4537"/>
                </a:cxn>
                <a:cxn ang="0">
                  <a:pos x="connsiteX4538" y="connsiteY4538"/>
                </a:cxn>
                <a:cxn ang="0">
                  <a:pos x="connsiteX4539" y="connsiteY4539"/>
                </a:cxn>
                <a:cxn ang="0">
                  <a:pos x="connsiteX4540" y="connsiteY4540"/>
                </a:cxn>
                <a:cxn ang="0">
                  <a:pos x="connsiteX4541" y="connsiteY4541"/>
                </a:cxn>
                <a:cxn ang="0">
                  <a:pos x="connsiteX4542" y="connsiteY4542"/>
                </a:cxn>
                <a:cxn ang="0">
                  <a:pos x="connsiteX4543" y="connsiteY4543"/>
                </a:cxn>
                <a:cxn ang="0">
                  <a:pos x="connsiteX4544" y="connsiteY4544"/>
                </a:cxn>
                <a:cxn ang="0">
                  <a:pos x="connsiteX4545" y="connsiteY4545"/>
                </a:cxn>
                <a:cxn ang="0">
                  <a:pos x="connsiteX4546" y="connsiteY4546"/>
                </a:cxn>
                <a:cxn ang="0">
                  <a:pos x="connsiteX4547" y="connsiteY4547"/>
                </a:cxn>
                <a:cxn ang="0">
                  <a:pos x="connsiteX4548" y="connsiteY4548"/>
                </a:cxn>
                <a:cxn ang="0">
                  <a:pos x="connsiteX4549" y="connsiteY4549"/>
                </a:cxn>
                <a:cxn ang="0">
                  <a:pos x="connsiteX4550" y="connsiteY4550"/>
                </a:cxn>
                <a:cxn ang="0">
                  <a:pos x="connsiteX4551" y="connsiteY4551"/>
                </a:cxn>
                <a:cxn ang="0">
                  <a:pos x="connsiteX4552" y="connsiteY4552"/>
                </a:cxn>
                <a:cxn ang="0">
                  <a:pos x="connsiteX4553" y="connsiteY4553"/>
                </a:cxn>
                <a:cxn ang="0">
                  <a:pos x="connsiteX4554" y="connsiteY4554"/>
                </a:cxn>
                <a:cxn ang="0">
                  <a:pos x="connsiteX4555" y="connsiteY4555"/>
                </a:cxn>
                <a:cxn ang="0">
                  <a:pos x="connsiteX4556" y="connsiteY4556"/>
                </a:cxn>
                <a:cxn ang="0">
                  <a:pos x="connsiteX4557" y="connsiteY4557"/>
                </a:cxn>
                <a:cxn ang="0">
                  <a:pos x="connsiteX4558" y="connsiteY4558"/>
                </a:cxn>
                <a:cxn ang="0">
                  <a:pos x="connsiteX4559" y="connsiteY4559"/>
                </a:cxn>
                <a:cxn ang="0">
                  <a:pos x="connsiteX4560" y="connsiteY4560"/>
                </a:cxn>
                <a:cxn ang="0">
                  <a:pos x="connsiteX4561" y="connsiteY4561"/>
                </a:cxn>
                <a:cxn ang="0">
                  <a:pos x="connsiteX4562" y="connsiteY4562"/>
                </a:cxn>
                <a:cxn ang="0">
                  <a:pos x="connsiteX4563" y="connsiteY4563"/>
                </a:cxn>
                <a:cxn ang="0">
                  <a:pos x="connsiteX4564" y="connsiteY4564"/>
                </a:cxn>
                <a:cxn ang="0">
                  <a:pos x="connsiteX4565" y="connsiteY4565"/>
                </a:cxn>
                <a:cxn ang="0">
                  <a:pos x="connsiteX4566" y="connsiteY4566"/>
                </a:cxn>
                <a:cxn ang="0">
                  <a:pos x="connsiteX4567" y="connsiteY4567"/>
                </a:cxn>
                <a:cxn ang="0">
                  <a:pos x="connsiteX4568" y="connsiteY4568"/>
                </a:cxn>
                <a:cxn ang="0">
                  <a:pos x="connsiteX4569" y="connsiteY4569"/>
                </a:cxn>
                <a:cxn ang="0">
                  <a:pos x="connsiteX4570" y="connsiteY4570"/>
                </a:cxn>
                <a:cxn ang="0">
                  <a:pos x="connsiteX4571" y="connsiteY4571"/>
                </a:cxn>
                <a:cxn ang="0">
                  <a:pos x="connsiteX4572" y="connsiteY4572"/>
                </a:cxn>
                <a:cxn ang="0">
                  <a:pos x="connsiteX4573" y="connsiteY4573"/>
                </a:cxn>
                <a:cxn ang="0">
                  <a:pos x="connsiteX4574" y="connsiteY4574"/>
                </a:cxn>
                <a:cxn ang="0">
                  <a:pos x="connsiteX4575" y="connsiteY4575"/>
                </a:cxn>
                <a:cxn ang="0">
                  <a:pos x="connsiteX4576" y="connsiteY4576"/>
                </a:cxn>
                <a:cxn ang="0">
                  <a:pos x="connsiteX4577" y="connsiteY4577"/>
                </a:cxn>
                <a:cxn ang="0">
                  <a:pos x="connsiteX4578" y="connsiteY4578"/>
                </a:cxn>
                <a:cxn ang="0">
                  <a:pos x="connsiteX4579" y="connsiteY4579"/>
                </a:cxn>
                <a:cxn ang="0">
                  <a:pos x="connsiteX4580" y="connsiteY4580"/>
                </a:cxn>
                <a:cxn ang="0">
                  <a:pos x="connsiteX4581" y="connsiteY4581"/>
                </a:cxn>
                <a:cxn ang="0">
                  <a:pos x="connsiteX4582" y="connsiteY4582"/>
                </a:cxn>
                <a:cxn ang="0">
                  <a:pos x="connsiteX4583" y="connsiteY4583"/>
                </a:cxn>
                <a:cxn ang="0">
                  <a:pos x="connsiteX4584" y="connsiteY4584"/>
                </a:cxn>
                <a:cxn ang="0">
                  <a:pos x="connsiteX4585" y="connsiteY4585"/>
                </a:cxn>
                <a:cxn ang="0">
                  <a:pos x="connsiteX4586" y="connsiteY4586"/>
                </a:cxn>
                <a:cxn ang="0">
                  <a:pos x="connsiteX4587" y="connsiteY4587"/>
                </a:cxn>
                <a:cxn ang="0">
                  <a:pos x="connsiteX4588" y="connsiteY4588"/>
                </a:cxn>
                <a:cxn ang="0">
                  <a:pos x="connsiteX4589" y="connsiteY4589"/>
                </a:cxn>
                <a:cxn ang="0">
                  <a:pos x="connsiteX4590" y="connsiteY4590"/>
                </a:cxn>
                <a:cxn ang="0">
                  <a:pos x="connsiteX4591" y="connsiteY4591"/>
                </a:cxn>
                <a:cxn ang="0">
                  <a:pos x="connsiteX4592" y="connsiteY4592"/>
                </a:cxn>
                <a:cxn ang="0">
                  <a:pos x="connsiteX4593" y="connsiteY4593"/>
                </a:cxn>
                <a:cxn ang="0">
                  <a:pos x="connsiteX4594" y="connsiteY4594"/>
                </a:cxn>
                <a:cxn ang="0">
                  <a:pos x="connsiteX4595" y="connsiteY4595"/>
                </a:cxn>
                <a:cxn ang="0">
                  <a:pos x="connsiteX4596" y="connsiteY4596"/>
                </a:cxn>
                <a:cxn ang="0">
                  <a:pos x="connsiteX4597" y="connsiteY4597"/>
                </a:cxn>
                <a:cxn ang="0">
                  <a:pos x="connsiteX4598" y="connsiteY4598"/>
                </a:cxn>
                <a:cxn ang="0">
                  <a:pos x="connsiteX4599" y="connsiteY4599"/>
                </a:cxn>
                <a:cxn ang="0">
                  <a:pos x="connsiteX4600" y="connsiteY4600"/>
                </a:cxn>
                <a:cxn ang="0">
                  <a:pos x="connsiteX4601" y="connsiteY4601"/>
                </a:cxn>
                <a:cxn ang="0">
                  <a:pos x="connsiteX4602" y="connsiteY4602"/>
                </a:cxn>
                <a:cxn ang="0">
                  <a:pos x="connsiteX4603" y="connsiteY4603"/>
                </a:cxn>
                <a:cxn ang="0">
                  <a:pos x="connsiteX4604" y="connsiteY4604"/>
                </a:cxn>
                <a:cxn ang="0">
                  <a:pos x="connsiteX4605" y="connsiteY4605"/>
                </a:cxn>
                <a:cxn ang="0">
                  <a:pos x="connsiteX4606" y="connsiteY4606"/>
                </a:cxn>
                <a:cxn ang="0">
                  <a:pos x="connsiteX4607" y="connsiteY4607"/>
                </a:cxn>
                <a:cxn ang="0">
                  <a:pos x="connsiteX4608" y="connsiteY4608"/>
                </a:cxn>
                <a:cxn ang="0">
                  <a:pos x="connsiteX4609" y="connsiteY4609"/>
                </a:cxn>
                <a:cxn ang="0">
                  <a:pos x="connsiteX4610" y="connsiteY4610"/>
                </a:cxn>
                <a:cxn ang="0">
                  <a:pos x="connsiteX4611" y="connsiteY4611"/>
                </a:cxn>
                <a:cxn ang="0">
                  <a:pos x="connsiteX4612" y="connsiteY4612"/>
                </a:cxn>
                <a:cxn ang="0">
                  <a:pos x="connsiteX4613" y="connsiteY4613"/>
                </a:cxn>
                <a:cxn ang="0">
                  <a:pos x="connsiteX4614" y="connsiteY4614"/>
                </a:cxn>
                <a:cxn ang="0">
                  <a:pos x="connsiteX4615" y="connsiteY4615"/>
                </a:cxn>
                <a:cxn ang="0">
                  <a:pos x="connsiteX4616" y="connsiteY4616"/>
                </a:cxn>
                <a:cxn ang="0">
                  <a:pos x="connsiteX4617" y="connsiteY4617"/>
                </a:cxn>
                <a:cxn ang="0">
                  <a:pos x="connsiteX4618" y="connsiteY4618"/>
                </a:cxn>
                <a:cxn ang="0">
                  <a:pos x="connsiteX4619" y="connsiteY4619"/>
                </a:cxn>
                <a:cxn ang="0">
                  <a:pos x="connsiteX4620" y="connsiteY4620"/>
                </a:cxn>
                <a:cxn ang="0">
                  <a:pos x="connsiteX4621" y="connsiteY4621"/>
                </a:cxn>
                <a:cxn ang="0">
                  <a:pos x="connsiteX4622" y="connsiteY4622"/>
                </a:cxn>
                <a:cxn ang="0">
                  <a:pos x="connsiteX4623" y="connsiteY4623"/>
                </a:cxn>
                <a:cxn ang="0">
                  <a:pos x="connsiteX4624" y="connsiteY4624"/>
                </a:cxn>
                <a:cxn ang="0">
                  <a:pos x="connsiteX4625" y="connsiteY4625"/>
                </a:cxn>
                <a:cxn ang="0">
                  <a:pos x="connsiteX4626" y="connsiteY4626"/>
                </a:cxn>
                <a:cxn ang="0">
                  <a:pos x="connsiteX4627" y="connsiteY4627"/>
                </a:cxn>
                <a:cxn ang="0">
                  <a:pos x="connsiteX4628" y="connsiteY4628"/>
                </a:cxn>
                <a:cxn ang="0">
                  <a:pos x="connsiteX4629" y="connsiteY4629"/>
                </a:cxn>
                <a:cxn ang="0">
                  <a:pos x="connsiteX4630" y="connsiteY4630"/>
                </a:cxn>
                <a:cxn ang="0">
                  <a:pos x="connsiteX4631" y="connsiteY4631"/>
                </a:cxn>
                <a:cxn ang="0">
                  <a:pos x="connsiteX4632" y="connsiteY4632"/>
                </a:cxn>
                <a:cxn ang="0">
                  <a:pos x="connsiteX4633" y="connsiteY4633"/>
                </a:cxn>
                <a:cxn ang="0">
                  <a:pos x="connsiteX4634" y="connsiteY4634"/>
                </a:cxn>
                <a:cxn ang="0">
                  <a:pos x="connsiteX4635" y="connsiteY4635"/>
                </a:cxn>
                <a:cxn ang="0">
                  <a:pos x="connsiteX4636" y="connsiteY4636"/>
                </a:cxn>
                <a:cxn ang="0">
                  <a:pos x="connsiteX4637" y="connsiteY4637"/>
                </a:cxn>
                <a:cxn ang="0">
                  <a:pos x="connsiteX4638" y="connsiteY4638"/>
                </a:cxn>
                <a:cxn ang="0">
                  <a:pos x="connsiteX4639" y="connsiteY4639"/>
                </a:cxn>
                <a:cxn ang="0">
                  <a:pos x="connsiteX4640" y="connsiteY4640"/>
                </a:cxn>
                <a:cxn ang="0">
                  <a:pos x="connsiteX4641" y="connsiteY4641"/>
                </a:cxn>
                <a:cxn ang="0">
                  <a:pos x="connsiteX4642" y="connsiteY4642"/>
                </a:cxn>
                <a:cxn ang="0">
                  <a:pos x="connsiteX4643" y="connsiteY4643"/>
                </a:cxn>
                <a:cxn ang="0">
                  <a:pos x="connsiteX4644" y="connsiteY4644"/>
                </a:cxn>
                <a:cxn ang="0">
                  <a:pos x="connsiteX4645" y="connsiteY4645"/>
                </a:cxn>
                <a:cxn ang="0">
                  <a:pos x="connsiteX4646" y="connsiteY4646"/>
                </a:cxn>
                <a:cxn ang="0">
                  <a:pos x="connsiteX4647" y="connsiteY4647"/>
                </a:cxn>
                <a:cxn ang="0">
                  <a:pos x="connsiteX4648" y="connsiteY4648"/>
                </a:cxn>
                <a:cxn ang="0">
                  <a:pos x="connsiteX4649" y="connsiteY4649"/>
                </a:cxn>
                <a:cxn ang="0">
                  <a:pos x="connsiteX4650" y="connsiteY4650"/>
                </a:cxn>
                <a:cxn ang="0">
                  <a:pos x="connsiteX4651" y="connsiteY4651"/>
                </a:cxn>
                <a:cxn ang="0">
                  <a:pos x="connsiteX4652" y="connsiteY4652"/>
                </a:cxn>
                <a:cxn ang="0">
                  <a:pos x="connsiteX4653" y="connsiteY4653"/>
                </a:cxn>
                <a:cxn ang="0">
                  <a:pos x="connsiteX4654" y="connsiteY4654"/>
                </a:cxn>
                <a:cxn ang="0">
                  <a:pos x="connsiteX4655" y="connsiteY4655"/>
                </a:cxn>
                <a:cxn ang="0">
                  <a:pos x="connsiteX4656" y="connsiteY4656"/>
                </a:cxn>
                <a:cxn ang="0">
                  <a:pos x="connsiteX4657" y="connsiteY4657"/>
                </a:cxn>
                <a:cxn ang="0">
                  <a:pos x="connsiteX4658" y="connsiteY4658"/>
                </a:cxn>
                <a:cxn ang="0">
                  <a:pos x="connsiteX4659" y="connsiteY4659"/>
                </a:cxn>
                <a:cxn ang="0">
                  <a:pos x="connsiteX4660" y="connsiteY4660"/>
                </a:cxn>
                <a:cxn ang="0">
                  <a:pos x="connsiteX4661" y="connsiteY4661"/>
                </a:cxn>
                <a:cxn ang="0">
                  <a:pos x="connsiteX4662" y="connsiteY4662"/>
                </a:cxn>
                <a:cxn ang="0">
                  <a:pos x="connsiteX4663" y="connsiteY4663"/>
                </a:cxn>
                <a:cxn ang="0">
                  <a:pos x="connsiteX4664" y="connsiteY4664"/>
                </a:cxn>
                <a:cxn ang="0">
                  <a:pos x="connsiteX4665" y="connsiteY4665"/>
                </a:cxn>
                <a:cxn ang="0">
                  <a:pos x="connsiteX4666" y="connsiteY4666"/>
                </a:cxn>
                <a:cxn ang="0">
                  <a:pos x="connsiteX4667" y="connsiteY4667"/>
                </a:cxn>
                <a:cxn ang="0">
                  <a:pos x="connsiteX4668" y="connsiteY4668"/>
                </a:cxn>
                <a:cxn ang="0">
                  <a:pos x="connsiteX4669" y="connsiteY4669"/>
                </a:cxn>
                <a:cxn ang="0">
                  <a:pos x="connsiteX4670" y="connsiteY4670"/>
                </a:cxn>
                <a:cxn ang="0">
                  <a:pos x="connsiteX4671" y="connsiteY4671"/>
                </a:cxn>
                <a:cxn ang="0">
                  <a:pos x="connsiteX4672" y="connsiteY4672"/>
                </a:cxn>
                <a:cxn ang="0">
                  <a:pos x="connsiteX4673" y="connsiteY4673"/>
                </a:cxn>
                <a:cxn ang="0">
                  <a:pos x="connsiteX4674" y="connsiteY4674"/>
                </a:cxn>
                <a:cxn ang="0">
                  <a:pos x="connsiteX4675" y="connsiteY4675"/>
                </a:cxn>
                <a:cxn ang="0">
                  <a:pos x="connsiteX4676" y="connsiteY4676"/>
                </a:cxn>
                <a:cxn ang="0">
                  <a:pos x="connsiteX4677" y="connsiteY4677"/>
                </a:cxn>
                <a:cxn ang="0">
                  <a:pos x="connsiteX4678" y="connsiteY4678"/>
                </a:cxn>
                <a:cxn ang="0">
                  <a:pos x="connsiteX4679" y="connsiteY4679"/>
                </a:cxn>
                <a:cxn ang="0">
                  <a:pos x="connsiteX4680" y="connsiteY4680"/>
                </a:cxn>
                <a:cxn ang="0">
                  <a:pos x="connsiteX4681" y="connsiteY4681"/>
                </a:cxn>
                <a:cxn ang="0">
                  <a:pos x="connsiteX4682" y="connsiteY4682"/>
                </a:cxn>
                <a:cxn ang="0">
                  <a:pos x="connsiteX4683" y="connsiteY4683"/>
                </a:cxn>
                <a:cxn ang="0">
                  <a:pos x="connsiteX4684" y="connsiteY4684"/>
                </a:cxn>
                <a:cxn ang="0">
                  <a:pos x="connsiteX4685" y="connsiteY4685"/>
                </a:cxn>
                <a:cxn ang="0">
                  <a:pos x="connsiteX4686" y="connsiteY4686"/>
                </a:cxn>
                <a:cxn ang="0">
                  <a:pos x="connsiteX4687" y="connsiteY4687"/>
                </a:cxn>
                <a:cxn ang="0">
                  <a:pos x="connsiteX4688" y="connsiteY4688"/>
                </a:cxn>
                <a:cxn ang="0">
                  <a:pos x="connsiteX4689" y="connsiteY4689"/>
                </a:cxn>
                <a:cxn ang="0">
                  <a:pos x="connsiteX4690" y="connsiteY4690"/>
                </a:cxn>
                <a:cxn ang="0">
                  <a:pos x="connsiteX4691" y="connsiteY4691"/>
                </a:cxn>
                <a:cxn ang="0">
                  <a:pos x="connsiteX4692" y="connsiteY4692"/>
                </a:cxn>
                <a:cxn ang="0">
                  <a:pos x="connsiteX4693" y="connsiteY4693"/>
                </a:cxn>
                <a:cxn ang="0">
                  <a:pos x="connsiteX4694" y="connsiteY4694"/>
                </a:cxn>
                <a:cxn ang="0">
                  <a:pos x="connsiteX4695" y="connsiteY4695"/>
                </a:cxn>
                <a:cxn ang="0">
                  <a:pos x="connsiteX4696" y="connsiteY4696"/>
                </a:cxn>
                <a:cxn ang="0">
                  <a:pos x="connsiteX4697" y="connsiteY4697"/>
                </a:cxn>
                <a:cxn ang="0">
                  <a:pos x="connsiteX4698" y="connsiteY4698"/>
                </a:cxn>
                <a:cxn ang="0">
                  <a:pos x="connsiteX4699" y="connsiteY4699"/>
                </a:cxn>
                <a:cxn ang="0">
                  <a:pos x="connsiteX4700" y="connsiteY4700"/>
                </a:cxn>
                <a:cxn ang="0">
                  <a:pos x="connsiteX4701" y="connsiteY4701"/>
                </a:cxn>
                <a:cxn ang="0">
                  <a:pos x="connsiteX4702" y="connsiteY4702"/>
                </a:cxn>
                <a:cxn ang="0">
                  <a:pos x="connsiteX4703" y="connsiteY4703"/>
                </a:cxn>
                <a:cxn ang="0">
                  <a:pos x="connsiteX4704" y="connsiteY4704"/>
                </a:cxn>
                <a:cxn ang="0">
                  <a:pos x="connsiteX4705" y="connsiteY4705"/>
                </a:cxn>
                <a:cxn ang="0">
                  <a:pos x="connsiteX4706" y="connsiteY4706"/>
                </a:cxn>
                <a:cxn ang="0">
                  <a:pos x="connsiteX4707" y="connsiteY4707"/>
                </a:cxn>
                <a:cxn ang="0">
                  <a:pos x="connsiteX4708" y="connsiteY4708"/>
                </a:cxn>
                <a:cxn ang="0">
                  <a:pos x="connsiteX4709" y="connsiteY4709"/>
                </a:cxn>
                <a:cxn ang="0">
                  <a:pos x="connsiteX4710" y="connsiteY4710"/>
                </a:cxn>
                <a:cxn ang="0">
                  <a:pos x="connsiteX4711" y="connsiteY4711"/>
                </a:cxn>
                <a:cxn ang="0">
                  <a:pos x="connsiteX4712" y="connsiteY4712"/>
                </a:cxn>
                <a:cxn ang="0">
                  <a:pos x="connsiteX4713" y="connsiteY4713"/>
                </a:cxn>
                <a:cxn ang="0">
                  <a:pos x="connsiteX4714" y="connsiteY4714"/>
                </a:cxn>
                <a:cxn ang="0">
                  <a:pos x="connsiteX4715" y="connsiteY4715"/>
                </a:cxn>
                <a:cxn ang="0">
                  <a:pos x="connsiteX4716" y="connsiteY4716"/>
                </a:cxn>
                <a:cxn ang="0">
                  <a:pos x="connsiteX4717" y="connsiteY4717"/>
                </a:cxn>
                <a:cxn ang="0">
                  <a:pos x="connsiteX4718" y="connsiteY4718"/>
                </a:cxn>
                <a:cxn ang="0">
                  <a:pos x="connsiteX4719" y="connsiteY4719"/>
                </a:cxn>
                <a:cxn ang="0">
                  <a:pos x="connsiteX4720" y="connsiteY4720"/>
                </a:cxn>
                <a:cxn ang="0">
                  <a:pos x="connsiteX4721" y="connsiteY4721"/>
                </a:cxn>
                <a:cxn ang="0">
                  <a:pos x="connsiteX4722" y="connsiteY4722"/>
                </a:cxn>
                <a:cxn ang="0">
                  <a:pos x="connsiteX4723" y="connsiteY4723"/>
                </a:cxn>
                <a:cxn ang="0">
                  <a:pos x="connsiteX4724" y="connsiteY4724"/>
                </a:cxn>
                <a:cxn ang="0">
                  <a:pos x="connsiteX4725" y="connsiteY4725"/>
                </a:cxn>
                <a:cxn ang="0">
                  <a:pos x="connsiteX4726" y="connsiteY4726"/>
                </a:cxn>
                <a:cxn ang="0">
                  <a:pos x="connsiteX4727" y="connsiteY4727"/>
                </a:cxn>
                <a:cxn ang="0">
                  <a:pos x="connsiteX4728" y="connsiteY4728"/>
                </a:cxn>
                <a:cxn ang="0">
                  <a:pos x="connsiteX4729" y="connsiteY4729"/>
                </a:cxn>
                <a:cxn ang="0">
                  <a:pos x="connsiteX4730" y="connsiteY4730"/>
                </a:cxn>
                <a:cxn ang="0">
                  <a:pos x="connsiteX4731" y="connsiteY4731"/>
                </a:cxn>
                <a:cxn ang="0">
                  <a:pos x="connsiteX4732" y="connsiteY4732"/>
                </a:cxn>
                <a:cxn ang="0">
                  <a:pos x="connsiteX4733" y="connsiteY4733"/>
                </a:cxn>
                <a:cxn ang="0">
                  <a:pos x="connsiteX4734" y="connsiteY4734"/>
                </a:cxn>
                <a:cxn ang="0">
                  <a:pos x="connsiteX4735" y="connsiteY4735"/>
                </a:cxn>
                <a:cxn ang="0">
                  <a:pos x="connsiteX4736" y="connsiteY4736"/>
                </a:cxn>
                <a:cxn ang="0">
                  <a:pos x="connsiteX4737" y="connsiteY4737"/>
                </a:cxn>
                <a:cxn ang="0">
                  <a:pos x="connsiteX4738" y="connsiteY4738"/>
                </a:cxn>
                <a:cxn ang="0">
                  <a:pos x="connsiteX4739" y="connsiteY4739"/>
                </a:cxn>
                <a:cxn ang="0">
                  <a:pos x="connsiteX4740" y="connsiteY4740"/>
                </a:cxn>
                <a:cxn ang="0">
                  <a:pos x="connsiteX4741" y="connsiteY4741"/>
                </a:cxn>
                <a:cxn ang="0">
                  <a:pos x="connsiteX4742" y="connsiteY4742"/>
                </a:cxn>
                <a:cxn ang="0">
                  <a:pos x="connsiteX4743" y="connsiteY4743"/>
                </a:cxn>
                <a:cxn ang="0">
                  <a:pos x="connsiteX4744" y="connsiteY4744"/>
                </a:cxn>
                <a:cxn ang="0">
                  <a:pos x="connsiteX4745" y="connsiteY4745"/>
                </a:cxn>
                <a:cxn ang="0">
                  <a:pos x="connsiteX4746" y="connsiteY4746"/>
                </a:cxn>
                <a:cxn ang="0">
                  <a:pos x="connsiteX4747" y="connsiteY4747"/>
                </a:cxn>
                <a:cxn ang="0">
                  <a:pos x="connsiteX4748" y="connsiteY4748"/>
                </a:cxn>
                <a:cxn ang="0">
                  <a:pos x="connsiteX4749" y="connsiteY4749"/>
                </a:cxn>
                <a:cxn ang="0">
                  <a:pos x="connsiteX4750" y="connsiteY4750"/>
                </a:cxn>
                <a:cxn ang="0">
                  <a:pos x="connsiteX4751" y="connsiteY4751"/>
                </a:cxn>
                <a:cxn ang="0">
                  <a:pos x="connsiteX4752" y="connsiteY4752"/>
                </a:cxn>
                <a:cxn ang="0">
                  <a:pos x="connsiteX4753" y="connsiteY4753"/>
                </a:cxn>
                <a:cxn ang="0">
                  <a:pos x="connsiteX4754" y="connsiteY4754"/>
                </a:cxn>
                <a:cxn ang="0">
                  <a:pos x="connsiteX4755" y="connsiteY4755"/>
                </a:cxn>
                <a:cxn ang="0">
                  <a:pos x="connsiteX4756" y="connsiteY4756"/>
                </a:cxn>
                <a:cxn ang="0">
                  <a:pos x="connsiteX4757" y="connsiteY4757"/>
                </a:cxn>
                <a:cxn ang="0">
                  <a:pos x="connsiteX4758" y="connsiteY4758"/>
                </a:cxn>
                <a:cxn ang="0">
                  <a:pos x="connsiteX4759" y="connsiteY4759"/>
                </a:cxn>
                <a:cxn ang="0">
                  <a:pos x="connsiteX4760" y="connsiteY4760"/>
                </a:cxn>
                <a:cxn ang="0">
                  <a:pos x="connsiteX4761" y="connsiteY4761"/>
                </a:cxn>
                <a:cxn ang="0">
                  <a:pos x="connsiteX4762" y="connsiteY4762"/>
                </a:cxn>
                <a:cxn ang="0">
                  <a:pos x="connsiteX4763" y="connsiteY4763"/>
                </a:cxn>
                <a:cxn ang="0">
                  <a:pos x="connsiteX4764" y="connsiteY4764"/>
                </a:cxn>
                <a:cxn ang="0">
                  <a:pos x="connsiteX4765" y="connsiteY4765"/>
                </a:cxn>
                <a:cxn ang="0">
                  <a:pos x="connsiteX4766" y="connsiteY4766"/>
                </a:cxn>
                <a:cxn ang="0">
                  <a:pos x="connsiteX4767" y="connsiteY4767"/>
                </a:cxn>
                <a:cxn ang="0">
                  <a:pos x="connsiteX4768" y="connsiteY4768"/>
                </a:cxn>
                <a:cxn ang="0">
                  <a:pos x="connsiteX4769" y="connsiteY4769"/>
                </a:cxn>
                <a:cxn ang="0">
                  <a:pos x="connsiteX4770" y="connsiteY4770"/>
                </a:cxn>
                <a:cxn ang="0">
                  <a:pos x="connsiteX4771" y="connsiteY4771"/>
                </a:cxn>
                <a:cxn ang="0">
                  <a:pos x="connsiteX4772" y="connsiteY4772"/>
                </a:cxn>
                <a:cxn ang="0">
                  <a:pos x="connsiteX4773" y="connsiteY4773"/>
                </a:cxn>
                <a:cxn ang="0">
                  <a:pos x="connsiteX4774" y="connsiteY4774"/>
                </a:cxn>
                <a:cxn ang="0">
                  <a:pos x="connsiteX4775" y="connsiteY4775"/>
                </a:cxn>
                <a:cxn ang="0">
                  <a:pos x="connsiteX4776" y="connsiteY4776"/>
                </a:cxn>
                <a:cxn ang="0">
                  <a:pos x="connsiteX4777" y="connsiteY4777"/>
                </a:cxn>
                <a:cxn ang="0">
                  <a:pos x="connsiteX4778" y="connsiteY4778"/>
                </a:cxn>
                <a:cxn ang="0">
                  <a:pos x="connsiteX4779" y="connsiteY4779"/>
                </a:cxn>
                <a:cxn ang="0">
                  <a:pos x="connsiteX4780" y="connsiteY4780"/>
                </a:cxn>
                <a:cxn ang="0">
                  <a:pos x="connsiteX4781" y="connsiteY4781"/>
                </a:cxn>
                <a:cxn ang="0">
                  <a:pos x="connsiteX4782" y="connsiteY4782"/>
                </a:cxn>
                <a:cxn ang="0">
                  <a:pos x="connsiteX4783" y="connsiteY4783"/>
                </a:cxn>
                <a:cxn ang="0">
                  <a:pos x="connsiteX4784" y="connsiteY4784"/>
                </a:cxn>
                <a:cxn ang="0">
                  <a:pos x="connsiteX4785" y="connsiteY4785"/>
                </a:cxn>
                <a:cxn ang="0">
                  <a:pos x="connsiteX4786" y="connsiteY4786"/>
                </a:cxn>
                <a:cxn ang="0">
                  <a:pos x="connsiteX4787" y="connsiteY4787"/>
                </a:cxn>
                <a:cxn ang="0">
                  <a:pos x="connsiteX4788" y="connsiteY4788"/>
                </a:cxn>
                <a:cxn ang="0">
                  <a:pos x="connsiteX4789" y="connsiteY4789"/>
                </a:cxn>
                <a:cxn ang="0">
                  <a:pos x="connsiteX4790" y="connsiteY4790"/>
                </a:cxn>
                <a:cxn ang="0">
                  <a:pos x="connsiteX4791" y="connsiteY4791"/>
                </a:cxn>
                <a:cxn ang="0">
                  <a:pos x="connsiteX4792" y="connsiteY4792"/>
                </a:cxn>
                <a:cxn ang="0">
                  <a:pos x="connsiteX4793" y="connsiteY4793"/>
                </a:cxn>
                <a:cxn ang="0">
                  <a:pos x="connsiteX4794" y="connsiteY4794"/>
                </a:cxn>
                <a:cxn ang="0">
                  <a:pos x="connsiteX4795" y="connsiteY4795"/>
                </a:cxn>
                <a:cxn ang="0">
                  <a:pos x="connsiteX4796" y="connsiteY4796"/>
                </a:cxn>
                <a:cxn ang="0">
                  <a:pos x="connsiteX4797" y="connsiteY4797"/>
                </a:cxn>
                <a:cxn ang="0">
                  <a:pos x="connsiteX4798" y="connsiteY4798"/>
                </a:cxn>
                <a:cxn ang="0">
                  <a:pos x="connsiteX4799" y="connsiteY4799"/>
                </a:cxn>
                <a:cxn ang="0">
                  <a:pos x="connsiteX4800" y="connsiteY4800"/>
                </a:cxn>
                <a:cxn ang="0">
                  <a:pos x="connsiteX4801" y="connsiteY4801"/>
                </a:cxn>
                <a:cxn ang="0">
                  <a:pos x="connsiteX4802" y="connsiteY4802"/>
                </a:cxn>
                <a:cxn ang="0">
                  <a:pos x="connsiteX4803" y="connsiteY4803"/>
                </a:cxn>
                <a:cxn ang="0">
                  <a:pos x="connsiteX4804" y="connsiteY4804"/>
                </a:cxn>
                <a:cxn ang="0">
                  <a:pos x="connsiteX4805" y="connsiteY4805"/>
                </a:cxn>
                <a:cxn ang="0">
                  <a:pos x="connsiteX4806" y="connsiteY4806"/>
                </a:cxn>
                <a:cxn ang="0">
                  <a:pos x="connsiteX4807" y="connsiteY4807"/>
                </a:cxn>
                <a:cxn ang="0">
                  <a:pos x="connsiteX4808" y="connsiteY4808"/>
                </a:cxn>
                <a:cxn ang="0">
                  <a:pos x="connsiteX4809" y="connsiteY4809"/>
                </a:cxn>
                <a:cxn ang="0">
                  <a:pos x="connsiteX4810" y="connsiteY4810"/>
                </a:cxn>
                <a:cxn ang="0">
                  <a:pos x="connsiteX4811" y="connsiteY4811"/>
                </a:cxn>
                <a:cxn ang="0">
                  <a:pos x="connsiteX4812" y="connsiteY4812"/>
                </a:cxn>
                <a:cxn ang="0">
                  <a:pos x="connsiteX4813" y="connsiteY4813"/>
                </a:cxn>
                <a:cxn ang="0">
                  <a:pos x="connsiteX4814" y="connsiteY4814"/>
                </a:cxn>
                <a:cxn ang="0">
                  <a:pos x="connsiteX4815" y="connsiteY4815"/>
                </a:cxn>
                <a:cxn ang="0">
                  <a:pos x="connsiteX4816" y="connsiteY4816"/>
                </a:cxn>
                <a:cxn ang="0">
                  <a:pos x="connsiteX4817" y="connsiteY4817"/>
                </a:cxn>
                <a:cxn ang="0">
                  <a:pos x="connsiteX4818" y="connsiteY4818"/>
                </a:cxn>
                <a:cxn ang="0">
                  <a:pos x="connsiteX4819" y="connsiteY4819"/>
                </a:cxn>
                <a:cxn ang="0">
                  <a:pos x="connsiteX4820" y="connsiteY4820"/>
                </a:cxn>
                <a:cxn ang="0">
                  <a:pos x="connsiteX4821" y="connsiteY4821"/>
                </a:cxn>
                <a:cxn ang="0">
                  <a:pos x="connsiteX4822" y="connsiteY4822"/>
                </a:cxn>
                <a:cxn ang="0">
                  <a:pos x="connsiteX4823" y="connsiteY4823"/>
                </a:cxn>
                <a:cxn ang="0">
                  <a:pos x="connsiteX4824" y="connsiteY4824"/>
                </a:cxn>
                <a:cxn ang="0">
                  <a:pos x="connsiteX4825" y="connsiteY4825"/>
                </a:cxn>
                <a:cxn ang="0">
                  <a:pos x="connsiteX4826" y="connsiteY4826"/>
                </a:cxn>
                <a:cxn ang="0">
                  <a:pos x="connsiteX4827" y="connsiteY4827"/>
                </a:cxn>
                <a:cxn ang="0">
                  <a:pos x="connsiteX4828" y="connsiteY4828"/>
                </a:cxn>
                <a:cxn ang="0">
                  <a:pos x="connsiteX4829" y="connsiteY4829"/>
                </a:cxn>
                <a:cxn ang="0">
                  <a:pos x="connsiteX4830" y="connsiteY4830"/>
                </a:cxn>
                <a:cxn ang="0">
                  <a:pos x="connsiteX4831" y="connsiteY4831"/>
                </a:cxn>
                <a:cxn ang="0">
                  <a:pos x="connsiteX4832" y="connsiteY4832"/>
                </a:cxn>
                <a:cxn ang="0">
                  <a:pos x="connsiteX4833" y="connsiteY4833"/>
                </a:cxn>
                <a:cxn ang="0">
                  <a:pos x="connsiteX4834" y="connsiteY4834"/>
                </a:cxn>
                <a:cxn ang="0">
                  <a:pos x="connsiteX4835" y="connsiteY4835"/>
                </a:cxn>
                <a:cxn ang="0">
                  <a:pos x="connsiteX4836" y="connsiteY4836"/>
                </a:cxn>
                <a:cxn ang="0">
                  <a:pos x="connsiteX4837" y="connsiteY4837"/>
                </a:cxn>
                <a:cxn ang="0">
                  <a:pos x="connsiteX4838" y="connsiteY4838"/>
                </a:cxn>
                <a:cxn ang="0">
                  <a:pos x="connsiteX4839" y="connsiteY4839"/>
                </a:cxn>
                <a:cxn ang="0">
                  <a:pos x="connsiteX4840" y="connsiteY4840"/>
                </a:cxn>
                <a:cxn ang="0">
                  <a:pos x="connsiteX4841" y="connsiteY4841"/>
                </a:cxn>
                <a:cxn ang="0">
                  <a:pos x="connsiteX4842" y="connsiteY4842"/>
                </a:cxn>
                <a:cxn ang="0">
                  <a:pos x="connsiteX4843" y="connsiteY4843"/>
                </a:cxn>
                <a:cxn ang="0">
                  <a:pos x="connsiteX4844" y="connsiteY4844"/>
                </a:cxn>
                <a:cxn ang="0">
                  <a:pos x="connsiteX4845" y="connsiteY4845"/>
                </a:cxn>
                <a:cxn ang="0">
                  <a:pos x="connsiteX4846" y="connsiteY4846"/>
                </a:cxn>
                <a:cxn ang="0">
                  <a:pos x="connsiteX4847" y="connsiteY4847"/>
                </a:cxn>
                <a:cxn ang="0">
                  <a:pos x="connsiteX4848" y="connsiteY4848"/>
                </a:cxn>
                <a:cxn ang="0">
                  <a:pos x="connsiteX4849" y="connsiteY4849"/>
                </a:cxn>
                <a:cxn ang="0">
                  <a:pos x="connsiteX4850" y="connsiteY4850"/>
                </a:cxn>
                <a:cxn ang="0">
                  <a:pos x="connsiteX4851" y="connsiteY4851"/>
                </a:cxn>
                <a:cxn ang="0">
                  <a:pos x="connsiteX4852" y="connsiteY4852"/>
                </a:cxn>
                <a:cxn ang="0">
                  <a:pos x="connsiteX4853" y="connsiteY4853"/>
                </a:cxn>
                <a:cxn ang="0">
                  <a:pos x="connsiteX4854" y="connsiteY4854"/>
                </a:cxn>
                <a:cxn ang="0">
                  <a:pos x="connsiteX4855" y="connsiteY4855"/>
                </a:cxn>
                <a:cxn ang="0">
                  <a:pos x="connsiteX4856" y="connsiteY4856"/>
                </a:cxn>
                <a:cxn ang="0">
                  <a:pos x="connsiteX4857" y="connsiteY4857"/>
                </a:cxn>
                <a:cxn ang="0">
                  <a:pos x="connsiteX4858" y="connsiteY4858"/>
                </a:cxn>
                <a:cxn ang="0">
                  <a:pos x="connsiteX4859" y="connsiteY4859"/>
                </a:cxn>
                <a:cxn ang="0">
                  <a:pos x="connsiteX4860" y="connsiteY4860"/>
                </a:cxn>
                <a:cxn ang="0">
                  <a:pos x="connsiteX4861" y="connsiteY4861"/>
                </a:cxn>
                <a:cxn ang="0">
                  <a:pos x="connsiteX4862" y="connsiteY4862"/>
                </a:cxn>
                <a:cxn ang="0">
                  <a:pos x="connsiteX4863" y="connsiteY4863"/>
                </a:cxn>
                <a:cxn ang="0">
                  <a:pos x="connsiteX4864" y="connsiteY4864"/>
                </a:cxn>
                <a:cxn ang="0">
                  <a:pos x="connsiteX4865" y="connsiteY4865"/>
                </a:cxn>
                <a:cxn ang="0">
                  <a:pos x="connsiteX4866" y="connsiteY4866"/>
                </a:cxn>
                <a:cxn ang="0">
                  <a:pos x="connsiteX4867" y="connsiteY4867"/>
                </a:cxn>
                <a:cxn ang="0">
                  <a:pos x="connsiteX4868" y="connsiteY4868"/>
                </a:cxn>
                <a:cxn ang="0">
                  <a:pos x="connsiteX4869" y="connsiteY4869"/>
                </a:cxn>
                <a:cxn ang="0">
                  <a:pos x="connsiteX4870" y="connsiteY4870"/>
                </a:cxn>
                <a:cxn ang="0">
                  <a:pos x="connsiteX4871" y="connsiteY4871"/>
                </a:cxn>
                <a:cxn ang="0">
                  <a:pos x="connsiteX4872" y="connsiteY4872"/>
                </a:cxn>
                <a:cxn ang="0">
                  <a:pos x="connsiteX4873" y="connsiteY4873"/>
                </a:cxn>
                <a:cxn ang="0">
                  <a:pos x="connsiteX4874" y="connsiteY4874"/>
                </a:cxn>
                <a:cxn ang="0">
                  <a:pos x="connsiteX4875" y="connsiteY4875"/>
                </a:cxn>
                <a:cxn ang="0">
                  <a:pos x="connsiteX4876" y="connsiteY4876"/>
                </a:cxn>
                <a:cxn ang="0">
                  <a:pos x="connsiteX4877" y="connsiteY4877"/>
                </a:cxn>
                <a:cxn ang="0">
                  <a:pos x="connsiteX4878" y="connsiteY4878"/>
                </a:cxn>
                <a:cxn ang="0">
                  <a:pos x="connsiteX4879" y="connsiteY4879"/>
                </a:cxn>
                <a:cxn ang="0">
                  <a:pos x="connsiteX4880" y="connsiteY4880"/>
                </a:cxn>
                <a:cxn ang="0">
                  <a:pos x="connsiteX4881" y="connsiteY4881"/>
                </a:cxn>
                <a:cxn ang="0">
                  <a:pos x="connsiteX4882" y="connsiteY4882"/>
                </a:cxn>
                <a:cxn ang="0">
                  <a:pos x="connsiteX4883" y="connsiteY4883"/>
                </a:cxn>
                <a:cxn ang="0">
                  <a:pos x="connsiteX4884" y="connsiteY4884"/>
                </a:cxn>
                <a:cxn ang="0">
                  <a:pos x="connsiteX4885" y="connsiteY4885"/>
                </a:cxn>
                <a:cxn ang="0">
                  <a:pos x="connsiteX4886" y="connsiteY4886"/>
                </a:cxn>
                <a:cxn ang="0">
                  <a:pos x="connsiteX4887" y="connsiteY4887"/>
                </a:cxn>
                <a:cxn ang="0">
                  <a:pos x="connsiteX4888" y="connsiteY4888"/>
                </a:cxn>
                <a:cxn ang="0">
                  <a:pos x="connsiteX4889" y="connsiteY4889"/>
                </a:cxn>
                <a:cxn ang="0">
                  <a:pos x="connsiteX4890" y="connsiteY4890"/>
                </a:cxn>
                <a:cxn ang="0">
                  <a:pos x="connsiteX4891" y="connsiteY4891"/>
                </a:cxn>
                <a:cxn ang="0">
                  <a:pos x="connsiteX4892" y="connsiteY4892"/>
                </a:cxn>
                <a:cxn ang="0">
                  <a:pos x="connsiteX4893" y="connsiteY4893"/>
                </a:cxn>
                <a:cxn ang="0">
                  <a:pos x="connsiteX4894" y="connsiteY4894"/>
                </a:cxn>
                <a:cxn ang="0">
                  <a:pos x="connsiteX4895" y="connsiteY4895"/>
                </a:cxn>
                <a:cxn ang="0">
                  <a:pos x="connsiteX4896" y="connsiteY4896"/>
                </a:cxn>
                <a:cxn ang="0">
                  <a:pos x="connsiteX4897" y="connsiteY4897"/>
                </a:cxn>
                <a:cxn ang="0">
                  <a:pos x="connsiteX4898" y="connsiteY4898"/>
                </a:cxn>
                <a:cxn ang="0">
                  <a:pos x="connsiteX4899" y="connsiteY4899"/>
                </a:cxn>
                <a:cxn ang="0">
                  <a:pos x="connsiteX4900" y="connsiteY4900"/>
                </a:cxn>
                <a:cxn ang="0">
                  <a:pos x="connsiteX4901" y="connsiteY4901"/>
                </a:cxn>
                <a:cxn ang="0">
                  <a:pos x="connsiteX4902" y="connsiteY4902"/>
                </a:cxn>
                <a:cxn ang="0">
                  <a:pos x="connsiteX4903" y="connsiteY4903"/>
                </a:cxn>
                <a:cxn ang="0">
                  <a:pos x="connsiteX4904" y="connsiteY4904"/>
                </a:cxn>
                <a:cxn ang="0">
                  <a:pos x="connsiteX4905" y="connsiteY4905"/>
                </a:cxn>
                <a:cxn ang="0">
                  <a:pos x="connsiteX4906" y="connsiteY4906"/>
                </a:cxn>
                <a:cxn ang="0">
                  <a:pos x="connsiteX4907" y="connsiteY4907"/>
                </a:cxn>
                <a:cxn ang="0">
                  <a:pos x="connsiteX4908" y="connsiteY4908"/>
                </a:cxn>
                <a:cxn ang="0">
                  <a:pos x="connsiteX4909" y="connsiteY4909"/>
                </a:cxn>
                <a:cxn ang="0">
                  <a:pos x="connsiteX4910" y="connsiteY4910"/>
                </a:cxn>
                <a:cxn ang="0">
                  <a:pos x="connsiteX4911" y="connsiteY4911"/>
                </a:cxn>
                <a:cxn ang="0">
                  <a:pos x="connsiteX4912" y="connsiteY4912"/>
                </a:cxn>
                <a:cxn ang="0">
                  <a:pos x="connsiteX4913" y="connsiteY4913"/>
                </a:cxn>
                <a:cxn ang="0">
                  <a:pos x="connsiteX4914" y="connsiteY4914"/>
                </a:cxn>
                <a:cxn ang="0">
                  <a:pos x="connsiteX4915" y="connsiteY4915"/>
                </a:cxn>
                <a:cxn ang="0">
                  <a:pos x="connsiteX4916" y="connsiteY4916"/>
                </a:cxn>
                <a:cxn ang="0">
                  <a:pos x="connsiteX4917" y="connsiteY4917"/>
                </a:cxn>
                <a:cxn ang="0">
                  <a:pos x="connsiteX4918" y="connsiteY4918"/>
                </a:cxn>
                <a:cxn ang="0">
                  <a:pos x="connsiteX4919" y="connsiteY4919"/>
                </a:cxn>
                <a:cxn ang="0">
                  <a:pos x="connsiteX4920" y="connsiteY4920"/>
                </a:cxn>
                <a:cxn ang="0">
                  <a:pos x="connsiteX4921" y="connsiteY4921"/>
                </a:cxn>
                <a:cxn ang="0">
                  <a:pos x="connsiteX4922" y="connsiteY4922"/>
                </a:cxn>
                <a:cxn ang="0">
                  <a:pos x="connsiteX4923" y="connsiteY4923"/>
                </a:cxn>
                <a:cxn ang="0">
                  <a:pos x="connsiteX4924" y="connsiteY4924"/>
                </a:cxn>
                <a:cxn ang="0">
                  <a:pos x="connsiteX4925" y="connsiteY4925"/>
                </a:cxn>
                <a:cxn ang="0">
                  <a:pos x="connsiteX4926" y="connsiteY4926"/>
                </a:cxn>
                <a:cxn ang="0">
                  <a:pos x="connsiteX4927" y="connsiteY4927"/>
                </a:cxn>
                <a:cxn ang="0">
                  <a:pos x="connsiteX4928" y="connsiteY4928"/>
                </a:cxn>
                <a:cxn ang="0">
                  <a:pos x="connsiteX4929" y="connsiteY4929"/>
                </a:cxn>
                <a:cxn ang="0">
                  <a:pos x="connsiteX4930" y="connsiteY4930"/>
                </a:cxn>
                <a:cxn ang="0">
                  <a:pos x="connsiteX4931" y="connsiteY4931"/>
                </a:cxn>
                <a:cxn ang="0">
                  <a:pos x="connsiteX4932" y="connsiteY4932"/>
                </a:cxn>
                <a:cxn ang="0">
                  <a:pos x="connsiteX4933" y="connsiteY4933"/>
                </a:cxn>
                <a:cxn ang="0">
                  <a:pos x="connsiteX4934" y="connsiteY4934"/>
                </a:cxn>
                <a:cxn ang="0">
                  <a:pos x="connsiteX4935" y="connsiteY4935"/>
                </a:cxn>
                <a:cxn ang="0">
                  <a:pos x="connsiteX4936" y="connsiteY4936"/>
                </a:cxn>
                <a:cxn ang="0">
                  <a:pos x="connsiteX4937" y="connsiteY4937"/>
                </a:cxn>
                <a:cxn ang="0">
                  <a:pos x="connsiteX4938" y="connsiteY4938"/>
                </a:cxn>
                <a:cxn ang="0">
                  <a:pos x="connsiteX4939" y="connsiteY4939"/>
                </a:cxn>
                <a:cxn ang="0">
                  <a:pos x="connsiteX4940" y="connsiteY4940"/>
                </a:cxn>
                <a:cxn ang="0">
                  <a:pos x="connsiteX4941" y="connsiteY4941"/>
                </a:cxn>
                <a:cxn ang="0">
                  <a:pos x="connsiteX4942" y="connsiteY4942"/>
                </a:cxn>
                <a:cxn ang="0">
                  <a:pos x="connsiteX4943" y="connsiteY4943"/>
                </a:cxn>
                <a:cxn ang="0">
                  <a:pos x="connsiteX4944" y="connsiteY4944"/>
                </a:cxn>
                <a:cxn ang="0">
                  <a:pos x="connsiteX4945" y="connsiteY4945"/>
                </a:cxn>
                <a:cxn ang="0">
                  <a:pos x="connsiteX4946" y="connsiteY4946"/>
                </a:cxn>
                <a:cxn ang="0">
                  <a:pos x="connsiteX4947" y="connsiteY4947"/>
                </a:cxn>
                <a:cxn ang="0">
                  <a:pos x="connsiteX4948" y="connsiteY4948"/>
                </a:cxn>
                <a:cxn ang="0">
                  <a:pos x="connsiteX4949" y="connsiteY4949"/>
                </a:cxn>
                <a:cxn ang="0">
                  <a:pos x="connsiteX4950" y="connsiteY4950"/>
                </a:cxn>
                <a:cxn ang="0">
                  <a:pos x="connsiteX4951" y="connsiteY4951"/>
                </a:cxn>
                <a:cxn ang="0">
                  <a:pos x="connsiteX4952" y="connsiteY4952"/>
                </a:cxn>
                <a:cxn ang="0">
                  <a:pos x="connsiteX4953" y="connsiteY4953"/>
                </a:cxn>
                <a:cxn ang="0">
                  <a:pos x="connsiteX4954" y="connsiteY4954"/>
                </a:cxn>
                <a:cxn ang="0">
                  <a:pos x="connsiteX4955" y="connsiteY4955"/>
                </a:cxn>
                <a:cxn ang="0">
                  <a:pos x="connsiteX4956" y="connsiteY4956"/>
                </a:cxn>
                <a:cxn ang="0">
                  <a:pos x="connsiteX4957" y="connsiteY4957"/>
                </a:cxn>
                <a:cxn ang="0">
                  <a:pos x="connsiteX4958" y="connsiteY4958"/>
                </a:cxn>
                <a:cxn ang="0">
                  <a:pos x="connsiteX4959" y="connsiteY4959"/>
                </a:cxn>
                <a:cxn ang="0">
                  <a:pos x="connsiteX4960" y="connsiteY4960"/>
                </a:cxn>
                <a:cxn ang="0">
                  <a:pos x="connsiteX4961" y="connsiteY4961"/>
                </a:cxn>
                <a:cxn ang="0">
                  <a:pos x="connsiteX4962" y="connsiteY4962"/>
                </a:cxn>
                <a:cxn ang="0">
                  <a:pos x="connsiteX4963" y="connsiteY4963"/>
                </a:cxn>
                <a:cxn ang="0">
                  <a:pos x="connsiteX4964" y="connsiteY4964"/>
                </a:cxn>
                <a:cxn ang="0">
                  <a:pos x="connsiteX4965" y="connsiteY4965"/>
                </a:cxn>
                <a:cxn ang="0">
                  <a:pos x="connsiteX4966" y="connsiteY4966"/>
                </a:cxn>
                <a:cxn ang="0">
                  <a:pos x="connsiteX4967" y="connsiteY4967"/>
                </a:cxn>
                <a:cxn ang="0">
                  <a:pos x="connsiteX4968" y="connsiteY4968"/>
                </a:cxn>
                <a:cxn ang="0">
                  <a:pos x="connsiteX4969" y="connsiteY4969"/>
                </a:cxn>
                <a:cxn ang="0">
                  <a:pos x="connsiteX4970" y="connsiteY4970"/>
                </a:cxn>
                <a:cxn ang="0">
                  <a:pos x="connsiteX4971" y="connsiteY4971"/>
                </a:cxn>
                <a:cxn ang="0">
                  <a:pos x="connsiteX4972" y="connsiteY4972"/>
                </a:cxn>
                <a:cxn ang="0">
                  <a:pos x="connsiteX4973" y="connsiteY4973"/>
                </a:cxn>
                <a:cxn ang="0">
                  <a:pos x="connsiteX4974" y="connsiteY4974"/>
                </a:cxn>
                <a:cxn ang="0">
                  <a:pos x="connsiteX4975" y="connsiteY4975"/>
                </a:cxn>
                <a:cxn ang="0">
                  <a:pos x="connsiteX4976" y="connsiteY4976"/>
                </a:cxn>
                <a:cxn ang="0">
                  <a:pos x="connsiteX4977" y="connsiteY4977"/>
                </a:cxn>
                <a:cxn ang="0">
                  <a:pos x="connsiteX4978" y="connsiteY4978"/>
                </a:cxn>
                <a:cxn ang="0">
                  <a:pos x="connsiteX4979" y="connsiteY4979"/>
                </a:cxn>
                <a:cxn ang="0">
                  <a:pos x="connsiteX4980" y="connsiteY4980"/>
                </a:cxn>
                <a:cxn ang="0">
                  <a:pos x="connsiteX4981" y="connsiteY4981"/>
                </a:cxn>
                <a:cxn ang="0">
                  <a:pos x="connsiteX4982" y="connsiteY4982"/>
                </a:cxn>
                <a:cxn ang="0">
                  <a:pos x="connsiteX4983" y="connsiteY4983"/>
                </a:cxn>
                <a:cxn ang="0">
                  <a:pos x="connsiteX4984" y="connsiteY4984"/>
                </a:cxn>
                <a:cxn ang="0">
                  <a:pos x="connsiteX4985" y="connsiteY4985"/>
                </a:cxn>
                <a:cxn ang="0">
                  <a:pos x="connsiteX4986" y="connsiteY4986"/>
                </a:cxn>
                <a:cxn ang="0">
                  <a:pos x="connsiteX4987" y="connsiteY4987"/>
                </a:cxn>
                <a:cxn ang="0">
                  <a:pos x="connsiteX4988" y="connsiteY4988"/>
                </a:cxn>
                <a:cxn ang="0">
                  <a:pos x="connsiteX4989" y="connsiteY4989"/>
                </a:cxn>
                <a:cxn ang="0">
                  <a:pos x="connsiteX4990" y="connsiteY4990"/>
                </a:cxn>
                <a:cxn ang="0">
                  <a:pos x="connsiteX4991" y="connsiteY4991"/>
                </a:cxn>
                <a:cxn ang="0">
                  <a:pos x="connsiteX4992" y="connsiteY4992"/>
                </a:cxn>
                <a:cxn ang="0">
                  <a:pos x="connsiteX4993" y="connsiteY4993"/>
                </a:cxn>
                <a:cxn ang="0">
                  <a:pos x="connsiteX4994" y="connsiteY4994"/>
                </a:cxn>
                <a:cxn ang="0">
                  <a:pos x="connsiteX4995" y="connsiteY4995"/>
                </a:cxn>
                <a:cxn ang="0">
                  <a:pos x="connsiteX4996" y="connsiteY4996"/>
                </a:cxn>
                <a:cxn ang="0">
                  <a:pos x="connsiteX4997" y="connsiteY4997"/>
                </a:cxn>
                <a:cxn ang="0">
                  <a:pos x="connsiteX4998" y="connsiteY4998"/>
                </a:cxn>
                <a:cxn ang="0">
                  <a:pos x="connsiteX4999" y="connsiteY4999"/>
                </a:cxn>
                <a:cxn ang="0">
                  <a:pos x="connsiteX5000" y="connsiteY5000"/>
                </a:cxn>
                <a:cxn ang="0">
                  <a:pos x="connsiteX5001" y="connsiteY5001"/>
                </a:cxn>
                <a:cxn ang="0">
                  <a:pos x="connsiteX5002" y="connsiteY5002"/>
                </a:cxn>
                <a:cxn ang="0">
                  <a:pos x="connsiteX5003" y="connsiteY5003"/>
                </a:cxn>
                <a:cxn ang="0">
                  <a:pos x="connsiteX5004" y="connsiteY5004"/>
                </a:cxn>
                <a:cxn ang="0">
                  <a:pos x="connsiteX5005" y="connsiteY5005"/>
                </a:cxn>
                <a:cxn ang="0">
                  <a:pos x="connsiteX5006" y="connsiteY5006"/>
                </a:cxn>
                <a:cxn ang="0">
                  <a:pos x="connsiteX5007" y="connsiteY5007"/>
                </a:cxn>
                <a:cxn ang="0">
                  <a:pos x="connsiteX5008" y="connsiteY5008"/>
                </a:cxn>
                <a:cxn ang="0">
                  <a:pos x="connsiteX5009" y="connsiteY5009"/>
                </a:cxn>
                <a:cxn ang="0">
                  <a:pos x="connsiteX5010" y="connsiteY5010"/>
                </a:cxn>
                <a:cxn ang="0">
                  <a:pos x="connsiteX5011" y="connsiteY5011"/>
                </a:cxn>
                <a:cxn ang="0">
                  <a:pos x="connsiteX5012" y="connsiteY5012"/>
                </a:cxn>
                <a:cxn ang="0">
                  <a:pos x="connsiteX5013" y="connsiteY5013"/>
                </a:cxn>
                <a:cxn ang="0">
                  <a:pos x="connsiteX5014" y="connsiteY5014"/>
                </a:cxn>
                <a:cxn ang="0">
                  <a:pos x="connsiteX5015" y="connsiteY5015"/>
                </a:cxn>
                <a:cxn ang="0">
                  <a:pos x="connsiteX5016" y="connsiteY5016"/>
                </a:cxn>
                <a:cxn ang="0">
                  <a:pos x="connsiteX5017" y="connsiteY5017"/>
                </a:cxn>
                <a:cxn ang="0">
                  <a:pos x="connsiteX5018" y="connsiteY5018"/>
                </a:cxn>
                <a:cxn ang="0">
                  <a:pos x="connsiteX5019" y="connsiteY5019"/>
                </a:cxn>
                <a:cxn ang="0">
                  <a:pos x="connsiteX5020" y="connsiteY5020"/>
                </a:cxn>
                <a:cxn ang="0">
                  <a:pos x="connsiteX5021" y="connsiteY5021"/>
                </a:cxn>
                <a:cxn ang="0">
                  <a:pos x="connsiteX5022" y="connsiteY5022"/>
                </a:cxn>
                <a:cxn ang="0">
                  <a:pos x="connsiteX5023" y="connsiteY5023"/>
                </a:cxn>
                <a:cxn ang="0">
                  <a:pos x="connsiteX5024" y="connsiteY5024"/>
                </a:cxn>
                <a:cxn ang="0">
                  <a:pos x="connsiteX5025" y="connsiteY5025"/>
                </a:cxn>
                <a:cxn ang="0">
                  <a:pos x="connsiteX5026" y="connsiteY5026"/>
                </a:cxn>
                <a:cxn ang="0">
                  <a:pos x="connsiteX5027" y="connsiteY5027"/>
                </a:cxn>
                <a:cxn ang="0">
                  <a:pos x="connsiteX5028" y="connsiteY5028"/>
                </a:cxn>
                <a:cxn ang="0">
                  <a:pos x="connsiteX5029" y="connsiteY5029"/>
                </a:cxn>
                <a:cxn ang="0">
                  <a:pos x="connsiteX5030" y="connsiteY5030"/>
                </a:cxn>
                <a:cxn ang="0">
                  <a:pos x="connsiteX5031" y="connsiteY5031"/>
                </a:cxn>
                <a:cxn ang="0">
                  <a:pos x="connsiteX5032" y="connsiteY5032"/>
                </a:cxn>
                <a:cxn ang="0">
                  <a:pos x="connsiteX5033" y="connsiteY5033"/>
                </a:cxn>
                <a:cxn ang="0">
                  <a:pos x="connsiteX5034" y="connsiteY5034"/>
                </a:cxn>
                <a:cxn ang="0">
                  <a:pos x="connsiteX5035" y="connsiteY5035"/>
                </a:cxn>
                <a:cxn ang="0">
                  <a:pos x="connsiteX5036" y="connsiteY5036"/>
                </a:cxn>
                <a:cxn ang="0">
                  <a:pos x="connsiteX5037" y="connsiteY5037"/>
                </a:cxn>
                <a:cxn ang="0">
                  <a:pos x="connsiteX5038" y="connsiteY5038"/>
                </a:cxn>
                <a:cxn ang="0">
                  <a:pos x="connsiteX5039" y="connsiteY5039"/>
                </a:cxn>
                <a:cxn ang="0">
                  <a:pos x="connsiteX5040" y="connsiteY5040"/>
                </a:cxn>
                <a:cxn ang="0">
                  <a:pos x="connsiteX5041" y="connsiteY5041"/>
                </a:cxn>
                <a:cxn ang="0">
                  <a:pos x="connsiteX5042" y="connsiteY5042"/>
                </a:cxn>
                <a:cxn ang="0">
                  <a:pos x="connsiteX5043" y="connsiteY5043"/>
                </a:cxn>
                <a:cxn ang="0">
                  <a:pos x="connsiteX5044" y="connsiteY5044"/>
                </a:cxn>
                <a:cxn ang="0">
                  <a:pos x="connsiteX5045" y="connsiteY5045"/>
                </a:cxn>
                <a:cxn ang="0">
                  <a:pos x="connsiteX5046" y="connsiteY5046"/>
                </a:cxn>
                <a:cxn ang="0">
                  <a:pos x="connsiteX5047" y="connsiteY5047"/>
                </a:cxn>
                <a:cxn ang="0">
                  <a:pos x="connsiteX5048" y="connsiteY5048"/>
                </a:cxn>
                <a:cxn ang="0">
                  <a:pos x="connsiteX5049" y="connsiteY5049"/>
                </a:cxn>
                <a:cxn ang="0">
                  <a:pos x="connsiteX5050" y="connsiteY5050"/>
                </a:cxn>
                <a:cxn ang="0">
                  <a:pos x="connsiteX5051" y="connsiteY5051"/>
                </a:cxn>
                <a:cxn ang="0">
                  <a:pos x="connsiteX5052" y="connsiteY5052"/>
                </a:cxn>
                <a:cxn ang="0">
                  <a:pos x="connsiteX5053" y="connsiteY5053"/>
                </a:cxn>
                <a:cxn ang="0">
                  <a:pos x="connsiteX5054" y="connsiteY5054"/>
                </a:cxn>
                <a:cxn ang="0">
                  <a:pos x="connsiteX5055" y="connsiteY5055"/>
                </a:cxn>
                <a:cxn ang="0">
                  <a:pos x="connsiteX5056" y="connsiteY5056"/>
                </a:cxn>
                <a:cxn ang="0">
                  <a:pos x="connsiteX5057" y="connsiteY5057"/>
                </a:cxn>
                <a:cxn ang="0">
                  <a:pos x="connsiteX5058" y="connsiteY5058"/>
                </a:cxn>
                <a:cxn ang="0">
                  <a:pos x="connsiteX5059" y="connsiteY5059"/>
                </a:cxn>
                <a:cxn ang="0">
                  <a:pos x="connsiteX5060" y="connsiteY5060"/>
                </a:cxn>
                <a:cxn ang="0">
                  <a:pos x="connsiteX5061" y="connsiteY5061"/>
                </a:cxn>
                <a:cxn ang="0">
                  <a:pos x="connsiteX5062" y="connsiteY5062"/>
                </a:cxn>
                <a:cxn ang="0">
                  <a:pos x="connsiteX5063" y="connsiteY5063"/>
                </a:cxn>
                <a:cxn ang="0">
                  <a:pos x="connsiteX5064" y="connsiteY5064"/>
                </a:cxn>
                <a:cxn ang="0">
                  <a:pos x="connsiteX5065" y="connsiteY5065"/>
                </a:cxn>
                <a:cxn ang="0">
                  <a:pos x="connsiteX5066" y="connsiteY5066"/>
                </a:cxn>
                <a:cxn ang="0">
                  <a:pos x="connsiteX5067" y="connsiteY5067"/>
                </a:cxn>
                <a:cxn ang="0">
                  <a:pos x="connsiteX5068" y="connsiteY5068"/>
                </a:cxn>
                <a:cxn ang="0">
                  <a:pos x="connsiteX5069" y="connsiteY5069"/>
                </a:cxn>
                <a:cxn ang="0">
                  <a:pos x="connsiteX5070" y="connsiteY5070"/>
                </a:cxn>
                <a:cxn ang="0">
                  <a:pos x="connsiteX5071" y="connsiteY5071"/>
                </a:cxn>
                <a:cxn ang="0">
                  <a:pos x="connsiteX5072" y="connsiteY5072"/>
                </a:cxn>
                <a:cxn ang="0">
                  <a:pos x="connsiteX5073" y="connsiteY5073"/>
                </a:cxn>
                <a:cxn ang="0">
                  <a:pos x="connsiteX5074" y="connsiteY5074"/>
                </a:cxn>
                <a:cxn ang="0">
                  <a:pos x="connsiteX5075" y="connsiteY5075"/>
                </a:cxn>
                <a:cxn ang="0">
                  <a:pos x="connsiteX5076" y="connsiteY5076"/>
                </a:cxn>
                <a:cxn ang="0">
                  <a:pos x="connsiteX5077" y="connsiteY5077"/>
                </a:cxn>
                <a:cxn ang="0">
                  <a:pos x="connsiteX5078" y="connsiteY5078"/>
                </a:cxn>
                <a:cxn ang="0">
                  <a:pos x="connsiteX5079" y="connsiteY5079"/>
                </a:cxn>
                <a:cxn ang="0">
                  <a:pos x="connsiteX5080" y="connsiteY5080"/>
                </a:cxn>
                <a:cxn ang="0">
                  <a:pos x="connsiteX5081" y="connsiteY5081"/>
                </a:cxn>
                <a:cxn ang="0">
                  <a:pos x="connsiteX5082" y="connsiteY5082"/>
                </a:cxn>
                <a:cxn ang="0">
                  <a:pos x="connsiteX5083" y="connsiteY5083"/>
                </a:cxn>
                <a:cxn ang="0">
                  <a:pos x="connsiteX5084" y="connsiteY5084"/>
                </a:cxn>
                <a:cxn ang="0">
                  <a:pos x="connsiteX5085" y="connsiteY5085"/>
                </a:cxn>
                <a:cxn ang="0">
                  <a:pos x="connsiteX5086" y="connsiteY5086"/>
                </a:cxn>
                <a:cxn ang="0">
                  <a:pos x="connsiteX5087" y="connsiteY5087"/>
                </a:cxn>
                <a:cxn ang="0">
                  <a:pos x="connsiteX5088" y="connsiteY5088"/>
                </a:cxn>
                <a:cxn ang="0">
                  <a:pos x="connsiteX5089" y="connsiteY5089"/>
                </a:cxn>
                <a:cxn ang="0">
                  <a:pos x="connsiteX5090" y="connsiteY5090"/>
                </a:cxn>
                <a:cxn ang="0">
                  <a:pos x="connsiteX5091" y="connsiteY5091"/>
                </a:cxn>
                <a:cxn ang="0">
                  <a:pos x="connsiteX5092" y="connsiteY5092"/>
                </a:cxn>
                <a:cxn ang="0">
                  <a:pos x="connsiteX5093" y="connsiteY5093"/>
                </a:cxn>
                <a:cxn ang="0">
                  <a:pos x="connsiteX5094" y="connsiteY5094"/>
                </a:cxn>
                <a:cxn ang="0">
                  <a:pos x="connsiteX5095" y="connsiteY5095"/>
                </a:cxn>
                <a:cxn ang="0">
                  <a:pos x="connsiteX5096" y="connsiteY5096"/>
                </a:cxn>
                <a:cxn ang="0">
                  <a:pos x="connsiteX5097" y="connsiteY5097"/>
                </a:cxn>
                <a:cxn ang="0">
                  <a:pos x="connsiteX5098" y="connsiteY5098"/>
                </a:cxn>
                <a:cxn ang="0">
                  <a:pos x="connsiteX5099" y="connsiteY5099"/>
                </a:cxn>
                <a:cxn ang="0">
                  <a:pos x="connsiteX5100" y="connsiteY5100"/>
                </a:cxn>
                <a:cxn ang="0">
                  <a:pos x="connsiteX5101" y="connsiteY5101"/>
                </a:cxn>
                <a:cxn ang="0">
                  <a:pos x="connsiteX5102" y="connsiteY5102"/>
                </a:cxn>
                <a:cxn ang="0">
                  <a:pos x="connsiteX5103" y="connsiteY5103"/>
                </a:cxn>
                <a:cxn ang="0">
                  <a:pos x="connsiteX5104" y="connsiteY5104"/>
                </a:cxn>
                <a:cxn ang="0">
                  <a:pos x="connsiteX5105" y="connsiteY5105"/>
                </a:cxn>
                <a:cxn ang="0">
                  <a:pos x="connsiteX5106" y="connsiteY5106"/>
                </a:cxn>
                <a:cxn ang="0">
                  <a:pos x="connsiteX5107" y="connsiteY5107"/>
                </a:cxn>
                <a:cxn ang="0">
                  <a:pos x="connsiteX5108" y="connsiteY5108"/>
                </a:cxn>
                <a:cxn ang="0">
                  <a:pos x="connsiteX5109" y="connsiteY5109"/>
                </a:cxn>
                <a:cxn ang="0">
                  <a:pos x="connsiteX5110" y="connsiteY5110"/>
                </a:cxn>
                <a:cxn ang="0">
                  <a:pos x="connsiteX5111" y="connsiteY5111"/>
                </a:cxn>
                <a:cxn ang="0">
                  <a:pos x="connsiteX5112" y="connsiteY5112"/>
                </a:cxn>
                <a:cxn ang="0">
                  <a:pos x="connsiteX5113" y="connsiteY5113"/>
                </a:cxn>
                <a:cxn ang="0">
                  <a:pos x="connsiteX5114" y="connsiteY5114"/>
                </a:cxn>
                <a:cxn ang="0">
                  <a:pos x="connsiteX5115" y="connsiteY5115"/>
                </a:cxn>
                <a:cxn ang="0">
                  <a:pos x="connsiteX5116" y="connsiteY5116"/>
                </a:cxn>
                <a:cxn ang="0">
                  <a:pos x="connsiteX5117" y="connsiteY5117"/>
                </a:cxn>
                <a:cxn ang="0">
                  <a:pos x="connsiteX5118" y="connsiteY5118"/>
                </a:cxn>
                <a:cxn ang="0">
                  <a:pos x="connsiteX5119" y="connsiteY5119"/>
                </a:cxn>
                <a:cxn ang="0">
                  <a:pos x="connsiteX5120" y="connsiteY5120"/>
                </a:cxn>
                <a:cxn ang="0">
                  <a:pos x="connsiteX5121" y="connsiteY5121"/>
                </a:cxn>
                <a:cxn ang="0">
                  <a:pos x="connsiteX5122" y="connsiteY5122"/>
                </a:cxn>
                <a:cxn ang="0">
                  <a:pos x="connsiteX5123" y="connsiteY5123"/>
                </a:cxn>
                <a:cxn ang="0">
                  <a:pos x="connsiteX5124" y="connsiteY5124"/>
                </a:cxn>
                <a:cxn ang="0">
                  <a:pos x="connsiteX5125" y="connsiteY5125"/>
                </a:cxn>
                <a:cxn ang="0">
                  <a:pos x="connsiteX5126" y="connsiteY5126"/>
                </a:cxn>
                <a:cxn ang="0">
                  <a:pos x="connsiteX5127" y="connsiteY5127"/>
                </a:cxn>
                <a:cxn ang="0">
                  <a:pos x="connsiteX5128" y="connsiteY5128"/>
                </a:cxn>
                <a:cxn ang="0">
                  <a:pos x="connsiteX5129" y="connsiteY5129"/>
                </a:cxn>
                <a:cxn ang="0">
                  <a:pos x="connsiteX5130" y="connsiteY5130"/>
                </a:cxn>
                <a:cxn ang="0">
                  <a:pos x="connsiteX5131" y="connsiteY5131"/>
                </a:cxn>
                <a:cxn ang="0">
                  <a:pos x="connsiteX5132" y="connsiteY5132"/>
                </a:cxn>
                <a:cxn ang="0">
                  <a:pos x="connsiteX5133" y="connsiteY5133"/>
                </a:cxn>
                <a:cxn ang="0">
                  <a:pos x="connsiteX5134" y="connsiteY5134"/>
                </a:cxn>
                <a:cxn ang="0">
                  <a:pos x="connsiteX5135" y="connsiteY5135"/>
                </a:cxn>
                <a:cxn ang="0">
                  <a:pos x="connsiteX5136" y="connsiteY5136"/>
                </a:cxn>
                <a:cxn ang="0">
                  <a:pos x="connsiteX5137" y="connsiteY5137"/>
                </a:cxn>
                <a:cxn ang="0">
                  <a:pos x="connsiteX5138" y="connsiteY5138"/>
                </a:cxn>
                <a:cxn ang="0">
                  <a:pos x="connsiteX5139" y="connsiteY5139"/>
                </a:cxn>
                <a:cxn ang="0">
                  <a:pos x="connsiteX5140" y="connsiteY5140"/>
                </a:cxn>
                <a:cxn ang="0">
                  <a:pos x="connsiteX5141" y="connsiteY5141"/>
                </a:cxn>
                <a:cxn ang="0">
                  <a:pos x="connsiteX5142" y="connsiteY5142"/>
                </a:cxn>
                <a:cxn ang="0">
                  <a:pos x="connsiteX5143" y="connsiteY5143"/>
                </a:cxn>
                <a:cxn ang="0">
                  <a:pos x="connsiteX5144" y="connsiteY5144"/>
                </a:cxn>
                <a:cxn ang="0">
                  <a:pos x="connsiteX5145" y="connsiteY5145"/>
                </a:cxn>
                <a:cxn ang="0">
                  <a:pos x="connsiteX5146" y="connsiteY5146"/>
                </a:cxn>
                <a:cxn ang="0">
                  <a:pos x="connsiteX5147" y="connsiteY5147"/>
                </a:cxn>
                <a:cxn ang="0">
                  <a:pos x="connsiteX5148" y="connsiteY5148"/>
                </a:cxn>
                <a:cxn ang="0">
                  <a:pos x="connsiteX5149" y="connsiteY5149"/>
                </a:cxn>
                <a:cxn ang="0">
                  <a:pos x="connsiteX5150" y="connsiteY5150"/>
                </a:cxn>
                <a:cxn ang="0">
                  <a:pos x="connsiteX5151" y="connsiteY5151"/>
                </a:cxn>
                <a:cxn ang="0">
                  <a:pos x="connsiteX5152" y="connsiteY5152"/>
                </a:cxn>
                <a:cxn ang="0">
                  <a:pos x="connsiteX5153" y="connsiteY5153"/>
                </a:cxn>
                <a:cxn ang="0">
                  <a:pos x="connsiteX5154" y="connsiteY5154"/>
                </a:cxn>
                <a:cxn ang="0">
                  <a:pos x="connsiteX5155" y="connsiteY5155"/>
                </a:cxn>
                <a:cxn ang="0">
                  <a:pos x="connsiteX5156" y="connsiteY5156"/>
                </a:cxn>
                <a:cxn ang="0">
                  <a:pos x="connsiteX5157" y="connsiteY5157"/>
                </a:cxn>
                <a:cxn ang="0">
                  <a:pos x="connsiteX5158" y="connsiteY5158"/>
                </a:cxn>
                <a:cxn ang="0">
                  <a:pos x="connsiteX5159" y="connsiteY5159"/>
                </a:cxn>
                <a:cxn ang="0">
                  <a:pos x="connsiteX5160" y="connsiteY5160"/>
                </a:cxn>
                <a:cxn ang="0">
                  <a:pos x="connsiteX5161" y="connsiteY5161"/>
                </a:cxn>
                <a:cxn ang="0">
                  <a:pos x="connsiteX5162" y="connsiteY5162"/>
                </a:cxn>
                <a:cxn ang="0">
                  <a:pos x="connsiteX5163" y="connsiteY5163"/>
                </a:cxn>
                <a:cxn ang="0">
                  <a:pos x="connsiteX5164" y="connsiteY5164"/>
                </a:cxn>
                <a:cxn ang="0">
                  <a:pos x="connsiteX5165" y="connsiteY5165"/>
                </a:cxn>
                <a:cxn ang="0">
                  <a:pos x="connsiteX5166" y="connsiteY5166"/>
                </a:cxn>
                <a:cxn ang="0">
                  <a:pos x="connsiteX5167" y="connsiteY5167"/>
                </a:cxn>
                <a:cxn ang="0">
                  <a:pos x="connsiteX5168" y="connsiteY5168"/>
                </a:cxn>
                <a:cxn ang="0">
                  <a:pos x="connsiteX5169" y="connsiteY5169"/>
                </a:cxn>
                <a:cxn ang="0">
                  <a:pos x="connsiteX5170" y="connsiteY5170"/>
                </a:cxn>
                <a:cxn ang="0">
                  <a:pos x="connsiteX5171" y="connsiteY5171"/>
                </a:cxn>
                <a:cxn ang="0">
                  <a:pos x="connsiteX5172" y="connsiteY5172"/>
                </a:cxn>
                <a:cxn ang="0">
                  <a:pos x="connsiteX5173" y="connsiteY5173"/>
                </a:cxn>
                <a:cxn ang="0">
                  <a:pos x="connsiteX5174" y="connsiteY5174"/>
                </a:cxn>
                <a:cxn ang="0">
                  <a:pos x="connsiteX5175" y="connsiteY5175"/>
                </a:cxn>
                <a:cxn ang="0">
                  <a:pos x="connsiteX5176" y="connsiteY5176"/>
                </a:cxn>
                <a:cxn ang="0">
                  <a:pos x="connsiteX5177" y="connsiteY5177"/>
                </a:cxn>
                <a:cxn ang="0">
                  <a:pos x="connsiteX5178" y="connsiteY5178"/>
                </a:cxn>
                <a:cxn ang="0">
                  <a:pos x="connsiteX5179" y="connsiteY5179"/>
                </a:cxn>
                <a:cxn ang="0">
                  <a:pos x="connsiteX5180" y="connsiteY5180"/>
                </a:cxn>
                <a:cxn ang="0">
                  <a:pos x="connsiteX5181" y="connsiteY5181"/>
                </a:cxn>
                <a:cxn ang="0">
                  <a:pos x="connsiteX5182" y="connsiteY5182"/>
                </a:cxn>
                <a:cxn ang="0">
                  <a:pos x="connsiteX5183" y="connsiteY5183"/>
                </a:cxn>
                <a:cxn ang="0">
                  <a:pos x="connsiteX5184" y="connsiteY5184"/>
                </a:cxn>
                <a:cxn ang="0">
                  <a:pos x="connsiteX5185" y="connsiteY5185"/>
                </a:cxn>
                <a:cxn ang="0">
                  <a:pos x="connsiteX5186" y="connsiteY5186"/>
                </a:cxn>
                <a:cxn ang="0">
                  <a:pos x="connsiteX5187" y="connsiteY5187"/>
                </a:cxn>
                <a:cxn ang="0">
                  <a:pos x="connsiteX5188" y="connsiteY5188"/>
                </a:cxn>
                <a:cxn ang="0">
                  <a:pos x="connsiteX5189" y="connsiteY5189"/>
                </a:cxn>
                <a:cxn ang="0">
                  <a:pos x="connsiteX5190" y="connsiteY5190"/>
                </a:cxn>
                <a:cxn ang="0">
                  <a:pos x="connsiteX5191" y="connsiteY5191"/>
                </a:cxn>
                <a:cxn ang="0">
                  <a:pos x="connsiteX5192" y="connsiteY5192"/>
                </a:cxn>
                <a:cxn ang="0">
                  <a:pos x="connsiteX5193" y="connsiteY5193"/>
                </a:cxn>
                <a:cxn ang="0">
                  <a:pos x="connsiteX5194" y="connsiteY5194"/>
                </a:cxn>
                <a:cxn ang="0">
                  <a:pos x="connsiteX5195" y="connsiteY5195"/>
                </a:cxn>
                <a:cxn ang="0">
                  <a:pos x="connsiteX5196" y="connsiteY5196"/>
                </a:cxn>
                <a:cxn ang="0">
                  <a:pos x="connsiteX5197" y="connsiteY5197"/>
                </a:cxn>
                <a:cxn ang="0">
                  <a:pos x="connsiteX5198" y="connsiteY5198"/>
                </a:cxn>
                <a:cxn ang="0">
                  <a:pos x="connsiteX5199" y="connsiteY5199"/>
                </a:cxn>
                <a:cxn ang="0">
                  <a:pos x="connsiteX5200" y="connsiteY5200"/>
                </a:cxn>
                <a:cxn ang="0">
                  <a:pos x="connsiteX5201" y="connsiteY5201"/>
                </a:cxn>
                <a:cxn ang="0">
                  <a:pos x="connsiteX5202" y="connsiteY5202"/>
                </a:cxn>
                <a:cxn ang="0">
                  <a:pos x="connsiteX5203" y="connsiteY5203"/>
                </a:cxn>
                <a:cxn ang="0">
                  <a:pos x="connsiteX5204" y="connsiteY5204"/>
                </a:cxn>
                <a:cxn ang="0">
                  <a:pos x="connsiteX5205" y="connsiteY5205"/>
                </a:cxn>
                <a:cxn ang="0">
                  <a:pos x="connsiteX5206" y="connsiteY5206"/>
                </a:cxn>
                <a:cxn ang="0">
                  <a:pos x="connsiteX5207" y="connsiteY5207"/>
                </a:cxn>
                <a:cxn ang="0">
                  <a:pos x="connsiteX5208" y="connsiteY5208"/>
                </a:cxn>
                <a:cxn ang="0">
                  <a:pos x="connsiteX5209" y="connsiteY5209"/>
                </a:cxn>
                <a:cxn ang="0">
                  <a:pos x="connsiteX5210" y="connsiteY5210"/>
                </a:cxn>
                <a:cxn ang="0">
                  <a:pos x="connsiteX5211" y="connsiteY5211"/>
                </a:cxn>
                <a:cxn ang="0">
                  <a:pos x="connsiteX5212" y="connsiteY5212"/>
                </a:cxn>
                <a:cxn ang="0">
                  <a:pos x="connsiteX5213" y="connsiteY5213"/>
                </a:cxn>
                <a:cxn ang="0">
                  <a:pos x="connsiteX5214" y="connsiteY5214"/>
                </a:cxn>
                <a:cxn ang="0">
                  <a:pos x="connsiteX5215" y="connsiteY5215"/>
                </a:cxn>
                <a:cxn ang="0">
                  <a:pos x="connsiteX5216" y="connsiteY5216"/>
                </a:cxn>
                <a:cxn ang="0">
                  <a:pos x="connsiteX5217" y="connsiteY5217"/>
                </a:cxn>
                <a:cxn ang="0">
                  <a:pos x="connsiteX5218" y="connsiteY5218"/>
                </a:cxn>
                <a:cxn ang="0">
                  <a:pos x="connsiteX5219" y="connsiteY5219"/>
                </a:cxn>
                <a:cxn ang="0">
                  <a:pos x="connsiteX5220" y="connsiteY5220"/>
                </a:cxn>
                <a:cxn ang="0">
                  <a:pos x="connsiteX5221" y="connsiteY5221"/>
                </a:cxn>
                <a:cxn ang="0">
                  <a:pos x="connsiteX5222" y="connsiteY5222"/>
                </a:cxn>
                <a:cxn ang="0">
                  <a:pos x="connsiteX5223" y="connsiteY5223"/>
                </a:cxn>
                <a:cxn ang="0">
                  <a:pos x="connsiteX5224" y="connsiteY5224"/>
                </a:cxn>
                <a:cxn ang="0">
                  <a:pos x="connsiteX5225" y="connsiteY5225"/>
                </a:cxn>
                <a:cxn ang="0">
                  <a:pos x="connsiteX5226" y="connsiteY5226"/>
                </a:cxn>
                <a:cxn ang="0">
                  <a:pos x="connsiteX5227" y="connsiteY5227"/>
                </a:cxn>
                <a:cxn ang="0">
                  <a:pos x="connsiteX5228" y="connsiteY5228"/>
                </a:cxn>
                <a:cxn ang="0">
                  <a:pos x="connsiteX5229" y="connsiteY5229"/>
                </a:cxn>
                <a:cxn ang="0">
                  <a:pos x="connsiteX5230" y="connsiteY5230"/>
                </a:cxn>
                <a:cxn ang="0">
                  <a:pos x="connsiteX5231" y="connsiteY5231"/>
                </a:cxn>
                <a:cxn ang="0">
                  <a:pos x="connsiteX5232" y="connsiteY5232"/>
                </a:cxn>
                <a:cxn ang="0">
                  <a:pos x="connsiteX5233" y="connsiteY5233"/>
                </a:cxn>
                <a:cxn ang="0">
                  <a:pos x="connsiteX5234" y="connsiteY5234"/>
                </a:cxn>
                <a:cxn ang="0">
                  <a:pos x="connsiteX5235" y="connsiteY5235"/>
                </a:cxn>
                <a:cxn ang="0">
                  <a:pos x="connsiteX5236" y="connsiteY5236"/>
                </a:cxn>
                <a:cxn ang="0">
                  <a:pos x="connsiteX5237" y="connsiteY5237"/>
                </a:cxn>
                <a:cxn ang="0">
                  <a:pos x="connsiteX5238" y="connsiteY5238"/>
                </a:cxn>
                <a:cxn ang="0">
                  <a:pos x="connsiteX5239" y="connsiteY5239"/>
                </a:cxn>
                <a:cxn ang="0">
                  <a:pos x="connsiteX5240" y="connsiteY5240"/>
                </a:cxn>
                <a:cxn ang="0">
                  <a:pos x="connsiteX5241" y="connsiteY5241"/>
                </a:cxn>
                <a:cxn ang="0">
                  <a:pos x="connsiteX5242" y="connsiteY5242"/>
                </a:cxn>
                <a:cxn ang="0">
                  <a:pos x="connsiteX5243" y="connsiteY5243"/>
                </a:cxn>
                <a:cxn ang="0">
                  <a:pos x="connsiteX5244" y="connsiteY5244"/>
                </a:cxn>
                <a:cxn ang="0">
                  <a:pos x="connsiteX5245" y="connsiteY5245"/>
                </a:cxn>
                <a:cxn ang="0">
                  <a:pos x="connsiteX5246" y="connsiteY5246"/>
                </a:cxn>
                <a:cxn ang="0">
                  <a:pos x="connsiteX5247" y="connsiteY5247"/>
                </a:cxn>
                <a:cxn ang="0">
                  <a:pos x="connsiteX5248" y="connsiteY5248"/>
                </a:cxn>
                <a:cxn ang="0">
                  <a:pos x="connsiteX5249" y="connsiteY5249"/>
                </a:cxn>
                <a:cxn ang="0">
                  <a:pos x="connsiteX5250" y="connsiteY5250"/>
                </a:cxn>
                <a:cxn ang="0">
                  <a:pos x="connsiteX5251" y="connsiteY5251"/>
                </a:cxn>
                <a:cxn ang="0">
                  <a:pos x="connsiteX5252" y="connsiteY5252"/>
                </a:cxn>
                <a:cxn ang="0">
                  <a:pos x="connsiteX5253" y="connsiteY5253"/>
                </a:cxn>
                <a:cxn ang="0">
                  <a:pos x="connsiteX5254" y="connsiteY5254"/>
                </a:cxn>
                <a:cxn ang="0">
                  <a:pos x="connsiteX5255" y="connsiteY5255"/>
                </a:cxn>
                <a:cxn ang="0">
                  <a:pos x="connsiteX5256" y="connsiteY5256"/>
                </a:cxn>
                <a:cxn ang="0">
                  <a:pos x="connsiteX5257" y="connsiteY5257"/>
                </a:cxn>
                <a:cxn ang="0">
                  <a:pos x="connsiteX5258" y="connsiteY5258"/>
                </a:cxn>
                <a:cxn ang="0">
                  <a:pos x="connsiteX5259" y="connsiteY5259"/>
                </a:cxn>
                <a:cxn ang="0">
                  <a:pos x="connsiteX5260" y="connsiteY5260"/>
                </a:cxn>
                <a:cxn ang="0">
                  <a:pos x="connsiteX5261" y="connsiteY5261"/>
                </a:cxn>
                <a:cxn ang="0">
                  <a:pos x="connsiteX5262" y="connsiteY5262"/>
                </a:cxn>
                <a:cxn ang="0">
                  <a:pos x="connsiteX5263" y="connsiteY5263"/>
                </a:cxn>
                <a:cxn ang="0">
                  <a:pos x="connsiteX5264" y="connsiteY5264"/>
                </a:cxn>
                <a:cxn ang="0">
                  <a:pos x="connsiteX5265" y="connsiteY5265"/>
                </a:cxn>
                <a:cxn ang="0">
                  <a:pos x="connsiteX5266" y="connsiteY5266"/>
                </a:cxn>
                <a:cxn ang="0">
                  <a:pos x="connsiteX5267" y="connsiteY5267"/>
                </a:cxn>
                <a:cxn ang="0">
                  <a:pos x="connsiteX5268" y="connsiteY5268"/>
                </a:cxn>
                <a:cxn ang="0">
                  <a:pos x="connsiteX5269" y="connsiteY5269"/>
                </a:cxn>
                <a:cxn ang="0">
                  <a:pos x="connsiteX5270" y="connsiteY5270"/>
                </a:cxn>
                <a:cxn ang="0">
                  <a:pos x="connsiteX5271" y="connsiteY5271"/>
                </a:cxn>
                <a:cxn ang="0">
                  <a:pos x="connsiteX5272" y="connsiteY5272"/>
                </a:cxn>
                <a:cxn ang="0">
                  <a:pos x="connsiteX5273" y="connsiteY5273"/>
                </a:cxn>
                <a:cxn ang="0">
                  <a:pos x="connsiteX5274" y="connsiteY5274"/>
                </a:cxn>
                <a:cxn ang="0">
                  <a:pos x="connsiteX5275" y="connsiteY5275"/>
                </a:cxn>
                <a:cxn ang="0">
                  <a:pos x="connsiteX5276" y="connsiteY5276"/>
                </a:cxn>
                <a:cxn ang="0">
                  <a:pos x="connsiteX5277" y="connsiteY5277"/>
                </a:cxn>
                <a:cxn ang="0">
                  <a:pos x="connsiteX5278" y="connsiteY5278"/>
                </a:cxn>
                <a:cxn ang="0">
                  <a:pos x="connsiteX5279" y="connsiteY5279"/>
                </a:cxn>
                <a:cxn ang="0">
                  <a:pos x="connsiteX5280" y="connsiteY5280"/>
                </a:cxn>
                <a:cxn ang="0">
                  <a:pos x="connsiteX5281" y="connsiteY5281"/>
                </a:cxn>
                <a:cxn ang="0">
                  <a:pos x="connsiteX5282" y="connsiteY5282"/>
                </a:cxn>
                <a:cxn ang="0">
                  <a:pos x="connsiteX5283" y="connsiteY5283"/>
                </a:cxn>
                <a:cxn ang="0">
                  <a:pos x="connsiteX5284" y="connsiteY5284"/>
                </a:cxn>
                <a:cxn ang="0">
                  <a:pos x="connsiteX5285" y="connsiteY5285"/>
                </a:cxn>
                <a:cxn ang="0">
                  <a:pos x="connsiteX5286" y="connsiteY5286"/>
                </a:cxn>
                <a:cxn ang="0">
                  <a:pos x="connsiteX5287" y="connsiteY5287"/>
                </a:cxn>
                <a:cxn ang="0">
                  <a:pos x="connsiteX5288" y="connsiteY5288"/>
                </a:cxn>
                <a:cxn ang="0">
                  <a:pos x="connsiteX5289" y="connsiteY5289"/>
                </a:cxn>
                <a:cxn ang="0">
                  <a:pos x="connsiteX5290" y="connsiteY5290"/>
                </a:cxn>
                <a:cxn ang="0">
                  <a:pos x="connsiteX5291" y="connsiteY5291"/>
                </a:cxn>
                <a:cxn ang="0">
                  <a:pos x="connsiteX5292" y="connsiteY5292"/>
                </a:cxn>
                <a:cxn ang="0">
                  <a:pos x="connsiteX5293" y="connsiteY5293"/>
                </a:cxn>
                <a:cxn ang="0">
                  <a:pos x="connsiteX5294" y="connsiteY5294"/>
                </a:cxn>
                <a:cxn ang="0">
                  <a:pos x="connsiteX5295" y="connsiteY5295"/>
                </a:cxn>
                <a:cxn ang="0">
                  <a:pos x="connsiteX5296" y="connsiteY5296"/>
                </a:cxn>
                <a:cxn ang="0">
                  <a:pos x="connsiteX5297" y="connsiteY5297"/>
                </a:cxn>
                <a:cxn ang="0">
                  <a:pos x="connsiteX5298" y="connsiteY5298"/>
                </a:cxn>
                <a:cxn ang="0">
                  <a:pos x="connsiteX5299" y="connsiteY5299"/>
                </a:cxn>
                <a:cxn ang="0">
                  <a:pos x="connsiteX5300" y="connsiteY5300"/>
                </a:cxn>
                <a:cxn ang="0">
                  <a:pos x="connsiteX5301" y="connsiteY5301"/>
                </a:cxn>
                <a:cxn ang="0">
                  <a:pos x="connsiteX5302" y="connsiteY5302"/>
                </a:cxn>
                <a:cxn ang="0">
                  <a:pos x="connsiteX5303" y="connsiteY5303"/>
                </a:cxn>
                <a:cxn ang="0">
                  <a:pos x="connsiteX5304" y="connsiteY5304"/>
                </a:cxn>
                <a:cxn ang="0">
                  <a:pos x="connsiteX5305" y="connsiteY5305"/>
                </a:cxn>
                <a:cxn ang="0">
                  <a:pos x="connsiteX5306" y="connsiteY5306"/>
                </a:cxn>
                <a:cxn ang="0">
                  <a:pos x="connsiteX5307" y="connsiteY5307"/>
                </a:cxn>
                <a:cxn ang="0">
                  <a:pos x="connsiteX5308" y="connsiteY5308"/>
                </a:cxn>
                <a:cxn ang="0">
                  <a:pos x="connsiteX5309" y="connsiteY5309"/>
                </a:cxn>
                <a:cxn ang="0">
                  <a:pos x="connsiteX5310" y="connsiteY5310"/>
                </a:cxn>
                <a:cxn ang="0">
                  <a:pos x="connsiteX5311" y="connsiteY5311"/>
                </a:cxn>
                <a:cxn ang="0">
                  <a:pos x="connsiteX5312" y="connsiteY5312"/>
                </a:cxn>
                <a:cxn ang="0">
                  <a:pos x="connsiteX5313" y="connsiteY5313"/>
                </a:cxn>
                <a:cxn ang="0">
                  <a:pos x="connsiteX5314" y="connsiteY5314"/>
                </a:cxn>
                <a:cxn ang="0">
                  <a:pos x="connsiteX5315" y="connsiteY5315"/>
                </a:cxn>
                <a:cxn ang="0">
                  <a:pos x="connsiteX5316" y="connsiteY5316"/>
                </a:cxn>
                <a:cxn ang="0">
                  <a:pos x="connsiteX5317" y="connsiteY5317"/>
                </a:cxn>
                <a:cxn ang="0">
                  <a:pos x="connsiteX5318" y="connsiteY5318"/>
                </a:cxn>
                <a:cxn ang="0">
                  <a:pos x="connsiteX5319" y="connsiteY5319"/>
                </a:cxn>
                <a:cxn ang="0">
                  <a:pos x="connsiteX5320" y="connsiteY5320"/>
                </a:cxn>
                <a:cxn ang="0">
                  <a:pos x="connsiteX5321" y="connsiteY5321"/>
                </a:cxn>
                <a:cxn ang="0">
                  <a:pos x="connsiteX5322" y="connsiteY5322"/>
                </a:cxn>
                <a:cxn ang="0">
                  <a:pos x="connsiteX5323" y="connsiteY5323"/>
                </a:cxn>
                <a:cxn ang="0">
                  <a:pos x="connsiteX5324" y="connsiteY5324"/>
                </a:cxn>
                <a:cxn ang="0">
                  <a:pos x="connsiteX5325" y="connsiteY5325"/>
                </a:cxn>
                <a:cxn ang="0">
                  <a:pos x="connsiteX5326" y="connsiteY5326"/>
                </a:cxn>
                <a:cxn ang="0">
                  <a:pos x="connsiteX5327" y="connsiteY5327"/>
                </a:cxn>
                <a:cxn ang="0">
                  <a:pos x="connsiteX5328" y="connsiteY5328"/>
                </a:cxn>
                <a:cxn ang="0">
                  <a:pos x="connsiteX5329" y="connsiteY5329"/>
                </a:cxn>
                <a:cxn ang="0">
                  <a:pos x="connsiteX5330" y="connsiteY5330"/>
                </a:cxn>
                <a:cxn ang="0">
                  <a:pos x="connsiteX5331" y="connsiteY5331"/>
                </a:cxn>
                <a:cxn ang="0">
                  <a:pos x="connsiteX5332" y="connsiteY5332"/>
                </a:cxn>
                <a:cxn ang="0">
                  <a:pos x="connsiteX5333" y="connsiteY5333"/>
                </a:cxn>
                <a:cxn ang="0">
                  <a:pos x="connsiteX5334" y="connsiteY5334"/>
                </a:cxn>
                <a:cxn ang="0">
                  <a:pos x="connsiteX5335" y="connsiteY5335"/>
                </a:cxn>
                <a:cxn ang="0">
                  <a:pos x="connsiteX5336" y="connsiteY5336"/>
                </a:cxn>
                <a:cxn ang="0">
                  <a:pos x="connsiteX5337" y="connsiteY5337"/>
                </a:cxn>
                <a:cxn ang="0">
                  <a:pos x="connsiteX5338" y="connsiteY5338"/>
                </a:cxn>
                <a:cxn ang="0">
                  <a:pos x="connsiteX5339" y="connsiteY5339"/>
                </a:cxn>
                <a:cxn ang="0">
                  <a:pos x="connsiteX5340" y="connsiteY5340"/>
                </a:cxn>
                <a:cxn ang="0">
                  <a:pos x="connsiteX5341" y="connsiteY5341"/>
                </a:cxn>
                <a:cxn ang="0">
                  <a:pos x="connsiteX5342" y="connsiteY5342"/>
                </a:cxn>
                <a:cxn ang="0">
                  <a:pos x="connsiteX5343" y="connsiteY5343"/>
                </a:cxn>
                <a:cxn ang="0">
                  <a:pos x="connsiteX5344" y="connsiteY5344"/>
                </a:cxn>
                <a:cxn ang="0">
                  <a:pos x="connsiteX5345" y="connsiteY5345"/>
                </a:cxn>
                <a:cxn ang="0">
                  <a:pos x="connsiteX5346" y="connsiteY5346"/>
                </a:cxn>
                <a:cxn ang="0">
                  <a:pos x="connsiteX5347" y="connsiteY5347"/>
                </a:cxn>
                <a:cxn ang="0">
                  <a:pos x="connsiteX5348" y="connsiteY5348"/>
                </a:cxn>
                <a:cxn ang="0">
                  <a:pos x="connsiteX5349" y="connsiteY5349"/>
                </a:cxn>
                <a:cxn ang="0">
                  <a:pos x="connsiteX5350" y="connsiteY5350"/>
                </a:cxn>
                <a:cxn ang="0">
                  <a:pos x="connsiteX5351" y="connsiteY5351"/>
                </a:cxn>
                <a:cxn ang="0">
                  <a:pos x="connsiteX5352" y="connsiteY5352"/>
                </a:cxn>
                <a:cxn ang="0">
                  <a:pos x="connsiteX5353" y="connsiteY5353"/>
                </a:cxn>
                <a:cxn ang="0">
                  <a:pos x="connsiteX5354" y="connsiteY5354"/>
                </a:cxn>
                <a:cxn ang="0">
                  <a:pos x="connsiteX5355" y="connsiteY5355"/>
                </a:cxn>
                <a:cxn ang="0">
                  <a:pos x="connsiteX5356" y="connsiteY5356"/>
                </a:cxn>
                <a:cxn ang="0">
                  <a:pos x="connsiteX5357" y="connsiteY5357"/>
                </a:cxn>
                <a:cxn ang="0">
                  <a:pos x="connsiteX5358" y="connsiteY5358"/>
                </a:cxn>
                <a:cxn ang="0">
                  <a:pos x="connsiteX5359" y="connsiteY5359"/>
                </a:cxn>
                <a:cxn ang="0">
                  <a:pos x="connsiteX5360" y="connsiteY5360"/>
                </a:cxn>
                <a:cxn ang="0">
                  <a:pos x="connsiteX5361" y="connsiteY5361"/>
                </a:cxn>
                <a:cxn ang="0">
                  <a:pos x="connsiteX5362" y="connsiteY5362"/>
                </a:cxn>
                <a:cxn ang="0">
                  <a:pos x="connsiteX5363" y="connsiteY5363"/>
                </a:cxn>
                <a:cxn ang="0">
                  <a:pos x="connsiteX5364" y="connsiteY5364"/>
                </a:cxn>
                <a:cxn ang="0">
                  <a:pos x="connsiteX5365" y="connsiteY5365"/>
                </a:cxn>
                <a:cxn ang="0">
                  <a:pos x="connsiteX5366" y="connsiteY5366"/>
                </a:cxn>
                <a:cxn ang="0">
                  <a:pos x="connsiteX5367" y="connsiteY5367"/>
                </a:cxn>
                <a:cxn ang="0">
                  <a:pos x="connsiteX5368" y="connsiteY5368"/>
                </a:cxn>
                <a:cxn ang="0">
                  <a:pos x="connsiteX5369" y="connsiteY5369"/>
                </a:cxn>
                <a:cxn ang="0">
                  <a:pos x="connsiteX5370" y="connsiteY5370"/>
                </a:cxn>
                <a:cxn ang="0">
                  <a:pos x="connsiteX5371" y="connsiteY5371"/>
                </a:cxn>
                <a:cxn ang="0">
                  <a:pos x="connsiteX5372" y="connsiteY5372"/>
                </a:cxn>
                <a:cxn ang="0">
                  <a:pos x="connsiteX5373" y="connsiteY5373"/>
                </a:cxn>
                <a:cxn ang="0">
                  <a:pos x="connsiteX5374" y="connsiteY5374"/>
                </a:cxn>
                <a:cxn ang="0">
                  <a:pos x="connsiteX5375" y="connsiteY5375"/>
                </a:cxn>
                <a:cxn ang="0">
                  <a:pos x="connsiteX5376" y="connsiteY5376"/>
                </a:cxn>
                <a:cxn ang="0">
                  <a:pos x="connsiteX5377" y="connsiteY5377"/>
                </a:cxn>
                <a:cxn ang="0">
                  <a:pos x="connsiteX5378" y="connsiteY5378"/>
                </a:cxn>
                <a:cxn ang="0">
                  <a:pos x="connsiteX5379" y="connsiteY5379"/>
                </a:cxn>
                <a:cxn ang="0">
                  <a:pos x="connsiteX5380" y="connsiteY5380"/>
                </a:cxn>
                <a:cxn ang="0">
                  <a:pos x="connsiteX5381" y="connsiteY5381"/>
                </a:cxn>
                <a:cxn ang="0">
                  <a:pos x="connsiteX5382" y="connsiteY5382"/>
                </a:cxn>
                <a:cxn ang="0">
                  <a:pos x="connsiteX5383" y="connsiteY5383"/>
                </a:cxn>
                <a:cxn ang="0">
                  <a:pos x="connsiteX5384" y="connsiteY5384"/>
                </a:cxn>
                <a:cxn ang="0">
                  <a:pos x="connsiteX5385" y="connsiteY5385"/>
                </a:cxn>
                <a:cxn ang="0">
                  <a:pos x="connsiteX5386" y="connsiteY5386"/>
                </a:cxn>
                <a:cxn ang="0">
                  <a:pos x="connsiteX5387" y="connsiteY5387"/>
                </a:cxn>
                <a:cxn ang="0">
                  <a:pos x="connsiteX5388" y="connsiteY5388"/>
                </a:cxn>
                <a:cxn ang="0">
                  <a:pos x="connsiteX5389" y="connsiteY5389"/>
                </a:cxn>
                <a:cxn ang="0">
                  <a:pos x="connsiteX5390" y="connsiteY5390"/>
                </a:cxn>
                <a:cxn ang="0">
                  <a:pos x="connsiteX5391" y="connsiteY5391"/>
                </a:cxn>
                <a:cxn ang="0">
                  <a:pos x="connsiteX5392" y="connsiteY5392"/>
                </a:cxn>
                <a:cxn ang="0">
                  <a:pos x="connsiteX5393" y="connsiteY5393"/>
                </a:cxn>
                <a:cxn ang="0">
                  <a:pos x="connsiteX5394" y="connsiteY5394"/>
                </a:cxn>
                <a:cxn ang="0">
                  <a:pos x="connsiteX5395" y="connsiteY5395"/>
                </a:cxn>
                <a:cxn ang="0">
                  <a:pos x="connsiteX5396" y="connsiteY5396"/>
                </a:cxn>
                <a:cxn ang="0">
                  <a:pos x="connsiteX5397" y="connsiteY5397"/>
                </a:cxn>
                <a:cxn ang="0">
                  <a:pos x="connsiteX5398" y="connsiteY5398"/>
                </a:cxn>
                <a:cxn ang="0">
                  <a:pos x="connsiteX5399" y="connsiteY5399"/>
                </a:cxn>
                <a:cxn ang="0">
                  <a:pos x="connsiteX5400" y="connsiteY5400"/>
                </a:cxn>
                <a:cxn ang="0">
                  <a:pos x="connsiteX5401" y="connsiteY5401"/>
                </a:cxn>
                <a:cxn ang="0">
                  <a:pos x="connsiteX5402" y="connsiteY5402"/>
                </a:cxn>
                <a:cxn ang="0">
                  <a:pos x="connsiteX5403" y="connsiteY5403"/>
                </a:cxn>
                <a:cxn ang="0">
                  <a:pos x="connsiteX5404" y="connsiteY5404"/>
                </a:cxn>
                <a:cxn ang="0">
                  <a:pos x="connsiteX5405" y="connsiteY5405"/>
                </a:cxn>
                <a:cxn ang="0">
                  <a:pos x="connsiteX5406" y="connsiteY5406"/>
                </a:cxn>
                <a:cxn ang="0">
                  <a:pos x="connsiteX5407" y="connsiteY5407"/>
                </a:cxn>
                <a:cxn ang="0">
                  <a:pos x="connsiteX5408" y="connsiteY5408"/>
                </a:cxn>
                <a:cxn ang="0">
                  <a:pos x="connsiteX5409" y="connsiteY5409"/>
                </a:cxn>
                <a:cxn ang="0">
                  <a:pos x="connsiteX5410" y="connsiteY5410"/>
                </a:cxn>
                <a:cxn ang="0">
                  <a:pos x="connsiteX5411" y="connsiteY5411"/>
                </a:cxn>
                <a:cxn ang="0">
                  <a:pos x="connsiteX5412" y="connsiteY5412"/>
                </a:cxn>
                <a:cxn ang="0">
                  <a:pos x="connsiteX5413" y="connsiteY5413"/>
                </a:cxn>
                <a:cxn ang="0">
                  <a:pos x="connsiteX5414" y="connsiteY5414"/>
                </a:cxn>
                <a:cxn ang="0">
                  <a:pos x="connsiteX5415" y="connsiteY5415"/>
                </a:cxn>
                <a:cxn ang="0">
                  <a:pos x="connsiteX5416" y="connsiteY5416"/>
                </a:cxn>
                <a:cxn ang="0">
                  <a:pos x="connsiteX5417" y="connsiteY5417"/>
                </a:cxn>
                <a:cxn ang="0">
                  <a:pos x="connsiteX5418" y="connsiteY5418"/>
                </a:cxn>
                <a:cxn ang="0">
                  <a:pos x="connsiteX5419" y="connsiteY5419"/>
                </a:cxn>
                <a:cxn ang="0">
                  <a:pos x="connsiteX5420" y="connsiteY5420"/>
                </a:cxn>
                <a:cxn ang="0">
                  <a:pos x="connsiteX5421" y="connsiteY5421"/>
                </a:cxn>
                <a:cxn ang="0">
                  <a:pos x="connsiteX5422" y="connsiteY5422"/>
                </a:cxn>
                <a:cxn ang="0">
                  <a:pos x="connsiteX5423" y="connsiteY5423"/>
                </a:cxn>
                <a:cxn ang="0">
                  <a:pos x="connsiteX5424" y="connsiteY5424"/>
                </a:cxn>
                <a:cxn ang="0">
                  <a:pos x="connsiteX5425" y="connsiteY5425"/>
                </a:cxn>
                <a:cxn ang="0">
                  <a:pos x="connsiteX5426" y="connsiteY5426"/>
                </a:cxn>
                <a:cxn ang="0">
                  <a:pos x="connsiteX5427" y="connsiteY5427"/>
                </a:cxn>
                <a:cxn ang="0">
                  <a:pos x="connsiteX5428" y="connsiteY5428"/>
                </a:cxn>
                <a:cxn ang="0">
                  <a:pos x="connsiteX5429" y="connsiteY5429"/>
                </a:cxn>
                <a:cxn ang="0">
                  <a:pos x="connsiteX5430" y="connsiteY5430"/>
                </a:cxn>
                <a:cxn ang="0">
                  <a:pos x="connsiteX5431" y="connsiteY5431"/>
                </a:cxn>
                <a:cxn ang="0">
                  <a:pos x="connsiteX5432" y="connsiteY5432"/>
                </a:cxn>
                <a:cxn ang="0">
                  <a:pos x="connsiteX5433" y="connsiteY5433"/>
                </a:cxn>
                <a:cxn ang="0">
                  <a:pos x="connsiteX5434" y="connsiteY5434"/>
                </a:cxn>
                <a:cxn ang="0">
                  <a:pos x="connsiteX5435" y="connsiteY5435"/>
                </a:cxn>
                <a:cxn ang="0">
                  <a:pos x="connsiteX5436" y="connsiteY5436"/>
                </a:cxn>
                <a:cxn ang="0">
                  <a:pos x="connsiteX5437" y="connsiteY5437"/>
                </a:cxn>
                <a:cxn ang="0">
                  <a:pos x="connsiteX5438" y="connsiteY5438"/>
                </a:cxn>
                <a:cxn ang="0">
                  <a:pos x="connsiteX5439" y="connsiteY5439"/>
                </a:cxn>
                <a:cxn ang="0">
                  <a:pos x="connsiteX5440" y="connsiteY5440"/>
                </a:cxn>
                <a:cxn ang="0">
                  <a:pos x="connsiteX5441" y="connsiteY5441"/>
                </a:cxn>
                <a:cxn ang="0">
                  <a:pos x="connsiteX5442" y="connsiteY5442"/>
                </a:cxn>
                <a:cxn ang="0">
                  <a:pos x="connsiteX5443" y="connsiteY5443"/>
                </a:cxn>
                <a:cxn ang="0">
                  <a:pos x="connsiteX5444" y="connsiteY5444"/>
                </a:cxn>
                <a:cxn ang="0">
                  <a:pos x="connsiteX5445" y="connsiteY5445"/>
                </a:cxn>
                <a:cxn ang="0">
                  <a:pos x="connsiteX5446" y="connsiteY5446"/>
                </a:cxn>
                <a:cxn ang="0">
                  <a:pos x="connsiteX5447" y="connsiteY5447"/>
                </a:cxn>
                <a:cxn ang="0">
                  <a:pos x="connsiteX5448" y="connsiteY5448"/>
                </a:cxn>
                <a:cxn ang="0">
                  <a:pos x="connsiteX5449" y="connsiteY5449"/>
                </a:cxn>
                <a:cxn ang="0">
                  <a:pos x="connsiteX5450" y="connsiteY5450"/>
                </a:cxn>
                <a:cxn ang="0">
                  <a:pos x="connsiteX5451" y="connsiteY5451"/>
                </a:cxn>
                <a:cxn ang="0">
                  <a:pos x="connsiteX5452" y="connsiteY5452"/>
                </a:cxn>
                <a:cxn ang="0">
                  <a:pos x="connsiteX5453" y="connsiteY5453"/>
                </a:cxn>
                <a:cxn ang="0">
                  <a:pos x="connsiteX5454" y="connsiteY5454"/>
                </a:cxn>
                <a:cxn ang="0">
                  <a:pos x="connsiteX5455" y="connsiteY5455"/>
                </a:cxn>
                <a:cxn ang="0">
                  <a:pos x="connsiteX5456" y="connsiteY5456"/>
                </a:cxn>
                <a:cxn ang="0">
                  <a:pos x="connsiteX5457" y="connsiteY5457"/>
                </a:cxn>
                <a:cxn ang="0">
                  <a:pos x="connsiteX5458" y="connsiteY5458"/>
                </a:cxn>
                <a:cxn ang="0">
                  <a:pos x="connsiteX5459" y="connsiteY5459"/>
                </a:cxn>
                <a:cxn ang="0">
                  <a:pos x="connsiteX5460" y="connsiteY5460"/>
                </a:cxn>
                <a:cxn ang="0">
                  <a:pos x="connsiteX5461" y="connsiteY5461"/>
                </a:cxn>
                <a:cxn ang="0">
                  <a:pos x="connsiteX5462" y="connsiteY5462"/>
                </a:cxn>
                <a:cxn ang="0">
                  <a:pos x="connsiteX5463" y="connsiteY5463"/>
                </a:cxn>
                <a:cxn ang="0">
                  <a:pos x="connsiteX5464" y="connsiteY5464"/>
                </a:cxn>
                <a:cxn ang="0">
                  <a:pos x="connsiteX5465" y="connsiteY5465"/>
                </a:cxn>
                <a:cxn ang="0">
                  <a:pos x="connsiteX5466" y="connsiteY5466"/>
                </a:cxn>
                <a:cxn ang="0">
                  <a:pos x="connsiteX5467" y="connsiteY5467"/>
                </a:cxn>
                <a:cxn ang="0">
                  <a:pos x="connsiteX5468" y="connsiteY5468"/>
                </a:cxn>
                <a:cxn ang="0">
                  <a:pos x="connsiteX5469" y="connsiteY5469"/>
                </a:cxn>
                <a:cxn ang="0">
                  <a:pos x="connsiteX5470" y="connsiteY5470"/>
                </a:cxn>
                <a:cxn ang="0">
                  <a:pos x="connsiteX5471" y="connsiteY5471"/>
                </a:cxn>
                <a:cxn ang="0">
                  <a:pos x="connsiteX5472" y="connsiteY5472"/>
                </a:cxn>
                <a:cxn ang="0">
                  <a:pos x="connsiteX5473" y="connsiteY5473"/>
                </a:cxn>
                <a:cxn ang="0">
                  <a:pos x="connsiteX5474" y="connsiteY5474"/>
                </a:cxn>
                <a:cxn ang="0">
                  <a:pos x="connsiteX5475" y="connsiteY5475"/>
                </a:cxn>
                <a:cxn ang="0">
                  <a:pos x="connsiteX5476" y="connsiteY5476"/>
                </a:cxn>
                <a:cxn ang="0">
                  <a:pos x="connsiteX5477" y="connsiteY5477"/>
                </a:cxn>
                <a:cxn ang="0">
                  <a:pos x="connsiteX5478" y="connsiteY5478"/>
                </a:cxn>
                <a:cxn ang="0">
                  <a:pos x="connsiteX5479" y="connsiteY5479"/>
                </a:cxn>
                <a:cxn ang="0">
                  <a:pos x="connsiteX5480" y="connsiteY5480"/>
                </a:cxn>
                <a:cxn ang="0">
                  <a:pos x="connsiteX5481" y="connsiteY5481"/>
                </a:cxn>
                <a:cxn ang="0">
                  <a:pos x="connsiteX5482" y="connsiteY5482"/>
                </a:cxn>
                <a:cxn ang="0">
                  <a:pos x="connsiteX5483" y="connsiteY5483"/>
                </a:cxn>
                <a:cxn ang="0">
                  <a:pos x="connsiteX5484" y="connsiteY5484"/>
                </a:cxn>
                <a:cxn ang="0">
                  <a:pos x="connsiteX5485" y="connsiteY5485"/>
                </a:cxn>
                <a:cxn ang="0">
                  <a:pos x="connsiteX5486" y="connsiteY5486"/>
                </a:cxn>
                <a:cxn ang="0">
                  <a:pos x="connsiteX5487" y="connsiteY5487"/>
                </a:cxn>
                <a:cxn ang="0">
                  <a:pos x="connsiteX5488" y="connsiteY5488"/>
                </a:cxn>
                <a:cxn ang="0">
                  <a:pos x="connsiteX5489" y="connsiteY5489"/>
                </a:cxn>
                <a:cxn ang="0">
                  <a:pos x="connsiteX5490" y="connsiteY5490"/>
                </a:cxn>
                <a:cxn ang="0">
                  <a:pos x="connsiteX5491" y="connsiteY5491"/>
                </a:cxn>
                <a:cxn ang="0">
                  <a:pos x="connsiteX5492" y="connsiteY5492"/>
                </a:cxn>
                <a:cxn ang="0">
                  <a:pos x="connsiteX5493" y="connsiteY5493"/>
                </a:cxn>
                <a:cxn ang="0">
                  <a:pos x="connsiteX5494" y="connsiteY5494"/>
                </a:cxn>
                <a:cxn ang="0">
                  <a:pos x="connsiteX5495" y="connsiteY5495"/>
                </a:cxn>
                <a:cxn ang="0">
                  <a:pos x="connsiteX5496" y="connsiteY5496"/>
                </a:cxn>
                <a:cxn ang="0">
                  <a:pos x="connsiteX5497" y="connsiteY5497"/>
                </a:cxn>
                <a:cxn ang="0">
                  <a:pos x="connsiteX5498" y="connsiteY5498"/>
                </a:cxn>
                <a:cxn ang="0">
                  <a:pos x="connsiteX5499" y="connsiteY5499"/>
                </a:cxn>
                <a:cxn ang="0">
                  <a:pos x="connsiteX5500" y="connsiteY5500"/>
                </a:cxn>
                <a:cxn ang="0">
                  <a:pos x="connsiteX5501" y="connsiteY5501"/>
                </a:cxn>
                <a:cxn ang="0">
                  <a:pos x="connsiteX5502" y="connsiteY5502"/>
                </a:cxn>
                <a:cxn ang="0">
                  <a:pos x="connsiteX5503" y="connsiteY5503"/>
                </a:cxn>
                <a:cxn ang="0">
                  <a:pos x="connsiteX5504" y="connsiteY5504"/>
                </a:cxn>
                <a:cxn ang="0">
                  <a:pos x="connsiteX5505" y="connsiteY5505"/>
                </a:cxn>
                <a:cxn ang="0">
                  <a:pos x="connsiteX5506" y="connsiteY5506"/>
                </a:cxn>
                <a:cxn ang="0">
                  <a:pos x="connsiteX5507" y="connsiteY5507"/>
                </a:cxn>
                <a:cxn ang="0">
                  <a:pos x="connsiteX5508" y="connsiteY5508"/>
                </a:cxn>
                <a:cxn ang="0">
                  <a:pos x="connsiteX5509" y="connsiteY5509"/>
                </a:cxn>
                <a:cxn ang="0">
                  <a:pos x="connsiteX5510" y="connsiteY5510"/>
                </a:cxn>
                <a:cxn ang="0">
                  <a:pos x="connsiteX5511" y="connsiteY5511"/>
                </a:cxn>
                <a:cxn ang="0">
                  <a:pos x="connsiteX5512" y="connsiteY5512"/>
                </a:cxn>
                <a:cxn ang="0">
                  <a:pos x="connsiteX5513" y="connsiteY5513"/>
                </a:cxn>
                <a:cxn ang="0">
                  <a:pos x="connsiteX5514" y="connsiteY5514"/>
                </a:cxn>
                <a:cxn ang="0">
                  <a:pos x="connsiteX5515" y="connsiteY5515"/>
                </a:cxn>
                <a:cxn ang="0">
                  <a:pos x="connsiteX5516" y="connsiteY5516"/>
                </a:cxn>
                <a:cxn ang="0">
                  <a:pos x="connsiteX5517" y="connsiteY5517"/>
                </a:cxn>
                <a:cxn ang="0">
                  <a:pos x="connsiteX5518" y="connsiteY5518"/>
                </a:cxn>
                <a:cxn ang="0">
                  <a:pos x="connsiteX5519" y="connsiteY5519"/>
                </a:cxn>
                <a:cxn ang="0">
                  <a:pos x="connsiteX5520" y="connsiteY5520"/>
                </a:cxn>
                <a:cxn ang="0">
                  <a:pos x="connsiteX5521" y="connsiteY5521"/>
                </a:cxn>
                <a:cxn ang="0">
                  <a:pos x="connsiteX5522" y="connsiteY5522"/>
                </a:cxn>
                <a:cxn ang="0">
                  <a:pos x="connsiteX5523" y="connsiteY5523"/>
                </a:cxn>
                <a:cxn ang="0">
                  <a:pos x="connsiteX5524" y="connsiteY5524"/>
                </a:cxn>
                <a:cxn ang="0">
                  <a:pos x="connsiteX5525" y="connsiteY5525"/>
                </a:cxn>
                <a:cxn ang="0">
                  <a:pos x="connsiteX5526" y="connsiteY5526"/>
                </a:cxn>
                <a:cxn ang="0">
                  <a:pos x="connsiteX5527" y="connsiteY5527"/>
                </a:cxn>
                <a:cxn ang="0">
                  <a:pos x="connsiteX5528" y="connsiteY5528"/>
                </a:cxn>
                <a:cxn ang="0">
                  <a:pos x="connsiteX5529" y="connsiteY5529"/>
                </a:cxn>
                <a:cxn ang="0">
                  <a:pos x="connsiteX5530" y="connsiteY5530"/>
                </a:cxn>
                <a:cxn ang="0">
                  <a:pos x="connsiteX5531" y="connsiteY5531"/>
                </a:cxn>
                <a:cxn ang="0">
                  <a:pos x="connsiteX5532" y="connsiteY5532"/>
                </a:cxn>
                <a:cxn ang="0">
                  <a:pos x="connsiteX5533" y="connsiteY5533"/>
                </a:cxn>
                <a:cxn ang="0">
                  <a:pos x="connsiteX5534" y="connsiteY5534"/>
                </a:cxn>
                <a:cxn ang="0">
                  <a:pos x="connsiteX5535" y="connsiteY5535"/>
                </a:cxn>
                <a:cxn ang="0">
                  <a:pos x="connsiteX5536" y="connsiteY5536"/>
                </a:cxn>
                <a:cxn ang="0">
                  <a:pos x="connsiteX5537" y="connsiteY5537"/>
                </a:cxn>
                <a:cxn ang="0">
                  <a:pos x="connsiteX5538" y="connsiteY5538"/>
                </a:cxn>
                <a:cxn ang="0">
                  <a:pos x="connsiteX5539" y="connsiteY5539"/>
                </a:cxn>
                <a:cxn ang="0">
                  <a:pos x="connsiteX5540" y="connsiteY5540"/>
                </a:cxn>
                <a:cxn ang="0">
                  <a:pos x="connsiteX5541" y="connsiteY5541"/>
                </a:cxn>
                <a:cxn ang="0">
                  <a:pos x="connsiteX5542" y="connsiteY5542"/>
                </a:cxn>
                <a:cxn ang="0">
                  <a:pos x="connsiteX5543" y="connsiteY5543"/>
                </a:cxn>
                <a:cxn ang="0">
                  <a:pos x="connsiteX5544" y="connsiteY5544"/>
                </a:cxn>
                <a:cxn ang="0">
                  <a:pos x="connsiteX5545" y="connsiteY5545"/>
                </a:cxn>
                <a:cxn ang="0">
                  <a:pos x="connsiteX5546" y="connsiteY5546"/>
                </a:cxn>
                <a:cxn ang="0">
                  <a:pos x="connsiteX5547" y="connsiteY5547"/>
                </a:cxn>
                <a:cxn ang="0">
                  <a:pos x="connsiteX5548" y="connsiteY5548"/>
                </a:cxn>
                <a:cxn ang="0">
                  <a:pos x="connsiteX5549" y="connsiteY5549"/>
                </a:cxn>
                <a:cxn ang="0">
                  <a:pos x="connsiteX5550" y="connsiteY5550"/>
                </a:cxn>
                <a:cxn ang="0">
                  <a:pos x="connsiteX5551" y="connsiteY5551"/>
                </a:cxn>
                <a:cxn ang="0">
                  <a:pos x="connsiteX5552" y="connsiteY5552"/>
                </a:cxn>
                <a:cxn ang="0">
                  <a:pos x="connsiteX5553" y="connsiteY5553"/>
                </a:cxn>
                <a:cxn ang="0">
                  <a:pos x="connsiteX5554" y="connsiteY5554"/>
                </a:cxn>
                <a:cxn ang="0">
                  <a:pos x="connsiteX5555" y="connsiteY5555"/>
                </a:cxn>
                <a:cxn ang="0">
                  <a:pos x="connsiteX5556" y="connsiteY5556"/>
                </a:cxn>
                <a:cxn ang="0">
                  <a:pos x="connsiteX5557" y="connsiteY5557"/>
                </a:cxn>
                <a:cxn ang="0">
                  <a:pos x="connsiteX5558" y="connsiteY5558"/>
                </a:cxn>
                <a:cxn ang="0">
                  <a:pos x="connsiteX5559" y="connsiteY5559"/>
                </a:cxn>
                <a:cxn ang="0">
                  <a:pos x="connsiteX5560" y="connsiteY5560"/>
                </a:cxn>
                <a:cxn ang="0">
                  <a:pos x="connsiteX5561" y="connsiteY5561"/>
                </a:cxn>
                <a:cxn ang="0">
                  <a:pos x="connsiteX5562" y="connsiteY5562"/>
                </a:cxn>
                <a:cxn ang="0">
                  <a:pos x="connsiteX5563" y="connsiteY5563"/>
                </a:cxn>
                <a:cxn ang="0">
                  <a:pos x="connsiteX5564" y="connsiteY5564"/>
                </a:cxn>
                <a:cxn ang="0">
                  <a:pos x="connsiteX5565" y="connsiteY5565"/>
                </a:cxn>
                <a:cxn ang="0">
                  <a:pos x="connsiteX5566" y="connsiteY5566"/>
                </a:cxn>
                <a:cxn ang="0">
                  <a:pos x="connsiteX5567" y="connsiteY5567"/>
                </a:cxn>
                <a:cxn ang="0">
                  <a:pos x="connsiteX5568" y="connsiteY5568"/>
                </a:cxn>
                <a:cxn ang="0">
                  <a:pos x="connsiteX5569" y="connsiteY5569"/>
                </a:cxn>
                <a:cxn ang="0">
                  <a:pos x="connsiteX5570" y="connsiteY5570"/>
                </a:cxn>
                <a:cxn ang="0">
                  <a:pos x="connsiteX5571" y="connsiteY5571"/>
                </a:cxn>
                <a:cxn ang="0">
                  <a:pos x="connsiteX5572" y="connsiteY5572"/>
                </a:cxn>
                <a:cxn ang="0">
                  <a:pos x="connsiteX5573" y="connsiteY5573"/>
                </a:cxn>
                <a:cxn ang="0">
                  <a:pos x="connsiteX5574" y="connsiteY5574"/>
                </a:cxn>
                <a:cxn ang="0">
                  <a:pos x="connsiteX5575" y="connsiteY5575"/>
                </a:cxn>
                <a:cxn ang="0">
                  <a:pos x="connsiteX5576" y="connsiteY5576"/>
                </a:cxn>
                <a:cxn ang="0">
                  <a:pos x="connsiteX5577" y="connsiteY5577"/>
                </a:cxn>
                <a:cxn ang="0">
                  <a:pos x="connsiteX5578" y="connsiteY5578"/>
                </a:cxn>
                <a:cxn ang="0">
                  <a:pos x="connsiteX5579" y="connsiteY5579"/>
                </a:cxn>
                <a:cxn ang="0">
                  <a:pos x="connsiteX5580" y="connsiteY5580"/>
                </a:cxn>
                <a:cxn ang="0">
                  <a:pos x="connsiteX5581" y="connsiteY5581"/>
                </a:cxn>
                <a:cxn ang="0">
                  <a:pos x="connsiteX5582" y="connsiteY5582"/>
                </a:cxn>
                <a:cxn ang="0">
                  <a:pos x="connsiteX5583" y="connsiteY5583"/>
                </a:cxn>
                <a:cxn ang="0">
                  <a:pos x="connsiteX5584" y="connsiteY5584"/>
                </a:cxn>
                <a:cxn ang="0">
                  <a:pos x="connsiteX5585" y="connsiteY5585"/>
                </a:cxn>
                <a:cxn ang="0">
                  <a:pos x="connsiteX5586" y="connsiteY5586"/>
                </a:cxn>
                <a:cxn ang="0">
                  <a:pos x="connsiteX5587" y="connsiteY5587"/>
                </a:cxn>
                <a:cxn ang="0">
                  <a:pos x="connsiteX5588" y="connsiteY5588"/>
                </a:cxn>
                <a:cxn ang="0">
                  <a:pos x="connsiteX5589" y="connsiteY5589"/>
                </a:cxn>
                <a:cxn ang="0">
                  <a:pos x="connsiteX5590" y="connsiteY5590"/>
                </a:cxn>
                <a:cxn ang="0">
                  <a:pos x="connsiteX5591" y="connsiteY5591"/>
                </a:cxn>
                <a:cxn ang="0">
                  <a:pos x="connsiteX5592" y="connsiteY5592"/>
                </a:cxn>
                <a:cxn ang="0">
                  <a:pos x="connsiteX5593" y="connsiteY5593"/>
                </a:cxn>
                <a:cxn ang="0">
                  <a:pos x="connsiteX5594" y="connsiteY5594"/>
                </a:cxn>
                <a:cxn ang="0">
                  <a:pos x="connsiteX5595" y="connsiteY5595"/>
                </a:cxn>
                <a:cxn ang="0">
                  <a:pos x="connsiteX5596" y="connsiteY5596"/>
                </a:cxn>
                <a:cxn ang="0">
                  <a:pos x="connsiteX5597" y="connsiteY5597"/>
                </a:cxn>
                <a:cxn ang="0">
                  <a:pos x="connsiteX5598" y="connsiteY5598"/>
                </a:cxn>
                <a:cxn ang="0">
                  <a:pos x="connsiteX5599" y="connsiteY5599"/>
                </a:cxn>
                <a:cxn ang="0">
                  <a:pos x="connsiteX5600" y="connsiteY5600"/>
                </a:cxn>
                <a:cxn ang="0">
                  <a:pos x="connsiteX5601" y="connsiteY5601"/>
                </a:cxn>
                <a:cxn ang="0">
                  <a:pos x="connsiteX5602" y="connsiteY5602"/>
                </a:cxn>
                <a:cxn ang="0">
                  <a:pos x="connsiteX5603" y="connsiteY5603"/>
                </a:cxn>
                <a:cxn ang="0">
                  <a:pos x="connsiteX5604" y="connsiteY5604"/>
                </a:cxn>
                <a:cxn ang="0">
                  <a:pos x="connsiteX5605" y="connsiteY5605"/>
                </a:cxn>
                <a:cxn ang="0">
                  <a:pos x="connsiteX5606" y="connsiteY5606"/>
                </a:cxn>
                <a:cxn ang="0">
                  <a:pos x="connsiteX5607" y="connsiteY5607"/>
                </a:cxn>
                <a:cxn ang="0">
                  <a:pos x="connsiteX5608" y="connsiteY5608"/>
                </a:cxn>
                <a:cxn ang="0">
                  <a:pos x="connsiteX5609" y="connsiteY5609"/>
                </a:cxn>
                <a:cxn ang="0">
                  <a:pos x="connsiteX5610" y="connsiteY5610"/>
                </a:cxn>
                <a:cxn ang="0">
                  <a:pos x="connsiteX5611" y="connsiteY5611"/>
                </a:cxn>
                <a:cxn ang="0">
                  <a:pos x="connsiteX5612" y="connsiteY5612"/>
                </a:cxn>
                <a:cxn ang="0">
                  <a:pos x="connsiteX5613" y="connsiteY5613"/>
                </a:cxn>
                <a:cxn ang="0">
                  <a:pos x="connsiteX5614" y="connsiteY5614"/>
                </a:cxn>
                <a:cxn ang="0">
                  <a:pos x="connsiteX5615" y="connsiteY5615"/>
                </a:cxn>
                <a:cxn ang="0">
                  <a:pos x="connsiteX5616" y="connsiteY5616"/>
                </a:cxn>
                <a:cxn ang="0">
                  <a:pos x="connsiteX5617" y="connsiteY5617"/>
                </a:cxn>
                <a:cxn ang="0">
                  <a:pos x="connsiteX5618" y="connsiteY5618"/>
                </a:cxn>
                <a:cxn ang="0">
                  <a:pos x="connsiteX5619" y="connsiteY5619"/>
                </a:cxn>
                <a:cxn ang="0">
                  <a:pos x="connsiteX5620" y="connsiteY5620"/>
                </a:cxn>
                <a:cxn ang="0">
                  <a:pos x="connsiteX5621" y="connsiteY5621"/>
                </a:cxn>
                <a:cxn ang="0">
                  <a:pos x="connsiteX5622" y="connsiteY5622"/>
                </a:cxn>
                <a:cxn ang="0">
                  <a:pos x="connsiteX5623" y="connsiteY5623"/>
                </a:cxn>
                <a:cxn ang="0">
                  <a:pos x="connsiteX5624" y="connsiteY5624"/>
                </a:cxn>
                <a:cxn ang="0">
                  <a:pos x="connsiteX5625" y="connsiteY5625"/>
                </a:cxn>
                <a:cxn ang="0">
                  <a:pos x="connsiteX5626" y="connsiteY5626"/>
                </a:cxn>
                <a:cxn ang="0">
                  <a:pos x="connsiteX5627" y="connsiteY5627"/>
                </a:cxn>
                <a:cxn ang="0">
                  <a:pos x="connsiteX5628" y="connsiteY5628"/>
                </a:cxn>
                <a:cxn ang="0">
                  <a:pos x="connsiteX5629" y="connsiteY5629"/>
                </a:cxn>
                <a:cxn ang="0">
                  <a:pos x="connsiteX5630" y="connsiteY5630"/>
                </a:cxn>
                <a:cxn ang="0">
                  <a:pos x="connsiteX5631" y="connsiteY5631"/>
                </a:cxn>
                <a:cxn ang="0">
                  <a:pos x="connsiteX5632" y="connsiteY5632"/>
                </a:cxn>
                <a:cxn ang="0">
                  <a:pos x="connsiteX5633" y="connsiteY5633"/>
                </a:cxn>
                <a:cxn ang="0">
                  <a:pos x="connsiteX5634" y="connsiteY5634"/>
                </a:cxn>
                <a:cxn ang="0">
                  <a:pos x="connsiteX5635" y="connsiteY5635"/>
                </a:cxn>
                <a:cxn ang="0">
                  <a:pos x="connsiteX5636" y="connsiteY5636"/>
                </a:cxn>
                <a:cxn ang="0">
                  <a:pos x="connsiteX5637" y="connsiteY5637"/>
                </a:cxn>
                <a:cxn ang="0">
                  <a:pos x="connsiteX5638" y="connsiteY5638"/>
                </a:cxn>
                <a:cxn ang="0">
                  <a:pos x="connsiteX5639" y="connsiteY5639"/>
                </a:cxn>
                <a:cxn ang="0">
                  <a:pos x="connsiteX5640" y="connsiteY5640"/>
                </a:cxn>
                <a:cxn ang="0">
                  <a:pos x="connsiteX5641" y="connsiteY5641"/>
                </a:cxn>
                <a:cxn ang="0">
                  <a:pos x="connsiteX5642" y="connsiteY5642"/>
                </a:cxn>
                <a:cxn ang="0">
                  <a:pos x="connsiteX5643" y="connsiteY5643"/>
                </a:cxn>
                <a:cxn ang="0">
                  <a:pos x="connsiteX5644" y="connsiteY5644"/>
                </a:cxn>
                <a:cxn ang="0">
                  <a:pos x="connsiteX5645" y="connsiteY5645"/>
                </a:cxn>
                <a:cxn ang="0">
                  <a:pos x="connsiteX5646" y="connsiteY5646"/>
                </a:cxn>
                <a:cxn ang="0">
                  <a:pos x="connsiteX5647" y="connsiteY5647"/>
                </a:cxn>
                <a:cxn ang="0">
                  <a:pos x="connsiteX5648" y="connsiteY5648"/>
                </a:cxn>
                <a:cxn ang="0">
                  <a:pos x="connsiteX5649" y="connsiteY5649"/>
                </a:cxn>
                <a:cxn ang="0">
                  <a:pos x="connsiteX5650" y="connsiteY5650"/>
                </a:cxn>
                <a:cxn ang="0">
                  <a:pos x="connsiteX5651" y="connsiteY5651"/>
                </a:cxn>
                <a:cxn ang="0">
                  <a:pos x="connsiteX5652" y="connsiteY5652"/>
                </a:cxn>
                <a:cxn ang="0">
                  <a:pos x="connsiteX5653" y="connsiteY5653"/>
                </a:cxn>
                <a:cxn ang="0">
                  <a:pos x="connsiteX5654" y="connsiteY5654"/>
                </a:cxn>
                <a:cxn ang="0">
                  <a:pos x="connsiteX5655" y="connsiteY5655"/>
                </a:cxn>
                <a:cxn ang="0">
                  <a:pos x="connsiteX5656" y="connsiteY5656"/>
                </a:cxn>
                <a:cxn ang="0">
                  <a:pos x="connsiteX5657" y="connsiteY5657"/>
                </a:cxn>
                <a:cxn ang="0">
                  <a:pos x="connsiteX5658" y="connsiteY5658"/>
                </a:cxn>
                <a:cxn ang="0">
                  <a:pos x="connsiteX5659" y="connsiteY5659"/>
                </a:cxn>
                <a:cxn ang="0">
                  <a:pos x="connsiteX5660" y="connsiteY5660"/>
                </a:cxn>
                <a:cxn ang="0">
                  <a:pos x="connsiteX5661" y="connsiteY5661"/>
                </a:cxn>
                <a:cxn ang="0">
                  <a:pos x="connsiteX5662" y="connsiteY5662"/>
                </a:cxn>
                <a:cxn ang="0">
                  <a:pos x="connsiteX5663" y="connsiteY5663"/>
                </a:cxn>
                <a:cxn ang="0">
                  <a:pos x="connsiteX5664" y="connsiteY5664"/>
                </a:cxn>
                <a:cxn ang="0">
                  <a:pos x="connsiteX5665" y="connsiteY5665"/>
                </a:cxn>
                <a:cxn ang="0">
                  <a:pos x="connsiteX5666" y="connsiteY5666"/>
                </a:cxn>
                <a:cxn ang="0">
                  <a:pos x="connsiteX5667" y="connsiteY5667"/>
                </a:cxn>
                <a:cxn ang="0">
                  <a:pos x="connsiteX5668" y="connsiteY5668"/>
                </a:cxn>
                <a:cxn ang="0">
                  <a:pos x="connsiteX5669" y="connsiteY5669"/>
                </a:cxn>
                <a:cxn ang="0">
                  <a:pos x="connsiteX5670" y="connsiteY5670"/>
                </a:cxn>
                <a:cxn ang="0">
                  <a:pos x="connsiteX5671" y="connsiteY5671"/>
                </a:cxn>
                <a:cxn ang="0">
                  <a:pos x="connsiteX5672" y="connsiteY5672"/>
                </a:cxn>
                <a:cxn ang="0">
                  <a:pos x="connsiteX5673" y="connsiteY5673"/>
                </a:cxn>
                <a:cxn ang="0">
                  <a:pos x="connsiteX5674" y="connsiteY5674"/>
                </a:cxn>
                <a:cxn ang="0">
                  <a:pos x="connsiteX5675" y="connsiteY5675"/>
                </a:cxn>
                <a:cxn ang="0">
                  <a:pos x="connsiteX5676" y="connsiteY5676"/>
                </a:cxn>
                <a:cxn ang="0">
                  <a:pos x="connsiteX5677" y="connsiteY5677"/>
                </a:cxn>
                <a:cxn ang="0">
                  <a:pos x="connsiteX5678" y="connsiteY5678"/>
                </a:cxn>
                <a:cxn ang="0">
                  <a:pos x="connsiteX5679" y="connsiteY5679"/>
                </a:cxn>
                <a:cxn ang="0">
                  <a:pos x="connsiteX5680" y="connsiteY5680"/>
                </a:cxn>
                <a:cxn ang="0">
                  <a:pos x="connsiteX5681" y="connsiteY5681"/>
                </a:cxn>
                <a:cxn ang="0">
                  <a:pos x="connsiteX5682" y="connsiteY5682"/>
                </a:cxn>
                <a:cxn ang="0">
                  <a:pos x="connsiteX5683" y="connsiteY5683"/>
                </a:cxn>
                <a:cxn ang="0">
                  <a:pos x="connsiteX5684" y="connsiteY5684"/>
                </a:cxn>
                <a:cxn ang="0">
                  <a:pos x="connsiteX5685" y="connsiteY5685"/>
                </a:cxn>
                <a:cxn ang="0">
                  <a:pos x="connsiteX5686" y="connsiteY5686"/>
                </a:cxn>
                <a:cxn ang="0">
                  <a:pos x="connsiteX5687" y="connsiteY5687"/>
                </a:cxn>
                <a:cxn ang="0">
                  <a:pos x="connsiteX5688" y="connsiteY5688"/>
                </a:cxn>
                <a:cxn ang="0">
                  <a:pos x="connsiteX5689" y="connsiteY5689"/>
                </a:cxn>
                <a:cxn ang="0">
                  <a:pos x="connsiteX5690" y="connsiteY5690"/>
                </a:cxn>
                <a:cxn ang="0">
                  <a:pos x="connsiteX5691" y="connsiteY5691"/>
                </a:cxn>
                <a:cxn ang="0">
                  <a:pos x="connsiteX5692" y="connsiteY5692"/>
                </a:cxn>
                <a:cxn ang="0">
                  <a:pos x="connsiteX5693" y="connsiteY5693"/>
                </a:cxn>
                <a:cxn ang="0">
                  <a:pos x="connsiteX5694" y="connsiteY5694"/>
                </a:cxn>
                <a:cxn ang="0">
                  <a:pos x="connsiteX5695" y="connsiteY5695"/>
                </a:cxn>
                <a:cxn ang="0">
                  <a:pos x="connsiteX5696" y="connsiteY5696"/>
                </a:cxn>
                <a:cxn ang="0">
                  <a:pos x="connsiteX5697" y="connsiteY5697"/>
                </a:cxn>
                <a:cxn ang="0">
                  <a:pos x="connsiteX5698" y="connsiteY5698"/>
                </a:cxn>
                <a:cxn ang="0">
                  <a:pos x="connsiteX5699" y="connsiteY5699"/>
                </a:cxn>
                <a:cxn ang="0">
                  <a:pos x="connsiteX5700" y="connsiteY5700"/>
                </a:cxn>
                <a:cxn ang="0">
                  <a:pos x="connsiteX5701" y="connsiteY5701"/>
                </a:cxn>
                <a:cxn ang="0">
                  <a:pos x="connsiteX5702" y="connsiteY5702"/>
                </a:cxn>
                <a:cxn ang="0">
                  <a:pos x="connsiteX5703" y="connsiteY5703"/>
                </a:cxn>
                <a:cxn ang="0">
                  <a:pos x="connsiteX5704" y="connsiteY5704"/>
                </a:cxn>
                <a:cxn ang="0">
                  <a:pos x="connsiteX5705" y="connsiteY5705"/>
                </a:cxn>
                <a:cxn ang="0">
                  <a:pos x="connsiteX5706" y="connsiteY5706"/>
                </a:cxn>
                <a:cxn ang="0">
                  <a:pos x="connsiteX5707" y="connsiteY5707"/>
                </a:cxn>
                <a:cxn ang="0">
                  <a:pos x="connsiteX5708" y="connsiteY5708"/>
                </a:cxn>
                <a:cxn ang="0">
                  <a:pos x="connsiteX5709" y="connsiteY5709"/>
                </a:cxn>
                <a:cxn ang="0">
                  <a:pos x="connsiteX5710" y="connsiteY5710"/>
                </a:cxn>
                <a:cxn ang="0">
                  <a:pos x="connsiteX5711" y="connsiteY5711"/>
                </a:cxn>
                <a:cxn ang="0">
                  <a:pos x="connsiteX5712" y="connsiteY5712"/>
                </a:cxn>
                <a:cxn ang="0">
                  <a:pos x="connsiteX5713" y="connsiteY5713"/>
                </a:cxn>
                <a:cxn ang="0">
                  <a:pos x="connsiteX5714" y="connsiteY5714"/>
                </a:cxn>
                <a:cxn ang="0">
                  <a:pos x="connsiteX5715" y="connsiteY5715"/>
                </a:cxn>
                <a:cxn ang="0">
                  <a:pos x="connsiteX5716" y="connsiteY5716"/>
                </a:cxn>
                <a:cxn ang="0">
                  <a:pos x="connsiteX5717" y="connsiteY5717"/>
                </a:cxn>
                <a:cxn ang="0">
                  <a:pos x="connsiteX5718" y="connsiteY5718"/>
                </a:cxn>
                <a:cxn ang="0">
                  <a:pos x="connsiteX5719" y="connsiteY5719"/>
                </a:cxn>
                <a:cxn ang="0">
                  <a:pos x="connsiteX5720" y="connsiteY5720"/>
                </a:cxn>
                <a:cxn ang="0">
                  <a:pos x="connsiteX5721" y="connsiteY5721"/>
                </a:cxn>
                <a:cxn ang="0">
                  <a:pos x="connsiteX5722" y="connsiteY5722"/>
                </a:cxn>
                <a:cxn ang="0">
                  <a:pos x="connsiteX5723" y="connsiteY5723"/>
                </a:cxn>
                <a:cxn ang="0">
                  <a:pos x="connsiteX5724" y="connsiteY5724"/>
                </a:cxn>
                <a:cxn ang="0">
                  <a:pos x="connsiteX5725" y="connsiteY5725"/>
                </a:cxn>
                <a:cxn ang="0">
                  <a:pos x="connsiteX5726" y="connsiteY5726"/>
                </a:cxn>
                <a:cxn ang="0">
                  <a:pos x="connsiteX5727" y="connsiteY5727"/>
                </a:cxn>
                <a:cxn ang="0">
                  <a:pos x="connsiteX5728" y="connsiteY5728"/>
                </a:cxn>
                <a:cxn ang="0">
                  <a:pos x="connsiteX5729" y="connsiteY5729"/>
                </a:cxn>
                <a:cxn ang="0">
                  <a:pos x="connsiteX5730" y="connsiteY5730"/>
                </a:cxn>
                <a:cxn ang="0">
                  <a:pos x="connsiteX5731" y="connsiteY5731"/>
                </a:cxn>
                <a:cxn ang="0">
                  <a:pos x="connsiteX5732" y="connsiteY5732"/>
                </a:cxn>
                <a:cxn ang="0">
                  <a:pos x="connsiteX5733" y="connsiteY5733"/>
                </a:cxn>
                <a:cxn ang="0">
                  <a:pos x="connsiteX5734" y="connsiteY5734"/>
                </a:cxn>
                <a:cxn ang="0">
                  <a:pos x="connsiteX5735" y="connsiteY5735"/>
                </a:cxn>
                <a:cxn ang="0">
                  <a:pos x="connsiteX5736" y="connsiteY5736"/>
                </a:cxn>
                <a:cxn ang="0">
                  <a:pos x="connsiteX5737" y="connsiteY5737"/>
                </a:cxn>
                <a:cxn ang="0">
                  <a:pos x="connsiteX5738" y="connsiteY5738"/>
                </a:cxn>
                <a:cxn ang="0">
                  <a:pos x="connsiteX5739" y="connsiteY5739"/>
                </a:cxn>
                <a:cxn ang="0">
                  <a:pos x="connsiteX5740" y="connsiteY5740"/>
                </a:cxn>
                <a:cxn ang="0">
                  <a:pos x="connsiteX5741" y="connsiteY5741"/>
                </a:cxn>
                <a:cxn ang="0">
                  <a:pos x="connsiteX5742" y="connsiteY5742"/>
                </a:cxn>
                <a:cxn ang="0">
                  <a:pos x="connsiteX5743" y="connsiteY5743"/>
                </a:cxn>
                <a:cxn ang="0">
                  <a:pos x="connsiteX5744" y="connsiteY5744"/>
                </a:cxn>
                <a:cxn ang="0">
                  <a:pos x="connsiteX5745" y="connsiteY5745"/>
                </a:cxn>
                <a:cxn ang="0">
                  <a:pos x="connsiteX5746" y="connsiteY5746"/>
                </a:cxn>
                <a:cxn ang="0">
                  <a:pos x="connsiteX5747" y="connsiteY5747"/>
                </a:cxn>
                <a:cxn ang="0">
                  <a:pos x="connsiteX5748" y="connsiteY5748"/>
                </a:cxn>
                <a:cxn ang="0">
                  <a:pos x="connsiteX5749" y="connsiteY5749"/>
                </a:cxn>
                <a:cxn ang="0">
                  <a:pos x="connsiteX5750" y="connsiteY5750"/>
                </a:cxn>
                <a:cxn ang="0">
                  <a:pos x="connsiteX5751" y="connsiteY5751"/>
                </a:cxn>
                <a:cxn ang="0">
                  <a:pos x="connsiteX5752" y="connsiteY5752"/>
                </a:cxn>
                <a:cxn ang="0">
                  <a:pos x="connsiteX5753" y="connsiteY5753"/>
                </a:cxn>
                <a:cxn ang="0">
                  <a:pos x="connsiteX5754" y="connsiteY5754"/>
                </a:cxn>
                <a:cxn ang="0">
                  <a:pos x="connsiteX5755" y="connsiteY5755"/>
                </a:cxn>
                <a:cxn ang="0">
                  <a:pos x="connsiteX5756" y="connsiteY5756"/>
                </a:cxn>
                <a:cxn ang="0">
                  <a:pos x="connsiteX5757" y="connsiteY5757"/>
                </a:cxn>
                <a:cxn ang="0">
                  <a:pos x="connsiteX5758" y="connsiteY5758"/>
                </a:cxn>
                <a:cxn ang="0">
                  <a:pos x="connsiteX5759" y="connsiteY5759"/>
                </a:cxn>
                <a:cxn ang="0">
                  <a:pos x="connsiteX5760" y="connsiteY5760"/>
                </a:cxn>
                <a:cxn ang="0">
                  <a:pos x="connsiteX5761" y="connsiteY5761"/>
                </a:cxn>
                <a:cxn ang="0">
                  <a:pos x="connsiteX5762" y="connsiteY5762"/>
                </a:cxn>
                <a:cxn ang="0">
                  <a:pos x="connsiteX5763" y="connsiteY5763"/>
                </a:cxn>
                <a:cxn ang="0">
                  <a:pos x="connsiteX5764" y="connsiteY5764"/>
                </a:cxn>
                <a:cxn ang="0">
                  <a:pos x="connsiteX5765" y="connsiteY5765"/>
                </a:cxn>
                <a:cxn ang="0">
                  <a:pos x="connsiteX5766" y="connsiteY5766"/>
                </a:cxn>
                <a:cxn ang="0">
                  <a:pos x="connsiteX5767" y="connsiteY5767"/>
                </a:cxn>
                <a:cxn ang="0">
                  <a:pos x="connsiteX5768" y="connsiteY5768"/>
                </a:cxn>
                <a:cxn ang="0">
                  <a:pos x="connsiteX5769" y="connsiteY5769"/>
                </a:cxn>
                <a:cxn ang="0">
                  <a:pos x="connsiteX5770" y="connsiteY5770"/>
                </a:cxn>
                <a:cxn ang="0">
                  <a:pos x="connsiteX5771" y="connsiteY5771"/>
                </a:cxn>
                <a:cxn ang="0">
                  <a:pos x="connsiteX5772" y="connsiteY5772"/>
                </a:cxn>
                <a:cxn ang="0">
                  <a:pos x="connsiteX5773" y="connsiteY5773"/>
                </a:cxn>
                <a:cxn ang="0">
                  <a:pos x="connsiteX5774" y="connsiteY5774"/>
                </a:cxn>
                <a:cxn ang="0">
                  <a:pos x="connsiteX5775" y="connsiteY5775"/>
                </a:cxn>
                <a:cxn ang="0">
                  <a:pos x="connsiteX5776" y="connsiteY5776"/>
                </a:cxn>
                <a:cxn ang="0">
                  <a:pos x="connsiteX5777" y="connsiteY5777"/>
                </a:cxn>
                <a:cxn ang="0">
                  <a:pos x="connsiteX5778" y="connsiteY5778"/>
                </a:cxn>
                <a:cxn ang="0">
                  <a:pos x="connsiteX5779" y="connsiteY5779"/>
                </a:cxn>
                <a:cxn ang="0">
                  <a:pos x="connsiteX5780" y="connsiteY5780"/>
                </a:cxn>
                <a:cxn ang="0">
                  <a:pos x="connsiteX5781" y="connsiteY5781"/>
                </a:cxn>
                <a:cxn ang="0">
                  <a:pos x="connsiteX5782" y="connsiteY5782"/>
                </a:cxn>
                <a:cxn ang="0">
                  <a:pos x="connsiteX5783" y="connsiteY5783"/>
                </a:cxn>
                <a:cxn ang="0">
                  <a:pos x="connsiteX5784" y="connsiteY5784"/>
                </a:cxn>
                <a:cxn ang="0">
                  <a:pos x="connsiteX5785" y="connsiteY5785"/>
                </a:cxn>
                <a:cxn ang="0">
                  <a:pos x="connsiteX5786" y="connsiteY5786"/>
                </a:cxn>
                <a:cxn ang="0">
                  <a:pos x="connsiteX5787" y="connsiteY5787"/>
                </a:cxn>
                <a:cxn ang="0">
                  <a:pos x="connsiteX5788" y="connsiteY5788"/>
                </a:cxn>
                <a:cxn ang="0">
                  <a:pos x="connsiteX5789" y="connsiteY5789"/>
                </a:cxn>
                <a:cxn ang="0">
                  <a:pos x="connsiteX5790" y="connsiteY5790"/>
                </a:cxn>
                <a:cxn ang="0">
                  <a:pos x="connsiteX5791" y="connsiteY5791"/>
                </a:cxn>
                <a:cxn ang="0">
                  <a:pos x="connsiteX5792" y="connsiteY5792"/>
                </a:cxn>
                <a:cxn ang="0">
                  <a:pos x="connsiteX5793" y="connsiteY5793"/>
                </a:cxn>
                <a:cxn ang="0">
                  <a:pos x="connsiteX5794" y="connsiteY5794"/>
                </a:cxn>
                <a:cxn ang="0">
                  <a:pos x="connsiteX5795" y="connsiteY5795"/>
                </a:cxn>
                <a:cxn ang="0">
                  <a:pos x="connsiteX5796" y="connsiteY5796"/>
                </a:cxn>
                <a:cxn ang="0">
                  <a:pos x="connsiteX5797" y="connsiteY5797"/>
                </a:cxn>
                <a:cxn ang="0">
                  <a:pos x="connsiteX5798" y="connsiteY5798"/>
                </a:cxn>
                <a:cxn ang="0">
                  <a:pos x="connsiteX5799" y="connsiteY5799"/>
                </a:cxn>
                <a:cxn ang="0">
                  <a:pos x="connsiteX5800" y="connsiteY5800"/>
                </a:cxn>
                <a:cxn ang="0">
                  <a:pos x="connsiteX5801" y="connsiteY5801"/>
                </a:cxn>
                <a:cxn ang="0">
                  <a:pos x="connsiteX5802" y="connsiteY5802"/>
                </a:cxn>
                <a:cxn ang="0">
                  <a:pos x="connsiteX5803" y="connsiteY5803"/>
                </a:cxn>
                <a:cxn ang="0">
                  <a:pos x="connsiteX5804" y="connsiteY5804"/>
                </a:cxn>
                <a:cxn ang="0">
                  <a:pos x="connsiteX5805" y="connsiteY5805"/>
                </a:cxn>
                <a:cxn ang="0">
                  <a:pos x="connsiteX5806" y="connsiteY5806"/>
                </a:cxn>
                <a:cxn ang="0">
                  <a:pos x="connsiteX5807" y="connsiteY5807"/>
                </a:cxn>
                <a:cxn ang="0">
                  <a:pos x="connsiteX5808" y="connsiteY5808"/>
                </a:cxn>
                <a:cxn ang="0">
                  <a:pos x="connsiteX5809" y="connsiteY5809"/>
                </a:cxn>
                <a:cxn ang="0">
                  <a:pos x="connsiteX5810" y="connsiteY5810"/>
                </a:cxn>
                <a:cxn ang="0">
                  <a:pos x="connsiteX5811" y="connsiteY5811"/>
                </a:cxn>
                <a:cxn ang="0">
                  <a:pos x="connsiteX5812" y="connsiteY5812"/>
                </a:cxn>
                <a:cxn ang="0">
                  <a:pos x="connsiteX5813" y="connsiteY5813"/>
                </a:cxn>
                <a:cxn ang="0">
                  <a:pos x="connsiteX5814" y="connsiteY5814"/>
                </a:cxn>
                <a:cxn ang="0">
                  <a:pos x="connsiteX5815" y="connsiteY5815"/>
                </a:cxn>
                <a:cxn ang="0">
                  <a:pos x="connsiteX5816" y="connsiteY5816"/>
                </a:cxn>
                <a:cxn ang="0">
                  <a:pos x="connsiteX5817" y="connsiteY5817"/>
                </a:cxn>
                <a:cxn ang="0">
                  <a:pos x="connsiteX5818" y="connsiteY5818"/>
                </a:cxn>
                <a:cxn ang="0">
                  <a:pos x="connsiteX5819" y="connsiteY5819"/>
                </a:cxn>
                <a:cxn ang="0">
                  <a:pos x="connsiteX5820" y="connsiteY5820"/>
                </a:cxn>
                <a:cxn ang="0">
                  <a:pos x="connsiteX5821" y="connsiteY5821"/>
                </a:cxn>
                <a:cxn ang="0">
                  <a:pos x="connsiteX5822" y="connsiteY5822"/>
                </a:cxn>
                <a:cxn ang="0">
                  <a:pos x="connsiteX5823" y="connsiteY5823"/>
                </a:cxn>
                <a:cxn ang="0">
                  <a:pos x="connsiteX5824" y="connsiteY5824"/>
                </a:cxn>
                <a:cxn ang="0">
                  <a:pos x="connsiteX5825" y="connsiteY5825"/>
                </a:cxn>
                <a:cxn ang="0">
                  <a:pos x="connsiteX5826" y="connsiteY5826"/>
                </a:cxn>
                <a:cxn ang="0">
                  <a:pos x="connsiteX5827" y="connsiteY5827"/>
                </a:cxn>
                <a:cxn ang="0">
                  <a:pos x="connsiteX5828" y="connsiteY5828"/>
                </a:cxn>
                <a:cxn ang="0">
                  <a:pos x="connsiteX5829" y="connsiteY5829"/>
                </a:cxn>
                <a:cxn ang="0">
                  <a:pos x="connsiteX5830" y="connsiteY5830"/>
                </a:cxn>
                <a:cxn ang="0">
                  <a:pos x="connsiteX5831" y="connsiteY5831"/>
                </a:cxn>
                <a:cxn ang="0">
                  <a:pos x="connsiteX5832" y="connsiteY5832"/>
                </a:cxn>
                <a:cxn ang="0">
                  <a:pos x="connsiteX5833" y="connsiteY5833"/>
                </a:cxn>
                <a:cxn ang="0">
                  <a:pos x="connsiteX5834" y="connsiteY5834"/>
                </a:cxn>
                <a:cxn ang="0">
                  <a:pos x="connsiteX5835" y="connsiteY5835"/>
                </a:cxn>
                <a:cxn ang="0">
                  <a:pos x="connsiteX5836" y="connsiteY5836"/>
                </a:cxn>
                <a:cxn ang="0">
                  <a:pos x="connsiteX5837" y="connsiteY5837"/>
                </a:cxn>
                <a:cxn ang="0">
                  <a:pos x="connsiteX5838" y="connsiteY5838"/>
                </a:cxn>
                <a:cxn ang="0">
                  <a:pos x="connsiteX5839" y="connsiteY5839"/>
                </a:cxn>
                <a:cxn ang="0">
                  <a:pos x="connsiteX5840" y="connsiteY5840"/>
                </a:cxn>
                <a:cxn ang="0">
                  <a:pos x="connsiteX5841" y="connsiteY5841"/>
                </a:cxn>
                <a:cxn ang="0">
                  <a:pos x="connsiteX5842" y="connsiteY5842"/>
                </a:cxn>
                <a:cxn ang="0">
                  <a:pos x="connsiteX5843" y="connsiteY5843"/>
                </a:cxn>
                <a:cxn ang="0">
                  <a:pos x="connsiteX5844" y="connsiteY5844"/>
                </a:cxn>
                <a:cxn ang="0">
                  <a:pos x="connsiteX5845" y="connsiteY5845"/>
                </a:cxn>
                <a:cxn ang="0">
                  <a:pos x="connsiteX5846" y="connsiteY5846"/>
                </a:cxn>
                <a:cxn ang="0">
                  <a:pos x="connsiteX5847" y="connsiteY5847"/>
                </a:cxn>
                <a:cxn ang="0">
                  <a:pos x="connsiteX5848" y="connsiteY5848"/>
                </a:cxn>
                <a:cxn ang="0">
                  <a:pos x="connsiteX5849" y="connsiteY5849"/>
                </a:cxn>
                <a:cxn ang="0">
                  <a:pos x="connsiteX5850" y="connsiteY5850"/>
                </a:cxn>
                <a:cxn ang="0">
                  <a:pos x="connsiteX5851" y="connsiteY5851"/>
                </a:cxn>
                <a:cxn ang="0">
                  <a:pos x="connsiteX5852" y="connsiteY5852"/>
                </a:cxn>
                <a:cxn ang="0">
                  <a:pos x="connsiteX5853" y="connsiteY5853"/>
                </a:cxn>
                <a:cxn ang="0">
                  <a:pos x="connsiteX5854" y="connsiteY5854"/>
                </a:cxn>
                <a:cxn ang="0">
                  <a:pos x="connsiteX5855" y="connsiteY5855"/>
                </a:cxn>
                <a:cxn ang="0">
                  <a:pos x="connsiteX5856" y="connsiteY5856"/>
                </a:cxn>
                <a:cxn ang="0">
                  <a:pos x="connsiteX5857" y="connsiteY5857"/>
                </a:cxn>
                <a:cxn ang="0">
                  <a:pos x="connsiteX5858" y="connsiteY5858"/>
                </a:cxn>
                <a:cxn ang="0">
                  <a:pos x="connsiteX5859" y="connsiteY5859"/>
                </a:cxn>
                <a:cxn ang="0">
                  <a:pos x="connsiteX5860" y="connsiteY5860"/>
                </a:cxn>
                <a:cxn ang="0">
                  <a:pos x="connsiteX5861" y="connsiteY5861"/>
                </a:cxn>
                <a:cxn ang="0">
                  <a:pos x="connsiteX5862" y="connsiteY5862"/>
                </a:cxn>
                <a:cxn ang="0">
                  <a:pos x="connsiteX5863" y="connsiteY5863"/>
                </a:cxn>
                <a:cxn ang="0">
                  <a:pos x="connsiteX5864" y="connsiteY5864"/>
                </a:cxn>
                <a:cxn ang="0">
                  <a:pos x="connsiteX5865" y="connsiteY5865"/>
                </a:cxn>
                <a:cxn ang="0">
                  <a:pos x="connsiteX5866" y="connsiteY5866"/>
                </a:cxn>
                <a:cxn ang="0">
                  <a:pos x="connsiteX5867" y="connsiteY5867"/>
                </a:cxn>
                <a:cxn ang="0">
                  <a:pos x="connsiteX5868" y="connsiteY5868"/>
                </a:cxn>
                <a:cxn ang="0">
                  <a:pos x="connsiteX5869" y="connsiteY5869"/>
                </a:cxn>
                <a:cxn ang="0">
                  <a:pos x="connsiteX5870" y="connsiteY5870"/>
                </a:cxn>
                <a:cxn ang="0">
                  <a:pos x="connsiteX5871" y="connsiteY5871"/>
                </a:cxn>
                <a:cxn ang="0">
                  <a:pos x="connsiteX5872" y="connsiteY5872"/>
                </a:cxn>
                <a:cxn ang="0">
                  <a:pos x="connsiteX5873" y="connsiteY5873"/>
                </a:cxn>
                <a:cxn ang="0">
                  <a:pos x="connsiteX5874" y="connsiteY5874"/>
                </a:cxn>
                <a:cxn ang="0">
                  <a:pos x="connsiteX5875" y="connsiteY5875"/>
                </a:cxn>
                <a:cxn ang="0">
                  <a:pos x="connsiteX5876" y="connsiteY5876"/>
                </a:cxn>
                <a:cxn ang="0">
                  <a:pos x="connsiteX5877" y="connsiteY5877"/>
                </a:cxn>
                <a:cxn ang="0">
                  <a:pos x="connsiteX5878" y="connsiteY5878"/>
                </a:cxn>
                <a:cxn ang="0">
                  <a:pos x="connsiteX5879" y="connsiteY5879"/>
                </a:cxn>
                <a:cxn ang="0">
                  <a:pos x="connsiteX5880" y="connsiteY5880"/>
                </a:cxn>
                <a:cxn ang="0">
                  <a:pos x="connsiteX5881" y="connsiteY5881"/>
                </a:cxn>
                <a:cxn ang="0">
                  <a:pos x="connsiteX5882" y="connsiteY5882"/>
                </a:cxn>
                <a:cxn ang="0">
                  <a:pos x="connsiteX5883" y="connsiteY5883"/>
                </a:cxn>
                <a:cxn ang="0">
                  <a:pos x="connsiteX5884" y="connsiteY5884"/>
                </a:cxn>
                <a:cxn ang="0">
                  <a:pos x="connsiteX5885" y="connsiteY5885"/>
                </a:cxn>
                <a:cxn ang="0">
                  <a:pos x="connsiteX5886" y="connsiteY5886"/>
                </a:cxn>
                <a:cxn ang="0">
                  <a:pos x="connsiteX5887" y="connsiteY5887"/>
                </a:cxn>
                <a:cxn ang="0">
                  <a:pos x="connsiteX5888" y="connsiteY5888"/>
                </a:cxn>
                <a:cxn ang="0">
                  <a:pos x="connsiteX5889" y="connsiteY5889"/>
                </a:cxn>
                <a:cxn ang="0">
                  <a:pos x="connsiteX5890" y="connsiteY5890"/>
                </a:cxn>
                <a:cxn ang="0">
                  <a:pos x="connsiteX5891" y="connsiteY5891"/>
                </a:cxn>
                <a:cxn ang="0">
                  <a:pos x="connsiteX5892" y="connsiteY5892"/>
                </a:cxn>
                <a:cxn ang="0">
                  <a:pos x="connsiteX5893" y="connsiteY5893"/>
                </a:cxn>
                <a:cxn ang="0">
                  <a:pos x="connsiteX5894" y="connsiteY5894"/>
                </a:cxn>
                <a:cxn ang="0">
                  <a:pos x="connsiteX5895" y="connsiteY5895"/>
                </a:cxn>
                <a:cxn ang="0">
                  <a:pos x="connsiteX5896" y="connsiteY5896"/>
                </a:cxn>
                <a:cxn ang="0">
                  <a:pos x="connsiteX5897" y="connsiteY5897"/>
                </a:cxn>
                <a:cxn ang="0">
                  <a:pos x="connsiteX5898" y="connsiteY5898"/>
                </a:cxn>
                <a:cxn ang="0">
                  <a:pos x="connsiteX5899" y="connsiteY5899"/>
                </a:cxn>
                <a:cxn ang="0">
                  <a:pos x="connsiteX5900" y="connsiteY5900"/>
                </a:cxn>
                <a:cxn ang="0">
                  <a:pos x="connsiteX5901" y="connsiteY5901"/>
                </a:cxn>
                <a:cxn ang="0">
                  <a:pos x="connsiteX5902" y="connsiteY5902"/>
                </a:cxn>
                <a:cxn ang="0">
                  <a:pos x="connsiteX5903" y="connsiteY5903"/>
                </a:cxn>
                <a:cxn ang="0">
                  <a:pos x="connsiteX5904" y="connsiteY5904"/>
                </a:cxn>
                <a:cxn ang="0">
                  <a:pos x="connsiteX5905" y="connsiteY5905"/>
                </a:cxn>
                <a:cxn ang="0">
                  <a:pos x="connsiteX5906" y="connsiteY5906"/>
                </a:cxn>
                <a:cxn ang="0">
                  <a:pos x="connsiteX5907" y="connsiteY5907"/>
                </a:cxn>
                <a:cxn ang="0">
                  <a:pos x="connsiteX5908" y="connsiteY5908"/>
                </a:cxn>
                <a:cxn ang="0">
                  <a:pos x="connsiteX5909" y="connsiteY5909"/>
                </a:cxn>
                <a:cxn ang="0">
                  <a:pos x="connsiteX5910" y="connsiteY5910"/>
                </a:cxn>
                <a:cxn ang="0">
                  <a:pos x="connsiteX5911" y="connsiteY5911"/>
                </a:cxn>
                <a:cxn ang="0">
                  <a:pos x="connsiteX5912" y="connsiteY5912"/>
                </a:cxn>
                <a:cxn ang="0">
                  <a:pos x="connsiteX5913" y="connsiteY5913"/>
                </a:cxn>
                <a:cxn ang="0">
                  <a:pos x="connsiteX5914" y="connsiteY5914"/>
                </a:cxn>
                <a:cxn ang="0">
                  <a:pos x="connsiteX5915" y="connsiteY5915"/>
                </a:cxn>
                <a:cxn ang="0">
                  <a:pos x="connsiteX5916" y="connsiteY5916"/>
                </a:cxn>
                <a:cxn ang="0">
                  <a:pos x="connsiteX5917" y="connsiteY5917"/>
                </a:cxn>
                <a:cxn ang="0">
                  <a:pos x="connsiteX5918" y="connsiteY5918"/>
                </a:cxn>
                <a:cxn ang="0">
                  <a:pos x="connsiteX5919" y="connsiteY5919"/>
                </a:cxn>
                <a:cxn ang="0">
                  <a:pos x="connsiteX5920" y="connsiteY5920"/>
                </a:cxn>
                <a:cxn ang="0">
                  <a:pos x="connsiteX5921" y="connsiteY5921"/>
                </a:cxn>
                <a:cxn ang="0">
                  <a:pos x="connsiteX5922" y="connsiteY5922"/>
                </a:cxn>
                <a:cxn ang="0">
                  <a:pos x="connsiteX5923" y="connsiteY5923"/>
                </a:cxn>
                <a:cxn ang="0">
                  <a:pos x="connsiteX5924" y="connsiteY5924"/>
                </a:cxn>
                <a:cxn ang="0">
                  <a:pos x="connsiteX5925" y="connsiteY5925"/>
                </a:cxn>
                <a:cxn ang="0">
                  <a:pos x="connsiteX5926" y="connsiteY5926"/>
                </a:cxn>
                <a:cxn ang="0">
                  <a:pos x="connsiteX5927" y="connsiteY5927"/>
                </a:cxn>
                <a:cxn ang="0">
                  <a:pos x="connsiteX5928" y="connsiteY5928"/>
                </a:cxn>
                <a:cxn ang="0">
                  <a:pos x="connsiteX5929" y="connsiteY5929"/>
                </a:cxn>
                <a:cxn ang="0">
                  <a:pos x="connsiteX5930" y="connsiteY5930"/>
                </a:cxn>
                <a:cxn ang="0">
                  <a:pos x="connsiteX5931" y="connsiteY5931"/>
                </a:cxn>
                <a:cxn ang="0">
                  <a:pos x="connsiteX5932" y="connsiteY5932"/>
                </a:cxn>
                <a:cxn ang="0">
                  <a:pos x="connsiteX5933" y="connsiteY5933"/>
                </a:cxn>
                <a:cxn ang="0">
                  <a:pos x="connsiteX5934" y="connsiteY5934"/>
                </a:cxn>
                <a:cxn ang="0">
                  <a:pos x="connsiteX5935" y="connsiteY5935"/>
                </a:cxn>
                <a:cxn ang="0">
                  <a:pos x="connsiteX5936" y="connsiteY5936"/>
                </a:cxn>
                <a:cxn ang="0">
                  <a:pos x="connsiteX5937" y="connsiteY5937"/>
                </a:cxn>
                <a:cxn ang="0">
                  <a:pos x="connsiteX5938" y="connsiteY5938"/>
                </a:cxn>
                <a:cxn ang="0">
                  <a:pos x="connsiteX5939" y="connsiteY5939"/>
                </a:cxn>
                <a:cxn ang="0">
                  <a:pos x="connsiteX5940" y="connsiteY5940"/>
                </a:cxn>
                <a:cxn ang="0">
                  <a:pos x="connsiteX5941" y="connsiteY5941"/>
                </a:cxn>
                <a:cxn ang="0">
                  <a:pos x="connsiteX5942" y="connsiteY5942"/>
                </a:cxn>
                <a:cxn ang="0">
                  <a:pos x="connsiteX5943" y="connsiteY5943"/>
                </a:cxn>
                <a:cxn ang="0">
                  <a:pos x="connsiteX5944" y="connsiteY5944"/>
                </a:cxn>
                <a:cxn ang="0">
                  <a:pos x="connsiteX5945" y="connsiteY5945"/>
                </a:cxn>
                <a:cxn ang="0">
                  <a:pos x="connsiteX5946" y="connsiteY5946"/>
                </a:cxn>
                <a:cxn ang="0">
                  <a:pos x="connsiteX5947" y="connsiteY5947"/>
                </a:cxn>
                <a:cxn ang="0">
                  <a:pos x="connsiteX5948" y="connsiteY5948"/>
                </a:cxn>
                <a:cxn ang="0">
                  <a:pos x="connsiteX5949" y="connsiteY5949"/>
                </a:cxn>
                <a:cxn ang="0">
                  <a:pos x="connsiteX5950" y="connsiteY5950"/>
                </a:cxn>
                <a:cxn ang="0">
                  <a:pos x="connsiteX5951" y="connsiteY5951"/>
                </a:cxn>
                <a:cxn ang="0">
                  <a:pos x="connsiteX5952" y="connsiteY5952"/>
                </a:cxn>
                <a:cxn ang="0">
                  <a:pos x="connsiteX5953" y="connsiteY5953"/>
                </a:cxn>
                <a:cxn ang="0">
                  <a:pos x="connsiteX5954" y="connsiteY5954"/>
                </a:cxn>
                <a:cxn ang="0">
                  <a:pos x="connsiteX5955" y="connsiteY5955"/>
                </a:cxn>
                <a:cxn ang="0">
                  <a:pos x="connsiteX5956" y="connsiteY5956"/>
                </a:cxn>
                <a:cxn ang="0">
                  <a:pos x="connsiteX5957" y="connsiteY5957"/>
                </a:cxn>
                <a:cxn ang="0">
                  <a:pos x="connsiteX5958" y="connsiteY5958"/>
                </a:cxn>
                <a:cxn ang="0">
                  <a:pos x="connsiteX5959" y="connsiteY5959"/>
                </a:cxn>
                <a:cxn ang="0">
                  <a:pos x="connsiteX5960" y="connsiteY5960"/>
                </a:cxn>
                <a:cxn ang="0">
                  <a:pos x="connsiteX5961" y="connsiteY5961"/>
                </a:cxn>
                <a:cxn ang="0">
                  <a:pos x="connsiteX5962" y="connsiteY5962"/>
                </a:cxn>
                <a:cxn ang="0">
                  <a:pos x="connsiteX5963" y="connsiteY5963"/>
                </a:cxn>
                <a:cxn ang="0">
                  <a:pos x="connsiteX5964" y="connsiteY5964"/>
                </a:cxn>
                <a:cxn ang="0">
                  <a:pos x="connsiteX5965" y="connsiteY5965"/>
                </a:cxn>
                <a:cxn ang="0">
                  <a:pos x="connsiteX5966" y="connsiteY5966"/>
                </a:cxn>
                <a:cxn ang="0">
                  <a:pos x="connsiteX5967" y="connsiteY5967"/>
                </a:cxn>
                <a:cxn ang="0">
                  <a:pos x="connsiteX5968" y="connsiteY5968"/>
                </a:cxn>
                <a:cxn ang="0">
                  <a:pos x="connsiteX5969" y="connsiteY5969"/>
                </a:cxn>
                <a:cxn ang="0">
                  <a:pos x="connsiteX5970" y="connsiteY5970"/>
                </a:cxn>
                <a:cxn ang="0">
                  <a:pos x="connsiteX5971" y="connsiteY5971"/>
                </a:cxn>
                <a:cxn ang="0">
                  <a:pos x="connsiteX5972" y="connsiteY5972"/>
                </a:cxn>
                <a:cxn ang="0">
                  <a:pos x="connsiteX5973" y="connsiteY5973"/>
                </a:cxn>
                <a:cxn ang="0">
                  <a:pos x="connsiteX5974" y="connsiteY5974"/>
                </a:cxn>
                <a:cxn ang="0">
                  <a:pos x="connsiteX5975" y="connsiteY5975"/>
                </a:cxn>
                <a:cxn ang="0">
                  <a:pos x="connsiteX5976" y="connsiteY5976"/>
                </a:cxn>
                <a:cxn ang="0">
                  <a:pos x="connsiteX5977" y="connsiteY5977"/>
                </a:cxn>
                <a:cxn ang="0">
                  <a:pos x="connsiteX5978" y="connsiteY5978"/>
                </a:cxn>
                <a:cxn ang="0">
                  <a:pos x="connsiteX5979" y="connsiteY5979"/>
                </a:cxn>
                <a:cxn ang="0">
                  <a:pos x="connsiteX5980" y="connsiteY5980"/>
                </a:cxn>
                <a:cxn ang="0">
                  <a:pos x="connsiteX5981" y="connsiteY5981"/>
                </a:cxn>
                <a:cxn ang="0">
                  <a:pos x="connsiteX5982" y="connsiteY5982"/>
                </a:cxn>
                <a:cxn ang="0">
                  <a:pos x="connsiteX5983" y="connsiteY5983"/>
                </a:cxn>
                <a:cxn ang="0">
                  <a:pos x="connsiteX5984" y="connsiteY5984"/>
                </a:cxn>
                <a:cxn ang="0">
                  <a:pos x="connsiteX5985" y="connsiteY5985"/>
                </a:cxn>
                <a:cxn ang="0">
                  <a:pos x="connsiteX5986" y="connsiteY5986"/>
                </a:cxn>
                <a:cxn ang="0">
                  <a:pos x="connsiteX5987" y="connsiteY5987"/>
                </a:cxn>
                <a:cxn ang="0">
                  <a:pos x="connsiteX5988" y="connsiteY5988"/>
                </a:cxn>
                <a:cxn ang="0">
                  <a:pos x="connsiteX5989" y="connsiteY5989"/>
                </a:cxn>
                <a:cxn ang="0">
                  <a:pos x="connsiteX5990" y="connsiteY5990"/>
                </a:cxn>
                <a:cxn ang="0">
                  <a:pos x="connsiteX5991" y="connsiteY5991"/>
                </a:cxn>
                <a:cxn ang="0">
                  <a:pos x="connsiteX5992" y="connsiteY5992"/>
                </a:cxn>
                <a:cxn ang="0">
                  <a:pos x="connsiteX5993" y="connsiteY5993"/>
                </a:cxn>
                <a:cxn ang="0">
                  <a:pos x="connsiteX5994" y="connsiteY5994"/>
                </a:cxn>
                <a:cxn ang="0">
                  <a:pos x="connsiteX5995" y="connsiteY5995"/>
                </a:cxn>
                <a:cxn ang="0">
                  <a:pos x="connsiteX5996" y="connsiteY5996"/>
                </a:cxn>
                <a:cxn ang="0">
                  <a:pos x="connsiteX5997" y="connsiteY5997"/>
                </a:cxn>
                <a:cxn ang="0">
                  <a:pos x="connsiteX5998" y="connsiteY5998"/>
                </a:cxn>
                <a:cxn ang="0">
                  <a:pos x="connsiteX5999" y="connsiteY5999"/>
                </a:cxn>
                <a:cxn ang="0">
                  <a:pos x="connsiteX6000" y="connsiteY6000"/>
                </a:cxn>
                <a:cxn ang="0">
                  <a:pos x="connsiteX6001" y="connsiteY6001"/>
                </a:cxn>
                <a:cxn ang="0">
                  <a:pos x="connsiteX6002" y="connsiteY6002"/>
                </a:cxn>
                <a:cxn ang="0">
                  <a:pos x="connsiteX6003" y="connsiteY6003"/>
                </a:cxn>
                <a:cxn ang="0">
                  <a:pos x="connsiteX6004" y="connsiteY6004"/>
                </a:cxn>
                <a:cxn ang="0">
                  <a:pos x="connsiteX6005" y="connsiteY6005"/>
                </a:cxn>
                <a:cxn ang="0">
                  <a:pos x="connsiteX6006" y="connsiteY6006"/>
                </a:cxn>
                <a:cxn ang="0">
                  <a:pos x="connsiteX6007" y="connsiteY6007"/>
                </a:cxn>
                <a:cxn ang="0">
                  <a:pos x="connsiteX6008" y="connsiteY6008"/>
                </a:cxn>
                <a:cxn ang="0">
                  <a:pos x="connsiteX6009" y="connsiteY6009"/>
                </a:cxn>
                <a:cxn ang="0">
                  <a:pos x="connsiteX6010" y="connsiteY6010"/>
                </a:cxn>
                <a:cxn ang="0">
                  <a:pos x="connsiteX6011" y="connsiteY6011"/>
                </a:cxn>
                <a:cxn ang="0">
                  <a:pos x="connsiteX6012" y="connsiteY6012"/>
                </a:cxn>
                <a:cxn ang="0">
                  <a:pos x="connsiteX6013" y="connsiteY6013"/>
                </a:cxn>
                <a:cxn ang="0">
                  <a:pos x="connsiteX6014" y="connsiteY6014"/>
                </a:cxn>
                <a:cxn ang="0">
                  <a:pos x="connsiteX6015" y="connsiteY6015"/>
                </a:cxn>
                <a:cxn ang="0">
                  <a:pos x="connsiteX6016" y="connsiteY6016"/>
                </a:cxn>
                <a:cxn ang="0">
                  <a:pos x="connsiteX6017" y="connsiteY6017"/>
                </a:cxn>
                <a:cxn ang="0">
                  <a:pos x="connsiteX6018" y="connsiteY6018"/>
                </a:cxn>
                <a:cxn ang="0">
                  <a:pos x="connsiteX6019" y="connsiteY6019"/>
                </a:cxn>
                <a:cxn ang="0">
                  <a:pos x="connsiteX6020" y="connsiteY6020"/>
                </a:cxn>
                <a:cxn ang="0">
                  <a:pos x="connsiteX6021" y="connsiteY6021"/>
                </a:cxn>
                <a:cxn ang="0">
                  <a:pos x="connsiteX6022" y="connsiteY6022"/>
                </a:cxn>
                <a:cxn ang="0">
                  <a:pos x="connsiteX6023" y="connsiteY6023"/>
                </a:cxn>
                <a:cxn ang="0">
                  <a:pos x="connsiteX6024" y="connsiteY6024"/>
                </a:cxn>
                <a:cxn ang="0">
                  <a:pos x="connsiteX6025" y="connsiteY6025"/>
                </a:cxn>
                <a:cxn ang="0">
                  <a:pos x="connsiteX6026" y="connsiteY6026"/>
                </a:cxn>
                <a:cxn ang="0">
                  <a:pos x="connsiteX6027" y="connsiteY6027"/>
                </a:cxn>
                <a:cxn ang="0">
                  <a:pos x="connsiteX6028" y="connsiteY6028"/>
                </a:cxn>
                <a:cxn ang="0">
                  <a:pos x="connsiteX6029" y="connsiteY6029"/>
                </a:cxn>
                <a:cxn ang="0">
                  <a:pos x="connsiteX6030" y="connsiteY6030"/>
                </a:cxn>
                <a:cxn ang="0">
                  <a:pos x="connsiteX6031" y="connsiteY6031"/>
                </a:cxn>
                <a:cxn ang="0">
                  <a:pos x="connsiteX6032" y="connsiteY6032"/>
                </a:cxn>
                <a:cxn ang="0">
                  <a:pos x="connsiteX6033" y="connsiteY6033"/>
                </a:cxn>
                <a:cxn ang="0">
                  <a:pos x="connsiteX6034" y="connsiteY6034"/>
                </a:cxn>
                <a:cxn ang="0">
                  <a:pos x="connsiteX6035" y="connsiteY6035"/>
                </a:cxn>
                <a:cxn ang="0">
                  <a:pos x="connsiteX6036" y="connsiteY6036"/>
                </a:cxn>
                <a:cxn ang="0">
                  <a:pos x="connsiteX6037" y="connsiteY6037"/>
                </a:cxn>
                <a:cxn ang="0">
                  <a:pos x="connsiteX6038" y="connsiteY6038"/>
                </a:cxn>
                <a:cxn ang="0">
                  <a:pos x="connsiteX6039" y="connsiteY6039"/>
                </a:cxn>
                <a:cxn ang="0">
                  <a:pos x="connsiteX6040" y="connsiteY6040"/>
                </a:cxn>
                <a:cxn ang="0">
                  <a:pos x="connsiteX6041" y="connsiteY6041"/>
                </a:cxn>
                <a:cxn ang="0">
                  <a:pos x="connsiteX6042" y="connsiteY6042"/>
                </a:cxn>
                <a:cxn ang="0">
                  <a:pos x="connsiteX6043" y="connsiteY6043"/>
                </a:cxn>
                <a:cxn ang="0">
                  <a:pos x="connsiteX6044" y="connsiteY6044"/>
                </a:cxn>
                <a:cxn ang="0">
                  <a:pos x="connsiteX6045" y="connsiteY6045"/>
                </a:cxn>
                <a:cxn ang="0">
                  <a:pos x="connsiteX6046" y="connsiteY6046"/>
                </a:cxn>
                <a:cxn ang="0">
                  <a:pos x="connsiteX6047" y="connsiteY6047"/>
                </a:cxn>
                <a:cxn ang="0">
                  <a:pos x="connsiteX6048" y="connsiteY6048"/>
                </a:cxn>
                <a:cxn ang="0">
                  <a:pos x="connsiteX6049" y="connsiteY6049"/>
                </a:cxn>
                <a:cxn ang="0">
                  <a:pos x="connsiteX6050" y="connsiteY6050"/>
                </a:cxn>
                <a:cxn ang="0">
                  <a:pos x="connsiteX6051" y="connsiteY6051"/>
                </a:cxn>
                <a:cxn ang="0">
                  <a:pos x="connsiteX6052" y="connsiteY6052"/>
                </a:cxn>
                <a:cxn ang="0">
                  <a:pos x="connsiteX6053" y="connsiteY6053"/>
                </a:cxn>
                <a:cxn ang="0">
                  <a:pos x="connsiteX6054" y="connsiteY6054"/>
                </a:cxn>
                <a:cxn ang="0">
                  <a:pos x="connsiteX6055" y="connsiteY6055"/>
                </a:cxn>
                <a:cxn ang="0">
                  <a:pos x="connsiteX6056" y="connsiteY6056"/>
                </a:cxn>
                <a:cxn ang="0">
                  <a:pos x="connsiteX6057" y="connsiteY6057"/>
                </a:cxn>
                <a:cxn ang="0">
                  <a:pos x="connsiteX6058" y="connsiteY6058"/>
                </a:cxn>
                <a:cxn ang="0">
                  <a:pos x="connsiteX6059" y="connsiteY6059"/>
                </a:cxn>
                <a:cxn ang="0">
                  <a:pos x="connsiteX6060" y="connsiteY6060"/>
                </a:cxn>
                <a:cxn ang="0">
                  <a:pos x="connsiteX6061" y="connsiteY6061"/>
                </a:cxn>
                <a:cxn ang="0">
                  <a:pos x="connsiteX6062" y="connsiteY6062"/>
                </a:cxn>
                <a:cxn ang="0">
                  <a:pos x="connsiteX6063" y="connsiteY6063"/>
                </a:cxn>
                <a:cxn ang="0">
                  <a:pos x="connsiteX6064" y="connsiteY6064"/>
                </a:cxn>
                <a:cxn ang="0">
                  <a:pos x="connsiteX6065" y="connsiteY6065"/>
                </a:cxn>
                <a:cxn ang="0">
                  <a:pos x="connsiteX6066" y="connsiteY6066"/>
                </a:cxn>
                <a:cxn ang="0">
                  <a:pos x="connsiteX6067" y="connsiteY6067"/>
                </a:cxn>
                <a:cxn ang="0">
                  <a:pos x="connsiteX6068" y="connsiteY6068"/>
                </a:cxn>
                <a:cxn ang="0">
                  <a:pos x="connsiteX6069" y="connsiteY6069"/>
                </a:cxn>
                <a:cxn ang="0">
                  <a:pos x="connsiteX6070" y="connsiteY6070"/>
                </a:cxn>
                <a:cxn ang="0">
                  <a:pos x="connsiteX6071" y="connsiteY6071"/>
                </a:cxn>
                <a:cxn ang="0">
                  <a:pos x="connsiteX6072" y="connsiteY6072"/>
                </a:cxn>
                <a:cxn ang="0">
                  <a:pos x="connsiteX6073" y="connsiteY6073"/>
                </a:cxn>
                <a:cxn ang="0">
                  <a:pos x="connsiteX6074" y="connsiteY6074"/>
                </a:cxn>
                <a:cxn ang="0">
                  <a:pos x="connsiteX6075" y="connsiteY6075"/>
                </a:cxn>
                <a:cxn ang="0">
                  <a:pos x="connsiteX6076" y="connsiteY6076"/>
                </a:cxn>
                <a:cxn ang="0">
                  <a:pos x="connsiteX6077" y="connsiteY6077"/>
                </a:cxn>
                <a:cxn ang="0">
                  <a:pos x="connsiteX6078" y="connsiteY6078"/>
                </a:cxn>
                <a:cxn ang="0">
                  <a:pos x="connsiteX6079" y="connsiteY6079"/>
                </a:cxn>
                <a:cxn ang="0">
                  <a:pos x="connsiteX6080" y="connsiteY6080"/>
                </a:cxn>
                <a:cxn ang="0">
                  <a:pos x="connsiteX6081" y="connsiteY6081"/>
                </a:cxn>
                <a:cxn ang="0">
                  <a:pos x="connsiteX6082" y="connsiteY6082"/>
                </a:cxn>
                <a:cxn ang="0">
                  <a:pos x="connsiteX6083" y="connsiteY6083"/>
                </a:cxn>
                <a:cxn ang="0">
                  <a:pos x="connsiteX6084" y="connsiteY6084"/>
                </a:cxn>
                <a:cxn ang="0">
                  <a:pos x="connsiteX6085" y="connsiteY6085"/>
                </a:cxn>
                <a:cxn ang="0">
                  <a:pos x="connsiteX6086" y="connsiteY6086"/>
                </a:cxn>
                <a:cxn ang="0">
                  <a:pos x="connsiteX6087" y="connsiteY6087"/>
                </a:cxn>
                <a:cxn ang="0">
                  <a:pos x="connsiteX6088" y="connsiteY6088"/>
                </a:cxn>
                <a:cxn ang="0">
                  <a:pos x="connsiteX6089" y="connsiteY6089"/>
                </a:cxn>
                <a:cxn ang="0">
                  <a:pos x="connsiteX6090" y="connsiteY6090"/>
                </a:cxn>
                <a:cxn ang="0">
                  <a:pos x="connsiteX6091" y="connsiteY6091"/>
                </a:cxn>
                <a:cxn ang="0">
                  <a:pos x="connsiteX6092" y="connsiteY6092"/>
                </a:cxn>
                <a:cxn ang="0">
                  <a:pos x="connsiteX6093" y="connsiteY6093"/>
                </a:cxn>
                <a:cxn ang="0">
                  <a:pos x="connsiteX6094" y="connsiteY6094"/>
                </a:cxn>
                <a:cxn ang="0">
                  <a:pos x="connsiteX6095" y="connsiteY6095"/>
                </a:cxn>
                <a:cxn ang="0">
                  <a:pos x="connsiteX6096" y="connsiteY6096"/>
                </a:cxn>
                <a:cxn ang="0">
                  <a:pos x="connsiteX6097" y="connsiteY6097"/>
                </a:cxn>
                <a:cxn ang="0">
                  <a:pos x="connsiteX6098" y="connsiteY6098"/>
                </a:cxn>
                <a:cxn ang="0">
                  <a:pos x="connsiteX6099" y="connsiteY6099"/>
                </a:cxn>
                <a:cxn ang="0">
                  <a:pos x="connsiteX6100" y="connsiteY6100"/>
                </a:cxn>
                <a:cxn ang="0">
                  <a:pos x="connsiteX6101" y="connsiteY6101"/>
                </a:cxn>
                <a:cxn ang="0">
                  <a:pos x="connsiteX6102" y="connsiteY6102"/>
                </a:cxn>
                <a:cxn ang="0">
                  <a:pos x="connsiteX6103" y="connsiteY6103"/>
                </a:cxn>
                <a:cxn ang="0">
                  <a:pos x="connsiteX6104" y="connsiteY6104"/>
                </a:cxn>
                <a:cxn ang="0">
                  <a:pos x="connsiteX6105" y="connsiteY6105"/>
                </a:cxn>
                <a:cxn ang="0">
                  <a:pos x="connsiteX6106" y="connsiteY6106"/>
                </a:cxn>
                <a:cxn ang="0">
                  <a:pos x="connsiteX6107" y="connsiteY6107"/>
                </a:cxn>
                <a:cxn ang="0">
                  <a:pos x="connsiteX6108" y="connsiteY6108"/>
                </a:cxn>
                <a:cxn ang="0">
                  <a:pos x="connsiteX6109" y="connsiteY6109"/>
                </a:cxn>
                <a:cxn ang="0">
                  <a:pos x="connsiteX6110" y="connsiteY6110"/>
                </a:cxn>
                <a:cxn ang="0">
                  <a:pos x="connsiteX6111" y="connsiteY6111"/>
                </a:cxn>
                <a:cxn ang="0">
                  <a:pos x="connsiteX6112" y="connsiteY6112"/>
                </a:cxn>
                <a:cxn ang="0">
                  <a:pos x="connsiteX6113" y="connsiteY6113"/>
                </a:cxn>
                <a:cxn ang="0">
                  <a:pos x="connsiteX6114" y="connsiteY6114"/>
                </a:cxn>
                <a:cxn ang="0">
                  <a:pos x="connsiteX6115" y="connsiteY6115"/>
                </a:cxn>
                <a:cxn ang="0">
                  <a:pos x="connsiteX6116" y="connsiteY6116"/>
                </a:cxn>
                <a:cxn ang="0">
                  <a:pos x="connsiteX6117" y="connsiteY6117"/>
                </a:cxn>
                <a:cxn ang="0">
                  <a:pos x="connsiteX6118" y="connsiteY6118"/>
                </a:cxn>
                <a:cxn ang="0">
                  <a:pos x="connsiteX6119" y="connsiteY6119"/>
                </a:cxn>
                <a:cxn ang="0">
                  <a:pos x="connsiteX6120" y="connsiteY6120"/>
                </a:cxn>
                <a:cxn ang="0">
                  <a:pos x="connsiteX6121" y="connsiteY6121"/>
                </a:cxn>
                <a:cxn ang="0">
                  <a:pos x="connsiteX6122" y="connsiteY6122"/>
                </a:cxn>
                <a:cxn ang="0">
                  <a:pos x="connsiteX6123" y="connsiteY6123"/>
                </a:cxn>
                <a:cxn ang="0">
                  <a:pos x="connsiteX6124" y="connsiteY6124"/>
                </a:cxn>
                <a:cxn ang="0">
                  <a:pos x="connsiteX6125" y="connsiteY6125"/>
                </a:cxn>
                <a:cxn ang="0">
                  <a:pos x="connsiteX6126" y="connsiteY6126"/>
                </a:cxn>
                <a:cxn ang="0">
                  <a:pos x="connsiteX6127" y="connsiteY6127"/>
                </a:cxn>
                <a:cxn ang="0">
                  <a:pos x="connsiteX6128" y="connsiteY6128"/>
                </a:cxn>
                <a:cxn ang="0">
                  <a:pos x="connsiteX6129" y="connsiteY6129"/>
                </a:cxn>
                <a:cxn ang="0">
                  <a:pos x="connsiteX6130" y="connsiteY6130"/>
                </a:cxn>
                <a:cxn ang="0">
                  <a:pos x="connsiteX6131" y="connsiteY6131"/>
                </a:cxn>
                <a:cxn ang="0">
                  <a:pos x="connsiteX6132" y="connsiteY6132"/>
                </a:cxn>
                <a:cxn ang="0">
                  <a:pos x="connsiteX6133" y="connsiteY6133"/>
                </a:cxn>
                <a:cxn ang="0">
                  <a:pos x="connsiteX6134" y="connsiteY6134"/>
                </a:cxn>
                <a:cxn ang="0">
                  <a:pos x="connsiteX6135" y="connsiteY6135"/>
                </a:cxn>
                <a:cxn ang="0">
                  <a:pos x="connsiteX6136" y="connsiteY6136"/>
                </a:cxn>
                <a:cxn ang="0">
                  <a:pos x="connsiteX6137" y="connsiteY6137"/>
                </a:cxn>
                <a:cxn ang="0">
                  <a:pos x="connsiteX6138" y="connsiteY6138"/>
                </a:cxn>
                <a:cxn ang="0">
                  <a:pos x="connsiteX6139" y="connsiteY6139"/>
                </a:cxn>
                <a:cxn ang="0">
                  <a:pos x="connsiteX6140" y="connsiteY6140"/>
                </a:cxn>
                <a:cxn ang="0">
                  <a:pos x="connsiteX6141" y="connsiteY6141"/>
                </a:cxn>
                <a:cxn ang="0">
                  <a:pos x="connsiteX6142" y="connsiteY6142"/>
                </a:cxn>
                <a:cxn ang="0">
                  <a:pos x="connsiteX6143" y="connsiteY6143"/>
                </a:cxn>
                <a:cxn ang="0">
                  <a:pos x="connsiteX6144" y="connsiteY6144"/>
                </a:cxn>
                <a:cxn ang="0">
                  <a:pos x="connsiteX6145" y="connsiteY6145"/>
                </a:cxn>
                <a:cxn ang="0">
                  <a:pos x="connsiteX6146" y="connsiteY6146"/>
                </a:cxn>
                <a:cxn ang="0">
                  <a:pos x="connsiteX6147" y="connsiteY6147"/>
                </a:cxn>
                <a:cxn ang="0">
                  <a:pos x="connsiteX6148" y="connsiteY6148"/>
                </a:cxn>
                <a:cxn ang="0">
                  <a:pos x="connsiteX6149" y="connsiteY6149"/>
                </a:cxn>
                <a:cxn ang="0">
                  <a:pos x="connsiteX6150" y="connsiteY6150"/>
                </a:cxn>
                <a:cxn ang="0">
                  <a:pos x="connsiteX6151" y="connsiteY6151"/>
                </a:cxn>
                <a:cxn ang="0">
                  <a:pos x="connsiteX6152" y="connsiteY6152"/>
                </a:cxn>
                <a:cxn ang="0">
                  <a:pos x="connsiteX6153" y="connsiteY6153"/>
                </a:cxn>
                <a:cxn ang="0">
                  <a:pos x="connsiteX6154" y="connsiteY6154"/>
                </a:cxn>
                <a:cxn ang="0">
                  <a:pos x="connsiteX6155" y="connsiteY6155"/>
                </a:cxn>
                <a:cxn ang="0">
                  <a:pos x="connsiteX6156" y="connsiteY6156"/>
                </a:cxn>
                <a:cxn ang="0">
                  <a:pos x="connsiteX6157" y="connsiteY6157"/>
                </a:cxn>
                <a:cxn ang="0">
                  <a:pos x="connsiteX6158" y="connsiteY6158"/>
                </a:cxn>
                <a:cxn ang="0">
                  <a:pos x="connsiteX6159" y="connsiteY6159"/>
                </a:cxn>
                <a:cxn ang="0">
                  <a:pos x="connsiteX6160" y="connsiteY6160"/>
                </a:cxn>
                <a:cxn ang="0">
                  <a:pos x="connsiteX6161" y="connsiteY6161"/>
                </a:cxn>
                <a:cxn ang="0">
                  <a:pos x="connsiteX6162" y="connsiteY6162"/>
                </a:cxn>
                <a:cxn ang="0">
                  <a:pos x="connsiteX6163" y="connsiteY6163"/>
                </a:cxn>
                <a:cxn ang="0">
                  <a:pos x="connsiteX6164" y="connsiteY6164"/>
                </a:cxn>
                <a:cxn ang="0">
                  <a:pos x="connsiteX6165" y="connsiteY6165"/>
                </a:cxn>
                <a:cxn ang="0">
                  <a:pos x="connsiteX6166" y="connsiteY6166"/>
                </a:cxn>
                <a:cxn ang="0">
                  <a:pos x="connsiteX6167" y="connsiteY6167"/>
                </a:cxn>
                <a:cxn ang="0">
                  <a:pos x="connsiteX6168" y="connsiteY6168"/>
                </a:cxn>
                <a:cxn ang="0">
                  <a:pos x="connsiteX6169" y="connsiteY6169"/>
                </a:cxn>
                <a:cxn ang="0">
                  <a:pos x="connsiteX6170" y="connsiteY6170"/>
                </a:cxn>
                <a:cxn ang="0">
                  <a:pos x="connsiteX6171" y="connsiteY6171"/>
                </a:cxn>
                <a:cxn ang="0">
                  <a:pos x="connsiteX6172" y="connsiteY6172"/>
                </a:cxn>
                <a:cxn ang="0">
                  <a:pos x="connsiteX6173" y="connsiteY6173"/>
                </a:cxn>
                <a:cxn ang="0">
                  <a:pos x="connsiteX6174" y="connsiteY6174"/>
                </a:cxn>
                <a:cxn ang="0">
                  <a:pos x="connsiteX6175" y="connsiteY6175"/>
                </a:cxn>
                <a:cxn ang="0">
                  <a:pos x="connsiteX6176" y="connsiteY6176"/>
                </a:cxn>
                <a:cxn ang="0">
                  <a:pos x="connsiteX6177" y="connsiteY6177"/>
                </a:cxn>
                <a:cxn ang="0">
                  <a:pos x="connsiteX6178" y="connsiteY6178"/>
                </a:cxn>
                <a:cxn ang="0">
                  <a:pos x="connsiteX6179" y="connsiteY6179"/>
                </a:cxn>
                <a:cxn ang="0">
                  <a:pos x="connsiteX6180" y="connsiteY6180"/>
                </a:cxn>
                <a:cxn ang="0">
                  <a:pos x="connsiteX6181" y="connsiteY6181"/>
                </a:cxn>
                <a:cxn ang="0">
                  <a:pos x="connsiteX6182" y="connsiteY6182"/>
                </a:cxn>
                <a:cxn ang="0">
                  <a:pos x="connsiteX6183" y="connsiteY6183"/>
                </a:cxn>
                <a:cxn ang="0">
                  <a:pos x="connsiteX6184" y="connsiteY6184"/>
                </a:cxn>
                <a:cxn ang="0">
                  <a:pos x="connsiteX6185" y="connsiteY6185"/>
                </a:cxn>
                <a:cxn ang="0">
                  <a:pos x="connsiteX6186" y="connsiteY6186"/>
                </a:cxn>
                <a:cxn ang="0">
                  <a:pos x="connsiteX6187" y="connsiteY6187"/>
                </a:cxn>
                <a:cxn ang="0">
                  <a:pos x="connsiteX6188" y="connsiteY6188"/>
                </a:cxn>
                <a:cxn ang="0">
                  <a:pos x="connsiteX6189" y="connsiteY6189"/>
                </a:cxn>
                <a:cxn ang="0">
                  <a:pos x="connsiteX6190" y="connsiteY6190"/>
                </a:cxn>
                <a:cxn ang="0">
                  <a:pos x="connsiteX6191" y="connsiteY6191"/>
                </a:cxn>
                <a:cxn ang="0">
                  <a:pos x="connsiteX6192" y="connsiteY6192"/>
                </a:cxn>
                <a:cxn ang="0">
                  <a:pos x="connsiteX6193" y="connsiteY6193"/>
                </a:cxn>
                <a:cxn ang="0">
                  <a:pos x="connsiteX6194" y="connsiteY6194"/>
                </a:cxn>
                <a:cxn ang="0">
                  <a:pos x="connsiteX6195" y="connsiteY6195"/>
                </a:cxn>
                <a:cxn ang="0">
                  <a:pos x="connsiteX6196" y="connsiteY6196"/>
                </a:cxn>
                <a:cxn ang="0">
                  <a:pos x="connsiteX6197" y="connsiteY6197"/>
                </a:cxn>
                <a:cxn ang="0">
                  <a:pos x="connsiteX6198" y="connsiteY6198"/>
                </a:cxn>
                <a:cxn ang="0">
                  <a:pos x="connsiteX6199" y="connsiteY6199"/>
                </a:cxn>
                <a:cxn ang="0">
                  <a:pos x="connsiteX6200" y="connsiteY6200"/>
                </a:cxn>
                <a:cxn ang="0">
                  <a:pos x="connsiteX6201" y="connsiteY6201"/>
                </a:cxn>
                <a:cxn ang="0">
                  <a:pos x="connsiteX6202" y="connsiteY6202"/>
                </a:cxn>
                <a:cxn ang="0">
                  <a:pos x="connsiteX6203" y="connsiteY6203"/>
                </a:cxn>
                <a:cxn ang="0">
                  <a:pos x="connsiteX6204" y="connsiteY6204"/>
                </a:cxn>
                <a:cxn ang="0">
                  <a:pos x="connsiteX6205" y="connsiteY6205"/>
                </a:cxn>
                <a:cxn ang="0">
                  <a:pos x="connsiteX6206" y="connsiteY6206"/>
                </a:cxn>
                <a:cxn ang="0">
                  <a:pos x="connsiteX6207" y="connsiteY6207"/>
                </a:cxn>
                <a:cxn ang="0">
                  <a:pos x="connsiteX6208" y="connsiteY6208"/>
                </a:cxn>
                <a:cxn ang="0">
                  <a:pos x="connsiteX6209" y="connsiteY6209"/>
                </a:cxn>
                <a:cxn ang="0">
                  <a:pos x="connsiteX6210" y="connsiteY6210"/>
                </a:cxn>
                <a:cxn ang="0">
                  <a:pos x="connsiteX6211" y="connsiteY6211"/>
                </a:cxn>
                <a:cxn ang="0">
                  <a:pos x="connsiteX6212" y="connsiteY6212"/>
                </a:cxn>
                <a:cxn ang="0">
                  <a:pos x="connsiteX6213" y="connsiteY6213"/>
                </a:cxn>
                <a:cxn ang="0">
                  <a:pos x="connsiteX6214" y="connsiteY6214"/>
                </a:cxn>
                <a:cxn ang="0">
                  <a:pos x="connsiteX6215" y="connsiteY6215"/>
                </a:cxn>
                <a:cxn ang="0">
                  <a:pos x="connsiteX6216" y="connsiteY6216"/>
                </a:cxn>
                <a:cxn ang="0">
                  <a:pos x="connsiteX6217" y="connsiteY6217"/>
                </a:cxn>
                <a:cxn ang="0">
                  <a:pos x="connsiteX6218" y="connsiteY6218"/>
                </a:cxn>
                <a:cxn ang="0">
                  <a:pos x="connsiteX6219" y="connsiteY6219"/>
                </a:cxn>
                <a:cxn ang="0">
                  <a:pos x="connsiteX6220" y="connsiteY6220"/>
                </a:cxn>
                <a:cxn ang="0">
                  <a:pos x="connsiteX6221" y="connsiteY6221"/>
                </a:cxn>
                <a:cxn ang="0">
                  <a:pos x="connsiteX6222" y="connsiteY6222"/>
                </a:cxn>
                <a:cxn ang="0">
                  <a:pos x="connsiteX6223" y="connsiteY6223"/>
                </a:cxn>
                <a:cxn ang="0">
                  <a:pos x="connsiteX6224" y="connsiteY6224"/>
                </a:cxn>
                <a:cxn ang="0">
                  <a:pos x="connsiteX6225" y="connsiteY6225"/>
                </a:cxn>
                <a:cxn ang="0">
                  <a:pos x="connsiteX6226" y="connsiteY6226"/>
                </a:cxn>
                <a:cxn ang="0">
                  <a:pos x="connsiteX6227" y="connsiteY6227"/>
                </a:cxn>
                <a:cxn ang="0">
                  <a:pos x="connsiteX6228" y="connsiteY6228"/>
                </a:cxn>
                <a:cxn ang="0">
                  <a:pos x="connsiteX6229" y="connsiteY6229"/>
                </a:cxn>
                <a:cxn ang="0">
                  <a:pos x="connsiteX6230" y="connsiteY6230"/>
                </a:cxn>
                <a:cxn ang="0">
                  <a:pos x="connsiteX6231" y="connsiteY6231"/>
                </a:cxn>
                <a:cxn ang="0">
                  <a:pos x="connsiteX6232" y="connsiteY6232"/>
                </a:cxn>
                <a:cxn ang="0">
                  <a:pos x="connsiteX6233" y="connsiteY6233"/>
                </a:cxn>
                <a:cxn ang="0">
                  <a:pos x="connsiteX6234" y="connsiteY6234"/>
                </a:cxn>
                <a:cxn ang="0">
                  <a:pos x="connsiteX6235" y="connsiteY6235"/>
                </a:cxn>
                <a:cxn ang="0">
                  <a:pos x="connsiteX6236" y="connsiteY6236"/>
                </a:cxn>
                <a:cxn ang="0">
                  <a:pos x="connsiteX6237" y="connsiteY6237"/>
                </a:cxn>
                <a:cxn ang="0">
                  <a:pos x="connsiteX6238" y="connsiteY6238"/>
                </a:cxn>
                <a:cxn ang="0">
                  <a:pos x="connsiteX6239" y="connsiteY6239"/>
                </a:cxn>
                <a:cxn ang="0">
                  <a:pos x="connsiteX6240" y="connsiteY6240"/>
                </a:cxn>
                <a:cxn ang="0">
                  <a:pos x="connsiteX6241" y="connsiteY6241"/>
                </a:cxn>
                <a:cxn ang="0">
                  <a:pos x="connsiteX6242" y="connsiteY6242"/>
                </a:cxn>
                <a:cxn ang="0">
                  <a:pos x="connsiteX6243" y="connsiteY6243"/>
                </a:cxn>
                <a:cxn ang="0">
                  <a:pos x="connsiteX6244" y="connsiteY6244"/>
                </a:cxn>
                <a:cxn ang="0">
                  <a:pos x="connsiteX6245" y="connsiteY6245"/>
                </a:cxn>
                <a:cxn ang="0">
                  <a:pos x="connsiteX6246" y="connsiteY6246"/>
                </a:cxn>
                <a:cxn ang="0">
                  <a:pos x="connsiteX6247" y="connsiteY6247"/>
                </a:cxn>
                <a:cxn ang="0">
                  <a:pos x="connsiteX6248" y="connsiteY6248"/>
                </a:cxn>
                <a:cxn ang="0">
                  <a:pos x="connsiteX6249" y="connsiteY6249"/>
                </a:cxn>
                <a:cxn ang="0">
                  <a:pos x="connsiteX6250" y="connsiteY6250"/>
                </a:cxn>
                <a:cxn ang="0">
                  <a:pos x="connsiteX6251" y="connsiteY6251"/>
                </a:cxn>
                <a:cxn ang="0">
                  <a:pos x="connsiteX6252" y="connsiteY6252"/>
                </a:cxn>
                <a:cxn ang="0">
                  <a:pos x="connsiteX6253" y="connsiteY6253"/>
                </a:cxn>
                <a:cxn ang="0">
                  <a:pos x="connsiteX6254" y="connsiteY6254"/>
                </a:cxn>
                <a:cxn ang="0">
                  <a:pos x="connsiteX6255" y="connsiteY6255"/>
                </a:cxn>
                <a:cxn ang="0">
                  <a:pos x="connsiteX6256" y="connsiteY6256"/>
                </a:cxn>
                <a:cxn ang="0">
                  <a:pos x="connsiteX6257" y="connsiteY6257"/>
                </a:cxn>
                <a:cxn ang="0">
                  <a:pos x="connsiteX6258" y="connsiteY6258"/>
                </a:cxn>
                <a:cxn ang="0">
                  <a:pos x="connsiteX6259" y="connsiteY6259"/>
                </a:cxn>
                <a:cxn ang="0">
                  <a:pos x="connsiteX6260" y="connsiteY6260"/>
                </a:cxn>
                <a:cxn ang="0">
                  <a:pos x="connsiteX6261" y="connsiteY6261"/>
                </a:cxn>
                <a:cxn ang="0">
                  <a:pos x="connsiteX6262" y="connsiteY6262"/>
                </a:cxn>
                <a:cxn ang="0">
                  <a:pos x="connsiteX6263" y="connsiteY6263"/>
                </a:cxn>
                <a:cxn ang="0">
                  <a:pos x="connsiteX6264" y="connsiteY6264"/>
                </a:cxn>
                <a:cxn ang="0">
                  <a:pos x="connsiteX6265" y="connsiteY6265"/>
                </a:cxn>
                <a:cxn ang="0">
                  <a:pos x="connsiteX6266" y="connsiteY6266"/>
                </a:cxn>
                <a:cxn ang="0">
                  <a:pos x="connsiteX6267" y="connsiteY6267"/>
                </a:cxn>
                <a:cxn ang="0">
                  <a:pos x="connsiteX6268" y="connsiteY6268"/>
                </a:cxn>
                <a:cxn ang="0">
                  <a:pos x="connsiteX6269" y="connsiteY6269"/>
                </a:cxn>
                <a:cxn ang="0">
                  <a:pos x="connsiteX6270" y="connsiteY6270"/>
                </a:cxn>
                <a:cxn ang="0">
                  <a:pos x="connsiteX6271" y="connsiteY6271"/>
                </a:cxn>
                <a:cxn ang="0">
                  <a:pos x="connsiteX6272" y="connsiteY6272"/>
                </a:cxn>
                <a:cxn ang="0">
                  <a:pos x="connsiteX6273" y="connsiteY6273"/>
                </a:cxn>
                <a:cxn ang="0">
                  <a:pos x="connsiteX6274" y="connsiteY6274"/>
                </a:cxn>
                <a:cxn ang="0">
                  <a:pos x="connsiteX6275" y="connsiteY6275"/>
                </a:cxn>
                <a:cxn ang="0">
                  <a:pos x="connsiteX6276" y="connsiteY6276"/>
                </a:cxn>
                <a:cxn ang="0">
                  <a:pos x="connsiteX6277" y="connsiteY6277"/>
                </a:cxn>
                <a:cxn ang="0">
                  <a:pos x="connsiteX6278" y="connsiteY6278"/>
                </a:cxn>
                <a:cxn ang="0">
                  <a:pos x="connsiteX6279" y="connsiteY6279"/>
                </a:cxn>
                <a:cxn ang="0">
                  <a:pos x="connsiteX6280" y="connsiteY6280"/>
                </a:cxn>
                <a:cxn ang="0">
                  <a:pos x="connsiteX6281" y="connsiteY6281"/>
                </a:cxn>
                <a:cxn ang="0">
                  <a:pos x="connsiteX6282" y="connsiteY6282"/>
                </a:cxn>
                <a:cxn ang="0">
                  <a:pos x="connsiteX6283" y="connsiteY6283"/>
                </a:cxn>
                <a:cxn ang="0">
                  <a:pos x="connsiteX6284" y="connsiteY6284"/>
                </a:cxn>
                <a:cxn ang="0">
                  <a:pos x="connsiteX6285" y="connsiteY6285"/>
                </a:cxn>
                <a:cxn ang="0">
                  <a:pos x="connsiteX6286" y="connsiteY6286"/>
                </a:cxn>
                <a:cxn ang="0">
                  <a:pos x="connsiteX6287" y="connsiteY6287"/>
                </a:cxn>
                <a:cxn ang="0">
                  <a:pos x="connsiteX6288" y="connsiteY6288"/>
                </a:cxn>
                <a:cxn ang="0">
                  <a:pos x="connsiteX6289" y="connsiteY6289"/>
                </a:cxn>
                <a:cxn ang="0">
                  <a:pos x="connsiteX6290" y="connsiteY6290"/>
                </a:cxn>
                <a:cxn ang="0">
                  <a:pos x="connsiteX6291" y="connsiteY6291"/>
                </a:cxn>
                <a:cxn ang="0">
                  <a:pos x="connsiteX6292" y="connsiteY6292"/>
                </a:cxn>
                <a:cxn ang="0">
                  <a:pos x="connsiteX6293" y="connsiteY6293"/>
                </a:cxn>
                <a:cxn ang="0">
                  <a:pos x="connsiteX6294" y="connsiteY6294"/>
                </a:cxn>
                <a:cxn ang="0">
                  <a:pos x="connsiteX6295" y="connsiteY6295"/>
                </a:cxn>
                <a:cxn ang="0">
                  <a:pos x="connsiteX6296" y="connsiteY6296"/>
                </a:cxn>
                <a:cxn ang="0">
                  <a:pos x="connsiteX6297" y="connsiteY6297"/>
                </a:cxn>
                <a:cxn ang="0">
                  <a:pos x="connsiteX6298" y="connsiteY6298"/>
                </a:cxn>
                <a:cxn ang="0">
                  <a:pos x="connsiteX6299" y="connsiteY6299"/>
                </a:cxn>
                <a:cxn ang="0">
                  <a:pos x="connsiteX6300" y="connsiteY6300"/>
                </a:cxn>
                <a:cxn ang="0">
                  <a:pos x="connsiteX6301" y="connsiteY6301"/>
                </a:cxn>
                <a:cxn ang="0">
                  <a:pos x="connsiteX6302" y="connsiteY6302"/>
                </a:cxn>
                <a:cxn ang="0">
                  <a:pos x="connsiteX6303" y="connsiteY6303"/>
                </a:cxn>
                <a:cxn ang="0">
                  <a:pos x="connsiteX6304" y="connsiteY6304"/>
                </a:cxn>
                <a:cxn ang="0">
                  <a:pos x="connsiteX6305" y="connsiteY6305"/>
                </a:cxn>
                <a:cxn ang="0">
                  <a:pos x="connsiteX6306" y="connsiteY6306"/>
                </a:cxn>
                <a:cxn ang="0">
                  <a:pos x="connsiteX6307" y="connsiteY6307"/>
                </a:cxn>
                <a:cxn ang="0">
                  <a:pos x="connsiteX6308" y="connsiteY6308"/>
                </a:cxn>
                <a:cxn ang="0">
                  <a:pos x="connsiteX6309" y="connsiteY6309"/>
                </a:cxn>
                <a:cxn ang="0">
                  <a:pos x="connsiteX6310" y="connsiteY6310"/>
                </a:cxn>
                <a:cxn ang="0">
                  <a:pos x="connsiteX6311" y="connsiteY6311"/>
                </a:cxn>
                <a:cxn ang="0">
                  <a:pos x="connsiteX6312" y="connsiteY6312"/>
                </a:cxn>
                <a:cxn ang="0">
                  <a:pos x="connsiteX6313" y="connsiteY6313"/>
                </a:cxn>
                <a:cxn ang="0">
                  <a:pos x="connsiteX6314" y="connsiteY6314"/>
                </a:cxn>
                <a:cxn ang="0">
                  <a:pos x="connsiteX6315" y="connsiteY6315"/>
                </a:cxn>
                <a:cxn ang="0">
                  <a:pos x="connsiteX6316" y="connsiteY6316"/>
                </a:cxn>
                <a:cxn ang="0">
                  <a:pos x="connsiteX6317" y="connsiteY6317"/>
                </a:cxn>
                <a:cxn ang="0">
                  <a:pos x="connsiteX6318" y="connsiteY6318"/>
                </a:cxn>
                <a:cxn ang="0">
                  <a:pos x="connsiteX6319" y="connsiteY6319"/>
                </a:cxn>
                <a:cxn ang="0">
                  <a:pos x="connsiteX6320" y="connsiteY6320"/>
                </a:cxn>
                <a:cxn ang="0">
                  <a:pos x="connsiteX6321" y="connsiteY6321"/>
                </a:cxn>
                <a:cxn ang="0">
                  <a:pos x="connsiteX6322" y="connsiteY6322"/>
                </a:cxn>
                <a:cxn ang="0">
                  <a:pos x="connsiteX6323" y="connsiteY6323"/>
                </a:cxn>
                <a:cxn ang="0">
                  <a:pos x="connsiteX6324" y="connsiteY6324"/>
                </a:cxn>
                <a:cxn ang="0">
                  <a:pos x="connsiteX6325" y="connsiteY6325"/>
                </a:cxn>
                <a:cxn ang="0">
                  <a:pos x="connsiteX6326" y="connsiteY6326"/>
                </a:cxn>
                <a:cxn ang="0">
                  <a:pos x="connsiteX6327" y="connsiteY6327"/>
                </a:cxn>
                <a:cxn ang="0">
                  <a:pos x="connsiteX6328" y="connsiteY6328"/>
                </a:cxn>
                <a:cxn ang="0">
                  <a:pos x="connsiteX6329" y="connsiteY6329"/>
                </a:cxn>
                <a:cxn ang="0">
                  <a:pos x="connsiteX6330" y="connsiteY6330"/>
                </a:cxn>
                <a:cxn ang="0">
                  <a:pos x="connsiteX6331" y="connsiteY6331"/>
                </a:cxn>
                <a:cxn ang="0">
                  <a:pos x="connsiteX6332" y="connsiteY6332"/>
                </a:cxn>
                <a:cxn ang="0">
                  <a:pos x="connsiteX6333" y="connsiteY6333"/>
                </a:cxn>
                <a:cxn ang="0">
                  <a:pos x="connsiteX6334" y="connsiteY6334"/>
                </a:cxn>
                <a:cxn ang="0">
                  <a:pos x="connsiteX6335" y="connsiteY6335"/>
                </a:cxn>
                <a:cxn ang="0">
                  <a:pos x="connsiteX6336" y="connsiteY6336"/>
                </a:cxn>
                <a:cxn ang="0">
                  <a:pos x="connsiteX6337" y="connsiteY6337"/>
                </a:cxn>
                <a:cxn ang="0">
                  <a:pos x="connsiteX6338" y="connsiteY6338"/>
                </a:cxn>
                <a:cxn ang="0">
                  <a:pos x="connsiteX6339" y="connsiteY6339"/>
                </a:cxn>
                <a:cxn ang="0">
                  <a:pos x="connsiteX6340" y="connsiteY6340"/>
                </a:cxn>
                <a:cxn ang="0">
                  <a:pos x="connsiteX6341" y="connsiteY6341"/>
                </a:cxn>
                <a:cxn ang="0">
                  <a:pos x="connsiteX6342" y="connsiteY6342"/>
                </a:cxn>
                <a:cxn ang="0">
                  <a:pos x="connsiteX6343" y="connsiteY6343"/>
                </a:cxn>
                <a:cxn ang="0">
                  <a:pos x="connsiteX6344" y="connsiteY6344"/>
                </a:cxn>
                <a:cxn ang="0">
                  <a:pos x="connsiteX6345" y="connsiteY6345"/>
                </a:cxn>
                <a:cxn ang="0">
                  <a:pos x="connsiteX6346" y="connsiteY6346"/>
                </a:cxn>
                <a:cxn ang="0">
                  <a:pos x="connsiteX6347" y="connsiteY6347"/>
                </a:cxn>
                <a:cxn ang="0">
                  <a:pos x="connsiteX6348" y="connsiteY6348"/>
                </a:cxn>
                <a:cxn ang="0">
                  <a:pos x="connsiteX6349" y="connsiteY6349"/>
                </a:cxn>
                <a:cxn ang="0">
                  <a:pos x="connsiteX6350" y="connsiteY6350"/>
                </a:cxn>
                <a:cxn ang="0">
                  <a:pos x="connsiteX6351" y="connsiteY6351"/>
                </a:cxn>
                <a:cxn ang="0">
                  <a:pos x="connsiteX6352" y="connsiteY6352"/>
                </a:cxn>
                <a:cxn ang="0">
                  <a:pos x="connsiteX6353" y="connsiteY6353"/>
                </a:cxn>
                <a:cxn ang="0">
                  <a:pos x="connsiteX6354" y="connsiteY6354"/>
                </a:cxn>
                <a:cxn ang="0">
                  <a:pos x="connsiteX6355" y="connsiteY6355"/>
                </a:cxn>
                <a:cxn ang="0">
                  <a:pos x="connsiteX6356" y="connsiteY6356"/>
                </a:cxn>
                <a:cxn ang="0">
                  <a:pos x="connsiteX6357" y="connsiteY6357"/>
                </a:cxn>
                <a:cxn ang="0">
                  <a:pos x="connsiteX6358" y="connsiteY6358"/>
                </a:cxn>
                <a:cxn ang="0">
                  <a:pos x="connsiteX6359" y="connsiteY6359"/>
                </a:cxn>
                <a:cxn ang="0">
                  <a:pos x="connsiteX6360" y="connsiteY6360"/>
                </a:cxn>
                <a:cxn ang="0">
                  <a:pos x="connsiteX6361" y="connsiteY6361"/>
                </a:cxn>
                <a:cxn ang="0">
                  <a:pos x="connsiteX6362" y="connsiteY6362"/>
                </a:cxn>
                <a:cxn ang="0">
                  <a:pos x="connsiteX6363" y="connsiteY6363"/>
                </a:cxn>
                <a:cxn ang="0">
                  <a:pos x="connsiteX6364" y="connsiteY6364"/>
                </a:cxn>
                <a:cxn ang="0">
                  <a:pos x="connsiteX6365" y="connsiteY6365"/>
                </a:cxn>
                <a:cxn ang="0">
                  <a:pos x="connsiteX6366" y="connsiteY6366"/>
                </a:cxn>
                <a:cxn ang="0">
                  <a:pos x="connsiteX6367" y="connsiteY6367"/>
                </a:cxn>
                <a:cxn ang="0">
                  <a:pos x="connsiteX6368" y="connsiteY6368"/>
                </a:cxn>
                <a:cxn ang="0">
                  <a:pos x="connsiteX6369" y="connsiteY6369"/>
                </a:cxn>
                <a:cxn ang="0">
                  <a:pos x="connsiteX6370" y="connsiteY6370"/>
                </a:cxn>
                <a:cxn ang="0">
                  <a:pos x="connsiteX6371" y="connsiteY6371"/>
                </a:cxn>
                <a:cxn ang="0">
                  <a:pos x="connsiteX6372" y="connsiteY6372"/>
                </a:cxn>
                <a:cxn ang="0">
                  <a:pos x="connsiteX6373" y="connsiteY6373"/>
                </a:cxn>
                <a:cxn ang="0">
                  <a:pos x="connsiteX6374" y="connsiteY6374"/>
                </a:cxn>
                <a:cxn ang="0">
                  <a:pos x="connsiteX6375" y="connsiteY6375"/>
                </a:cxn>
                <a:cxn ang="0">
                  <a:pos x="connsiteX6376" y="connsiteY6376"/>
                </a:cxn>
                <a:cxn ang="0">
                  <a:pos x="connsiteX6377" y="connsiteY6377"/>
                </a:cxn>
                <a:cxn ang="0">
                  <a:pos x="connsiteX6378" y="connsiteY6378"/>
                </a:cxn>
                <a:cxn ang="0">
                  <a:pos x="connsiteX6379" y="connsiteY6379"/>
                </a:cxn>
                <a:cxn ang="0">
                  <a:pos x="connsiteX6380" y="connsiteY6380"/>
                </a:cxn>
                <a:cxn ang="0">
                  <a:pos x="connsiteX6381" y="connsiteY6381"/>
                </a:cxn>
                <a:cxn ang="0">
                  <a:pos x="connsiteX6382" y="connsiteY6382"/>
                </a:cxn>
                <a:cxn ang="0">
                  <a:pos x="connsiteX6383" y="connsiteY6383"/>
                </a:cxn>
                <a:cxn ang="0">
                  <a:pos x="connsiteX6384" y="connsiteY6384"/>
                </a:cxn>
                <a:cxn ang="0">
                  <a:pos x="connsiteX6385" y="connsiteY6385"/>
                </a:cxn>
                <a:cxn ang="0">
                  <a:pos x="connsiteX6386" y="connsiteY6386"/>
                </a:cxn>
                <a:cxn ang="0">
                  <a:pos x="connsiteX6387" y="connsiteY6387"/>
                </a:cxn>
                <a:cxn ang="0">
                  <a:pos x="connsiteX6388" y="connsiteY6388"/>
                </a:cxn>
                <a:cxn ang="0">
                  <a:pos x="connsiteX6389" y="connsiteY6389"/>
                </a:cxn>
                <a:cxn ang="0">
                  <a:pos x="connsiteX6390" y="connsiteY6390"/>
                </a:cxn>
                <a:cxn ang="0">
                  <a:pos x="connsiteX6391" y="connsiteY6391"/>
                </a:cxn>
                <a:cxn ang="0">
                  <a:pos x="connsiteX6392" y="connsiteY6392"/>
                </a:cxn>
                <a:cxn ang="0">
                  <a:pos x="connsiteX6393" y="connsiteY6393"/>
                </a:cxn>
                <a:cxn ang="0">
                  <a:pos x="connsiteX6394" y="connsiteY6394"/>
                </a:cxn>
                <a:cxn ang="0">
                  <a:pos x="connsiteX6395" y="connsiteY6395"/>
                </a:cxn>
                <a:cxn ang="0">
                  <a:pos x="connsiteX6396" y="connsiteY6396"/>
                </a:cxn>
                <a:cxn ang="0">
                  <a:pos x="connsiteX6397" y="connsiteY6397"/>
                </a:cxn>
                <a:cxn ang="0">
                  <a:pos x="connsiteX6398" y="connsiteY6398"/>
                </a:cxn>
                <a:cxn ang="0">
                  <a:pos x="connsiteX6399" y="connsiteY6399"/>
                </a:cxn>
                <a:cxn ang="0">
                  <a:pos x="connsiteX6400" y="connsiteY6400"/>
                </a:cxn>
                <a:cxn ang="0">
                  <a:pos x="connsiteX6401" y="connsiteY6401"/>
                </a:cxn>
                <a:cxn ang="0">
                  <a:pos x="connsiteX6402" y="connsiteY6402"/>
                </a:cxn>
                <a:cxn ang="0">
                  <a:pos x="connsiteX6403" y="connsiteY6403"/>
                </a:cxn>
                <a:cxn ang="0">
                  <a:pos x="connsiteX6404" y="connsiteY6404"/>
                </a:cxn>
                <a:cxn ang="0">
                  <a:pos x="connsiteX6405" y="connsiteY6405"/>
                </a:cxn>
                <a:cxn ang="0">
                  <a:pos x="connsiteX6406" y="connsiteY6406"/>
                </a:cxn>
                <a:cxn ang="0">
                  <a:pos x="connsiteX6407" y="connsiteY6407"/>
                </a:cxn>
                <a:cxn ang="0">
                  <a:pos x="connsiteX6408" y="connsiteY6408"/>
                </a:cxn>
                <a:cxn ang="0">
                  <a:pos x="connsiteX6409" y="connsiteY6409"/>
                </a:cxn>
                <a:cxn ang="0">
                  <a:pos x="connsiteX6410" y="connsiteY6410"/>
                </a:cxn>
                <a:cxn ang="0">
                  <a:pos x="connsiteX6411" y="connsiteY6411"/>
                </a:cxn>
                <a:cxn ang="0">
                  <a:pos x="connsiteX6412" y="connsiteY6412"/>
                </a:cxn>
                <a:cxn ang="0">
                  <a:pos x="connsiteX6413" y="connsiteY6413"/>
                </a:cxn>
                <a:cxn ang="0">
                  <a:pos x="connsiteX6414" y="connsiteY6414"/>
                </a:cxn>
                <a:cxn ang="0">
                  <a:pos x="connsiteX6415" y="connsiteY6415"/>
                </a:cxn>
                <a:cxn ang="0">
                  <a:pos x="connsiteX6416" y="connsiteY6416"/>
                </a:cxn>
                <a:cxn ang="0">
                  <a:pos x="connsiteX6417" y="connsiteY6417"/>
                </a:cxn>
                <a:cxn ang="0">
                  <a:pos x="connsiteX6418" y="connsiteY6418"/>
                </a:cxn>
                <a:cxn ang="0">
                  <a:pos x="connsiteX6419" y="connsiteY6419"/>
                </a:cxn>
                <a:cxn ang="0">
                  <a:pos x="connsiteX6420" y="connsiteY6420"/>
                </a:cxn>
                <a:cxn ang="0">
                  <a:pos x="connsiteX6421" y="connsiteY6421"/>
                </a:cxn>
                <a:cxn ang="0">
                  <a:pos x="connsiteX6422" y="connsiteY6422"/>
                </a:cxn>
                <a:cxn ang="0">
                  <a:pos x="connsiteX6423" y="connsiteY6423"/>
                </a:cxn>
                <a:cxn ang="0">
                  <a:pos x="connsiteX6424" y="connsiteY6424"/>
                </a:cxn>
                <a:cxn ang="0">
                  <a:pos x="connsiteX6425" y="connsiteY6425"/>
                </a:cxn>
                <a:cxn ang="0">
                  <a:pos x="connsiteX6426" y="connsiteY6426"/>
                </a:cxn>
                <a:cxn ang="0">
                  <a:pos x="connsiteX6427" y="connsiteY6427"/>
                </a:cxn>
                <a:cxn ang="0">
                  <a:pos x="connsiteX6428" y="connsiteY6428"/>
                </a:cxn>
                <a:cxn ang="0">
                  <a:pos x="connsiteX6429" y="connsiteY6429"/>
                </a:cxn>
                <a:cxn ang="0">
                  <a:pos x="connsiteX6430" y="connsiteY6430"/>
                </a:cxn>
                <a:cxn ang="0">
                  <a:pos x="connsiteX6431" y="connsiteY6431"/>
                </a:cxn>
                <a:cxn ang="0">
                  <a:pos x="connsiteX6432" y="connsiteY6432"/>
                </a:cxn>
                <a:cxn ang="0">
                  <a:pos x="connsiteX6433" y="connsiteY6433"/>
                </a:cxn>
                <a:cxn ang="0">
                  <a:pos x="connsiteX6434" y="connsiteY6434"/>
                </a:cxn>
                <a:cxn ang="0">
                  <a:pos x="connsiteX6435" y="connsiteY6435"/>
                </a:cxn>
                <a:cxn ang="0">
                  <a:pos x="connsiteX6436" y="connsiteY6436"/>
                </a:cxn>
                <a:cxn ang="0">
                  <a:pos x="connsiteX6437" y="connsiteY6437"/>
                </a:cxn>
                <a:cxn ang="0">
                  <a:pos x="connsiteX6438" y="connsiteY6438"/>
                </a:cxn>
                <a:cxn ang="0">
                  <a:pos x="connsiteX6439" y="connsiteY6439"/>
                </a:cxn>
                <a:cxn ang="0">
                  <a:pos x="connsiteX6440" y="connsiteY6440"/>
                </a:cxn>
                <a:cxn ang="0">
                  <a:pos x="connsiteX6441" y="connsiteY6441"/>
                </a:cxn>
                <a:cxn ang="0">
                  <a:pos x="connsiteX6442" y="connsiteY6442"/>
                </a:cxn>
                <a:cxn ang="0">
                  <a:pos x="connsiteX6443" y="connsiteY6443"/>
                </a:cxn>
                <a:cxn ang="0">
                  <a:pos x="connsiteX6444" y="connsiteY6444"/>
                </a:cxn>
                <a:cxn ang="0">
                  <a:pos x="connsiteX6445" y="connsiteY6445"/>
                </a:cxn>
                <a:cxn ang="0">
                  <a:pos x="connsiteX6446" y="connsiteY6446"/>
                </a:cxn>
                <a:cxn ang="0">
                  <a:pos x="connsiteX6447" y="connsiteY6447"/>
                </a:cxn>
                <a:cxn ang="0">
                  <a:pos x="connsiteX6448" y="connsiteY6448"/>
                </a:cxn>
                <a:cxn ang="0">
                  <a:pos x="connsiteX6449" y="connsiteY6449"/>
                </a:cxn>
                <a:cxn ang="0">
                  <a:pos x="connsiteX6450" y="connsiteY6450"/>
                </a:cxn>
                <a:cxn ang="0">
                  <a:pos x="connsiteX6451" y="connsiteY6451"/>
                </a:cxn>
                <a:cxn ang="0">
                  <a:pos x="connsiteX6452" y="connsiteY6452"/>
                </a:cxn>
                <a:cxn ang="0">
                  <a:pos x="connsiteX6453" y="connsiteY6453"/>
                </a:cxn>
                <a:cxn ang="0">
                  <a:pos x="connsiteX6454" y="connsiteY6454"/>
                </a:cxn>
                <a:cxn ang="0">
                  <a:pos x="connsiteX6455" y="connsiteY6455"/>
                </a:cxn>
                <a:cxn ang="0">
                  <a:pos x="connsiteX6456" y="connsiteY6456"/>
                </a:cxn>
                <a:cxn ang="0">
                  <a:pos x="connsiteX6457" y="connsiteY6457"/>
                </a:cxn>
                <a:cxn ang="0">
                  <a:pos x="connsiteX6458" y="connsiteY6458"/>
                </a:cxn>
                <a:cxn ang="0">
                  <a:pos x="connsiteX6459" y="connsiteY6459"/>
                </a:cxn>
                <a:cxn ang="0">
                  <a:pos x="connsiteX6460" y="connsiteY6460"/>
                </a:cxn>
                <a:cxn ang="0">
                  <a:pos x="connsiteX6461" y="connsiteY6461"/>
                </a:cxn>
                <a:cxn ang="0">
                  <a:pos x="connsiteX6462" y="connsiteY6462"/>
                </a:cxn>
                <a:cxn ang="0">
                  <a:pos x="connsiteX6463" y="connsiteY6463"/>
                </a:cxn>
                <a:cxn ang="0">
                  <a:pos x="connsiteX6464" y="connsiteY6464"/>
                </a:cxn>
                <a:cxn ang="0">
                  <a:pos x="connsiteX6465" y="connsiteY6465"/>
                </a:cxn>
                <a:cxn ang="0">
                  <a:pos x="connsiteX6466" y="connsiteY6466"/>
                </a:cxn>
                <a:cxn ang="0">
                  <a:pos x="connsiteX6467" y="connsiteY6467"/>
                </a:cxn>
                <a:cxn ang="0">
                  <a:pos x="connsiteX6468" y="connsiteY6468"/>
                </a:cxn>
                <a:cxn ang="0">
                  <a:pos x="connsiteX6469" y="connsiteY6469"/>
                </a:cxn>
                <a:cxn ang="0">
                  <a:pos x="connsiteX6470" y="connsiteY6470"/>
                </a:cxn>
                <a:cxn ang="0">
                  <a:pos x="connsiteX6471" y="connsiteY6471"/>
                </a:cxn>
                <a:cxn ang="0">
                  <a:pos x="connsiteX6472" y="connsiteY6472"/>
                </a:cxn>
                <a:cxn ang="0">
                  <a:pos x="connsiteX6473" y="connsiteY6473"/>
                </a:cxn>
                <a:cxn ang="0">
                  <a:pos x="connsiteX6474" y="connsiteY6474"/>
                </a:cxn>
                <a:cxn ang="0">
                  <a:pos x="connsiteX6475" y="connsiteY6475"/>
                </a:cxn>
                <a:cxn ang="0">
                  <a:pos x="connsiteX6476" y="connsiteY6476"/>
                </a:cxn>
                <a:cxn ang="0">
                  <a:pos x="connsiteX6477" y="connsiteY6477"/>
                </a:cxn>
                <a:cxn ang="0">
                  <a:pos x="connsiteX6478" y="connsiteY6478"/>
                </a:cxn>
                <a:cxn ang="0">
                  <a:pos x="connsiteX6479" y="connsiteY6479"/>
                </a:cxn>
                <a:cxn ang="0">
                  <a:pos x="connsiteX6480" y="connsiteY6480"/>
                </a:cxn>
                <a:cxn ang="0">
                  <a:pos x="connsiteX6481" y="connsiteY6481"/>
                </a:cxn>
                <a:cxn ang="0">
                  <a:pos x="connsiteX6482" y="connsiteY6482"/>
                </a:cxn>
                <a:cxn ang="0">
                  <a:pos x="connsiteX6483" y="connsiteY6483"/>
                </a:cxn>
                <a:cxn ang="0">
                  <a:pos x="connsiteX6484" y="connsiteY6484"/>
                </a:cxn>
                <a:cxn ang="0">
                  <a:pos x="connsiteX6485" y="connsiteY6485"/>
                </a:cxn>
                <a:cxn ang="0">
                  <a:pos x="connsiteX6486" y="connsiteY6486"/>
                </a:cxn>
                <a:cxn ang="0">
                  <a:pos x="connsiteX6487" y="connsiteY6487"/>
                </a:cxn>
                <a:cxn ang="0">
                  <a:pos x="connsiteX6488" y="connsiteY6488"/>
                </a:cxn>
                <a:cxn ang="0">
                  <a:pos x="connsiteX6489" y="connsiteY6489"/>
                </a:cxn>
                <a:cxn ang="0">
                  <a:pos x="connsiteX6490" y="connsiteY6490"/>
                </a:cxn>
                <a:cxn ang="0">
                  <a:pos x="connsiteX6491" y="connsiteY6491"/>
                </a:cxn>
                <a:cxn ang="0">
                  <a:pos x="connsiteX6492" y="connsiteY6492"/>
                </a:cxn>
                <a:cxn ang="0">
                  <a:pos x="connsiteX6493" y="connsiteY6493"/>
                </a:cxn>
                <a:cxn ang="0">
                  <a:pos x="connsiteX6494" y="connsiteY6494"/>
                </a:cxn>
                <a:cxn ang="0">
                  <a:pos x="connsiteX6495" y="connsiteY6495"/>
                </a:cxn>
                <a:cxn ang="0">
                  <a:pos x="connsiteX6496" y="connsiteY6496"/>
                </a:cxn>
                <a:cxn ang="0">
                  <a:pos x="connsiteX6497" y="connsiteY6497"/>
                </a:cxn>
                <a:cxn ang="0">
                  <a:pos x="connsiteX6498" y="connsiteY6498"/>
                </a:cxn>
                <a:cxn ang="0">
                  <a:pos x="connsiteX6499" y="connsiteY6499"/>
                </a:cxn>
                <a:cxn ang="0">
                  <a:pos x="connsiteX6500" y="connsiteY6500"/>
                </a:cxn>
                <a:cxn ang="0">
                  <a:pos x="connsiteX6501" y="connsiteY6501"/>
                </a:cxn>
                <a:cxn ang="0">
                  <a:pos x="connsiteX6502" y="connsiteY6502"/>
                </a:cxn>
                <a:cxn ang="0">
                  <a:pos x="connsiteX6503" y="connsiteY6503"/>
                </a:cxn>
                <a:cxn ang="0">
                  <a:pos x="connsiteX6504" y="connsiteY6504"/>
                </a:cxn>
                <a:cxn ang="0">
                  <a:pos x="connsiteX6505" y="connsiteY6505"/>
                </a:cxn>
                <a:cxn ang="0">
                  <a:pos x="connsiteX6506" y="connsiteY6506"/>
                </a:cxn>
                <a:cxn ang="0">
                  <a:pos x="connsiteX6507" y="connsiteY6507"/>
                </a:cxn>
                <a:cxn ang="0">
                  <a:pos x="connsiteX6508" y="connsiteY6508"/>
                </a:cxn>
                <a:cxn ang="0">
                  <a:pos x="connsiteX6509" y="connsiteY6509"/>
                </a:cxn>
                <a:cxn ang="0">
                  <a:pos x="connsiteX6510" y="connsiteY6510"/>
                </a:cxn>
                <a:cxn ang="0">
                  <a:pos x="connsiteX6511" y="connsiteY6511"/>
                </a:cxn>
                <a:cxn ang="0">
                  <a:pos x="connsiteX6512" y="connsiteY6512"/>
                </a:cxn>
                <a:cxn ang="0">
                  <a:pos x="connsiteX6513" y="connsiteY6513"/>
                </a:cxn>
                <a:cxn ang="0">
                  <a:pos x="connsiteX6514" y="connsiteY6514"/>
                </a:cxn>
                <a:cxn ang="0">
                  <a:pos x="connsiteX6515" y="connsiteY6515"/>
                </a:cxn>
                <a:cxn ang="0">
                  <a:pos x="connsiteX6516" y="connsiteY6516"/>
                </a:cxn>
                <a:cxn ang="0">
                  <a:pos x="connsiteX6517" y="connsiteY6517"/>
                </a:cxn>
                <a:cxn ang="0">
                  <a:pos x="connsiteX6518" y="connsiteY6518"/>
                </a:cxn>
                <a:cxn ang="0">
                  <a:pos x="connsiteX6519" y="connsiteY6519"/>
                </a:cxn>
                <a:cxn ang="0">
                  <a:pos x="connsiteX6520" y="connsiteY6520"/>
                </a:cxn>
                <a:cxn ang="0">
                  <a:pos x="connsiteX6521" y="connsiteY6521"/>
                </a:cxn>
                <a:cxn ang="0">
                  <a:pos x="connsiteX6522" y="connsiteY6522"/>
                </a:cxn>
                <a:cxn ang="0">
                  <a:pos x="connsiteX6523" y="connsiteY6523"/>
                </a:cxn>
                <a:cxn ang="0">
                  <a:pos x="connsiteX6524" y="connsiteY6524"/>
                </a:cxn>
                <a:cxn ang="0">
                  <a:pos x="connsiteX6525" y="connsiteY6525"/>
                </a:cxn>
                <a:cxn ang="0">
                  <a:pos x="connsiteX6526" y="connsiteY6526"/>
                </a:cxn>
                <a:cxn ang="0">
                  <a:pos x="connsiteX6527" y="connsiteY6527"/>
                </a:cxn>
                <a:cxn ang="0">
                  <a:pos x="connsiteX6528" y="connsiteY6528"/>
                </a:cxn>
                <a:cxn ang="0">
                  <a:pos x="connsiteX6529" y="connsiteY6529"/>
                </a:cxn>
                <a:cxn ang="0">
                  <a:pos x="connsiteX6530" y="connsiteY6530"/>
                </a:cxn>
                <a:cxn ang="0">
                  <a:pos x="connsiteX6531" y="connsiteY6531"/>
                </a:cxn>
                <a:cxn ang="0">
                  <a:pos x="connsiteX6532" y="connsiteY6532"/>
                </a:cxn>
                <a:cxn ang="0">
                  <a:pos x="connsiteX6533" y="connsiteY6533"/>
                </a:cxn>
                <a:cxn ang="0">
                  <a:pos x="connsiteX6534" y="connsiteY6534"/>
                </a:cxn>
                <a:cxn ang="0">
                  <a:pos x="connsiteX6535" y="connsiteY6535"/>
                </a:cxn>
                <a:cxn ang="0">
                  <a:pos x="connsiteX6536" y="connsiteY6536"/>
                </a:cxn>
                <a:cxn ang="0">
                  <a:pos x="connsiteX6537" y="connsiteY6537"/>
                </a:cxn>
                <a:cxn ang="0">
                  <a:pos x="connsiteX6538" y="connsiteY6538"/>
                </a:cxn>
                <a:cxn ang="0">
                  <a:pos x="connsiteX6539" y="connsiteY6539"/>
                </a:cxn>
                <a:cxn ang="0">
                  <a:pos x="connsiteX6540" y="connsiteY6540"/>
                </a:cxn>
                <a:cxn ang="0">
                  <a:pos x="connsiteX6541" y="connsiteY6541"/>
                </a:cxn>
                <a:cxn ang="0">
                  <a:pos x="connsiteX6542" y="connsiteY6542"/>
                </a:cxn>
                <a:cxn ang="0">
                  <a:pos x="connsiteX6543" y="connsiteY6543"/>
                </a:cxn>
                <a:cxn ang="0">
                  <a:pos x="connsiteX6544" y="connsiteY6544"/>
                </a:cxn>
                <a:cxn ang="0">
                  <a:pos x="connsiteX6545" y="connsiteY6545"/>
                </a:cxn>
                <a:cxn ang="0">
                  <a:pos x="connsiteX6546" y="connsiteY6546"/>
                </a:cxn>
                <a:cxn ang="0">
                  <a:pos x="connsiteX6547" y="connsiteY6547"/>
                </a:cxn>
                <a:cxn ang="0">
                  <a:pos x="connsiteX6548" y="connsiteY6548"/>
                </a:cxn>
                <a:cxn ang="0">
                  <a:pos x="connsiteX6549" y="connsiteY6549"/>
                </a:cxn>
                <a:cxn ang="0">
                  <a:pos x="connsiteX6550" y="connsiteY6550"/>
                </a:cxn>
                <a:cxn ang="0">
                  <a:pos x="connsiteX6551" y="connsiteY6551"/>
                </a:cxn>
                <a:cxn ang="0">
                  <a:pos x="connsiteX6552" y="connsiteY6552"/>
                </a:cxn>
                <a:cxn ang="0">
                  <a:pos x="connsiteX6553" y="connsiteY6553"/>
                </a:cxn>
                <a:cxn ang="0">
                  <a:pos x="connsiteX6554" y="connsiteY6554"/>
                </a:cxn>
                <a:cxn ang="0">
                  <a:pos x="connsiteX6555" y="connsiteY6555"/>
                </a:cxn>
                <a:cxn ang="0">
                  <a:pos x="connsiteX6556" y="connsiteY6556"/>
                </a:cxn>
                <a:cxn ang="0">
                  <a:pos x="connsiteX6557" y="connsiteY6557"/>
                </a:cxn>
                <a:cxn ang="0">
                  <a:pos x="connsiteX6558" y="connsiteY6558"/>
                </a:cxn>
                <a:cxn ang="0">
                  <a:pos x="connsiteX6559" y="connsiteY6559"/>
                </a:cxn>
                <a:cxn ang="0">
                  <a:pos x="connsiteX6560" y="connsiteY6560"/>
                </a:cxn>
                <a:cxn ang="0">
                  <a:pos x="connsiteX6561" y="connsiteY6561"/>
                </a:cxn>
                <a:cxn ang="0">
                  <a:pos x="connsiteX6562" y="connsiteY6562"/>
                </a:cxn>
                <a:cxn ang="0">
                  <a:pos x="connsiteX6563" y="connsiteY6563"/>
                </a:cxn>
                <a:cxn ang="0">
                  <a:pos x="connsiteX6564" y="connsiteY6564"/>
                </a:cxn>
                <a:cxn ang="0">
                  <a:pos x="connsiteX6565" y="connsiteY6565"/>
                </a:cxn>
                <a:cxn ang="0">
                  <a:pos x="connsiteX6566" y="connsiteY6566"/>
                </a:cxn>
                <a:cxn ang="0">
                  <a:pos x="connsiteX6567" y="connsiteY6567"/>
                </a:cxn>
                <a:cxn ang="0">
                  <a:pos x="connsiteX6568" y="connsiteY6568"/>
                </a:cxn>
                <a:cxn ang="0">
                  <a:pos x="connsiteX6569" y="connsiteY6569"/>
                </a:cxn>
                <a:cxn ang="0">
                  <a:pos x="connsiteX6570" y="connsiteY6570"/>
                </a:cxn>
                <a:cxn ang="0">
                  <a:pos x="connsiteX6571" y="connsiteY6571"/>
                </a:cxn>
                <a:cxn ang="0">
                  <a:pos x="connsiteX6572" y="connsiteY6572"/>
                </a:cxn>
                <a:cxn ang="0">
                  <a:pos x="connsiteX6573" y="connsiteY6573"/>
                </a:cxn>
                <a:cxn ang="0">
                  <a:pos x="connsiteX6574" y="connsiteY6574"/>
                </a:cxn>
                <a:cxn ang="0">
                  <a:pos x="connsiteX6575" y="connsiteY6575"/>
                </a:cxn>
                <a:cxn ang="0">
                  <a:pos x="connsiteX6576" y="connsiteY6576"/>
                </a:cxn>
                <a:cxn ang="0">
                  <a:pos x="connsiteX6577" y="connsiteY6577"/>
                </a:cxn>
                <a:cxn ang="0">
                  <a:pos x="connsiteX6578" y="connsiteY6578"/>
                </a:cxn>
                <a:cxn ang="0">
                  <a:pos x="connsiteX6579" y="connsiteY6579"/>
                </a:cxn>
                <a:cxn ang="0">
                  <a:pos x="connsiteX6580" y="connsiteY6580"/>
                </a:cxn>
                <a:cxn ang="0">
                  <a:pos x="connsiteX6581" y="connsiteY6581"/>
                </a:cxn>
                <a:cxn ang="0">
                  <a:pos x="connsiteX6582" y="connsiteY6582"/>
                </a:cxn>
                <a:cxn ang="0">
                  <a:pos x="connsiteX6583" y="connsiteY6583"/>
                </a:cxn>
                <a:cxn ang="0">
                  <a:pos x="connsiteX6584" y="connsiteY6584"/>
                </a:cxn>
                <a:cxn ang="0">
                  <a:pos x="connsiteX6585" y="connsiteY6585"/>
                </a:cxn>
                <a:cxn ang="0">
                  <a:pos x="connsiteX6586" y="connsiteY6586"/>
                </a:cxn>
                <a:cxn ang="0">
                  <a:pos x="connsiteX6587" y="connsiteY6587"/>
                </a:cxn>
                <a:cxn ang="0">
                  <a:pos x="connsiteX6588" y="connsiteY6588"/>
                </a:cxn>
                <a:cxn ang="0">
                  <a:pos x="connsiteX6589" y="connsiteY6589"/>
                </a:cxn>
                <a:cxn ang="0">
                  <a:pos x="connsiteX6590" y="connsiteY6590"/>
                </a:cxn>
                <a:cxn ang="0">
                  <a:pos x="connsiteX6591" y="connsiteY6591"/>
                </a:cxn>
                <a:cxn ang="0">
                  <a:pos x="connsiteX6592" y="connsiteY6592"/>
                </a:cxn>
                <a:cxn ang="0">
                  <a:pos x="connsiteX6593" y="connsiteY6593"/>
                </a:cxn>
                <a:cxn ang="0">
                  <a:pos x="connsiteX6594" y="connsiteY6594"/>
                </a:cxn>
                <a:cxn ang="0">
                  <a:pos x="connsiteX6595" y="connsiteY6595"/>
                </a:cxn>
                <a:cxn ang="0">
                  <a:pos x="connsiteX6596" y="connsiteY6596"/>
                </a:cxn>
                <a:cxn ang="0">
                  <a:pos x="connsiteX6597" y="connsiteY6597"/>
                </a:cxn>
                <a:cxn ang="0">
                  <a:pos x="connsiteX6598" y="connsiteY6598"/>
                </a:cxn>
                <a:cxn ang="0">
                  <a:pos x="connsiteX6599" y="connsiteY6599"/>
                </a:cxn>
                <a:cxn ang="0">
                  <a:pos x="connsiteX6600" y="connsiteY6600"/>
                </a:cxn>
                <a:cxn ang="0">
                  <a:pos x="connsiteX6601" y="connsiteY6601"/>
                </a:cxn>
                <a:cxn ang="0">
                  <a:pos x="connsiteX6602" y="connsiteY6602"/>
                </a:cxn>
                <a:cxn ang="0">
                  <a:pos x="connsiteX6603" y="connsiteY6603"/>
                </a:cxn>
                <a:cxn ang="0">
                  <a:pos x="connsiteX6604" y="connsiteY6604"/>
                </a:cxn>
                <a:cxn ang="0">
                  <a:pos x="connsiteX6605" y="connsiteY6605"/>
                </a:cxn>
                <a:cxn ang="0">
                  <a:pos x="connsiteX6606" y="connsiteY6606"/>
                </a:cxn>
                <a:cxn ang="0">
                  <a:pos x="connsiteX6607" y="connsiteY6607"/>
                </a:cxn>
                <a:cxn ang="0">
                  <a:pos x="connsiteX6608" y="connsiteY6608"/>
                </a:cxn>
                <a:cxn ang="0">
                  <a:pos x="connsiteX6609" y="connsiteY6609"/>
                </a:cxn>
                <a:cxn ang="0">
                  <a:pos x="connsiteX6610" y="connsiteY6610"/>
                </a:cxn>
                <a:cxn ang="0">
                  <a:pos x="connsiteX6611" y="connsiteY6611"/>
                </a:cxn>
                <a:cxn ang="0">
                  <a:pos x="connsiteX6612" y="connsiteY6612"/>
                </a:cxn>
                <a:cxn ang="0">
                  <a:pos x="connsiteX6613" y="connsiteY6613"/>
                </a:cxn>
                <a:cxn ang="0">
                  <a:pos x="connsiteX6614" y="connsiteY6614"/>
                </a:cxn>
                <a:cxn ang="0">
                  <a:pos x="connsiteX6615" y="connsiteY6615"/>
                </a:cxn>
                <a:cxn ang="0">
                  <a:pos x="connsiteX6616" y="connsiteY6616"/>
                </a:cxn>
                <a:cxn ang="0">
                  <a:pos x="connsiteX6617" y="connsiteY6617"/>
                </a:cxn>
                <a:cxn ang="0">
                  <a:pos x="connsiteX6618" y="connsiteY6618"/>
                </a:cxn>
                <a:cxn ang="0">
                  <a:pos x="connsiteX6619" y="connsiteY6619"/>
                </a:cxn>
                <a:cxn ang="0">
                  <a:pos x="connsiteX6620" y="connsiteY6620"/>
                </a:cxn>
                <a:cxn ang="0">
                  <a:pos x="connsiteX6621" y="connsiteY6621"/>
                </a:cxn>
                <a:cxn ang="0">
                  <a:pos x="connsiteX6622" y="connsiteY6622"/>
                </a:cxn>
                <a:cxn ang="0">
                  <a:pos x="connsiteX6623" y="connsiteY6623"/>
                </a:cxn>
                <a:cxn ang="0">
                  <a:pos x="connsiteX6624" y="connsiteY6624"/>
                </a:cxn>
                <a:cxn ang="0">
                  <a:pos x="connsiteX6625" y="connsiteY6625"/>
                </a:cxn>
                <a:cxn ang="0">
                  <a:pos x="connsiteX6626" y="connsiteY6626"/>
                </a:cxn>
                <a:cxn ang="0">
                  <a:pos x="connsiteX6627" y="connsiteY6627"/>
                </a:cxn>
                <a:cxn ang="0">
                  <a:pos x="connsiteX6628" y="connsiteY6628"/>
                </a:cxn>
                <a:cxn ang="0">
                  <a:pos x="connsiteX6629" y="connsiteY6629"/>
                </a:cxn>
                <a:cxn ang="0">
                  <a:pos x="connsiteX6630" y="connsiteY6630"/>
                </a:cxn>
                <a:cxn ang="0">
                  <a:pos x="connsiteX6631" y="connsiteY6631"/>
                </a:cxn>
                <a:cxn ang="0">
                  <a:pos x="connsiteX6632" y="connsiteY6632"/>
                </a:cxn>
                <a:cxn ang="0">
                  <a:pos x="connsiteX6633" y="connsiteY6633"/>
                </a:cxn>
                <a:cxn ang="0">
                  <a:pos x="connsiteX6634" y="connsiteY6634"/>
                </a:cxn>
                <a:cxn ang="0">
                  <a:pos x="connsiteX6635" y="connsiteY6635"/>
                </a:cxn>
                <a:cxn ang="0">
                  <a:pos x="connsiteX6636" y="connsiteY6636"/>
                </a:cxn>
                <a:cxn ang="0">
                  <a:pos x="connsiteX6637" y="connsiteY6637"/>
                </a:cxn>
                <a:cxn ang="0">
                  <a:pos x="connsiteX6638" y="connsiteY6638"/>
                </a:cxn>
                <a:cxn ang="0">
                  <a:pos x="connsiteX6639" y="connsiteY6639"/>
                </a:cxn>
                <a:cxn ang="0">
                  <a:pos x="connsiteX6640" y="connsiteY6640"/>
                </a:cxn>
                <a:cxn ang="0">
                  <a:pos x="connsiteX6641" y="connsiteY6641"/>
                </a:cxn>
                <a:cxn ang="0">
                  <a:pos x="connsiteX6642" y="connsiteY6642"/>
                </a:cxn>
                <a:cxn ang="0">
                  <a:pos x="connsiteX6643" y="connsiteY6643"/>
                </a:cxn>
                <a:cxn ang="0">
                  <a:pos x="connsiteX6644" y="connsiteY6644"/>
                </a:cxn>
                <a:cxn ang="0">
                  <a:pos x="connsiteX6645" y="connsiteY6645"/>
                </a:cxn>
                <a:cxn ang="0">
                  <a:pos x="connsiteX6646" y="connsiteY6646"/>
                </a:cxn>
                <a:cxn ang="0">
                  <a:pos x="connsiteX6647" y="connsiteY6647"/>
                </a:cxn>
                <a:cxn ang="0">
                  <a:pos x="connsiteX6648" y="connsiteY6648"/>
                </a:cxn>
                <a:cxn ang="0">
                  <a:pos x="connsiteX6649" y="connsiteY6649"/>
                </a:cxn>
                <a:cxn ang="0">
                  <a:pos x="connsiteX6650" y="connsiteY6650"/>
                </a:cxn>
                <a:cxn ang="0">
                  <a:pos x="connsiteX6651" y="connsiteY6651"/>
                </a:cxn>
                <a:cxn ang="0">
                  <a:pos x="connsiteX6652" y="connsiteY6652"/>
                </a:cxn>
                <a:cxn ang="0">
                  <a:pos x="connsiteX6653" y="connsiteY6653"/>
                </a:cxn>
                <a:cxn ang="0">
                  <a:pos x="connsiteX6654" y="connsiteY6654"/>
                </a:cxn>
                <a:cxn ang="0">
                  <a:pos x="connsiteX6655" y="connsiteY6655"/>
                </a:cxn>
                <a:cxn ang="0">
                  <a:pos x="connsiteX6656" y="connsiteY6656"/>
                </a:cxn>
                <a:cxn ang="0">
                  <a:pos x="connsiteX6657" y="connsiteY6657"/>
                </a:cxn>
                <a:cxn ang="0">
                  <a:pos x="connsiteX6658" y="connsiteY6658"/>
                </a:cxn>
                <a:cxn ang="0">
                  <a:pos x="connsiteX6659" y="connsiteY6659"/>
                </a:cxn>
                <a:cxn ang="0">
                  <a:pos x="connsiteX6660" y="connsiteY6660"/>
                </a:cxn>
                <a:cxn ang="0">
                  <a:pos x="connsiteX6661" y="connsiteY6661"/>
                </a:cxn>
                <a:cxn ang="0">
                  <a:pos x="connsiteX6662" y="connsiteY6662"/>
                </a:cxn>
                <a:cxn ang="0">
                  <a:pos x="connsiteX6663" y="connsiteY6663"/>
                </a:cxn>
                <a:cxn ang="0">
                  <a:pos x="connsiteX6664" y="connsiteY6664"/>
                </a:cxn>
                <a:cxn ang="0">
                  <a:pos x="connsiteX6665" y="connsiteY6665"/>
                </a:cxn>
                <a:cxn ang="0">
                  <a:pos x="connsiteX6666" y="connsiteY6666"/>
                </a:cxn>
                <a:cxn ang="0">
                  <a:pos x="connsiteX6667" y="connsiteY6667"/>
                </a:cxn>
                <a:cxn ang="0">
                  <a:pos x="connsiteX6668" y="connsiteY6668"/>
                </a:cxn>
                <a:cxn ang="0">
                  <a:pos x="connsiteX6669" y="connsiteY6669"/>
                </a:cxn>
                <a:cxn ang="0">
                  <a:pos x="connsiteX6670" y="connsiteY6670"/>
                </a:cxn>
                <a:cxn ang="0">
                  <a:pos x="connsiteX6671" y="connsiteY6671"/>
                </a:cxn>
                <a:cxn ang="0">
                  <a:pos x="connsiteX6672" y="connsiteY6672"/>
                </a:cxn>
                <a:cxn ang="0">
                  <a:pos x="connsiteX6673" y="connsiteY6673"/>
                </a:cxn>
                <a:cxn ang="0">
                  <a:pos x="connsiteX6674" y="connsiteY6674"/>
                </a:cxn>
                <a:cxn ang="0">
                  <a:pos x="connsiteX6675" y="connsiteY6675"/>
                </a:cxn>
                <a:cxn ang="0">
                  <a:pos x="connsiteX6676" y="connsiteY6676"/>
                </a:cxn>
                <a:cxn ang="0">
                  <a:pos x="connsiteX6677" y="connsiteY6677"/>
                </a:cxn>
                <a:cxn ang="0">
                  <a:pos x="connsiteX6678" y="connsiteY6678"/>
                </a:cxn>
                <a:cxn ang="0">
                  <a:pos x="connsiteX6679" y="connsiteY6679"/>
                </a:cxn>
                <a:cxn ang="0">
                  <a:pos x="connsiteX6680" y="connsiteY6680"/>
                </a:cxn>
                <a:cxn ang="0">
                  <a:pos x="connsiteX6681" y="connsiteY6681"/>
                </a:cxn>
                <a:cxn ang="0">
                  <a:pos x="connsiteX6682" y="connsiteY6682"/>
                </a:cxn>
                <a:cxn ang="0">
                  <a:pos x="connsiteX6683" y="connsiteY6683"/>
                </a:cxn>
                <a:cxn ang="0">
                  <a:pos x="connsiteX6684" y="connsiteY6684"/>
                </a:cxn>
                <a:cxn ang="0">
                  <a:pos x="connsiteX6685" y="connsiteY6685"/>
                </a:cxn>
                <a:cxn ang="0">
                  <a:pos x="connsiteX6686" y="connsiteY6686"/>
                </a:cxn>
                <a:cxn ang="0">
                  <a:pos x="connsiteX6687" y="connsiteY6687"/>
                </a:cxn>
                <a:cxn ang="0">
                  <a:pos x="connsiteX6688" y="connsiteY6688"/>
                </a:cxn>
                <a:cxn ang="0">
                  <a:pos x="connsiteX6689" y="connsiteY6689"/>
                </a:cxn>
                <a:cxn ang="0">
                  <a:pos x="connsiteX6690" y="connsiteY6690"/>
                </a:cxn>
                <a:cxn ang="0">
                  <a:pos x="connsiteX6691" y="connsiteY6691"/>
                </a:cxn>
                <a:cxn ang="0">
                  <a:pos x="connsiteX6692" y="connsiteY6692"/>
                </a:cxn>
                <a:cxn ang="0">
                  <a:pos x="connsiteX6693" y="connsiteY6693"/>
                </a:cxn>
                <a:cxn ang="0">
                  <a:pos x="connsiteX6694" y="connsiteY6694"/>
                </a:cxn>
                <a:cxn ang="0">
                  <a:pos x="connsiteX6695" y="connsiteY6695"/>
                </a:cxn>
                <a:cxn ang="0">
                  <a:pos x="connsiteX6696" y="connsiteY6696"/>
                </a:cxn>
                <a:cxn ang="0">
                  <a:pos x="connsiteX6697" y="connsiteY6697"/>
                </a:cxn>
                <a:cxn ang="0">
                  <a:pos x="connsiteX6698" y="connsiteY6698"/>
                </a:cxn>
                <a:cxn ang="0">
                  <a:pos x="connsiteX6699" y="connsiteY6699"/>
                </a:cxn>
                <a:cxn ang="0">
                  <a:pos x="connsiteX6700" y="connsiteY6700"/>
                </a:cxn>
                <a:cxn ang="0">
                  <a:pos x="connsiteX6701" y="connsiteY6701"/>
                </a:cxn>
                <a:cxn ang="0">
                  <a:pos x="connsiteX6702" y="connsiteY6702"/>
                </a:cxn>
                <a:cxn ang="0">
                  <a:pos x="connsiteX6703" y="connsiteY6703"/>
                </a:cxn>
                <a:cxn ang="0">
                  <a:pos x="connsiteX6704" y="connsiteY6704"/>
                </a:cxn>
                <a:cxn ang="0">
                  <a:pos x="connsiteX6705" y="connsiteY6705"/>
                </a:cxn>
                <a:cxn ang="0">
                  <a:pos x="connsiteX6706" y="connsiteY6706"/>
                </a:cxn>
                <a:cxn ang="0">
                  <a:pos x="connsiteX6707" y="connsiteY6707"/>
                </a:cxn>
                <a:cxn ang="0">
                  <a:pos x="connsiteX6708" y="connsiteY6708"/>
                </a:cxn>
                <a:cxn ang="0">
                  <a:pos x="connsiteX6709" y="connsiteY6709"/>
                </a:cxn>
                <a:cxn ang="0">
                  <a:pos x="connsiteX6710" y="connsiteY6710"/>
                </a:cxn>
                <a:cxn ang="0">
                  <a:pos x="connsiteX6711" y="connsiteY6711"/>
                </a:cxn>
                <a:cxn ang="0">
                  <a:pos x="connsiteX6712" y="connsiteY6712"/>
                </a:cxn>
                <a:cxn ang="0">
                  <a:pos x="connsiteX6713" y="connsiteY6713"/>
                </a:cxn>
                <a:cxn ang="0">
                  <a:pos x="connsiteX6714" y="connsiteY6714"/>
                </a:cxn>
                <a:cxn ang="0">
                  <a:pos x="connsiteX6715" y="connsiteY6715"/>
                </a:cxn>
                <a:cxn ang="0">
                  <a:pos x="connsiteX6716" y="connsiteY6716"/>
                </a:cxn>
                <a:cxn ang="0">
                  <a:pos x="connsiteX6717" y="connsiteY6717"/>
                </a:cxn>
                <a:cxn ang="0">
                  <a:pos x="connsiteX6718" y="connsiteY6718"/>
                </a:cxn>
                <a:cxn ang="0">
                  <a:pos x="connsiteX6719" y="connsiteY6719"/>
                </a:cxn>
                <a:cxn ang="0">
                  <a:pos x="connsiteX6720" y="connsiteY6720"/>
                </a:cxn>
                <a:cxn ang="0">
                  <a:pos x="connsiteX6721" y="connsiteY6721"/>
                </a:cxn>
                <a:cxn ang="0">
                  <a:pos x="connsiteX6722" y="connsiteY6722"/>
                </a:cxn>
                <a:cxn ang="0">
                  <a:pos x="connsiteX6723" y="connsiteY6723"/>
                </a:cxn>
                <a:cxn ang="0">
                  <a:pos x="connsiteX6724" y="connsiteY6724"/>
                </a:cxn>
                <a:cxn ang="0">
                  <a:pos x="connsiteX6725" y="connsiteY6725"/>
                </a:cxn>
                <a:cxn ang="0">
                  <a:pos x="connsiteX6726" y="connsiteY6726"/>
                </a:cxn>
                <a:cxn ang="0">
                  <a:pos x="connsiteX6727" y="connsiteY6727"/>
                </a:cxn>
                <a:cxn ang="0">
                  <a:pos x="connsiteX6728" y="connsiteY6728"/>
                </a:cxn>
                <a:cxn ang="0">
                  <a:pos x="connsiteX6729" y="connsiteY6729"/>
                </a:cxn>
                <a:cxn ang="0">
                  <a:pos x="connsiteX6730" y="connsiteY6730"/>
                </a:cxn>
                <a:cxn ang="0">
                  <a:pos x="connsiteX6731" y="connsiteY6731"/>
                </a:cxn>
                <a:cxn ang="0">
                  <a:pos x="connsiteX6732" y="connsiteY6732"/>
                </a:cxn>
                <a:cxn ang="0">
                  <a:pos x="connsiteX6733" y="connsiteY6733"/>
                </a:cxn>
                <a:cxn ang="0">
                  <a:pos x="connsiteX6734" y="connsiteY6734"/>
                </a:cxn>
                <a:cxn ang="0">
                  <a:pos x="connsiteX6735" y="connsiteY6735"/>
                </a:cxn>
                <a:cxn ang="0">
                  <a:pos x="connsiteX6736" y="connsiteY6736"/>
                </a:cxn>
                <a:cxn ang="0">
                  <a:pos x="connsiteX6737" y="connsiteY6737"/>
                </a:cxn>
                <a:cxn ang="0">
                  <a:pos x="connsiteX6738" y="connsiteY6738"/>
                </a:cxn>
                <a:cxn ang="0">
                  <a:pos x="connsiteX6739" y="connsiteY6739"/>
                </a:cxn>
                <a:cxn ang="0">
                  <a:pos x="connsiteX6740" y="connsiteY6740"/>
                </a:cxn>
                <a:cxn ang="0">
                  <a:pos x="connsiteX6741" y="connsiteY6741"/>
                </a:cxn>
                <a:cxn ang="0">
                  <a:pos x="connsiteX6742" y="connsiteY6742"/>
                </a:cxn>
                <a:cxn ang="0">
                  <a:pos x="connsiteX6743" y="connsiteY6743"/>
                </a:cxn>
                <a:cxn ang="0">
                  <a:pos x="connsiteX6744" y="connsiteY6744"/>
                </a:cxn>
                <a:cxn ang="0">
                  <a:pos x="connsiteX6745" y="connsiteY6745"/>
                </a:cxn>
                <a:cxn ang="0">
                  <a:pos x="connsiteX6746" y="connsiteY6746"/>
                </a:cxn>
                <a:cxn ang="0">
                  <a:pos x="connsiteX6747" y="connsiteY6747"/>
                </a:cxn>
                <a:cxn ang="0">
                  <a:pos x="connsiteX6748" y="connsiteY6748"/>
                </a:cxn>
                <a:cxn ang="0">
                  <a:pos x="connsiteX6749" y="connsiteY6749"/>
                </a:cxn>
                <a:cxn ang="0">
                  <a:pos x="connsiteX6750" y="connsiteY6750"/>
                </a:cxn>
                <a:cxn ang="0">
                  <a:pos x="connsiteX6751" y="connsiteY6751"/>
                </a:cxn>
                <a:cxn ang="0">
                  <a:pos x="connsiteX6752" y="connsiteY6752"/>
                </a:cxn>
                <a:cxn ang="0">
                  <a:pos x="connsiteX6753" y="connsiteY6753"/>
                </a:cxn>
                <a:cxn ang="0">
                  <a:pos x="connsiteX6754" y="connsiteY6754"/>
                </a:cxn>
                <a:cxn ang="0">
                  <a:pos x="connsiteX6755" y="connsiteY6755"/>
                </a:cxn>
                <a:cxn ang="0">
                  <a:pos x="connsiteX6756" y="connsiteY6756"/>
                </a:cxn>
                <a:cxn ang="0">
                  <a:pos x="connsiteX6757" y="connsiteY6757"/>
                </a:cxn>
                <a:cxn ang="0">
                  <a:pos x="connsiteX6758" y="connsiteY6758"/>
                </a:cxn>
                <a:cxn ang="0">
                  <a:pos x="connsiteX6759" y="connsiteY6759"/>
                </a:cxn>
                <a:cxn ang="0">
                  <a:pos x="connsiteX6760" y="connsiteY6760"/>
                </a:cxn>
                <a:cxn ang="0">
                  <a:pos x="connsiteX6761" y="connsiteY6761"/>
                </a:cxn>
                <a:cxn ang="0">
                  <a:pos x="connsiteX6762" y="connsiteY6762"/>
                </a:cxn>
                <a:cxn ang="0">
                  <a:pos x="connsiteX6763" y="connsiteY6763"/>
                </a:cxn>
                <a:cxn ang="0">
                  <a:pos x="connsiteX6764" y="connsiteY6764"/>
                </a:cxn>
                <a:cxn ang="0">
                  <a:pos x="connsiteX6765" y="connsiteY6765"/>
                </a:cxn>
                <a:cxn ang="0">
                  <a:pos x="connsiteX6766" y="connsiteY6766"/>
                </a:cxn>
                <a:cxn ang="0">
                  <a:pos x="connsiteX6767" y="connsiteY6767"/>
                </a:cxn>
                <a:cxn ang="0">
                  <a:pos x="connsiteX6768" y="connsiteY6768"/>
                </a:cxn>
                <a:cxn ang="0">
                  <a:pos x="connsiteX6769" y="connsiteY6769"/>
                </a:cxn>
                <a:cxn ang="0">
                  <a:pos x="connsiteX6770" y="connsiteY6770"/>
                </a:cxn>
                <a:cxn ang="0">
                  <a:pos x="connsiteX6771" y="connsiteY6771"/>
                </a:cxn>
                <a:cxn ang="0">
                  <a:pos x="connsiteX6772" y="connsiteY6772"/>
                </a:cxn>
                <a:cxn ang="0">
                  <a:pos x="connsiteX6773" y="connsiteY6773"/>
                </a:cxn>
                <a:cxn ang="0">
                  <a:pos x="connsiteX6774" y="connsiteY6774"/>
                </a:cxn>
                <a:cxn ang="0">
                  <a:pos x="connsiteX6775" y="connsiteY6775"/>
                </a:cxn>
                <a:cxn ang="0">
                  <a:pos x="connsiteX6776" y="connsiteY6776"/>
                </a:cxn>
                <a:cxn ang="0">
                  <a:pos x="connsiteX6777" y="connsiteY6777"/>
                </a:cxn>
                <a:cxn ang="0">
                  <a:pos x="connsiteX6778" y="connsiteY6778"/>
                </a:cxn>
                <a:cxn ang="0">
                  <a:pos x="connsiteX6779" y="connsiteY6779"/>
                </a:cxn>
                <a:cxn ang="0">
                  <a:pos x="connsiteX6780" y="connsiteY6780"/>
                </a:cxn>
                <a:cxn ang="0">
                  <a:pos x="connsiteX6781" y="connsiteY6781"/>
                </a:cxn>
                <a:cxn ang="0">
                  <a:pos x="connsiteX6782" y="connsiteY6782"/>
                </a:cxn>
                <a:cxn ang="0">
                  <a:pos x="connsiteX6783" y="connsiteY6783"/>
                </a:cxn>
                <a:cxn ang="0">
                  <a:pos x="connsiteX6784" y="connsiteY6784"/>
                </a:cxn>
                <a:cxn ang="0">
                  <a:pos x="connsiteX6785" y="connsiteY6785"/>
                </a:cxn>
                <a:cxn ang="0">
                  <a:pos x="connsiteX6786" y="connsiteY6786"/>
                </a:cxn>
                <a:cxn ang="0">
                  <a:pos x="connsiteX6787" y="connsiteY6787"/>
                </a:cxn>
                <a:cxn ang="0">
                  <a:pos x="connsiteX6788" y="connsiteY6788"/>
                </a:cxn>
                <a:cxn ang="0">
                  <a:pos x="connsiteX6789" y="connsiteY6789"/>
                </a:cxn>
                <a:cxn ang="0">
                  <a:pos x="connsiteX6790" y="connsiteY6790"/>
                </a:cxn>
                <a:cxn ang="0">
                  <a:pos x="connsiteX6791" y="connsiteY6791"/>
                </a:cxn>
                <a:cxn ang="0">
                  <a:pos x="connsiteX6792" y="connsiteY6792"/>
                </a:cxn>
                <a:cxn ang="0">
                  <a:pos x="connsiteX6793" y="connsiteY6793"/>
                </a:cxn>
                <a:cxn ang="0">
                  <a:pos x="connsiteX6794" y="connsiteY6794"/>
                </a:cxn>
                <a:cxn ang="0">
                  <a:pos x="connsiteX6795" y="connsiteY6795"/>
                </a:cxn>
                <a:cxn ang="0">
                  <a:pos x="connsiteX6796" y="connsiteY6796"/>
                </a:cxn>
                <a:cxn ang="0">
                  <a:pos x="connsiteX6797" y="connsiteY6797"/>
                </a:cxn>
                <a:cxn ang="0">
                  <a:pos x="connsiteX6798" y="connsiteY6798"/>
                </a:cxn>
                <a:cxn ang="0">
                  <a:pos x="connsiteX6799" y="connsiteY6799"/>
                </a:cxn>
                <a:cxn ang="0">
                  <a:pos x="connsiteX6800" y="connsiteY6800"/>
                </a:cxn>
                <a:cxn ang="0">
                  <a:pos x="connsiteX6801" y="connsiteY6801"/>
                </a:cxn>
                <a:cxn ang="0">
                  <a:pos x="connsiteX6802" y="connsiteY6802"/>
                </a:cxn>
                <a:cxn ang="0">
                  <a:pos x="connsiteX6803" y="connsiteY6803"/>
                </a:cxn>
                <a:cxn ang="0">
                  <a:pos x="connsiteX6804" y="connsiteY6804"/>
                </a:cxn>
                <a:cxn ang="0">
                  <a:pos x="connsiteX6805" y="connsiteY6805"/>
                </a:cxn>
                <a:cxn ang="0">
                  <a:pos x="connsiteX6806" y="connsiteY6806"/>
                </a:cxn>
                <a:cxn ang="0">
                  <a:pos x="connsiteX6807" y="connsiteY6807"/>
                </a:cxn>
                <a:cxn ang="0">
                  <a:pos x="connsiteX6808" y="connsiteY6808"/>
                </a:cxn>
                <a:cxn ang="0">
                  <a:pos x="connsiteX6809" y="connsiteY6809"/>
                </a:cxn>
                <a:cxn ang="0">
                  <a:pos x="connsiteX6810" y="connsiteY6810"/>
                </a:cxn>
                <a:cxn ang="0">
                  <a:pos x="connsiteX6811" y="connsiteY6811"/>
                </a:cxn>
                <a:cxn ang="0">
                  <a:pos x="connsiteX6812" y="connsiteY6812"/>
                </a:cxn>
                <a:cxn ang="0">
                  <a:pos x="connsiteX6813" y="connsiteY6813"/>
                </a:cxn>
                <a:cxn ang="0">
                  <a:pos x="connsiteX6814" y="connsiteY6814"/>
                </a:cxn>
                <a:cxn ang="0">
                  <a:pos x="connsiteX6815" y="connsiteY6815"/>
                </a:cxn>
                <a:cxn ang="0">
                  <a:pos x="connsiteX6816" y="connsiteY6816"/>
                </a:cxn>
                <a:cxn ang="0">
                  <a:pos x="connsiteX6817" y="connsiteY6817"/>
                </a:cxn>
                <a:cxn ang="0">
                  <a:pos x="connsiteX6818" y="connsiteY6818"/>
                </a:cxn>
                <a:cxn ang="0">
                  <a:pos x="connsiteX6819" y="connsiteY6819"/>
                </a:cxn>
                <a:cxn ang="0">
                  <a:pos x="connsiteX6820" y="connsiteY6820"/>
                </a:cxn>
                <a:cxn ang="0">
                  <a:pos x="connsiteX6821" y="connsiteY6821"/>
                </a:cxn>
                <a:cxn ang="0">
                  <a:pos x="connsiteX6822" y="connsiteY6822"/>
                </a:cxn>
                <a:cxn ang="0">
                  <a:pos x="connsiteX6823" y="connsiteY6823"/>
                </a:cxn>
                <a:cxn ang="0">
                  <a:pos x="connsiteX6824" y="connsiteY6824"/>
                </a:cxn>
                <a:cxn ang="0">
                  <a:pos x="connsiteX6825" y="connsiteY6825"/>
                </a:cxn>
                <a:cxn ang="0">
                  <a:pos x="connsiteX6826" y="connsiteY6826"/>
                </a:cxn>
                <a:cxn ang="0">
                  <a:pos x="connsiteX6827" y="connsiteY6827"/>
                </a:cxn>
                <a:cxn ang="0">
                  <a:pos x="connsiteX6828" y="connsiteY6828"/>
                </a:cxn>
                <a:cxn ang="0">
                  <a:pos x="connsiteX6829" y="connsiteY6829"/>
                </a:cxn>
                <a:cxn ang="0">
                  <a:pos x="connsiteX6830" y="connsiteY6830"/>
                </a:cxn>
                <a:cxn ang="0">
                  <a:pos x="connsiteX6831" y="connsiteY6831"/>
                </a:cxn>
                <a:cxn ang="0">
                  <a:pos x="connsiteX6832" y="connsiteY6832"/>
                </a:cxn>
                <a:cxn ang="0">
                  <a:pos x="connsiteX6833" y="connsiteY6833"/>
                </a:cxn>
                <a:cxn ang="0">
                  <a:pos x="connsiteX6834" y="connsiteY6834"/>
                </a:cxn>
                <a:cxn ang="0">
                  <a:pos x="connsiteX6835" y="connsiteY6835"/>
                </a:cxn>
                <a:cxn ang="0">
                  <a:pos x="connsiteX6836" y="connsiteY6836"/>
                </a:cxn>
                <a:cxn ang="0">
                  <a:pos x="connsiteX6837" y="connsiteY6837"/>
                </a:cxn>
                <a:cxn ang="0">
                  <a:pos x="connsiteX6838" y="connsiteY6838"/>
                </a:cxn>
                <a:cxn ang="0">
                  <a:pos x="connsiteX6839" y="connsiteY6839"/>
                </a:cxn>
                <a:cxn ang="0">
                  <a:pos x="connsiteX6840" y="connsiteY6840"/>
                </a:cxn>
                <a:cxn ang="0">
                  <a:pos x="connsiteX6841" y="connsiteY6841"/>
                </a:cxn>
                <a:cxn ang="0">
                  <a:pos x="connsiteX6842" y="connsiteY6842"/>
                </a:cxn>
                <a:cxn ang="0">
                  <a:pos x="connsiteX6843" y="connsiteY6843"/>
                </a:cxn>
                <a:cxn ang="0">
                  <a:pos x="connsiteX6844" y="connsiteY6844"/>
                </a:cxn>
                <a:cxn ang="0">
                  <a:pos x="connsiteX6845" y="connsiteY6845"/>
                </a:cxn>
                <a:cxn ang="0">
                  <a:pos x="connsiteX6846" y="connsiteY6846"/>
                </a:cxn>
                <a:cxn ang="0">
                  <a:pos x="connsiteX6847" y="connsiteY6847"/>
                </a:cxn>
                <a:cxn ang="0">
                  <a:pos x="connsiteX6848" y="connsiteY6848"/>
                </a:cxn>
                <a:cxn ang="0">
                  <a:pos x="connsiteX6849" y="connsiteY6849"/>
                </a:cxn>
                <a:cxn ang="0">
                  <a:pos x="connsiteX6850" y="connsiteY6850"/>
                </a:cxn>
                <a:cxn ang="0">
                  <a:pos x="connsiteX6851" y="connsiteY6851"/>
                </a:cxn>
                <a:cxn ang="0">
                  <a:pos x="connsiteX6852" y="connsiteY6852"/>
                </a:cxn>
                <a:cxn ang="0">
                  <a:pos x="connsiteX6853" y="connsiteY6853"/>
                </a:cxn>
                <a:cxn ang="0">
                  <a:pos x="connsiteX6854" y="connsiteY6854"/>
                </a:cxn>
                <a:cxn ang="0">
                  <a:pos x="connsiteX6855" y="connsiteY6855"/>
                </a:cxn>
                <a:cxn ang="0">
                  <a:pos x="connsiteX6856" y="connsiteY6856"/>
                </a:cxn>
                <a:cxn ang="0">
                  <a:pos x="connsiteX6857" y="connsiteY6857"/>
                </a:cxn>
                <a:cxn ang="0">
                  <a:pos x="connsiteX6858" y="connsiteY6858"/>
                </a:cxn>
                <a:cxn ang="0">
                  <a:pos x="connsiteX6859" y="connsiteY6859"/>
                </a:cxn>
                <a:cxn ang="0">
                  <a:pos x="connsiteX6860" y="connsiteY6860"/>
                </a:cxn>
                <a:cxn ang="0">
                  <a:pos x="connsiteX6861" y="connsiteY6861"/>
                </a:cxn>
                <a:cxn ang="0">
                  <a:pos x="connsiteX6862" y="connsiteY6862"/>
                </a:cxn>
                <a:cxn ang="0">
                  <a:pos x="connsiteX6863" y="connsiteY6863"/>
                </a:cxn>
                <a:cxn ang="0">
                  <a:pos x="connsiteX6864" y="connsiteY6864"/>
                </a:cxn>
                <a:cxn ang="0">
                  <a:pos x="connsiteX6865" y="connsiteY6865"/>
                </a:cxn>
                <a:cxn ang="0">
                  <a:pos x="connsiteX6866" y="connsiteY6866"/>
                </a:cxn>
                <a:cxn ang="0">
                  <a:pos x="connsiteX6867" y="connsiteY6867"/>
                </a:cxn>
                <a:cxn ang="0">
                  <a:pos x="connsiteX6868" y="connsiteY6868"/>
                </a:cxn>
                <a:cxn ang="0">
                  <a:pos x="connsiteX6869" y="connsiteY6869"/>
                </a:cxn>
                <a:cxn ang="0">
                  <a:pos x="connsiteX6870" y="connsiteY6870"/>
                </a:cxn>
                <a:cxn ang="0">
                  <a:pos x="connsiteX6871" y="connsiteY6871"/>
                </a:cxn>
                <a:cxn ang="0">
                  <a:pos x="connsiteX6872" y="connsiteY6872"/>
                </a:cxn>
                <a:cxn ang="0">
                  <a:pos x="connsiteX6873" y="connsiteY6873"/>
                </a:cxn>
                <a:cxn ang="0">
                  <a:pos x="connsiteX6874" y="connsiteY6874"/>
                </a:cxn>
                <a:cxn ang="0">
                  <a:pos x="connsiteX6875" y="connsiteY6875"/>
                </a:cxn>
                <a:cxn ang="0">
                  <a:pos x="connsiteX6876" y="connsiteY6876"/>
                </a:cxn>
                <a:cxn ang="0">
                  <a:pos x="connsiteX6877" y="connsiteY6877"/>
                </a:cxn>
                <a:cxn ang="0">
                  <a:pos x="connsiteX6878" y="connsiteY6878"/>
                </a:cxn>
                <a:cxn ang="0">
                  <a:pos x="connsiteX6879" y="connsiteY6879"/>
                </a:cxn>
              </a:cxnLst>
              <a:rect l="l" t="t" r="r" b="b"/>
              <a:pathLst>
                <a:path w="6782340" h="8887549">
                  <a:moveTo>
                    <a:pt x="6611784" y="8868499"/>
                  </a:moveTo>
                  <a:cubicBezTo>
                    <a:pt x="6617044" y="8868499"/>
                    <a:pt x="6621309" y="8872763"/>
                    <a:pt x="6621309" y="8878024"/>
                  </a:cubicBezTo>
                  <a:cubicBezTo>
                    <a:pt x="6621309" y="8883285"/>
                    <a:pt x="6617044" y="8887549"/>
                    <a:pt x="6611784" y="8887549"/>
                  </a:cubicBezTo>
                  <a:cubicBezTo>
                    <a:pt x="6606523" y="8887549"/>
                    <a:pt x="6602259" y="8883285"/>
                    <a:pt x="6602259" y="8878024"/>
                  </a:cubicBezTo>
                  <a:cubicBezTo>
                    <a:pt x="6602259" y="8872763"/>
                    <a:pt x="6606523" y="8868499"/>
                    <a:pt x="6611784" y="8868499"/>
                  </a:cubicBezTo>
                  <a:close/>
                  <a:moveTo>
                    <a:pt x="6289722" y="8868499"/>
                  </a:moveTo>
                  <a:cubicBezTo>
                    <a:pt x="6294982" y="8868499"/>
                    <a:pt x="6299247" y="8872763"/>
                    <a:pt x="6299247" y="8878024"/>
                  </a:cubicBezTo>
                  <a:cubicBezTo>
                    <a:pt x="6299247" y="8883285"/>
                    <a:pt x="6294982" y="8887549"/>
                    <a:pt x="6289722" y="8887549"/>
                  </a:cubicBezTo>
                  <a:cubicBezTo>
                    <a:pt x="6284461" y="8887549"/>
                    <a:pt x="6280197" y="8883285"/>
                    <a:pt x="6280197" y="8878024"/>
                  </a:cubicBezTo>
                  <a:cubicBezTo>
                    <a:pt x="6280197" y="8872763"/>
                    <a:pt x="6284461" y="8868499"/>
                    <a:pt x="6289722" y="8868499"/>
                  </a:cubicBezTo>
                  <a:close/>
                  <a:moveTo>
                    <a:pt x="5967661" y="8868499"/>
                  </a:moveTo>
                  <a:cubicBezTo>
                    <a:pt x="5972921" y="8868499"/>
                    <a:pt x="5977186" y="8872763"/>
                    <a:pt x="5977186" y="8878024"/>
                  </a:cubicBezTo>
                  <a:cubicBezTo>
                    <a:pt x="5977186" y="8883285"/>
                    <a:pt x="5972921" y="8887549"/>
                    <a:pt x="5967661" y="8887549"/>
                  </a:cubicBezTo>
                  <a:cubicBezTo>
                    <a:pt x="5962400" y="8887549"/>
                    <a:pt x="5958136" y="8883285"/>
                    <a:pt x="5958136" y="8878024"/>
                  </a:cubicBezTo>
                  <a:cubicBezTo>
                    <a:pt x="5958136" y="8872763"/>
                    <a:pt x="5962400" y="8868499"/>
                    <a:pt x="5967661" y="8868499"/>
                  </a:cubicBezTo>
                  <a:close/>
                  <a:moveTo>
                    <a:pt x="5645600" y="8868499"/>
                  </a:moveTo>
                  <a:cubicBezTo>
                    <a:pt x="5650860" y="8868499"/>
                    <a:pt x="5655125" y="8872763"/>
                    <a:pt x="5655125" y="8878024"/>
                  </a:cubicBezTo>
                  <a:cubicBezTo>
                    <a:pt x="5655125" y="8883285"/>
                    <a:pt x="5650860" y="8887549"/>
                    <a:pt x="5645600" y="8887549"/>
                  </a:cubicBezTo>
                  <a:cubicBezTo>
                    <a:pt x="5640339" y="8887549"/>
                    <a:pt x="5636075" y="8883285"/>
                    <a:pt x="5636075" y="8878024"/>
                  </a:cubicBezTo>
                  <a:cubicBezTo>
                    <a:pt x="5636075" y="8872763"/>
                    <a:pt x="5640339" y="8868499"/>
                    <a:pt x="5645600" y="8868499"/>
                  </a:cubicBezTo>
                  <a:close/>
                  <a:moveTo>
                    <a:pt x="5323538" y="8868499"/>
                  </a:moveTo>
                  <a:cubicBezTo>
                    <a:pt x="5328798" y="8868499"/>
                    <a:pt x="5333063" y="8872763"/>
                    <a:pt x="5333063" y="8878024"/>
                  </a:cubicBezTo>
                  <a:cubicBezTo>
                    <a:pt x="5333063" y="8883285"/>
                    <a:pt x="5328798" y="8887549"/>
                    <a:pt x="5323538" y="8887549"/>
                  </a:cubicBezTo>
                  <a:cubicBezTo>
                    <a:pt x="5318277" y="8887549"/>
                    <a:pt x="5314013" y="8883285"/>
                    <a:pt x="5314013" y="8878024"/>
                  </a:cubicBezTo>
                  <a:cubicBezTo>
                    <a:pt x="5314013" y="8872763"/>
                    <a:pt x="5318277" y="8868499"/>
                    <a:pt x="5323538" y="8868499"/>
                  </a:cubicBezTo>
                  <a:close/>
                  <a:moveTo>
                    <a:pt x="5001476" y="8868499"/>
                  </a:moveTo>
                  <a:cubicBezTo>
                    <a:pt x="5006736" y="8868499"/>
                    <a:pt x="5011001" y="8872763"/>
                    <a:pt x="5011001" y="8878024"/>
                  </a:cubicBezTo>
                  <a:cubicBezTo>
                    <a:pt x="5011001" y="8883285"/>
                    <a:pt x="5006736" y="8887549"/>
                    <a:pt x="5001476" y="8887549"/>
                  </a:cubicBezTo>
                  <a:cubicBezTo>
                    <a:pt x="4996215" y="8887549"/>
                    <a:pt x="4991951" y="8883285"/>
                    <a:pt x="4991951" y="8878024"/>
                  </a:cubicBezTo>
                  <a:cubicBezTo>
                    <a:pt x="4991951" y="8872763"/>
                    <a:pt x="4996215" y="8868499"/>
                    <a:pt x="5001476" y="8868499"/>
                  </a:cubicBezTo>
                  <a:close/>
                  <a:moveTo>
                    <a:pt x="4679415" y="8868499"/>
                  </a:moveTo>
                  <a:cubicBezTo>
                    <a:pt x="4684675" y="8868499"/>
                    <a:pt x="4688940" y="8872763"/>
                    <a:pt x="4688940" y="8878024"/>
                  </a:cubicBezTo>
                  <a:cubicBezTo>
                    <a:pt x="4688940" y="8883285"/>
                    <a:pt x="4684675" y="8887549"/>
                    <a:pt x="4679415" y="8887549"/>
                  </a:cubicBezTo>
                  <a:cubicBezTo>
                    <a:pt x="4674154" y="8887549"/>
                    <a:pt x="4669890" y="8883285"/>
                    <a:pt x="4669890" y="8878024"/>
                  </a:cubicBezTo>
                  <a:cubicBezTo>
                    <a:pt x="4669890" y="8872763"/>
                    <a:pt x="4674154" y="8868499"/>
                    <a:pt x="4679415" y="8868499"/>
                  </a:cubicBezTo>
                  <a:close/>
                  <a:moveTo>
                    <a:pt x="4357353" y="8868499"/>
                  </a:moveTo>
                  <a:cubicBezTo>
                    <a:pt x="4362613" y="8868499"/>
                    <a:pt x="4366878" y="8872763"/>
                    <a:pt x="4366878" y="8878024"/>
                  </a:cubicBezTo>
                  <a:cubicBezTo>
                    <a:pt x="4366878" y="8883285"/>
                    <a:pt x="4362613" y="8887549"/>
                    <a:pt x="4357353" y="8887549"/>
                  </a:cubicBezTo>
                  <a:cubicBezTo>
                    <a:pt x="4352092" y="8887549"/>
                    <a:pt x="4347828" y="8883285"/>
                    <a:pt x="4347828" y="8878024"/>
                  </a:cubicBezTo>
                  <a:cubicBezTo>
                    <a:pt x="4347828" y="8872763"/>
                    <a:pt x="4352092" y="8868499"/>
                    <a:pt x="4357353" y="8868499"/>
                  </a:cubicBezTo>
                  <a:close/>
                  <a:moveTo>
                    <a:pt x="4035292" y="8868499"/>
                  </a:moveTo>
                  <a:cubicBezTo>
                    <a:pt x="4040552" y="8868499"/>
                    <a:pt x="4044817" y="8872763"/>
                    <a:pt x="4044817" y="8878024"/>
                  </a:cubicBezTo>
                  <a:cubicBezTo>
                    <a:pt x="4044817" y="8883285"/>
                    <a:pt x="4040552" y="8887549"/>
                    <a:pt x="4035292" y="8887549"/>
                  </a:cubicBezTo>
                  <a:cubicBezTo>
                    <a:pt x="4030031" y="8887549"/>
                    <a:pt x="4025767" y="8883285"/>
                    <a:pt x="4025767" y="8878024"/>
                  </a:cubicBezTo>
                  <a:cubicBezTo>
                    <a:pt x="4025767" y="8872763"/>
                    <a:pt x="4030031" y="8868499"/>
                    <a:pt x="4035292" y="8868499"/>
                  </a:cubicBezTo>
                  <a:close/>
                  <a:moveTo>
                    <a:pt x="3713231" y="8868499"/>
                  </a:moveTo>
                  <a:cubicBezTo>
                    <a:pt x="3718491" y="8868499"/>
                    <a:pt x="3722756" y="8872763"/>
                    <a:pt x="3722756" y="8878024"/>
                  </a:cubicBezTo>
                  <a:cubicBezTo>
                    <a:pt x="3722756" y="8883285"/>
                    <a:pt x="3718491" y="8887549"/>
                    <a:pt x="3713231" y="8887549"/>
                  </a:cubicBezTo>
                  <a:cubicBezTo>
                    <a:pt x="3707970" y="8887549"/>
                    <a:pt x="3703706" y="8883285"/>
                    <a:pt x="3703706" y="8878024"/>
                  </a:cubicBezTo>
                  <a:cubicBezTo>
                    <a:pt x="3703706" y="8872763"/>
                    <a:pt x="3707970" y="8868499"/>
                    <a:pt x="3713231" y="8868499"/>
                  </a:cubicBezTo>
                  <a:close/>
                  <a:moveTo>
                    <a:pt x="3391170" y="8868499"/>
                  </a:moveTo>
                  <a:cubicBezTo>
                    <a:pt x="3396430" y="8868499"/>
                    <a:pt x="3400694" y="8872763"/>
                    <a:pt x="3400694" y="8878024"/>
                  </a:cubicBezTo>
                  <a:cubicBezTo>
                    <a:pt x="3400694" y="8883285"/>
                    <a:pt x="3396430" y="8887549"/>
                    <a:pt x="3391170" y="8887549"/>
                  </a:cubicBezTo>
                  <a:cubicBezTo>
                    <a:pt x="3386058" y="8887549"/>
                    <a:pt x="3381796" y="8883285"/>
                    <a:pt x="3381796" y="8878024"/>
                  </a:cubicBezTo>
                  <a:cubicBezTo>
                    <a:pt x="3381796" y="8872763"/>
                    <a:pt x="3386058" y="8868499"/>
                    <a:pt x="3391170" y="8868499"/>
                  </a:cubicBezTo>
                  <a:close/>
                  <a:moveTo>
                    <a:pt x="3069168" y="8868499"/>
                  </a:moveTo>
                  <a:cubicBezTo>
                    <a:pt x="3074428" y="8868499"/>
                    <a:pt x="3078693" y="8872763"/>
                    <a:pt x="3078693" y="8878024"/>
                  </a:cubicBezTo>
                  <a:cubicBezTo>
                    <a:pt x="3078693" y="8883285"/>
                    <a:pt x="3074428" y="8887549"/>
                    <a:pt x="3069168" y="8887549"/>
                  </a:cubicBezTo>
                  <a:cubicBezTo>
                    <a:pt x="3063909" y="8887549"/>
                    <a:pt x="3059643" y="8883285"/>
                    <a:pt x="3059643" y="8878024"/>
                  </a:cubicBezTo>
                  <a:cubicBezTo>
                    <a:pt x="3059643" y="8872763"/>
                    <a:pt x="3063909" y="8868499"/>
                    <a:pt x="3069168" y="8868499"/>
                  </a:cubicBezTo>
                  <a:close/>
                  <a:moveTo>
                    <a:pt x="2747123" y="8868499"/>
                  </a:moveTo>
                  <a:cubicBezTo>
                    <a:pt x="2752384" y="8868499"/>
                    <a:pt x="2756649" y="8872763"/>
                    <a:pt x="2756649" y="8878024"/>
                  </a:cubicBezTo>
                  <a:cubicBezTo>
                    <a:pt x="2756649" y="8883285"/>
                    <a:pt x="2752384" y="8887549"/>
                    <a:pt x="2747123" y="8887549"/>
                  </a:cubicBezTo>
                  <a:cubicBezTo>
                    <a:pt x="2741862" y="8887549"/>
                    <a:pt x="2737597" y="8883285"/>
                    <a:pt x="2737597" y="8878024"/>
                  </a:cubicBezTo>
                  <a:cubicBezTo>
                    <a:pt x="2737597" y="8872763"/>
                    <a:pt x="2741862" y="8868499"/>
                    <a:pt x="2747123" y="8868499"/>
                  </a:cubicBezTo>
                  <a:close/>
                  <a:moveTo>
                    <a:pt x="2425036" y="8868499"/>
                  </a:moveTo>
                  <a:cubicBezTo>
                    <a:pt x="2430302" y="8868499"/>
                    <a:pt x="2434567" y="8872763"/>
                    <a:pt x="2434567" y="8878024"/>
                  </a:cubicBezTo>
                  <a:cubicBezTo>
                    <a:pt x="2434567" y="8883285"/>
                    <a:pt x="2430302" y="8887549"/>
                    <a:pt x="2425036" y="8887549"/>
                  </a:cubicBezTo>
                  <a:cubicBezTo>
                    <a:pt x="2419775" y="8887549"/>
                    <a:pt x="2415511" y="8883285"/>
                    <a:pt x="2415511" y="8878024"/>
                  </a:cubicBezTo>
                  <a:cubicBezTo>
                    <a:pt x="2415511" y="8872763"/>
                    <a:pt x="2419775" y="8868499"/>
                    <a:pt x="2425036" y="8868499"/>
                  </a:cubicBezTo>
                  <a:close/>
                  <a:moveTo>
                    <a:pt x="2102999" y="8868499"/>
                  </a:moveTo>
                  <a:cubicBezTo>
                    <a:pt x="2108260" y="8868499"/>
                    <a:pt x="2112501" y="8872763"/>
                    <a:pt x="2112501" y="8878024"/>
                  </a:cubicBezTo>
                  <a:cubicBezTo>
                    <a:pt x="2112501" y="8883285"/>
                    <a:pt x="2108260" y="8887549"/>
                    <a:pt x="2102999" y="8887549"/>
                  </a:cubicBezTo>
                  <a:cubicBezTo>
                    <a:pt x="2097739" y="8887549"/>
                    <a:pt x="2093450" y="8883285"/>
                    <a:pt x="2093450" y="8878024"/>
                  </a:cubicBezTo>
                  <a:cubicBezTo>
                    <a:pt x="2093450" y="8872763"/>
                    <a:pt x="2097739" y="8868499"/>
                    <a:pt x="2102999" y="8868499"/>
                  </a:cubicBezTo>
                  <a:close/>
                  <a:moveTo>
                    <a:pt x="1780940" y="8868499"/>
                  </a:moveTo>
                  <a:cubicBezTo>
                    <a:pt x="1786198" y="8868499"/>
                    <a:pt x="1790465" y="8872763"/>
                    <a:pt x="1790465" y="8878024"/>
                  </a:cubicBezTo>
                  <a:cubicBezTo>
                    <a:pt x="1790465" y="8883285"/>
                    <a:pt x="1786198" y="8887549"/>
                    <a:pt x="1780940" y="8887549"/>
                  </a:cubicBezTo>
                  <a:cubicBezTo>
                    <a:pt x="1775678" y="8887549"/>
                    <a:pt x="1771400" y="8883285"/>
                    <a:pt x="1771400" y="8878024"/>
                  </a:cubicBezTo>
                  <a:cubicBezTo>
                    <a:pt x="1771400" y="8872763"/>
                    <a:pt x="1775678" y="8868499"/>
                    <a:pt x="1780940" y="8868499"/>
                  </a:cubicBezTo>
                  <a:close/>
                  <a:moveTo>
                    <a:pt x="1458886" y="8868499"/>
                  </a:moveTo>
                  <a:cubicBezTo>
                    <a:pt x="1464147" y="8868499"/>
                    <a:pt x="1468411" y="8872763"/>
                    <a:pt x="1468411" y="8878024"/>
                  </a:cubicBezTo>
                  <a:cubicBezTo>
                    <a:pt x="1468411" y="8883285"/>
                    <a:pt x="1464147" y="8887549"/>
                    <a:pt x="1458886" y="8887549"/>
                  </a:cubicBezTo>
                  <a:cubicBezTo>
                    <a:pt x="1453625" y="8887549"/>
                    <a:pt x="1449361" y="8883285"/>
                    <a:pt x="1449361" y="8878024"/>
                  </a:cubicBezTo>
                  <a:cubicBezTo>
                    <a:pt x="1449361" y="8872763"/>
                    <a:pt x="1453625" y="8868499"/>
                    <a:pt x="1458886" y="8868499"/>
                  </a:cubicBezTo>
                  <a:close/>
                  <a:moveTo>
                    <a:pt x="1136816" y="8868499"/>
                  </a:moveTo>
                  <a:cubicBezTo>
                    <a:pt x="1142076" y="8868499"/>
                    <a:pt x="1146341" y="8872763"/>
                    <a:pt x="1146341" y="8878024"/>
                  </a:cubicBezTo>
                  <a:cubicBezTo>
                    <a:pt x="1146341" y="8883285"/>
                    <a:pt x="1142076" y="8887549"/>
                    <a:pt x="1136816" y="8887549"/>
                  </a:cubicBezTo>
                  <a:cubicBezTo>
                    <a:pt x="1131555" y="8887549"/>
                    <a:pt x="1127291" y="8883285"/>
                    <a:pt x="1127291" y="8878024"/>
                  </a:cubicBezTo>
                  <a:cubicBezTo>
                    <a:pt x="1127291" y="8872763"/>
                    <a:pt x="1131555" y="8868499"/>
                    <a:pt x="1136816" y="8868499"/>
                  </a:cubicBezTo>
                  <a:close/>
                  <a:moveTo>
                    <a:pt x="814755" y="8868499"/>
                  </a:moveTo>
                  <a:cubicBezTo>
                    <a:pt x="820013" y="8868499"/>
                    <a:pt x="824280" y="8872763"/>
                    <a:pt x="824280" y="8878024"/>
                  </a:cubicBezTo>
                  <a:cubicBezTo>
                    <a:pt x="824280" y="8883285"/>
                    <a:pt x="820013" y="8887549"/>
                    <a:pt x="814755" y="8887549"/>
                  </a:cubicBezTo>
                  <a:cubicBezTo>
                    <a:pt x="809500" y="8887549"/>
                    <a:pt x="805240" y="8883285"/>
                    <a:pt x="805240" y="8878024"/>
                  </a:cubicBezTo>
                  <a:cubicBezTo>
                    <a:pt x="805240" y="8872763"/>
                    <a:pt x="809500" y="8868499"/>
                    <a:pt x="814755" y="8868499"/>
                  </a:cubicBezTo>
                  <a:close/>
                  <a:moveTo>
                    <a:pt x="492680" y="8868499"/>
                  </a:moveTo>
                  <a:cubicBezTo>
                    <a:pt x="497940" y="8868499"/>
                    <a:pt x="502204" y="8872763"/>
                    <a:pt x="502204" y="8878024"/>
                  </a:cubicBezTo>
                  <a:cubicBezTo>
                    <a:pt x="502204" y="8883285"/>
                    <a:pt x="497940" y="8887549"/>
                    <a:pt x="492680" y="8887549"/>
                  </a:cubicBezTo>
                  <a:cubicBezTo>
                    <a:pt x="487419" y="8887549"/>
                    <a:pt x="483155" y="8883285"/>
                    <a:pt x="483155" y="8878024"/>
                  </a:cubicBezTo>
                  <a:cubicBezTo>
                    <a:pt x="483155" y="8872763"/>
                    <a:pt x="487419" y="8868499"/>
                    <a:pt x="492680" y="8868499"/>
                  </a:cubicBezTo>
                  <a:close/>
                  <a:moveTo>
                    <a:pt x="170623" y="8868499"/>
                  </a:moveTo>
                  <a:cubicBezTo>
                    <a:pt x="175882" y="8868499"/>
                    <a:pt x="180146" y="8872763"/>
                    <a:pt x="180146" y="8878024"/>
                  </a:cubicBezTo>
                  <a:cubicBezTo>
                    <a:pt x="180146" y="8883285"/>
                    <a:pt x="175882" y="8887549"/>
                    <a:pt x="170623" y="8887549"/>
                  </a:cubicBezTo>
                  <a:cubicBezTo>
                    <a:pt x="165362" y="8887549"/>
                    <a:pt x="161098" y="8883285"/>
                    <a:pt x="161098" y="8878024"/>
                  </a:cubicBezTo>
                  <a:cubicBezTo>
                    <a:pt x="161098" y="8872763"/>
                    <a:pt x="165362" y="8868499"/>
                    <a:pt x="170623" y="8868499"/>
                  </a:cubicBezTo>
                  <a:close/>
                  <a:moveTo>
                    <a:pt x="6772815" y="8786740"/>
                  </a:moveTo>
                  <a:cubicBezTo>
                    <a:pt x="6778076" y="8786740"/>
                    <a:pt x="6782340" y="8791004"/>
                    <a:pt x="6782340" y="8796265"/>
                  </a:cubicBezTo>
                  <a:cubicBezTo>
                    <a:pt x="6782340" y="8801526"/>
                    <a:pt x="6778076" y="8805790"/>
                    <a:pt x="6772815" y="8805790"/>
                  </a:cubicBezTo>
                  <a:cubicBezTo>
                    <a:pt x="6767555" y="8805790"/>
                    <a:pt x="6763290" y="8801526"/>
                    <a:pt x="6763290" y="8796265"/>
                  </a:cubicBezTo>
                  <a:cubicBezTo>
                    <a:pt x="6763290" y="8791004"/>
                    <a:pt x="6767555" y="8786740"/>
                    <a:pt x="6772815" y="8786740"/>
                  </a:cubicBezTo>
                  <a:close/>
                  <a:moveTo>
                    <a:pt x="6450754" y="8786740"/>
                  </a:moveTo>
                  <a:cubicBezTo>
                    <a:pt x="6456014" y="8786740"/>
                    <a:pt x="6460279" y="8791004"/>
                    <a:pt x="6460279" y="8796265"/>
                  </a:cubicBezTo>
                  <a:cubicBezTo>
                    <a:pt x="6460279" y="8801526"/>
                    <a:pt x="6456014" y="8805790"/>
                    <a:pt x="6450754" y="8805790"/>
                  </a:cubicBezTo>
                  <a:cubicBezTo>
                    <a:pt x="6445493" y="8805790"/>
                    <a:pt x="6441229" y="8801526"/>
                    <a:pt x="6441229" y="8796265"/>
                  </a:cubicBezTo>
                  <a:cubicBezTo>
                    <a:pt x="6441229" y="8791004"/>
                    <a:pt x="6445493" y="8786740"/>
                    <a:pt x="6450754" y="8786740"/>
                  </a:cubicBezTo>
                  <a:close/>
                  <a:moveTo>
                    <a:pt x="6128692" y="8786740"/>
                  </a:moveTo>
                  <a:cubicBezTo>
                    <a:pt x="6133952" y="8786740"/>
                    <a:pt x="6138217" y="8791004"/>
                    <a:pt x="6138217" y="8796265"/>
                  </a:cubicBezTo>
                  <a:cubicBezTo>
                    <a:pt x="6138217" y="8801526"/>
                    <a:pt x="6133952" y="8805790"/>
                    <a:pt x="6128692" y="8805790"/>
                  </a:cubicBezTo>
                  <a:cubicBezTo>
                    <a:pt x="6123431" y="8805790"/>
                    <a:pt x="6119167" y="8801526"/>
                    <a:pt x="6119167" y="8796265"/>
                  </a:cubicBezTo>
                  <a:cubicBezTo>
                    <a:pt x="6119167" y="8791004"/>
                    <a:pt x="6123431" y="8786740"/>
                    <a:pt x="6128692" y="8786740"/>
                  </a:cubicBezTo>
                  <a:close/>
                  <a:moveTo>
                    <a:pt x="5806630" y="8786740"/>
                  </a:moveTo>
                  <a:cubicBezTo>
                    <a:pt x="5811890" y="8786740"/>
                    <a:pt x="5816155" y="8791004"/>
                    <a:pt x="5816155" y="8796265"/>
                  </a:cubicBezTo>
                  <a:cubicBezTo>
                    <a:pt x="5816155" y="8801526"/>
                    <a:pt x="5811890" y="8805790"/>
                    <a:pt x="5806630" y="8805790"/>
                  </a:cubicBezTo>
                  <a:cubicBezTo>
                    <a:pt x="5801369" y="8805790"/>
                    <a:pt x="5797105" y="8801526"/>
                    <a:pt x="5797105" y="8796265"/>
                  </a:cubicBezTo>
                  <a:cubicBezTo>
                    <a:pt x="5797105" y="8791004"/>
                    <a:pt x="5801369" y="8786740"/>
                    <a:pt x="5806630" y="8786740"/>
                  </a:cubicBezTo>
                  <a:close/>
                  <a:moveTo>
                    <a:pt x="5484569" y="8786740"/>
                  </a:moveTo>
                  <a:cubicBezTo>
                    <a:pt x="5489829" y="8786740"/>
                    <a:pt x="5494094" y="8791004"/>
                    <a:pt x="5494094" y="8796265"/>
                  </a:cubicBezTo>
                  <a:cubicBezTo>
                    <a:pt x="5494094" y="8801526"/>
                    <a:pt x="5489829" y="8805790"/>
                    <a:pt x="5484569" y="8805790"/>
                  </a:cubicBezTo>
                  <a:cubicBezTo>
                    <a:pt x="5479308" y="8805790"/>
                    <a:pt x="5475044" y="8801526"/>
                    <a:pt x="5475044" y="8796265"/>
                  </a:cubicBezTo>
                  <a:cubicBezTo>
                    <a:pt x="5475044" y="8791004"/>
                    <a:pt x="5479308" y="8786740"/>
                    <a:pt x="5484569" y="8786740"/>
                  </a:cubicBezTo>
                  <a:close/>
                  <a:moveTo>
                    <a:pt x="5162507" y="8786740"/>
                  </a:moveTo>
                  <a:cubicBezTo>
                    <a:pt x="5167767" y="8786740"/>
                    <a:pt x="5172032" y="8791004"/>
                    <a:pt x="5172032" y="8796265"/>
                  </a:cubicBezTo>
                  <a:cubicBezTo>
                    <a:pt x="5172032" y="8801526"/>
                    <a:pt x="5167767" y="8805790"/>
                    <a:pt x="5162507" y="8805790"/>
                  </a:cubicBezTo>
                  <a:cubicBezTo>
                    <a:pt x="5157246" y="8805790"/>
                    <a:pt x="5152982" y="8801526"/>
                    <a:pt x="5152982" y="8796265"/>
                  </a:cubicBezTo>
                  <a:cubicBezTo>
                    <a:pt x="5152982" y="8791004"/>
                    <a:pt x="5157246" y="8786740"/>
                    <a:pt x="5162507" y="8786740"/>
                  </a:cubicBezTo>
                  <a:close/>
                  <a:moveTo>
                    <a:pt x="4840446" y="8786740"/>
                  </a:moveTo>
                  <a:cubicBezTo>
                    <a:pt x="4845706" y="8786740"/>
                    <a:pt x="4849971" y="8791004"/>
                    <a:pt x="4849971" y="8796265"/>
                  </a:cubicBezTo>
                  <a:cubicBezTo>
                    <a:pt x="4849971" y="8801526"/>
                    <a:pt x="4845706" y="8805790"/>
                    <a:pt x="4840446" y="8805790"/>
                  </a:cubicBezTo>
                  <a:cubicBezTo>
                    <a:pt x="4835185" y="8805790"/>
                    <a:pt x="4830921" y="8801526"/>
                    <a:pt x="4830921" y="8796265"/>
                  </a:cubicBezTo>
                  <a:cubicBezTo>
                    <a:pt x="4830921" y="8791004"/>
                    <a:pt x="4835185" y="8786740"/>
                    <a:pt x="4840446" y="8786740"/>
                  </a:cubicBezTo>
                  <a:close/>
                  <a:moveTo>
                    <a:pt x="4518385" y="8786740"/>
                  </a:moveTo>
                  <a:cubicBezTo>
                    <a:pt x="4523645" y="8786740"/>
                    <a:pt x="4527910" y="8791004"/>
                    <a:pt x="4527910" y="8796265"/>
                  </a:cubicBezTo>
                  <a:cubicBezTo>
                    <a:pt x="4527910" y="8801526"/>
                    <a:pt x="4523645" y="8805790"/>
                    <a:pt x="4518385" y="8805790"/>
                  </a:cubicBezTo>
                  <a:cubicBezTo>
                    <a:pt x="4513124" y="8805790"/>
                    <a:pt x="4508860" y="8801526"/>
                    <a:pt x="4508860" y="8796265"/>
                  </a:cubicBezTo>
                  <a:cubicBezTo>
                    <a:pt x="4508860" y="8791004"/>
                    <a:pt x="4513124" y="8786740"/>
                    <a:pt x="4518385" y="8786740"/>
                  </a:cubicBezTo>
                  <a:close/>
                  <a:moveTo>
                    <a:pt x="4196323" y="8786740"/>
                  </a:moveTo>
                  <a:cubicBezTo>
                    <a:pt x="4201583" y="8786740"/>
                    <a:pt x="4205848" y="8791004"/>
                    <a:pt x="4205848" y="8796265"/>
                  </a:cubicBezTo>
                  <a:cubicBezTo>
                    <a:pt x="4205848" y="8801526"/>
                    <a:pt x="4201583" y="8805790"/>
                    <a:pt x="4196323" y="8805790"/>
                  </a:cubicBezTo>
                  <a:cubicBezTo>
                    <a:pt x="4191062" y="8805790"/>
                    <a:pt x="4186798" y="8801526"/>
                    <a:pt x="4186798" y="8796265"/>
                  </a:cubicBezTo>
                  <a:cubicBezTo>
                    <a:pt x="4186798" y="8791004"/>
                    <a:pt x="4191062" y="8786740"/>
                    <a:pt x="4196323" y="8786740"/>
                  </a:cubicBezTo>
                  <a:close/>
                  <a:moveTo>
                    <a:pt x="3874261" y="8786740"/>
                  </a:moveTo>
                  <a:cubicBezTo>
                    <a:pt x="3879521" y="8786740"/>
                    <a:pt x="3883786" y="8791004"/>
                    <a:pt x="3883786" y="8796265"/>
                  </a:cubicBezTo>
                  <a:cubicBezTo>
                    <a:pt x="3883786" y="8801526"/>
                    <a:pt x="3879521" y="8805790"/>
                    <a:pt x="3874261" y="8805790"/>
                  </a:cubicBezTo>
                  <a:cubicBezTo>
                    <a:pt x="3869000" y="8805790"/>
                    <a:pt x="3864736" y="8801526"/>
                    <a:pt x="3864736" y="8796265"/>
                  </a:cubicBezTo>
                  <a:cubicBezTo>
                    <a:pt x="3864736" y="8791004"/>
                    <a:pt x="3869000" y="8786740"/>
                    <a:pt x="3874261" y="8786740"/>
                  </a:cubicBezTo>
                  <a:close/>
                  <a:moveTo>
                    <a:pt x="3552200" y="8786740"/>
                  </a:moveTo>
                  <a:cubicBezTo>
                    <a:pt x="3557460" y="8786740"/>
                    <a:pt x="3561725" y="8791004"/>
                    <a:pt x="3561725" y="8796265"/>
                  </a:cubicBezTo>
                  <a:cubicBezTo>
                    <a:pt x="3561725" y="8801526"/>
                    <a:pt x="3557460" y="8805790"/>
                    <a:pt x="3552200" y="8805790"/>
                  </a:cubicBezTo>
                  <a:cubicBezTo>
                    <a:pt x="3546939" y="8805790"/>
                    <a:pt x="3542675" y="8801526"/>
                    <a:pt x="3542675" y="8796265"/>
                  </a:cubicBezTo>
                  <a:cubicBezTo>
                    <a:pt x="3542675" y="8791004"/>
                    <a:pt x="3546939" y="8786740"/>
                    <a:pt x="3552200" y="8786740"/>
                  </a:cubicBezTo>
                  <a:close/>
                  <a:moveTo>
                    <a:pt x="3230140" y="8786740"/>
                  </a:moveTo>
                  <a:cubicBezTo>
                    <a:pt x="3235399" y="8786740"/>
                    <a:pt x="3239665" y="8791004"/>
                    <a:pt x="3239665" y="8796265"/>
                  </a:cubicBezTo>
                  <a:cubicBezTo>
                    <a:pt x="3239665" y="8801526"/>
                    <a:pt x="3235399" y="8805790"/>
                    <a:pt x="3230140" y="8805790"/>
                  </a:cubicBezTo>
                  <a:cubicBezTo>
                    <a:pt x="3224877" y="8805790"/>
                    <a:pt x="3220615" y="8801526"/>
                    <a:pt x="3220615" y="8796265"/>
                  </a:cubicBezTo>
                  <a:cubicBezTo>
                    <a:pt x="3220615" y="8791004"/>
                    <a:pt x="3224877" y="8786740"/>
                    <a:pt x="3230140" y="8786740"/>
                  </a:cubicBezTo>
                  <a:close/>
                  <a:moveTo>
                    <a:pt x="2908078" y="8786740"/>
                  </a:moveTo>
                  <a:cubicBezTo>
                    <a:pt x="2913339" y="8786740"/>
                    <a:pt x="2917603" y="8791004"/>
                    <a:pt x="2917603" y="8796265"/>
                  </a:cubicBezTo>
                  <a:cubicBezTo>
                    <a:pt x="2917603" y="8801526"/>
                    <a:pt x="2913339" y="8805790"/>
                    <a:pt x="2908078" y="8805790"/>
                  </a:cubicBezTo>
                  <a:cubicBezTo>
                    <a:pt x="2902817" y="8805790"/>
                    <a:pt x="2898553" y="8801526"/>
                    <a:pt x="2898553" y="8796265"/>
                  </a:cubicBezTo>
                  <a:cubicBezTo>
                    <a:pt x="2898553" y="8791004"/>
                    <a:pt x="2902817" y="8786740"/>
                    <a:pt x="2908078" y="8786740"/>
                  </a:cubicBezTo>
                  <a:close/>
                  <a:moveTo>
                    <a:pt x="2586017" y="8786740"/>
                  </a:moveTo>
                  <a:cubicBezTo>
                    <a:pt x="2591276" y="8786740"/>
                    <a:pt x="2595541" y="8791004"/>
                    <a:pt x="2595541" y="8796265"/>
                  </a:cubicBezTo>
                  <a:cubicBezTo>
                    <a:pt x="2595541" y="8801526"/>
                    <a:pt x="2591276" y="8805790"/>
                    <a:pt x="2586017" y="8805790"/>
                  </a:cubicBezTo>
                  <a:cubicBezTo>
                    <a:pt x="2580756" y="8805790"/>
                    <a:pt x="2576491" y="8801526"/>
                    <a:pt x="2576491" y="8796265"/>
                  </a:cubicBezTo>
                  <a:cubicBezTo>
                    <a:pt x="2576491" y="8791004"/>
                    <a:pt x="2580756" y="8786740"/>
                    <a:pt x="2586017" y="8786740"/>
                  </a:cubicBezTo>
                  <a:close/>
                  <a:moveTo>
                    <a:pt x="2263954" y="8786740"/>
                  </a:moveTo>
                  <a:cubicBezTo>
                    <a:pt x="2269215" y="8786740"/>
                    <a:pt x="2273479" y="8791004"/>
                    <a:pt x="2273479" y="8796265"/>
                  </a:cubicBezTo>
                  <a:cubicBezTo>
                    <a:pt x="2273479" y="8801526"/>
                    <a:pt x="2269215" y="8805790"/>
                    <a:pt x="2263954" y="8805790"/>
                  </a:cubicBezTo>
                  <a:cubicBezTo>
                    <a:pt x="2258694" y="8805790"/>
                    <a:pt x="2254429" y="8801526"/>
                    <a:pt x="2254429" y="8796265"/>
                  </a:cubicBezTo>
                  <a:cubicBezTo>
                    <a:pt x="2254429" y="8791004"/>
                    <a:pt x="2258694" y="8786740"/>
                    <a:pt x="2263954" y="8786740"/>
                  </a:cubicBezTo>
                  <a:close/>
                  <a:moveTo>
                    <a:pt x="1941893" y="8786740"/>
                  </a:moveTo>
                  <a:cubicBezTo>
                    <a:pt x="1947153" y="8786740"/>
                    <a:pt x="1951418" y="8791004"/>
                    <a:pt x="1951418" y="8796265"/>
                  </a:cubicBezTo>
                  <a:cubicBezTo>
                    <a:pt x="1951418" y="8801526"/>
                    <a:pt x="1947153" y="8805790"/>
                    <a:pt x="1941893" y="8805790"/>
                  </a:cubicBezTo>
                  <a:cubicBezTo>
                    <a:pt x="1936634" y="8805790"/>
                    <a:pt x="1932369" y="8801526"/>
                    <a:pt x="1932369" y="8796265"/>
                  </a:cubicBezTo>
                  <a:cubicBezTo>
                    <a:pt x="1932369" y="8791004"/>
                    <a:pt x="1936634" y="8786740"/>
                    <a:pt x="1941893" y="8786740"/>
                  </a:cubicBezTo>
                  <a:close/>
                  <a:moveTo>
                    <a:pt x="1619833" y="8786740"/>
                  </a:moveTo>
                  <a:cubicBezTo>
                    <a:pt x="1625093" y="8786740"/>
                    <a:pt x="1629358" y="8791004"/>
                    <a:pt x="1629358" y="8796265"/>
                  </a:cubicBezTo>
                  <a:cubicBezTo>
                    <a:pt x="1629358" y="8801526"/>
                    <a:pt x="1625093" y="8805790"/>
                    <a:pt x="1619833" y="8805790"/>
                  </a:cubicBezTo>
                  <a:cubicBezTo>
                    <a:pt x="1614572" y="8805790"/>
                    <a:pt x="1610308" y="8801526"/>
                    <a:pt x="1610308" y="8796265"/>
                  </a:cubicBezTo>
                  <a:cubicBezTo>
                    <a:pt x="1610308" y="8791004"/>
                    <a:pt x="1614572" y="8786740"/>
                    <a:pt x="1619833" y="8786740"/>
                  </a:cubicBezTo>
                  <a:close/>
                  <a:moveTo>
                    <a:pt x="1297771" y="8786740"/>
                  </a:moveTo>
                  <a:cubicBezTo>
                    <a:pt x="1303031" y="8786740"/>
                    <a:pt x="1307296" y="8791004"/>
                    <a:pt x="1307296" y="8796265"/>
                  </a:cubicBezTo>
                  <a:cubicBezTo>
                    <a:pt x="1307296" y="8801526"/>
                    <a:pt x="1303031" y="8805790"/>
                    <a:pt x="1297771" y="8805790"/>
                  </a:cubicBezTo>
                  <a:cubicBezTo>
                    <a:pt x="1292510" y="8805790"/>
                    <a:pt x="1288246" y="8801526"/>
                    <a:pt x="1288246" y="8796265"/>
                  </a:cubicBezTo>
                  <a:cubicBezTo>
                    <a:pt x="1288246" y="8791004"/>
                    <a:pt x="1292510" y="8786740"/>
                    <a:pt x="1297771" y="8786740"/>
                  </a:cubicBezTo>
                  <a:close/>
                  <a:moveTo>
                    <a:pt x="975710" y="8786740"/>
                  </a:moveTo>
                  <a:cubicBezTo>
                    <a:pt x="980970" y="8786740"/>
                    <a:pt x="985235" y="8791004"/>
                    <a:pt x="985235" y="8796265"/>
                  </a:cubicBezTo>
                  <a:cubicBezTo>
                    <a:pt x="985235" y="8801526"/>
                    <a:pt x="980970" y="8805790"/>
                    <a:pt x="975710" y="8805790"/>
                  </a:cubicBezTo>
                  <a:cubicBezTo>
                    <a:pt x="970449" y="8805790"/>
                    <a:pt x="966185" y="8801526"/>
                    <a:pt x="966185" y="8796265"/>
                  </a:cubicBezTo>
                  <a:cubicBezTo>
                    <a:pt x="966185" y="8791004"/>
                    <a:pt x="970449" y="8786740"/>
                    <a:pt x="975710" y="8786740"/>
                  </a:cubicBezTo>
                  <a:close/>
                  <a:moveTo>
                    <a:pt x="653648" y="8786740"/>
                  </a:moveTo>
                  <a:cubicBezTo>
                    <a:pt x="658908" y="8786740"/>
                    <a:pt x="663173" y="8791004"/>
                    <a:pt x="663173" y="8796265"/>
                  </a:cubicBezTo>
                  <a:cubicBezTo>
                    <a:pt x="663173" y="8801526"/>
                    <a:pt x="658908" y="8805790"/>
                    <a:pt x="653648" y="8805790"/>
                  </a:cubicBezTo>
                  <a:cubicBezTo>
                    <a:pt x="648387" y="8805790"/>
                    <a:pt x="644123" y="8801526"/>
                    <a:pt x="644123" y="8796265"/>
                  </a:cubicBezTo>
                  <a:cubicBezTo>
                    <a:pt x="644123" y="8791004"/>
                    <a:pt x="648387" y="8786740"/>
                    <a:pt x="653648" y="8786740"/>
                  </a:cubicBezTo>
                  <a:close/>
                  <a:moveTo>
                    <a:pt x="331586" y="8786740"/>
                  </a:moveTo>
                  <a:cubicBezTo>
                    <a:pt x="336846" y="8786740"/>
                    <a:pt x="341111" y="8791004"/>
                    <a:pt x="341111" y="8796265"/>
                  </a:cubicBezTo>
                  <a:cubicBezTo>
                    <a:pt x="341111" y="8801526"/>
                    <a:pt x="336846" y="8805790"/>
                    <a:pt x="331586" y="8805790"/>
                  </a:cubicBezTo>
                  <a:cubicBezTo>
                    <a:pt x="326325" y="8805790"/>
                    <a:pt x="322061" y="8801526"/>
                    <a:pt x="322061" y="8796265"/>
                  </a:cubicBezTo>
                  <a:cubicBezTo>
                    <a:pt x="322061" y="8791004"/>
                    <a:pt x="326325" y="8786740"/>
                    <a:pt x="331586" y="8786740"/>
                  </a:cubicBezTo>
                  <a:close/>
                  <a:moveTo>
                    <a:pt x="9525" y="8786740"/>
                  </a:moveTo>
                  <a:cubicBezTo>
                    <a:pt x="14786" y="8786740"/>
                    <a:pt x="19050" y="8791004"/>
                    <a:pt x="19050" y="8796265"/>
                  </a:cubicBezTo>
                  <a:cubicBezTo>
                    <a:pt x="19050" y="8801526"/>
                    <a:pt x="14786" y="8805790"/>
                    <a:pt x="9525" y="8805790"/>
                  </a:cubicBezTo>
                  <a:cubicBezTo>
                    <a:pt x="4265" y="8805790"/>
                    <a:pt x="0" y="8801526"/>
                    <a:pt x="0" y="8796265"/>
                  </a:cubicBezTo>
                  <a:cubicBezTo>
                    <a:pt x="0" y="8791004"/>
                    <a:pt x="4265" y="8786740"/>
                    <a:pt x="9525" y="8786740"/>
                  </a:cubicBezTo>
                  <a:close/>
                  <a:moveTo>
                    <a:pt x="6772815" y="8584954"/>
                  </a:moveTo>
                  <a:cubicBezTo>
                    <a:pt x="6778076" y="8584954"/>
                    <a:pt x="6782340" y="8589218"/>
                    <a:pt x="6782340" y="8594479"/>
                  </a:cubicBezTo>
                  <a:cubicBezTo>
                    <a:pt x="6782340" y="8599740"/>
                    <a:pt x="6778076" y="8604004"/>
                    <a:pt x="6772815" y="8604004"/>
                  </a:cubicBezTo>
                  <a:cubicBezTo>
                    <a:pt x="6767555" y="8604004"/>
                    <a:pt x="6763290" y="8599740"/>
                    <a:pt x="6763290" y="8594479"/>
                  </a:cubicBezTo>
                  <a:cubicBezTo>
                    <a:pt x="6763290" y="8589218"/>
                    <a:pt x="6767555" y="8584954"/>
                    <a:pt x="6772815" y="8584954"/>
                  </a:cubicBezTo>
                  <a:close/>
                  <a:moveTo>
                    <a:pt x="6450754" y="8584954"/>
                  </a:moveTo>
                  <a:cubicBezTo>
                    <a:pt x="6456014" y="8584954"/>
                    <a:pt x="6460279" y="8589218"/>
                    <a:pt x="6460279" y="8594479"/>
                  </a:cubicBezTo>
                  <a:cubicBezTo>
                    <a:pt x="6460279" y="8599740"/>
                    <a:pt x="6456014" y="8604004"/>
                    <a:pt x="6450754" y="8604004"/>
                  </a:cubicBezTo>
                  <a:cubicBezTo>
                    <a:pt x="6445493" y="8604004"/>
                    <a:pt x="6441229" y="8599740"/>
                    <a:pt x="6441229" y="8594479"/>
                  </a:cubicBezTo>
                  <a:cubicBezTo>
                    <a:pt x="6441229" y="8589218"/>
                    <a:pt x="6445493" y="8584954"/>
                    <a:pt x="6450754" y="8584954"/>
                  </a:cubicBezTo>
                  <a:close/>
                  <a:moveTo>
                    <a:pt x="6128692" y="8584954"/>
                  </a:moveTo>
                  <a:cubicBezTo>
                    <a:pt x="6133952" y="8584954"/>
                    <a:pt x="6138217" y="8589218"/>
                    <a:pt x="6138217" y="8594479"/>
                  </a:cubicBezTo>
                  <a:cubicBezTo>
                    <a:pt x="6138217" y="8599740"/>
                    <a:pt x="6133952" y="8604004"/>
                    <a:pt x="6128692" y="8604004"/>
                  </a:cubicBezTo>
                  <a:cubicBezTo>
                    <a:pt x="6123431" y="8604004"/>
                    <a:pt x="6119167" y="8599740"/>
                    <a:pt x="6119167" y="8594479"/>
                  </a:cubicBezTo>
                  <a:cubicBezTo>
                    <a:pt x="6119167" y="8589218"/>
                    <a:pt x="6123431" y="8584954"/>
                    <a:pt x="6128692" y="8584954"/>
                  </a:cubicBezTo>
                  <a:close/>
                  <a:moveTo>
                    <a:pt x="5806630" y="8584954"/>
                  </a:moveTo>
                  <a:cubicBezTo>
                    <a:pt x="5811890" y="8584954"/>
                    <a:pt x="5816155" y="8589218"/>
                    <a:pt x="5816155" y="8594479"/>
                  </a:cubicBezTo>
                  <a:cubicBezTo>
                    <a:pt x="5816155" y="8599740"/>
                    <a:pt x="5811890" y="8604004"/>
                    <a:pt x="5806630" y="8604004"/>
                  </a:cubicBezTo>
                  <a:cubicBezTo>
                    <a:pt x="5801369" y="8604004"/>
                    <a:pt x="5797105" y="8599740"/>
                    <a:pt x="5797105" y="8594479"/>
                  </a:cubicBezTo>
                  <a:cubicBezTo>
                    <a:pt x="5797105" y="8589218"/>
                    <a:pt x="5801369" y="8584954"/>
                    <a:pt x="5806630" y="8584954"/>
                  </a:cubicBezTo>
                  <a:close/>
                  <a:moveTo>
                    <a:pt x="5484569" y="8584954"/>
                  </a:moveTo>
                  <a:cubicBezTo>
                    <a:pt x="5489829" y="8584954"/>
                    <a:pt x="5494094" y="8589218"/>
                    <a:pt x="5494094" y="8594479"/>
                  </a:cubicBezTo>
                  <a:cubicBezTo>
                    <a:pt x="5494094" y="8599740"/>
                    <a:pt x="5489829" y="8604004"/>
                    <a:pt x="5484569" y="8604004"/>
                  </a:cubicBezTo>
                  <a:cubicBezTo>
                    <a:pt x="5479308" y="8604004"/>
                    <a:pt x="5475044" y="8599740"/>
                    <a:pt x="5475044" y="8594479"/>
                  </a:cubicBezTo>
                  <a:cubicBezTo>
                    <a:pt x="5475044" y="8589218"/>
                    <a:pt x="5479308" y="8584954"/>
                    <a:pt x="5484569" y="8584954"/>
                  </a:cubicBezTo>
                  <a:close/>
                  <a:moveTo>
                    <a:pt x="5162507" y="8584954"/>
                  </a:moveTo>
                  <a:cubicBezTo>
                    <a:pt x="5167767" y="8584954"/>
                    <a:pt x="5172032" y="8589218"/>
                    <a:pt x="5172032" y="8594479"/>
                  </a:cubicBezTo>
                  <a:cubicBezTo>
                    <a:pt x="5172032" y="8599740"/>
                    <a:pt x="5167767" y="8604004"/>
                    <a:pt x="5162507" y="8604004"/>
                  </a:cubicBezTo>
                  <a:cubicBezTo>
                    <a:pt x="5157246" y="8604004"/>
                    <a:pt x="5152982" y="8599740"/>
                    <a:pt x="5152982" y="8594479"/>
                  </a:cubicBezTo>
                  <a:cubicBezTo>
                    <a:pt x="5152982" y="8589218"/>
                    <a:pt x="5157246" y="8584954"/>
                    <a:pt x="5162507" y="8584954"/>
                  </a:cubicBezTo>
                  <a:close/>
                  <a:moveTo>
                    <a:pt x="4840446" y="8584954"/>
                  </a:moveTo>
                  <a:cubicBezTo>
                    <a:pt x="4845706" y="8584954"/>
                    <a:pt x="4849971" y="8589218"/>
                    <a:pt x="4849971" y="8594479"/>
                  </a:cubicBezTo>
                  <a:cubicBezTo>
                    <a:pt x="4849971" y="8599740"/>
                    <a:pt x="4845706" y="8604004"/>
                    <a:pt x="4840446" y="8604004"/>
                  </a:cubicBezTo>
                  <a:cubicBezTo>
                    <a:pt x="4835185" y="8604004"/>
                    <a:pt x="4830921" y="8599740"/>
                    <a:pt x="4830921" y="8594479"/>
                  </a:cubicBezTo>
                  <a:cubicBezTo>
                    <a:pt x="4830921" y="8589218"/>
                    <a:pt x="4835185" y="8584954"/>
                    <a:pt x="4840446" y="8584954"/>
                  </a:cubicBezTo>
                  <a:close/>
                  <a:moveTo>
                    <a:pt x="4518385" y="8584954"/>
                  </a:moveTo>
                  <a:cubicBezTo>
                    <a:pt x="4523645" y="8584954"/>
                    <a:pt x="4527910" y="8589218"/>
                    <a:pt x="4527910" y="8594479"/>
                  </a:cubicBezTo>
                  <a:cubicBezTo>
                    <a:pt x="4527910" y="8599740"/>
                    <a:pt x="4523645" y="8604004"/>
                    <a:pt x="4518385" y="8604004"/>
                  </a:cubicBezTo>
                  <a:cubicBezTo>
                    <a:pt x="4513124" y="8604004"/>
                    <a:pt x="4508860" y="8599740"/>
                    <a:pt x="4508860" y="8594479"/>
                  </a:cubicBezTo>
                  <a:cubicBezTo>
                    <a:pt x="4508860" y="8589218"/>
                    <a:pt x="4513124" y="8584954"/>
                    <a:pt x="4518385" y="8584954"/>
                  </a:cubicBezTo>
                  <a:close/>
                  <a:moveTo>
                    <a:pt x="4196323" y="8584954"/>
                  </a:moveTo>
                  <a:cubicBezTo>
                    <a:pt x="4201583" y="8584954"/>
                    <a:pt x="4205848" y="8589218"/>
                    <a:pt x="4205848" y="8594479"/>
                  </a:cubicBezTo>
                  <a:cubicBezTo>
                    <a:pt x="4205848" y="8599740"/>
                    <a:pt x="4201583" y="8604004"/>
                    <a:pt x="4196323" y="8604004"/>
                  </a:cubicBezTo>
                  <a:cubicBezTo>
                    <a:pt x="4191062" y="8604004"/>
                    <a:pt x="4186798" y="8599740"/>
                    <a:pt x="4186798" y="8594479"/>
                  </a:cubicBezTo>
                  <a:cubicBezTo>
                    <a:pt x="4186798" y="8589218"/>
                    <a:pt x="4191062" y="8584954"/>
                    <a:pt x="4196323" y="8584954"/>
                  </a:cubicBezTo>
                  <a:close/>
                  <a:moveTo>
                    <a:pt x="3874261" y="8584954"/>
                  </a:moveTo>
                  <a:cubicBezTo>
                    <a:pt x="3879521" y="8584954"/>
                    <a:pt x="3883786" y="8589218"/>
                    <a:pt x="3883786" y="8594479"/>
                  </a:cubicBezTo>
                  <a:cubicBezTo>
                    <a:pt x="3883786" y="8599740"/>
                    <a:pt x="3879521" y="8604004"/>
                    <a:pt x="3874261" y="8604004"/>
                  </a:cubicBezTo>
                  <a:cubicBezTo>
                    <a:pt x="3869000" y="8604004"/>
                    <a:pt x="3864736" y="8599740"/>
                    <a:pt x="3864736" y="8594479"/>
                  </a:cubicBezTo>
                  <a:cubicBezTo>
                    <a:pt x="3864736" y="8589218"/>
                    <a:pt x="3869000" y="8584954"/>
                    <a:pt x="3874261" y="8584954"/>
                  </a:cubicBezTo>
                  <a:close/>
                  <a:moveTo>
                    <a:pt x="3552200" y="8584954"/>
                  </a:moveTo>
                  <a:cubicBezTo>
                    <a:pt x="3557460" y="8584954"/>
                    <a:pt x="3561725" y="8589218"/>
                    <a:pt x="3561725" y="8594479"/>
                  </a:cubicBezTo>
                  <a:cubicBezTo>
                    <a:pt x="3561725" y="8599740"/>
                    <a:pt x="3557460" y="8604004"/>
                    <a:pt x="3552200" y="8604004"/>
                  </a:cubicBezTo>
                  <a:cubicBezTo>
                    <a:pt x="3546939" y="8604004"/>
                    <a:pt x="3542675" y="8599740"/>
                    <a:pt x="3542675" y="8594479"/>
                  </a:cubicBezTo>
                  <a:cubicBezTo>
                    <a:pt x="3542675" y="8589218"/>
                    <a:pt x="3546939" y="8584954"/>
                    <a:pt x="3552200" y="8584954"/>
                  </a:cubicBezTo>
                  <a:close/>
                  <a:moveTo>
                    <a:pt x="3230140" y="8584954"/>
                  </a:moveTo>
                  <a:cubicBezTo>
                    <a:pt x="3235399" y="8584954"/>
                    <a:pt x="3239665" y="8589218"/>
                    <a:pt x="3239665" y="8594479"/>
                  </a:cubicBezTo>
                  <a:cubicBezTo>
                    <a:pt x="3239665" y="8599740"/>
                    <a:pt x="3235399" y="8604004"/>
                    <a:pt x="3230140" y="8604004"/>
                  </a:cubicBezTo>
                  <a:cubicBezTo>
                    <a:pt x="3224877" y="8604004"/>
                    <a:pt x="3220615" y="8599740"/>
                    <a:pt x="3220615" y="8594479"/>
                  </a:cubicBezTo>
                  <a:cubicBezTo>
                    <a:pt x="3220615" y="8589218"/>
                    <a:pt x="3224877" y="8584954"/>
                    <a:pt x="3230140" y="8584954"/>
                  </a:cubicBezTo>
                  <a:close/>
                  <a:moveTo>
                    <a:pt x="2908080" y="8584954"/>
                  </a:moveTo>
                  <a:cubicBezTo>
                    <a:pt x="2913340" y="8584954"/>
                    <a:pt x="2917605" y="8589218"/>
                    <a:pt x="2917605" y="8594479"/>
                  </a:cubicBezTo>
                  <a:cubicBezTo>
                    <a:pt x="2917605" y="8599740"/>
                    <a:pt x="2913340" y="8604004"/>
                    <a:pt x="2908080" y="8604004"/>
                  </a:cubicBezTo>
                  <a:cubicBezTo>
                    <a:pt x="2902819" y="8604004"/>
                    <a:pt x="2898555" y="8599740"/>
                    <a:pt x="2898555" y="8594479"/>
                  </a:cubicBezTo>
                  <a:cubicBezTo>
                    <a:pt x="2898555" y="8589218"/>
                    <a:pt x="2902819" y="8584954"/>
                    <a:pt x="2908080" y="8584954"/>
                  </a:cubicBezTo>
                  <a:close/>
                  <a:moveTo>
                    <a:pt x="2586018" y="8584954"/>
                  </a:moveTo>
                  <a:cubicBezTo>
                    <a:pt x="2591278" y="8584954"/>
                    <a:pt x="2595543" y="8589218"/>
                    <a:pt x="2595543" y="8594479"/>
                  </a:cubicBezTo>
                  <a:cubicBezTo>
                    <a:pt x="2595543" y="8599740"/>
                    <a:pt x="2591278" y="8604004"/>
                    <a:pt x="2586018" y="8604004"/>
                  </a:cubicBezTo>
                  <a:cubicBezTo>
                    <a:pt x="2580758" y="8604004"/>
                    <a:pt x="2576493" y="8599740"/>
                    <a:pt x="2576493" y="8594479"/>
                  </a:cubicBezTo>
                  <a:cubicBezTo>
                    <a:pt x="2576493" y="8589218"/>
                    <a:pt x="2580758" y="8584954"/>
                    <a:pt x="2586018" y="8584954"/>
                  </a:cubicBezTo>
                  <a:close/>
                  <a:moveTo>
                    <a:pt x="2263956" y="8584954"/>
                  </a:moveTo>
                  <a:cubicBezTo>
                    <a:pt x="2269217" y="8584954"/>
                    <a:pt x="2273482" y="8589218"/>
                    <a:pt x="2273482" y="8594479"/>
                  </a:cubicBezTo>
                  <a:cubicBezTo>
                    <a:pt x="2273482" y="8599740"/>
                    <a:pt x="2269217" y="8604004"/>
                    <a:pt x="2263956" y="8604004"/>
                  </a:cubicBezTo>
                  <a:cubicBezTo>
                    <a:pt x="2258695" y="8604004"/>
                    <a:pt x="2254430" y="8599740"/>
                    <a:pt x="2254430" y="8594479"/>
                  </a:cubicBezTo>
                  <a:cubicBezTo>
                    <a:pt x="2254430" y="8589218"/>
                    <a:pt x="2258695" y="8584954"/>
                    <a:pt x="2263956" y="8584954"/>
                  </a:cubicBezTo>
                  <a:close/>
                  <a:moveTo>
                    <a:pt x="1941895" y="8584954"/>
                  </a:moveTo>
                  <a:cubicBezTo>
                    <a:pt x="1947156" y="8584954"/>
                    <a:pt x="1951421" y="8589218"/>
                    <a:pt x="1951421" y="8594479"/>
                  </a:cubicBezTo>
                  <a:cubicBezTo>
                    <a:pt x="1951421" y="8599740"/>
                    <a:pt x="1947156" y="8604004"/>
                    <a:pt x="1941895" y="8604004"/>
                  </a:cubicBezTo>
                  <a:cubicBezTo>
                    <a:pt x="1936636" y="8604004"/>
                    <a:pt x="1932372" y="8599740"/>
                    <a:pt x="1932372" y="8594479"/>
                  </a:cubicBezTo>
                  <a:cubicBezTo>
                    <a:pt x="1932372" y="8589218"/>
                    <a:pt x="1936636" y="8584954"/>
                    <a:pt x="1941895" y="8584954"/>
                  </a:cubicBezTo>
                  <a:close/>
                  <a:moveTo>
                    <a:pt x="1619835" y="8584954"/>
                  </a:moveTo>
                  <a:cubicBezTo>
                    <a:pt x="1625096" y="8584954"/>
                    <a:pt x="1629361" y="8589218"/>
                    <a:pt x="1629361" y="8594479"/>
                  </a:cubicBezTo>
                  <a:cubicBezTo>
                    <a:pt x="1629361" y="8599740"/>
                    <a:pt x="1625096" y="8604004"/>
                    <a:pt x="1619835" y="8604004"/>
                  </a:cubicBezTo>
                  <a:cubicBezTo>
                    <a:pt x="1614575" y="8604004"/>
                    <a:pt x="1610311" y="8599740"/>
                    <a:pt x="1610311" y="8594479"/>
                  </a:cubicBezTo>
                  <a:cubicBezTo>
                    <a:pt x="1610311" y="8589218"/>
                    <a:pt x="1614575" y="8584954"/>
                    <a:pt x="1619835" y="8584954"/>
                  </a:cubicBezTo>
                  <a:close/>
                  <a:moveTo>
                    <a:pt x="1297773" y="8584954"/>
                  </a:moveTo>
                  <a:cubicBezTo>
                    <a:pt x="1303034" y="8584954"/>
                    <a:pt x="1307298" y="8589218"/>
                    <a:pt x="1307298" y="8594479"/>
                  </a:cubicBezTo>
                  <a:cubicBezTo>
                    <a:pt x="1307298" y="8599740"/>
                    <a:pt x="1303034" y="8604004"/>
                    <a:pt x="1297773" y="8604004"/>
                  </a:cubicBezTo>
                  <a:cubicBezTo>
                    <a:pt x="1292513" y="8604004"/>
                    <a:pt x="1288248" y="8599740"/>
                    <a:pt x="1288248" y="8594479"/>
                  </a:cubicBezTo>
                  <a:cubicBezTo>
                    <a:pt x="1288248" y="8589218"/>
                    <a:pt x="1292513" y="8584954"/>
                    <a:pt x="1297773" y="8584954"/>
                  </a:cubicBezTo>
                  <a:close/>
                  <a:moveTo>
                    <a:pt x="975712" y="8584954"/>
                  </a:moveTo>
                  <a:cubicBezTo>
                    <a:pt x="980973" y="8584954"/>
                    <a:pt x="985237" y="8589218"/>
                    <a:pt x="985237" y="8594479"/>
                  </a:cubicBezTo>
                  <a:cubicBezTo>
                    <a:pt x="985237" y="8599740"/>
                    <a:pt x="980973" y="8604004"/>
                    <a:pt x="975712" y="8604004"/>
                  </a:cubicBezTo>
                  <a:cubicBezTo>
                    <a:pt x="970451" y="8604004"/>
                    <a:pt x="966187" y="8599740"/>
                    <a:pt x="966187" y="8594479"/>
                  </a:cubicBezTo>
                  <a:cubicBezTo>
                    <a:pt x="966187" y="8589218"/>
                    <a:pt x="970451" y="8584954"/>
                    <a:pt x="975712" y="8584954"/>
                  </a:cubicBezTo>
                  <a:close/>
                  <a:moveTo>
                    <a:pt x="653650" y="8584954"/>
                  </a:moveTo>
                  <a:cubicBezTo>
                    <a:pt x="658910" y="8584954"/>
                    <a:pt x="663175" y="8589218"/>
                    <a:pt x="663175" y="8594479"/>
                  </a:cubicBezTo>
                  <a:cubicBezTo>
                    <a:pt x="663175" y="8599740"/>
                    <a:pt x="658910" y="8604004"/>
                    <a:pt x="653650" y="8604004"/>
                  </a:cubicBezTo>
                  <a:cubicBezTo>
                    <a:pt x="648389" y="8604004"/>
                    <a:pt x="644125" y="8599740"/>
                    <a:pt x="644125" y="8594479"/>
                  </a:cubicBezTo>
                  <a:cubicBezTo>
                    <a:pt x="644125" y="8589218"/>
                    <a:pt x="648389" y="8584954"/>
                    <a:pt x="653650" y="8584954"/>
                  </a:cubicBezTo>
                  <a:close/>
                  <a:moveTo>
                    <a:pt x="331588" y="8584954"/>
                  </a:moveTo>
                  <a:cubicBezTo>
                    <a:pt x="336848" y="8584954"/>
                    <a:pt x="341113" y="8589218"/>
                    <a:pt x="341113" y="8594479"/>
                  </a:cubicBezTo>
                  <a:cubicBezTo>
                    <a:pt x="341113" y="8599740"/>
                    <a:pt x="336848" y="8604004"/>
                    <a:pt x="331588" y="8604004"/>
                  </a:cubicBezTo>
                  <a:cubicBezTo>
                    <a:pt x="326327" y="8604004"/>
                    <a:pt x="322063" y="8599740"/>
                    <a:pt x="322063" y="8594479"/>
                  </a:cubicBezTo>
                  <a:cubicBezTo>
                    <a:pt x="322063" y="8589218"/>
                    <a:pt x="326327" y="8584954"/>
                    <a:pt x="331588" y="8584954"/>
                  </a:cubicBezTo>
                  <a:close/>
                  <a:moveTo>
                    <a:pt x="9527" y="8584954"/>
                  </a:moveTo>
                  <a:cubicBezTo>
                    <a:pt x="14788" y="8584954"/>
                    <a:pt x="19052" y="8589218"/>
                    <a:pt x="19052" y="8594479"/>
                  </a:cubicBezTo>
                  <a:cubicBezTo>
                    <a:pt x="19052" y="8599740"/>
                    <a:pt x="14788" y="8604004"/>
                    <a:pt x="9527" y="8604004"/>
                  </a:cubicBezTo>
                  <a:cubicBezTo>
                    <a:pt x="4267" y="8604004"/>
                    <a:pt x="2" y="8599740"/>
                    <a:pt x="2" y="8594479"/>
                  </a:cubicBezTo>
                  <a:cubicBezTo>
                    <a:pt x="2" y="8589218"/>
                    <a:pt x="4267" y="8584954"/>
                    <a:pt x="9527" y="8584954"/>
                  </a:cubicBezTo>
                  <a:close/>
                  <a:moveTo>
                    <a:pt x="6611784" y="8503195"/>
                  </a:moveTo>
                  <a:cubicBezTo>
                    <a:pt x="6617044" y="8503195"/>
                    <a:pt x="6621309" y="8507459"/>
                    <a:pt x="6621309" y="8512720"/>
                  </a:cubicBezTo>
                  <a:cubicBezTo>
                    <a:pt x="6621309" y="8517981"/>
                    <a:pt x="6617044" y="8522245"/>
                    <a:pt x="6611784" y="8522245"/>
                  </a:cubicBezTo>
                  <a:cubicBezTo>
                    <a:pt x="6606523" y="8522245"/>
                    <a:pt x="6602259" y="8517981"/>
                    <a:pt x="6602259" y="8512720"/>
                  </a:cubicBezTo>
                  <a:cubicBezTo>
                    <a:pt x="6602259" y="8507459"/>
                    <a:pt x="6606523" y="8503195"/>
                    <a:pt x="6611784" y="8503195"/>
                  </a:cubicBezTo>
                  <a:close/>
                  <a:moveTo>
                    <a:pt x="6289722" y="8503195"/>
                  </a:moveTo>
                  <a:cubicBezTo>
                    <a:pt x="6294982" y="8503195"/>
                    <a:pt x="6299247" y="8507459"/>
                    <a:pt x="6299247" y="8512720"/>
                  </a:cubicBezTo>
                  <a:cubicBezTo>
                    <a:pt x="6299247" y="8517981"/>
                    <a:pt x="6294982" y="8522245"/>
                    <a:pt x="6289722" y="8522245"/>
                  </a:cubicBezTo>
                  <a:cubicBezTo>
                    <a:pt x="6284461" y="8522245"/>
                    <a:pt x="6280197" y="8517981"/>
                    <a:pt x="6280197" y="8512720"/>
                  </a:cubicBezTo>
                  <a:cubicBezTo>
                    <a:pt x="6280197" y="8507459"/>
                    <a:pt x="6284461" y="8503195"/>
                    <a:pt x="6289722" y="8503195"/>
                  </a:cubicBezTo>
                  <a:close/>
                  <a:moveTo>
                    <a:pt x="5967661" y="8503195"/>
                  </a:moveTo>
                  <a:cubicBezTo>
                    <a:pt x="5972921" y="8503195"/>
                    <a:pt x="5977186" y="8507459"/>
                    <a:pt x="5977186" y="8512720"/>
                  </a:cubicBezTo>
                  <a:cubicBezTo>
                    <a:pt x="5977186" y="8517981"/>
                    <a:pt x="5972921" y="8522245"/>
                    <a:pt x="5967661" y="8522245"/>
                  </a:cubicBezTo>
                  <a:cubicBezTo>
                    <a:pt x="5962400" y="8522245"/>
                    <a:pt x="5958136" y="8517981"/>
                    <a:pt x="5958136" y="8512720"/>
                  </a:cubicBezTo>
                  <a:cubicBezTo>
                    <a:pt x="5958136" y="8507459"/>
                    <a:pt x="5962400" y="8503195"/>
                    <a:pt x="5967661" y="8503195"/>
                  </a:cubicBezTo>
                  <a:close/>
                  <a:moveTo>
                    <a:pt x="5645600" y="8503195"/>
                  </a:moveTo>
                  <a:cubicBezTo>
                    <a:pt x="5650860" y="8503195"/>
                    <a:pt x="5655125" y="8507459"/>
                    <a:pt x="5655125" y="8512720"/>
                  </a:cubicBezTo>
                  <a:cubicBezTo>
                    <a:pt x="5655125" y="8517981"/>
                    <a:pt x="5650860" y="8522245"/>
                    <a:pt x="5645600" y="8522245"/>
                  </a:cubicBezTo>
                  <a:cubicBezTo>
                    <a:pt x="5640339" y="8522245"/>
                    <a:pt x="5636075" y="8517981"/>
                    <a:pt x="5636075" y="8512720"/>
                  </a:cubicBezTo>
                  <a:cubicBezTo>
                    <a:pt x="5636075" y="8507459"/>
                    <a:pt x="5640339" y="8503195"/>
                    <a:pt x="5645600" y="8503195"/>
                  </a:cubicBezTo>
                  <a:close/>
                  <a:moveTo>
                    <a:pt x="5323538" y="8503195"/>
                  </a:moveTo>
                  <a:cubicBezTo>
                    <a:pt x="5328798" y="8503195"/>
                    <a:pt x="5333063" y="8507459"/>
                    <a:pt x="5333063" y="8512720"/>
                  </a:cubicBezTo>
                  <a:cubicBezTo>
                    <a:pt x="5333063" y="8517981"/>
                    <a:pt x="5328798" y="8522245"/>
                    <a:pt x="5323538" y="8522245"/>
                  </a:cubicBezTo>
                  <a:cubicBezTo>
                    <a:pt x="5318277" y="8522245"/>
                    <a:pt x="5314013" y="8517981"/>
                    <a:pt x="5314013" y="8512720"/>
                  </a:cubicBezTo>
                  <a:cubicBezTo>
                    <a:pt x="5314013" y="8507459"/>
                    <a:pt x="5318277" y="8503195"/>
                    <a:pt x="5323538" y="8503195"/>
                  </a:cubicBezTo>
                  <a:close/>
                  <a:moveTo>
                    <a:pt x="5001476" y="8503195"/>
                  </a:moveTo>
                  <a:cubicBezTo>
                    <a:pt x="5006736" y="8503195"/>
                    <a:pt x="5011001" y="8507459"/>
                    <a:pt x="5011001" y="8512720"/>
                  </a:cubicBezTo>
                  <a:cubicBezTo>
                    <a:pt x="5011001" y="8517981"/>
                    <a:pt x="5006736" y="8522245"/>
                    <a:pt x="5001476" y="8522245"/>
                  </a:cubicBezTo>
                  <a:cubicBezTo>
                    <a:pt x="4996215" y="8522245"/>
                    <a:pt x="4991951" y="8517981"/>
                    <a:pt x="4991951" y="8512720"/>
                  </a:cubicBezTo>
                  <a:cubicBezTo>
                    <a:pt x="4991951" y="8507459"/>
                    <a:pt x="4996215" y="8503195"/>
                    <a:pt x="5001476" y="8503195"/>
                  </a:cubicBezTo>
                  <a:close/>
                  <a:moveTo>
                    <a:pt x="4679415" y="8503195"/>
                  </a:moveTo>
                  <a:cubicBezTo>
                    <a:pt x="4684675" y="8503195"/>
                    <a:pt x="4688940" y="8507459"/>
                    <a:pt x="4688940" y="8512720"/>
                  </a:cubicBezTo>
                  <a:cubicBezTo>
                    <a:pt x="4688940" y="8517981"/>
                    <a:pt x="4684675" y="8522245"/>
                    <a:pt x="4679415" y="8522245"/>
                  </a:cubicBezTo>
                  <a:cubicBezTo>
                    <a:pt x="4674154" y="8522245"/>
                    <a:pt x="4669890" y="8517981"/>
                    <a:pt x="4669890" y="8512720"/>
                  </a:cubicBezTo>
                  <a:cubicBezTo>
                    <a:pt x="4669890" y="8507459"/>
                    <a:pt x="4674154" y="8503195"/>
                    <a:pt x="4679415" y="8503195"/>
                  </a:cubicBezTo>
                  <a:close/>
                  <a:moveTo>
                    <a:pt x="4357353" y="8503195"/>
                  </a:moveTo>
                  <a:cubicBezTo>
                    <a:pt x="4362613" y="8503195"/>
                    <a:pt x="4366878" y="8507459"/>
                    <a:pt x="4366878" y="8512720"/>
                  </a:cubicBezTo>
                  <a:cubicBezTo>
                    <a:pt x="4366878" y="8517981"/>
                    <a:pt x="4362613" y="8522245"/>
                    <a:pt x="4357353" y="8522245"/>
                  </a:cubicBezTo>
                  <a:cubicBezTo>
                    <a:pt x="4352092" y="8522245"/>
                    <a:pt x="4347828" y="8517981"/>
                    <a:pt x="4347828" y="8512720"/>
                  </a:cubicBezTo>
                  <a:cubicBezTo>
                    <a:pt x="4347828" y="8507459"/>
                    <a:pt x="4352092" y="8503195"/>
                    <a:pt x="4357353" y="8503195"/>
                  </a:cubicBezTo>
                  <a:close/>
                  <a:moveTo>
                    <a:pt x="4035292" y="8503195"/>
                  </a:moveTo>
                  <a:cubicBezTo>
                    <a:pt x="4040552" y="8503195"/>
                    <a:pt x="4044817" y="8507459"/>
                    <a:pt x="4044817" y="8512720"/>
                  </a:cubicBezTo>
                  <a:cubicBezTo>
                    <a:pt x="4044817" y="8517981"/>
                    <a:pt x="4040552" y="8522245"/>
                    <a:pt x="4035292" y="8522245"/>
                  </a:cubicBezTo>
                  <a:cubicBezTo>
                    <a:pt x="4030031" y="8522245"/>
                    <a:pt x="4025767" y="8517981"/>
                    <a:pt x="4025767" y="8512720"/>
                  </a:cubicBezTo>
                  <a:cubicBezTo>
                    <a:pt x="4025767" y="8507459"/>
                    <a:pt x="4030031" y="8503195"/>
                    <a:pt x="4035292" y="8503195"/>
                  </a:cubicBezTo>
                  <a:close/>
                  <a:moveTo>
                    <a:pt x="3713231" y="8503195"/>
                  </a:moveTo>
                  <a:cubicBezTo>
                    <a:pt x="3718491" y="8503195"/>
                    <a:pt x="3722756" y="8507459"/>
                    <a:pt x="3722756" y="8512720"/>
                  </a:cubicBezTo>
                  <a:cubicBezTo>
                    <a:pt x="3722756" y="8517981"/>
                    <a:pt x="3718491" y="8522245"/>
                    <a:pt x="3713231" y="8522245"/>
                  </a:cubicBezTo>
                  <a:cubicBezTo>
                    <a:pt x="3707970" y="8522245"/>
                    <a:pt x="3703706" y="8517981"/>
                    <a:pt x="3703706" y="8512720"/>
                  </a:cubicBezTo>
                  <a:cubicBezTo>
                    <a:pt x="3703706" y="8507459"/>
                    <a:pt x="3707970" y="8503195"/>
                    <a:pt x="3713231" y="8503195"/>
                  </a:cubicBezTo>
                  <a:close/>
                  <a:moveTo>
                    <a:pt x="3391170" y="8503195"/>
                  </a:moveTo>
                  <a:cubicBezTo>
                    <a:pt x="3396430" y="8503195"/>
                    <a:pt x="3400695" y="8507459"/>
                    <a:pt x="3400695" y="8512720"/>
                  </a:cubicBezTo>
                  <a:cubicBezTo>
                    <a:pt x="3400695" y="8517981"/>
                    <a:pt x="3396430" y="8522245"/>
                    <a:pt x="3391170" y="8522245"/>
                  </a:cubicBezTo>
                  <a:cubicBezTo>
                    <a:pt x="3386058" y="8522245"/>
                    <a:pt x="3381796" y="8517981"/>
                    <a:pt x="3381796" y="8512720"/>
                  </a:cubicBezTo>
                  <a:cubicBezTo>
                    <a:pt x="3381796" y="8507459"/>
                    <a:pt x="3386058" y="8503195"/>
                    <a:pt x="3391170" y="8503195"/>
                  </a:cubicBezTo>
                  <a:close/>
                  <a:moveTo>
                    <a:pt x="3069168" y="8503195"/>
                  </a:moveTo>
                  <a:cubicBezTo>
                    <a:pt x="3074429" y="8503195"/>
                    <a:pt x="3078693" y="8507459"/>
                    <a:pt x="3078693" y="8512720"/>
                  </a:cubicBezTo>
                  <a:cubicBezTo>
                    <a:pt x="3078693" y="8517981"/>
                    <a:pt x="3074429" y="8522245"/>
                    <a:pt x="3069168" y="8522245"/>
                  </a:cubicBezTo>
                  <a:cubicBezTo>
                    <a:pt x="3063911" y="8522245"/>
                    <a:pt x="3059644" y="8517981"/>
                    <a:pt x="3059644" y="8512720"/>
                  </a:cubicBezTo>
                  <a:cubicBezTo>
                    <a:pt x="3059644" y="8507459"/>
                    <a:pt x="3063911" y="8503195"/>
                    <a:pt x="3069168" y="8503195"/>
                  </a:cubicBezTo>
                  <a:close/>
                  <a:moveTo>
                    <a:pt x="2747125" y="8503195"/>
                  </a:moveTo>
                  <a:cubicBezTo>
                    <a:pt x="2752385" y="8503195"/>
                    <a:pt x="2756649" y="8507459"/>
                    <a:pt x="2756649" y="8512720"/>
                  </a:cubicBezTo>
                  <a:cubicBezTo>
                    <a:pt x="2756649" y="8517981"/>
                    <a:pt x="2752385" y="8522245"/>
                    <a:pt x="2747125" y="8522245"/>
                  </a:cubicBezTo>
                  <a:cubicBezTo>
                    <a:pt x="2741863" y="8522245"/>
                    <a:pt x="2737598" y="8517981"/>
                    <a:pt x="2737598" y="8512720"/>
                  </a:cubicBezTo>
                  <a:cubicBezTo>
                    <a:pt x="2737598" y="8507459"/>
                    <a:pt x="2741863" y="8503195"/>
                    <a:pt x="2747125" y="8503195"/>
                  </a:cubicBezTo>
                  <a:close/>
                  <a:moveTo>
                    <a:pt x="2425039" y="8503195"/>
                  </a:moveTo>
                  <a:cubicBezTo>
                    <a:pt x="2430302" y="8503195"/>
                    <a:pt x="2434569" y="8507459"/>
                    <a:pt x="2434569" y="8512720"/>
                  </a:cubicBezTo>
                  <a:cubicBezTo>
                    <a:pt x="2434569" y="8517981"/>
                    <a:pt x="2430302" y="8522245"/>
                    <a:pt x="2425039" y="8522245"/>
                  </a:cubicBezTo>
                  <a:cubicBezTo>
                    <a:pt x="2419775" y="8522245"/>
                    <a:pt x="2415511" y="8517981"/>
                    <a:pt x="2415511" y="8512720"/>
                  </a:cubicBezTo>
                  <a:cubicBezTo>
                    <a:pt x="2415511" y="8507459"/>
                    <a:pt x="2419775" y="8503195"/>
                    <a:pt x="2425039" y="8503195"/>
                  </a:cubicBezTo>
                  <a:close/>
                  <a:moveTo>
                    <a:pt x="2103002" y="8503195"/>
                  </a:moveTo>
                  <a:cubicBezTo>
                    <a:pt x="2108261" y="8503195"/>
                    <a:pt x="2112502" y="8507459"/>
                    <a:pt x="2112502" y="8512720"/>
                  </a:cubicBezTo>
                  <a:cubicBezTo>
                    <a:pt x="2112502" y="8517981"/>
                    <a:pt x="2108261" y="8522245"/>
                    <a:pt x="2103002" y="8522245"/>
                  </a:cubicBezTo>
                  <a:cubicBezTo>
                    <a:pt x="2097741" y="8522245"/>
                    <a:pt x="2093452" y="8517981"/>
                    <a:pt x="2093452" y="8512720"/>
                  </a:cubicBezTo>
                  <a:cubicBezTo>
                    <a:pt x="2093452" y="8507459"/>
                    <a:pt x="2097741" y="8503195"/>
                    <a:pt x="2103002" y="8503195"/>
                  </a:cubicBezTo>
                  <a:close/>
                  <a:moveTo>
                    <a:pt x="1780940" y="8503195"/>
                  </a:moveTo>
                  <a:cubicBezTo>
                    <a:pt x="1786203" y="8503195"/>
                    <a:pt x="1790465" y="8507459"/>
                    <a:pt x="1790465" y="8512720"/>
                  </a:cubicBezTo>
                  <a:cubicBezTo>
                    <a:pt x="1790465" y="8517981"/>
                    <a:pt x="1786203" y="8522245"/>
                    <a:pt x="1780940" y="8522245"/>
                  </a:cubicBezTo>
                  <a:cubicBezTo>
                    <a:pt x="1775681" y="8522245"/>
                    <a:pt x="1771401" y="8517981"/>
                    <a:pt x="1771401" y="8512720"/>
                  </a:cubicBezTo>
                  <a:cubicBezTo>
                    <a:pt x="1771401" y="8507459"/>
                    <a:pt x="1775681" y="8503195"/>
                    <a:pt x="1780940" y="8503195"/>
                  </a:cubicBezTo>
                  <a:close/>
                  <a:moveTo>
                    <a:pt x="1458888" y="8503195"/>
                  </a:moveTo>
                  <a:cubicBezTo>
                    <a:pt x="1464149" y="8503195"/>
                    <a:pt x="1468414" y="8507459"/>
                    <a:pt x="1468414" y="8512720"/>
                  </a:cubicBezTo>
                  <a:cubicBezTo>
                    <a:pt x="1468414" y="8517981"/>
                    <a:pt x="1464149" y="8522245"/>
                    <a:pt x="1458888" y="8522245"/>
                  </a:cubicBezTo>
                  <a:cubicBezTo>
                    <a:pt x="1453628" y="8522245"/>
                    <a:pt x="1449363" y="8517981"/>
                    <a:pt x="1449363" y="8512720"/>
                  </a:cubicBezTo>
                  <a:cubicBezTo>
                    <a:pt x="1449363" y="8507459"/>
                    <a:pt x="1453628" y="8503195"/>
                    <a:pt x="1458888" y="8503195"/>
                  </a:cubicBezTo>
                  <a:close/>
                  <a:moveTo>
                    <a:pt x="1136818" y="8503195"/>
                  </a:moveTo>
                  <a:cubicBezTo>
                    <a:pt x="1142079" y="8503195"/>
                    <a:pt x="1146343" y="8507459"/>
                    <a:pt x="1146343" y="8512720"/>
                  </a:cubicBezTo>
                  <a:cubicBezTo>
                    <a:pt x="1146343" y="8517981"/>
                    <a:pt x="1142079" y="8522245"/>
                    <a:pt x="1136818" y="8522245"/>
                  </a:cubicBezTo>
                  <a:cubicBezTo>
                    <a:pt x="1131558" y="8522245"/>
                    <a:pt x="1127293" y="8517981"/>
                    <a:pt x="1127293" y="8512720"/>
                  </a:cubicBezTo>
                  <a:cubicBezTo>
                    <a:pt x="1127293" y="8507459"/>
                    <a:pt x="1131558" y="8503195"/>
                    <a:pt x="1136818" y="8503195"/>
                  </a:cubicBezTo>
                  <a:close/>
                  <a:moveTo>
                    <a:pt x="814757" y="8503195"/>
                  </a:moveTo>
                  <a:cubicBezTo>
                    <a:pt x="820016" y="8503195"/>
                    <a:pt x="824280" y="8507459"/>
                    <a:pt x="824280" y="8512720"/>
                  </a:cubicBezTo>
                  <a:cubicBezTo>
                    <a:pt x="824280" y="8517981"/>
                    <a:pt x="820016" y="8522245"/>
                    <a:pt x="814757" y="8522245"/>
                  </a:cubicBezTo>
                  <a:cubicBezTo>
                    <a:pt x="809502" y="8522245"/>
                    <a:pt x="805242" y="8517981"/>
                    <a:pt x="805242" y="8512720"/>
                  </a:cubicBezTo>
                  <a:cubicBezTo>
                    <a:pt x="805242" y="8507459"/>
                    <a:pt x="809502" y="8503195"/>
                    <a:pt x="814757" y="8503195"/>
                  </a:cubicBezTo>
                  <a:close/>
                  <a:moveTo>
                    <a:pt x="492681" y="8503195"/>
                  </a:moveTo>
                  <a:cubicBezTo>
                    <a:pt x="497942" y="8503195"/>
                    <a:pt x="502206" y="8507459"/>
                    <a:pt x="502206" y="8512720"/>
                  </a:cubicBezTo>
                  <a:cubicBezTo>
                    <a:pt x="502206" y="8517981"/>
                    <a:pt x="497942" y="8522245"/>
                    <a:pt x="492681" y="8522245"/>
                  </a:cubicBezTo>
                  <a:cubicBezTo>
                    <a:pt x="487421" y="8522245"/>
                    <a:pt x="483156" y="8517981"/>
                    <a:pt x="483156" y="8512720"/>
                  </a:cubicBezTo>
                  <a:cubicBezTo>
                    <a:pt x="483156" y="8507459"/>
                    <a:pt x="487421" y="8503195"/>
                    <a:pt x="492681" y="8503195"/>
                  </a:cubicBezTo>
                  <a:close/>
                  <a:moveTo>
                    <a:pt x="170625" y="8503195"/>
                  </a:moveTo>
                  <a:cubicBezTo>
                    <a:pt x="175884" y="8503195"/>
                    <a:pt x="180148" y="8507459"/>
                    <a:pt x="180148" y="8512720"/>
                  </a:cubicBezTo>
                  <a:cubicBezTo>
                    <a:pt x="180148" y="8517981"/>
                    <a:pt x="175884" y="8522245"/>
                    <a:pt x="170625" y="8522245"/>
                  </a:cubicBezTo>
                  <a:cubicBezTo>
                    <a:pt x="165364" y="8522245"/>
                    <a:pt x="161100" y="8517981"/>
                    <a:pt x="161100" y="8512720"/>
                  </a:cubicBezTo>
                  <a:cubicBezTo>
                    <a:pt x="161100" y="8507459"/>
                    <a:pt x="165364" y="8503195"/>
                    <a:pt x="170625" y="8503195"/>
                  </a:cubicBezTo>
                  <a:close/>
                  <a:moveTo>
                    <a:pt x="6611784" y="8301409"/>
                  </a:moveTo>
                  <a:cubicBezTo>
                    <a:pt x="6617044" y="8301409"/>
                    <a:pt x="6621309" y="8305673"/>
                    <a:pt x="6621309" y="8310934"/>
                  </a:cubicBezTo>
                  <a:cubicBezTo>
                    <a:pt x="6621309" y="8316195"/>
                    <a:pt x="6617044" y="8320459"/>
                    <a:pt x="6611784" y="8320459"/>
                  </a:cubicBezTo>
                  <a:cubicBezTo>
                    <a:pt x="6606523" y="8320459"/>
                    <a:pt x="6602259" y="8316195"/>
                    <a:pt x="6602259" y="8310934"/>
                  </a:cubicBezTo>
                  <a:cubicBezTo>
                    <a:pt x="6602259" y="8305673"/>
                    <a:pt x="6606523" y="8301409"/>
                    <a:pt x="6611784" y="8301409"/>
                  </a:cubicBezTo>
                  <a:close/>
                  <a:moveTo>
                    <a:pt x="6289722" y="8301409"/>
                  </a:moveTo>
                  <a:cubicBezTo>
                    <a:pt x="6294982" y="8301409"/>
                    <a:pt x="6299247" y="8305673"/>
                    <a:pt x="6299247" y="8310934"/>
                  </a:cubicBezTo>
                  <a:cubicBezTo>
                    <a:pt x="6299247" y="8316195"/>
                    <a:pt x="6294982" y="8320459"/>
                    <a:pt x="6289722" y="8320459"/>
                  </a:cubicBezTo>
                  <a:cubicBezTo>
                    <a:pt x="6284461" y="8320459"/>
                    <a:pt x="6280197" y="8316195"/>
                    <a:pt x="6280197" y="8310934"/>
                  </a:cubicBezTo>
                  <a:cubicBezTo>
                    <a:pt x="6280197" y="8305673"/>
                    <a:pt x="6284461" y="8301409"/>
                    <a:pt x="6289722" y="8301409"/>
                  </a:cubicBezTo>
                  <a:close/>
                  <a:moveTo>
                    <a:pt x="5967661" y="8301409"/>
                  </a:moveTo>
                  <a:cubicBezTo>
                    <a:pt x="5972921" y="8301409"/>
                    <a:pt x="5977186" y="8305673"/>
                    <a:pt x="5977186" y="8310934"/>
                  </a:cubicBezTo>
                  <a:cubicBezTo>
                    <a:pt x="5977186" y="8316195"/>
                    <a:pt x="5972921" y="8320459"/>
                    <a:pt x="5967661" y="8320459"/>
                  </a:cubicBezTo>
                  <a:cubicBezTo>
                    <a:pt x="5962400" y="8320459"/>
                    <a:pt x="5958136" y="8316195"/>
                    <a:pt x="5958136" y="8310934"/>
                  </a:cubicBezTo>
                  <a:cubicBezTo>
                    <a:pt x="5958136" y="8305673"/>
                    <a:pt x="5962400" y="8301409"/>
                    <a:pt x="5967661" y="8301409"/>
                  </a:cubicBezTo>
                  <a:close/>
                  <a:moveTo>
                    <a:pt x="5645600" y="8301409"/>
                  </a:moveTo>
                  <a:cubicBezTo>
                    <a:pt x="5650860" y="8301409"/>
                    <a:pt x="5655125" y="8305673"/>
                    <a:pt x="5655125" y="8310934"/>
                  </a:cubicBezTo>
                  <a:cubicBezTo>
                    <a:pt x="5655125" y="8316195"/>
                    <a:pt x="5650860" y="8320459"/>
                    <a:pt x="5645600" y="8320459"/>
                  </a:cubicBezTo>
                  <a:cubicBezTo>
                    <a:pt x="5640339" y="8320459"/>
                    <a:pt x="5636075" y="8316195"/>
                    <a:pt x="5636075" y="8310934"/>
                  </a:cubicBezTo>
                  <a:cubicBezTo>
                    <a:pt x="5636075" y="8305673"/>
                    <a:pt x="5640339" y="8301409"/>
                    <a:pt x="5645600" y="8301409"/>
                  </a:cubicBezTo>
                  <a:close/>
                  <a:moveTo>
                    <a:pt x="5323538" y="8301409"/>
                  </a:moveTo>
                  <a:cubicBezTo>
                    <a:pt x="5328798" y="8301409"/>
                    <a:pt x="5333063" y="8305673"/>
                    <a:pt x="5333063" y="8310934"/>
                  </a:cubicBezTo>
                  <a:cubicBezTo>
                    <a:pt x="5333063" y="8316195"/>
                    <a:pt x="5328798" y="8320459"/>
                    <a:pt x="5323538" y="8320459"/>
                  </a:cubicBezTo>
                  <a:cubicBezTo>
                    <a:pt x="5318277" y="8320459"/>
                    <a:pt x="5314013" y="8316195"/>
                    <a:pt x="5314013" y="8310934"/>
                  </a:cubicBezTo>
                  <a:cubicBezTo>
                    <a:pt x="5314013" y="8305673"/>
                    <a:pt x="5318277" y="8301409"/>
                    <a:pt x="5323538" y="8301409"/>
                  </a:cubicBezTo>
                  <a:close/>
                  <a:moveTo>
                    <a:pt x="5001476" y="8301409"/>
                  </a:moveTo>
                  <a:cubicBezTo>
                    <a:pt x="5006736" y="8301409"/>
                    <a:pt x="5011001" y="8305673"/>
                    <a:pt x="5011001" y="8310934"/>
                  </a:cubicBezTo>
                  <a:cubicBezTo>
                    <a:pt x="5011001" y="8316195"/>
                    <a:pt x="5006736" y="8320459"/>
                    <a:pt x="5001476" y="8320459"/>
                  </a:cubicBezTo>
                  <a:cubicBezTo>
                    <a:pt x="4996215" y="8320459"/>
                    <a:pt x="4991951" y="8316195"/>
                    <a:pt x="4991951" y="8310934"/>
                  </a:cubicBezTo>
                  <a:cubicBezTo>
                    <a:pt x="4991951" y="8305673"/>
                    <a:pt x="4996215" y="8301409"/>
                    <a:pt x="5001476" y="8301409"/>
                  </a:cubicBezTo>
                  <a:close/>
                  <a:moveTo>
                    <a:pt x="4679415" y="8301409"/>
                  </a:moveTo>
                  <a:cubicBezTo>
                    <a:pt x="4684675" y="8301409"/>
                    <a:pt x="4688940" y="8305673"/>
                    <a:pt x="4688940" y="8310934"/>
                  </a:cubicBezTo>
                  <a:cubicBezTo>
                    <a:pt x="4688940" y="8316195"/>
                    <a:pt x="4684675" y="8320459"/>
                    <a:pt x="4679415" y="8320459"/>
                  </a:cubicBezTo>
                  <a:cubicBezTo>
                    <a:pt x="4674154" y="8320459"/>
                    <a:pt x="4669890" y="8316195"/>
                    <a:pt x="4669890" y="8310934"/>
                  </a:cubicBezTo>
                  <a:cubicBezTo>
                    <a:pt x="4669890" y="8305673"/>
                    <a:pt x="4674154" y="8301409"/>
                    <a:pt x="4679415" y="8301409"/>
                  </a:cubicBezTo>
                  <a:close/>
                  <a:moveTo>
                    <a:pt x="4357353" y="8301409"/>
                  </a:moveTo>
                  <a:cubicBezTo>
                    <a:pt x="4362613" y="8301409"/>
                    <a:pt x="4366878" y="8305673"/>
                    <a:pt x="4366878" y="8310934"/>
                  </a:cubicBezTo>
                  <a:cubicBezTo>
                    <a:pt x="4366878" y="8316195"/>
                    <a:pt x="4362613" y="8320459"/>
                    <a:pt x="4357353" y="8320459"/>
                  </a:cubicBezTo>
                  <a:cubicBezTo>
                    <a:pt x="4352092" y="8320459"/>
                    <a:pt x="4347828" y="8316195"/>
                    <a:pt x="4347828" y="8310934"/>
                  </a:cubicBezTo>
                  <a:cubicBezTo>
                    <a:pt x="4347828" y="8305673"/>
                    <a:pt x="4352092" y="8301409"/>
                    <a:pt x="4357353" y="8301409"/>
                  </a:cubicBezTo>
                  <a:close/>
                  <a:moveTo>
                    <a:pt x="4035292" y="8301409"/>
                  </a:moveTo>
                  <a:cubicBezTo>
                    <a:pt x="4040552" y="8301409"/>
                    <a:pt x="4044817" y="8305673"/>
                    <a:pt x="4044817" y="8310934"/>
                  </a:cubicBezTo>
                  <a:cubicBezTo>
                    <a:pt x="4044817" y="8316195"/>
                    <a:pt x="4040552" y="8320459"/>
                    <a:pt x="4035292" y="8320459"/>
                  </a:cubicBezTo>
                  <a:cubicBezTo>
                    <a:pt x="4030031" y="8320459"/>
                    <a:pt x="4025767" y="8316195"/>
                    <a:pt x="4025767" y="8310934"/>
                  </a:cubicBezTo>
                  <a:cubicBezTo>
                    <a:pt x="4025767" y="8305673"/>
                    <a:pt x="4030031" y="8301409"/>
                    <a:pt x="4035292" y="8301409"/>
                  </a:cubicBezTo>
                  <a:close/>
                  <a:moveTo>
                    <a:pt x="3713231" y="8301409"/>
                  </a:moveTo>
                  <a:cubicBezTo>
                    <a:pt x="3718491" y="8301409"/>
                    <a:pt x="3722756" y="8305673"/>
                    <a:pt x="3722756" y="8310934"/>
                  </a:cubicBezTo>
                  <a:cubicBezTo>
                    <a:pt x="3722756" y="8316195"/>
                    <a:pt x="3718491" y="8320459"/>
                    <a:pt x="3713231" y="8320459"/>
                  </a:cubicBezTo>
                  <a:cubicBezTo>
                    <a:pt x="3707970" y="8320459"/>
                    <a:pt x="3703706" y="8316195"/>
                    <a:pt x="3703706" y="8310934"/>
                  </a:cubicBezTo>
                  <a:cubicBezTo>
                    <a:pt x="3703706" y="8305673"/>
                    <a:pt x="3707970" y="8301409"/>
                    <a:pt x="3713231" y="8301409"/>
                  </a:cubicBezTo>
                  <a:close/>
                  <a:moveTo>
                    <a:pt x="3391171" y="8301409"/>
                  </a:moveTo>
                  <a:cubicBezTo>
                    <a:pt x="3396431" y="8301409"/>
                    <a:pt x="3400696" y="8305673"/>
                    <a:pt x="3400696" y="8310934"/>
                  </a:cubicBezTo>
                  <a:cubicBezTo>
                    <a:pt x="3400696" y="8316195"/>
                    <a:pt x="3396431" y="8320459"/>
                    <a:pt x="3391171" y="8320459"/>
                  </a:cubicBezTo>
                  <a:cubicBezTo>
                    <a:pt x="3386063" y="8320459"/>
                    <a:pt x="3381796" y="8316195"/>
                    <a:pt x="3381796" y="8310934"/>
                  </a:cubicBezTo>
                  <a:cubicBezTo>
                    <a:pt x="3381796" y="8305673"/>
                    <a:pt x="3386063" y="8301409"/>
                    <a:pt x="3391171" y="8301409"/>
                  </a:cubicBezTo>
                  <a:close/>
                  <a:moveTo>
                    <a:pt x="3069168" y="8301409"/>
                  </a:moveTo>
                  <a:cubicBezTo>
                    <a:pt x="3074431" y="8301409"/>
                    <a:pt x="3078693" y="8305673"/>
                    <a:pt x="3078693" y="8310934"/>
                  </a:cubicBezTo>
                  <a:cubicBezTo>
                    <a:pt x="3078693" y="8316195"/>
                    <a:pt x="3074431" y="8320459"/>
                    <a:pt x="3069168" y="8320459"/>
                  </a:cubicBezTo>
                  <a:cubicBezTo>
                    <a:pt x="3063911" y="8320459"/>
                    <a:pt x="3059645" y="8316195"/>
                    <a:pt x="3059645" y="8310934"/>
                  </a:cubicBezTo>
                  <a:cubicBezTo>
                    <a:pt x="3059645" y="8305673"/>
                    <a:pt x="3063911" y="8301409"/>
                    <a:pt x="3069168" y="8301409"/>
                  </a:cubicBezTo>
                  <a:close/>
                  <a:moveTo>
                    <a:pt x="2747126" y="8301409"/>
                  </a:moveTo>
                  <a:cubicBezTo>
                    <a:pt x="2752386" y="8301409"/>
                    <a:pt x="2756651" y="8305673"/>
                    <a:pt x="2756651" y="8310934"/>
                  </a:cubicBezTo>
                  <a:cubicBezTo>
                    <a:pt x="2756651" y="8316195"/>
                    <a:pt x="2752386" y="8320459"/>
                    <a:pt x="2747126" y="8320459"/>
                  </a:cubicBezTo>
                  <a:cubicBezTo>
                    <a:pt x="2741865" y="8320459"/>
                    <a:pt x="2737601" y="8316195"/>
                    <a:pt x="2737601" y="8310934"/>
                  </a:cubicBezTo>
                  <a:cubicBezTo>
                    <a:pt x="2737601" y="8305673"/>
                    <a:pt x="2741865" y="8301409"/>
                    <a:pt x="2747126" y="8301409"/>
                  </a:cubicBezTo>
                  <a:close/>
                  <a:moveTo>
                    <a:pt x="2425040" y="8301409"/>
                  </a:moveTo>
                  <a:cubicBezTo>
                    <a:pt x="2430304" y="8301409"/>
                    <a:pt x="2434570" y="8305673"/>
                    <a:pt x="2434570" y="8310934"/>
                  </a:cubicBezTo>
                  <a:cubicBezTo>
                    <a:pt x="2434570" y="8316195"/>
                    <a:pt x="2430304" y="8320459"/>
                    <a:pt x="2425040" y="8320459"/>
                  </a:cubicBezTo>
                  <a:cubicBezTo>
                    <a:pt x="2419777" y="8320459"/>
                    <a:pt x="2415514" y="8316195"/>
                    <a:pt x="2415514" y="8310934"/>
                  </a:cubicBezTo>
                  <a:cubicBezTo>
                    <a:pt x="2415514" y="8305673"/>
                    <a:pt x="2419777" y="8301409"/>
                    <a:pt x="2425040" y="8301409"/>
                  </a:cubicBezTo>
                  <a:close/>
                  <a:moveTo>
                    <a:pt x="2103004" y="8301409"/>
                  </a:moveTo>
                  <a:cubicBezTo>
                    <a:pt x="2108263" y="8301409"/>
                    <a:pt x="2112504" y="8305673"/>
                    <a:pt x="2112504" y="8310934"/>
                  </a:cubicBezTo>
                  <a:cubicBezTo>
                    <a:pt x="2112504" y="8316195"/>
                    <a:pt x="2108263" y="8320459"/>
                    <a:pt x="2103004" y="8320459"/>
                  </a:cubicBezTo>
                  <a:cubicBezTo>
                    <a:pt x="2097743" y="8320459"/>
                    <a:pt x="2093452" y="8316195"/>
                    <a:pt x="2093452" y="8310934"/>
                  </a:cubicBezTo>
                  <a:cubicBezTo>
                    <a:pt x="2093452" y="8305673"/>
                    <a:pt x="2097743" y="8301409"/>
                    <a:pt x="2103004" y="8301409"/>
                  </a:cubicBezTo>
                  <a:close/>
                  <a:moveTo>
                    <a:pt x="1780942" y="8301409"/>
                  </a:moveTo>
                  <a:cubicBezTo>
                    <a:pt x="1786203" y="8301409"/>
                    <a:pt x="1790468" y="8305673"/>
                    <a:pt x="1790468" y="8310934"/>
                  </a:cubicBezTo>
                  <a:cubicBezTo>
                    <a:pt x="1790468" y="8316195"/>
                    <a:pt x="1786203" y="8320459"/>
                    <a:pt x="1780942" y="8320459"/>
                  </a:cubicBezTo>
                  <a:cubicBezTo>
                    <a:pt x="1775681" y="8320459"/>
                    <a:pt x="1771403" y="8316195"/>
                    <a:pt x="1771403" y="8310934"/>
                  </a:cubicBezTo>
                  <a:cubicBezTo>
                    <a:pt x="1771403" y="8305673"/>
                    <a:pt x="1775681" y="8301409"/>
                    <a:pt x="1780942" y="8301409"/>
                  </a:cubicBezTo>
                  <a:close/>
                  <a:moveTo>
                    <a:pt x="1458891" y="8301409"/>
                  </a:moveTo>
                  <a:cubicBezTo>
                    <a:pt x="1464151" y="8301409"/>
                    <a:pt x="1468416" y="8305673"/>
                    <a:pt x="1468416" y="8310934"/>
                  </a:cubicBezTo>
                  <a:cubicBezTo>
                    <a:pt x="1468416" y="8316195"/>
                    <a:pt x="1464151" y="8320459"/>
                    <a:pt x="1458891" y="8320459"/>
                  </a:cubicBezTo>
                  <a:cubicBezTo>
                    <a:pt x="1453630" y="8320459"/>
                    <a:pt x="1449366" y="8316195"/>
                    <a:pt x="1449366" y="8310934"/>
                  </a:cubicBezTo>
                  <a:cubicBezTo>
                    <a:pt x="1449366" y="8305673"/>
                    <a:pt x="1453630" y="8301409"/>
                    <a:pt x="1458891" y="8301409"/>
                  </a:cubicBezTo>
                  <a:close/>
                  <a:moveTo>
                    <a:pt x="1136821" y="8301409"/>
                  </a:moveTo>
                  <a:cubicBezTo>
                    <a:pt x="1142081" y="8301409"/>
                    <a:pt x="1146346" y="8305673"/>
                    <a:pt x="1146346" y="8310934"/>
                  </a:cubicBezTo>
                  <a:cubicBezTo>
                    <a:pt x="1146346" y="8316195"/>
                    <a:pt x="1142081" y="8320459"/>
                    <a:pt x="1136821" y="8320459"/>
                  </a:cubicBezTo>
                  <a:cubicBezTo>
                    <a:pt x="1131560" y="8320459"/>
                    <a:pt x="1127296" y="8316195"/>
                    <a:pt x="1127296" y="8310934"/>
                  </a:cubicBezTo>
                  <a:cubicBezTo>
                    <a:pt x="1127296" y="8305673"/>
                    <a:pt x="1131560" y="8301409"/>
                    <a:pt x="1136821" y="8301409"/>
                  </a:cubicBezTo>
                  <a:close/>
                  <a:moveTo>
                    <a:pt x="814760" y="8301409"/>
                  </a:moveTo>
                  <a:cubicBezTo>
                    <a:pt x="820018" y="8301409"/>
                    <a:pt x="824282" y="8305673"/>
                    <a:pt x="824282" y="8310934"/>
                  </a:cubicBezTo>
                  <a:cubicBezTo>
                    <a:pt x="824282" y="8316195"/>
                    <a:pt x="820018" y="8320459"/>
                    <a:pt x="814760" y="8320459"/>
                  </a:cubicBezTo>
                  <a:cubicBezTo>
                    <a:pt x="809505" y="8320459"/>
                    <a:pt x="805244" y="8316195"/>
                    <a:pt x="805244" y="8310934"/>
                  </a:cubicBezTo>
                  <a:cubicBezTo>
                    <a:pt x="805244" y="8305673"/>
                    <a:pt x="809505" y="8301409"/>
                    <a:pt x="814760" y="8301409"/>
                  </a:cubicBezTo>
                  <a:close/>
                  <a:moveTo>
                    <a:pt x="492683" y="8301409"/>
                  </a:moveTo>
                  <a:cubicBezTo>
                    <a:pt x="497943" y="8301409"/>
                    <a:pt x="502208" y="8305673"/>
                    <a:pt x="502208" y="8310934"/>
                  </a:cubicBezTo>
                  <a:cubicBezTo>
                    <a:pt x="502208" y="8316195"/>
                    <a:pt x="497943" y="8320459"/>
                    <a:pt x="492683" y="8320459"/>
                  </a:cubicBezTo>
                  <a:cubicBezTo>
                    <a:pt x="487423" y="8320459"/>
                    <a:pt x="483158" y="8316195"/>
                    <a:pt x="483158" y="8310934"/>
                  </a:cubicBezTo>
                  <a:cubicBezTo>
                    <a:pt x="483158" y="8305673"/>
                    <a:pt x="487423" y="8301409"/>
                    <a:pt x="492683" y="8301409"/>
                  </a:cubicBezTo>
                  <a:close/>
                  <a:moveTo>
                    <a:pt x="170626" y="8301409"/>
                  </a:moveTo>
                  <a:cubicBezTo>
                    <a:pt x="175885" y="8301409"/>
                    <a:pt x="180150" y="8305673"/>
                    <a:pt x="180150" y="8310934"/>
                  </a:cubicBezTo>
                  <a:cubicBezTo>
                    <a:pt x="180150" y="8316195"/>
                    <a:pt x="175885" y="8320459"/>
                    <a:pt x="170626" y="8320459"/>
                  </a:cubicBezTo>
                  <a:cubicBezTo>
                    <a:pt x="165366" y="8320459"/>
                    <a:pt x="161102" y="8316195"/>
                    <a:pt x="161102" y="8310934"/>
                  </a:cubicBezTo>
                  <a:cubicBezTo>
                    <a:pt x="161102" y="8305673"/>
                    <a:pt x="165366" y="8301409"/>
                    <a:pt x="170626" y="8301409"/>
                  </a:cubicBezTo>
                  <a:close/>
                  <a:moveTo>
                    <a:pt x="6772815" y="8219650"/>
                  </a:moveTo>
                  <a:cubicBezTo>
                    <a:pt x="6778076" y="8219650"/>
                    <a:pt x="6782340" y="8223914"/>
                    <a:pt x="6782340" y="8229175"/>
                  </a:cubicBezTo>
                  <a:cubicBezTo>
                    <a:pt x="6782340" y="8234436"/>
                    <a:pt x="6778076" y="8238700"/>
                    <a:pt x="6772815" y="8238700"/>
                  </a:cubicBezTo>
                  <a:cubicBezTo>
                    <a:pt x="6767555" y="8238700"/>
                    <a:pt x="6763290" y="8234436"/>
                    <a:pt x="6763290" y="8229175"/>
                  </a:cubicBezTo>
                  <a:cubicBezTo>
                    <a:pt x="6763290" y="8223914"/>
                    <a:pt x="6767555" y="8219650"/>
                    <a:pt x="6772815" y="8219650"/>
                  </a:cubicBezTo>
                  <a:close/>
                  <a:moveTo>
                    <a:pt x="6450754" y="8219650"/>
                  </a:moveTo>
                  <a:cubicBezTo>
                    <a:pt x="6456014" y="8219650"/>
                    <a:pt x="6460279" y="8223914"/>
                    <a:pt x="6460279" y="8229175"/>
                  </a:cubicBezTo>
                  <a:cubicBezTo>
                    <a:pt x="6460279" y="8234436"/>
                    <a:pt x="6456014" y="8238700"/>
                    <a:pt x="6450754" y="8238700"/>
                  </a:cubicBezTo>
                  <a:cubicBezTo>
                    <a:pt x="6445493" y="8238700"/>
                    <a:pt x="6441229" y="8234436"/>
                    <a:pt x="6441229" y="8229175"/>
                  </a:cubicBezTo>
                  <a:cubicBezTo>
                    <a:pt x="6441229" y="8223914"/>
                    <a:pt x="6445493" y="8219650"/>
                    <a:pt x="6450754" y="8219650"/>
                  </a:cubicBezTo>
                  <a:close/>
                  <a:moveTo>
                    <a:pt x="6128692" y="8219650"/>
                  </a:moveTo>
                  <a:cubicBezTo>
                    <a:pt x="6133952" y="8219650"/>
                    <a:pt x="6138217" y="8223914"/>
                    <a:pt x="6138217" y="8229175"/>
                  </a:cubicBezTo>
                  <a:cubicBezTo>
                    <a:pt x="6138217" y="8234436"/>
                    <a:pt x="6133952" y="8238700"/>
                    <a:pt x="6128692" y="8238700"/>
                  </a:cubicBezTo>
                  <a:cubicBezTo>
                    <a:pt x="6123431" y="8238700"/>
                    <a:pt x="6119167" y="8234436"/>
                    <a:pt x="6119167" y="8229175"/>
                  </a:cubicBezTo>
                  <a:cubicBezTo>
                    <a:pt x="6119167" y="8223914"/>
                    <a:pt x="6123431" y="8219650"/>
                    <a:pt x="6128692" y="8219650"/>
                  </a:cubicBezTo>
                  <a:close/>
                  <a:moveTo>
                    <a:pt x="5806630" y="8219650"/>
                  </a:moveTo>
                  <a:cubicBezTo>
                    <a:pt x="5811890" y="8219650"/>
                    <a:pt x="5816155" y="8223914"/>
                    <a:pt x="5816155" y="8229175"/>
                  </a:cubicBezTo>
                  <a:cubicBezTo>
                    <a:pt x="5816155" y="8234436"/>
                    <a:pt x="5811890" y="8238700"/>
                    <a:pt x="5806630" y="8238700"/>
                  </a:cubicBezTo>
                  <a:cubicBezTo>
                    <a:pt x="5801369" y="8238700"/>
                    <a:pt x="5797105" y="8234436"/>
                    <a:pt x="5797105" y="8229175"/>
                  </a:cubicBezTo>
                  <a:cubicBezTo>
                    <a:pt x="5797105" y="8223914"/>
                    <a:pt x="5801369" y="8219650"/>
                    <a:pt x="5806630" y="8219650"/>
                  </a:cubicBezTo>
                  <a:close/>
                  <a:moveTo>
                    <a:pt x="5484569" y="8219650"/>
                  </a:moveTo>
                  <a:cubicBezTo>
                    <a:pt x="5489829" y="8219650"/>
                    <a:pt x="5494094" y="8223914"/>
                    <a:pt x="5494094" y="8229175"/>
                  </a:cubicBezTo>
                  <a:cubicBezTo>
                    <a:pt x="5494094" y="8234436"/>
                    <a:pt x="5489829" y="8238700"/>
                    <a:pt x="5484569" y="8238700"/>
                  </a:cubicBezTo>
                  <a:cubicBezTo>
                    <a:pt x="5479308" y="8238700"/>
                    <a:pt x="5475044" y="8234436"/>
                    <a:pt x="5475044" y="8229175"/>
                  </a:cubicBezTo>
                  <a:cubicBezTo>
                    <a:pt x="5475044" y="8223914"/>
                    <a:pt x="5479308" y="8219650"/>
                    <a:pt x="5484569" y="8219650"/>
                  </a:cubicBezTo>
                  <a:close/>
                  <a:moveTo>
                    <a:pt x="5162507" y="8219650"/>
                  </a:moveTo>
                  <a:cubicBezTo>
                    <a:pt x="5167767" y="8219650"/>
                    <a:pt x="5172032" y="8223914"/>
                    <a:pt x="5172032" y="8229175"/>
                  </a:cubicBezTo>
                  <a:cubicBezTo>
                    <a:pt x="5172032" y="8234436"/>
                    <a:pt x="5167767" y="8238700"/>
                    <a:pt x="5162507" y="8238700"/>
                  </a:cubicBezTo>
                  <a:cubicBezTo>
                    <a:pt x="5157246" y="8238700"/>
                    <a:pt x="5152982" y="8234436"/>
                    <a:pt x="5152982" y="8229175"/>
                  </a:cubicBezTo>
                  <a:cubicBezTo>
                    <a:pt x="5152982" y="8223914"/>
                    <a:pt x="5157246" y="8219650"/>
                    <a:pt x="5162507" y="8219650"/>
                  </a:cubicBezTo>
                  <a:close/>
                  <a:moveTo>
                    <a:pt x="4840446" y="8219650"/>
                  </a:moveTo>
                  <a:cubicBezTo>
                    <a:pt x="4845706" y="8219650"/>
                    <a:pt x="4849971" y="8223914"/>
                    <a:pt x="4849971" y="8229175"/>
                  </a:cubicBezTo>
                  <a:cubicBezTo>
                    <a:pt x="4849971" y="8234436"/>
                    <a:pt x="4845706" y="8238700"/>
                    <a:pt x="4840446" y="8238700"/>
                  </a:cubicBezTo>
                  <a:cubicBezTo>
                    <a:pt x="4835185" y="8238700"/>
                    <a:pt x="4830921" y="8234436"/>
                    <a:pt x="4830921" y="8229175"/>
                  </a:cubicBezTo>
                  <a:cubicBezTo>
                    <a:pt x="4830921" y="8223914"/>
                    <a:pt x="4835185" y="8219650"/>
                    <a:pt x="4840446" y="8219650"/>
                  </a:cubicBezTo>
                  <a:close/>
                  <a:moveTo>
                    <a:pt x="4518385" y="8219650"/>
                  </a:moveTo>
                  <a:cubicBezTo>
                    <a:pt x="4523645" y="8219650"/>
                    <a:pt x="4527910" y="8223914"/>
                    <a:pt x="4527910" y="8229175"/>
                  </a:cubicBezTo>
                  <a:cubicBezTo>
                    <a:pt x="4527910" y="8234436"/>
                    <a:pt x="4523645" y="8238700"/>
                    <a:pt x="4518385" y="8238700"/>
                  </a:cubicBezTo>
                  <a:cubicBezTo>
                    <a:pt x="4513124" y="8238700"/>
                    <a:pt x="4508860" y="8234436"/>
                    <a:pt x="4508860" y="8229175"/>
                  </a:cubicBezTo>
                  <a:cubicBezTo>
                    <a:pt x="4508860" y="8223914"/>
                    <a:pt x="4513124" y="8219650"/>
                    <a:pt x="4518385" y="8219650"/>
                  </a:cubicBezTo>
                  <a:close/>
                  <a:moveTo>
                    <a:pt x="4196323" y="8219650"/>
                  </a:moveTo>
                  <a:cubicBezTo>
                    <a:pt x="4201583" y="8219650"/>
                    <a:pt x="4205848" y="8223914"/>
                    <a:pt x="4205848" y="8229175"/>
                  </a:cubicBezTo>
                  <a:cubicBezTo>
                    <a:pt x="4205848" y="8234436"/>
                    <a:pt x="4201583" y="8238700"/>
                    <a:pt x="4196323" y="8238700"/>
                  </a:cubicBezTo>
                  <a:cubicBezTo>
                    <a:pt x="4191062" y="8238700"/>
                    <a:pt x="4186798" y="8234436"/>
                    <a:pt x="4186798" y="8229175"/>
                  </a:cubicBezTo>
                  <a:cubicBezTo>
                    <a:pt x="4186798" y="8223914"/>
                    <a:pt x="4191062" y="8219650"/>
                    <a:pt x="4196323" y="8219650"/>
                  </a:cubicBezTo>
                  <a:close/>
                  <a:moveTo>
                    <a:pt x="3874261" y="8219650"/>
                  </a:moveTo>
                  <a:cubicBezTo>
                    <a:pt x="3879521" y="8219650"/>
                    <a:pt x="3883786" y="8223914"/>
                    <a:pt x="3883786" y="8229175"/>
                  </a:cubicBezTo>
                  <a:cubicBezTo>
                    <a:pt x="3883786" y="8234436"/>
                    <a:pt x="3879521" y="8238700"/>
                    <a:pt x="3874261" y="8238700"/>
                  </a:cubicBezTo>
                  <a:cubicBezTo>
                    <a:pt x="3869000" y="8238700"/>
                    <a:pt x="3864736" y="8234436"/>
                    <a:pt x="3864736" y="8229175"/>
                  </a:cubicBezTo>
                  <a:cubicBezTo>
                    <a:pt x="3864736" y="8223914"/>
                    <a:pt x="3869000" y="8219650"/>
                    <a:pt x="3874261" y="8219650"/>
                  </a:cubicBezTo>
                  <a:close/>
                  <a:moveTo>
                    <a:pt x="3552200" y="8219650"/>
                  </a:moveTo>
                  <a:cubicBezTo>
                    <a:pt x="3557460" y="8219650"/>
                    <a:pt x="3561725" y="8223914"/>
                    <a:pt x="3561725" y="8229175"/>
                  </a:cubicBezTo>
                  <a:cubicBezTo>
                    <a:pt x="3561725" y="8234436"/>
                    <a:pt x="3557460" y="8238700"/>
                    <a:pt x="3552200" y="8238700"/>
                  </a:cubicBezTo>
                  <a:cubicBezTo>
                    <a:pt x="3546939" y="8238700"/>
                    <a:pt x="3542675" y="8234436"/>
                    <a:pt x="3542675" y="8229175"/>
                  </a:cubicBezTo>
                  <a:cubicBezTo>
                    <a:pt x="3542675" y="8223914"/>
                    <a:pt x="3546939" y="8219650"/>
                    <a:pt x="3552200" y="8219650"/>
                  </a:cubicBezTo>
                  <a:close/>
                  <a:moveTo>
                    <a:pt x="3230140" y="8219650"/>
                  </a:moveTo>
                  <a:cubicBezTo>
                    <a:pt x="3235399" y="8219650"/>
                    <a:pt x="3239665" y="8223914"/>
                    <a:pt x="3239665" y="8229175"/>
                  </a:cubicBezTo>
                  <a:cubicBezTo>
                    <a:pt x="3239665" y="8234436"/>
                    <a:pt x="3235399" y="8238700"/>
                    <a:pt x="3230140" y="8238700"/>
                  </a:cubicBezTo>
                  <a:cubicBezTo>
                    <a:pt x="3224877" y="8238700"/>
                    <a:pt x="3220615" y="8234436"/>
                    <a:pt x="3220615" y="8229175"/>
                  </a:cubicBezTo>
                  <a:cubicBezTo>
                    <a:pt x="3220615" y="8223914"/>
                    <a:pt x="3224877" y="8219650"/>
                    <a:pt x="3230140" y="8219650"/>
                  </a:cubicBezTo>
                  <a:close/>
                  <a:moveTo>
                    <a:pt x="2908082" y="8219650"/>
                  </a:moveTo>
                  <a:cubicBezTo>
                    <a:pt x="2913343" y="8219650"/>
                    <a:pt x="2917608" y="8223914"/>
                    <a:pt x="2917608" y="8229175"/>
                  </a:cubicBezTo>
                  <a:cubicBezTo>
                    <a:pt x="2917608" y="8234436"/>
                    <a:pt x="2913343" y="8238700"/>
                    <a:pt x="2908082" y="8238700"/>
                  </a:cubicBezTo>
                  <a:cubicBezTo>
                    <a:pt x="2902821" y="8238700"/>
                    <a:pt x="2898558" y="8234436"/>
                    <a:pt x="2898558" y="8229175"/>
                  </a:cubicBezTo>
                  <a:cubicBezTo>
                    <a:pt x="2898558" y="8223914"/>
                    <a:pt x="2902821" y="8219650"/>
                    <a:pt x="2908082" y="8219650"/>
                  </a:cubicBezTo>
                  <a:close/>
                  <a:moveTo>
                    <a:pt x="2586020" y="8219650"/>
                  </a:moveTo>
                  <a:cubicBezTo>
                    <a:pt x="2591280" y="8219650"/>
                    <a:pt x="2595545" y="8223914"/>
                    <a:pt x="2595545" y="8229175"/>
                  </a:cubicBezTo>
                  <a:cubicBezTo>
                    <a:pt x="2595545" y="8234436"/>
                    <a:pt x="2591280" y="8238700"/>
                    <a:pt x="2586020" y="8238700"/>
                  </a:cubicBezTo>
                  <a:cubicBezTo>
                    <a:pt x="2580760" y="8238700"/>
                    <a:pt x="2576495" y="8234436"/>
                    <a:pt x="2576495" y="8229175"/>
                  </a:cubicBezTo>
                  <a:cubicBezTo>
                    <a:pt x="2576495" y="8223914"/>
                    <a:pt x="2580760" y="8219650"/>
                    <a:pt x="2586020" y="8219650"/>
                  </a:cubicBezTo>
                  <a:close/>
                  <a:moveTo>
                    <a:pt x="2263958" y="8219650"/>
                  </a:moveTo>
                  <a:cubicBezTo>
                    <a:pt x="2269220" y="8219650"/>
                    <a:pt x="2273484" y="8223914"/>
                    <a:pt x="2273484" y="8229175"/>
                  </a:cubicBezTo>
                  <a:cubicBezTo>
                    <a:pt x="2273484" y="8234436"/>
                    <a:pt x="2269220" y="8238700"/>
                    <a:pt x="2263958" y="8238700"/>
                  </a:cubicBezTo>
                  <a:cubicBezTo>
                    <a:pt x="2258698" y="8238700"/>
                    <a:pt x="2254433" y="8234436"/>
                    <a:pt x="2254433" y="8229175"/>
                  </a:cubicBezTo>
                  <a:cubicBezTo>
                    <a:pt x="2254433" y="8223914"/>
                    <a:pt x="2258698" y="8219650"/>
                    <a:pt x="2263958" y="8219650"/>
                  </a:cubicBezTo>
                  <a:close/>
                  <a:moveTo>
                    <a:pt x="1941898" y="8219650"/>
                  </a:moveTo>
                  <a:cubicBezTo>
                    <a:pt x="1947158" y="8219650"/>
                    <a:pt x="1951424" y="8223914"/>
                    <a:pt x="1951424" y="8229175"/>
                  </a:cubicBezTo>
                  <a:cubicBezTo>
                    <a:pt x="1951424" y="8234436"/>
                    <a:pt x="1947158" y="8238700"/>
                    <a:pt x="1941898" y="8238700"/>
                  </a:cubicBezTo>
                  <a:cubicBezTo>
                    <a:pt x="1936639" y="8238700"/>
                    <a:pt x="1932374" y="8234436"/>
                    <a:pt x="1932374" y="8229175"/>
                  </a:cubicBezTo>
                  <a:cubicBezTo>
                    <a:pt x="1932374" y="8223914"/>
                    <a:pt x="1936639" y="8219650"/>
                    <a:pt x="1941898" y="8219650"/>
                  </a:cubicBezTo>
                  <a:close/>
                  <a:moveTo>
                    <a:pt x="1619838" y="8219650"/>
                  </a:moveTo>
                  <a:cubicBezTo>
                    <a:pt x="1625099" y="8219650"/>
                    <a:pt x="1629363" y="8223914"/>
                    <a:pt x="1629363" y="8229175"/>
                  </a:cubicBezTo>
                  <a:cubicBezTo>
                    <a:pt x="1629363" y="8234436"/>
                    <a:pt x="1625099" y="8238700"/>
                    <a:pt x="1619838" y="8238700"/>
                  </a:cubicBezTo>
                  <a:cubicBezTo>
                    <a:pt x="1614578" y="8238700"/>
                    <a:pt x="1610313" y="8234436"/>
                    <a:pt x="1610313" y="8229175"/>
                  </a:cubicBezTo>
                  <a:cubicBezTo>
                    <a:pt x="1610313" y="8223914"/>
                    <a:pt x="1614578" y="8219650"/>
                    <a:pt x="1619838" y="8219650"/>
                  </a:cubicBezTo>
                  <a:close/>
                  <a:moveTo>
                    <a:pt x="1297776" y="8219650"/>
                  </a:moveTo>
                  <a:cubicBezTo>
                    <a:pt x="1303037" y="8219650"/>
                    <a:pt x="1307301" y="8223914"/>
                    <a:pt x="1307301" y="8229175"/>
                  </a:cubicBezTo>
                  <a:cubicBezTo>
                    <a:pt x="1307301" y="8234436"/>
                    <a:pt x="1303037" y="8238700"/>
                    <a:pt x="1297776" y="8238700"/>
                  </a:cubicBezTo>
                  <a:cubicBezTo>
                    <a:pt x="1292515" y="8238700"/>
                    <a:pt x="1288251" y="8234436"/>
                    <a:pt x="1288251" y="8229175"/>
                  </a:cubicBezTo>
                  <a:cubicBezTo>
                    <a:pt x="1288251" y="8223914"/>
                    <a:pt x="1292515" y="8219650"/>
                    <a:pt x="1297776" y="8219650"/>
                  </a:cubicBezTo>
                  <a:close/>
                  <a:moveTo>
                    <a:pt x="975714" y="8219650"/>
                  </a:moveTo>
                  <a:cubicBezTo>
                    <a:pt x="980975" y="8219650"/>
                    <a:pt x="985239" y="8223914"/>
                    <a:pt x="985239" y="8229175"/>
                  </a:cubicBezTo>
                  <a:cubicBezTo>
                    <a:pt x="985239" y="8234436"/>
                    <a:pt x="980975" y="8238700"/>
                    <a:pt x="975714" y="8238700"/>
                  </a:cubicBezTo>
                  <a:cubicBezTo>
                    <a:pt x="970453" y="8238700"/>
                    <a:pt x="966189" y="8234436"/>
                    <a:pt x="966189" y="8229175"/>
                  </a:cubicBezTo>
                  <a:cubicBezTo>
                    <a:pt x="966189" y="8223914"/>
                    <a:pt x="970453" y="8219650"/>
                    <a:pt x="975714" y="8219650"/>
                  </a:cubicBezTo>
                  <a:close/>
                  <a:moveTo>
                    <a:pt x="653651" y="8219650"/>
                  </a:moveTo>
                  <a:cubicBezTo>
                    <a:pt x="658912" y="8219650"/>
                    <a:pt x="663176" y="8223914"/>
                    <a:pt x="663176" y="8229175"/>
                  </a:cubicBezTo>
                  <a:cubicBezTo>
                    <a:pt x="663176" y="8234436"/>
                    <a:pt x="658912" y="8238700"/>
                    <a:pt x="653651" y="8238700"/>
                  </a:cubicBezTo>
                  <a:cubicBezTo>
                    <a:pt x="648391" y="8238700"/>
                    <a:pt x="644127" y="8234436"/>
                    <a:pt x="644127" y="8229175"/>
                  </a:cubicBezTo>
                  <a:cubicBezTo>
                    <a:pt x="644127" y="8223914"/>
                    <a:pt x="648391" y="8219650"/>
                    <a:pt x="653651" y="8219650"/>
                  </a:cubicBezTo>
                  <a:close/>
                  <a:moveTo>
                    <a:pt x="331590" y="8219650"/>
                  </a:moveTo>
                  <a:cubicBezTo>
                    <a:pt x="336850" y="8219650"/>
                    <a:pt x="341115" y="8223914"/>
                    <a:pt x="341115" y="8229175"/>
                  </a:cubicBezTo>
                  <a:cubicBezTo>
                    <a:pt x="341115" y="8234436"/>
                    <a:pt x="336850" y="8238700"/>
                    <a:pt x="331590" y="8238700"/>
                  </a:cubicBezTo>
                  <a:cubicBezTo>
                    <a:pt x="326329" y="8238700"/>
                    <a:pt x="322065" y="8234436"/>
                    <a:pt x="322065" y="8229175"/>
                  </a:cubicBezTo>
                  <a:cubicBezTo>
                    <a:pt x="322065" y="8223914"/>
                    <a:pt x="326329" y="8219650"/>
                    <a:pt x="331590" y="8219650"/>
                  </a:cubicBezTo>
                  <a:close/>
                  <a:moveTo>
                    <a:pt x="9529" y="8219650"/>
                  </a:moveTo>
                  <a:cubicBezTo>
                    <a:pt x="14790" y="8219650"/>
                    <a:pt x="19054" y="8223914"/>
                    <a:pt x="19054" y="8229175"/>
                  </a:cubicBezTo>
                  <a:cubicBezTo>
                    <a:pt x="19054" y="8234436"/>
                    <a:pt x="14790" y="8238700"/>
                    <a:pt x="9529" y="8238700"/>
                  </a:cubicBezTo>
                  <a:cubicBezTo>
                    <a:pt x="4269" y="8238700"/>
                    <a:pt x="4" y="8234436"/>
                    <a:pt x="4" y="8229175"/>
                  </a:cubicBezTo>
                  <a:cubicBezTo>
                    <a:pt x="4" y="8223914"/>
                    <a:pt x="4269" y="8219650"/>
                    <a:pt x="9529" y="8219650"/>
                  </a:cubicBezTo>
                  <a:close/>
                  <a:moveTo>
                    <a:pt x="6772815" y="8017863"/>
                  </a:moveTo>
                  <a:cubicBezTo>
                    <a:pt x="6778076" y="8017863"/>
                    <a:pt x="6782340" y="8022127"/>
                    <a:pt x="6782340" y="8027388"/>
                  </a:cubicBezTo>
                  <a:cubicBezTo>
                    <a:pt x="6782340" y="8032649"/>
                    <a:pt x="6778076" y="8036913"/>
                    <a:pt x="6772815" y="8036913"/>
                  </a:cubicBezTo>
                  <a:cubicBezTo>
                    <a:pt x="6767555" y="8036913"/>
                    <a:pt x="6763290" y="8032649"/>
                    <a:pt x="6763290" y="8027388"/>
                  </a:cubicBezTo>
                  <a:cubicBezTo>
                    <a:pt x="6763290" y="8022127"/>
                    <a:pt x="6767555" y="8017863"/>
                    <a:pt x="6772815" y="8017863"/>
                  </a:cubicBezTo>
                  <a:close/>
                  <a:moveTo>
                    <a:pt x="6450754" y="8017863"/>
                  </a:moveTo>
                  <a:cubicBezTo>
                    <a:pt x="6456014" y="8017863"/>
                    <a:pt x="6460279" y="8022127"/>
                    <a:pt x="6460279" y="8027388"/>
                  </a:cubicBezTo>
                  <a:cubicBezTo>
                    <a:pt x="6460279" y="8032649"/>
                    <a:pt x="6456014" y="8036913"/>
                    <a:pt x="6450754" y="8036913"/>
                  </a:cubicBezTo>
                  <a:cubicBezTo>
                    <a:pt x="6445493" y="8036913"/>
                    <a:pt x="6441229" y="8032649"/>
                    <a:pt x="6441229" y="8027388"/>
                  </a:cubicBezTo>
                  <a:cubicBezTo>
                    <a:pt x="6441229" y="8022127"/>
                    <a:pt x="6445493" y="8017863"/>
                    <a:pt x="6450754" y="8017863"/>
                  </a:cubicBezTo>
                  <a:close/>
                  <a:moveTo>
                    <a:pt x="6128692" y="8017863"/>
                  </a:moveTo>
                  <a:cubicBezTo>
                    <a:pt x="6133952" y="8017863"/>
                    <a:pt x="6138217" y="8022127"/>
                    <a:pt x="6138217" y="8027388"/>
                  </a:cubicBezTo>
                  <a:cubicBezTo>
                    <a:pt x="6138217" y="8032649"/>
                    <a:pt x="6133952" y="8036913"/>
                    <a:pt x="6128692" y="8036913"/>
                  </a:cubicBezTo>
                  <a:cubicBezTo>
                    <a:pt x="6123431" y="8036913"/>
                    <a:pt x="6119167" y="8032649"/>
                    <a:pt x="6119167" y="8027388"/>
                  </a:cubicBezTo>
                  <a:cubicBezTo>
                    <a:pt x="6119167" y="8022127"/>
                    <a:pt x="6123431" y="8017863"/>
                    <a:pt x="6128692" y="8017863"/>
                  </a:cubicBezTo>
                  <a:close/>
                  <a:moveTo>
                    <a:pt x="5806630" y="8017863"/>
                  </a:moveTo>
                  <a:cubicBezTo>
                    <a:pt x="5811890" y="8017863"/>
                    <a:pt x="5816155" y="8022127"/>
                    <a:pt x="5816155" y="8027388"/>
                  </a:cubicBezTo>
                  <a:cubicBezTo>
                    <a:pt x="5816155" y="8032649"/>
                    <a:pt x="5811890" y="8036913"/>
                    <a:pt x="5806630" y="8036913"/>
                  </a:cubicBezTo>
                  <a:cubicBezTo>
                    <a:pt x="5801369" y="8036913"/>
                    <a:pt x="5797105" y="8032649"/>
                    <a:pt x="5797105" y="8027388"/>
                  </a:cubicBezTo>
                  <a:cubicBezTo>
                    <a:pt x="5797105" y="8022127"/>
                    <a:pt x="5801369" y="8017863"/>
                    <a:pt x="5806630" y="8017863"/>
                  </a:cubicBezTo>
                  <a:close/>
                  <a:moveTo>
                    <a:pt x="5484569" y="8017863"/>
                  </a:moveTo>
                  <a:cubicBezTo>
                    <a:pt x="5489829" y="8017863"/>
                    <a:pt x="5494094" y="8022127"/>
                    <a:pt x="5494094" y="8027388"/>
                  </a:cubicBezTo>
                  <a:cubicBezTo>
                    <a:pt x="5494094" y="8032649"/>
                    <a:pt x="5489829" y="8036913"/>
                    <a:pt x="5484569" y="8036913"/>
                  </a:cubicBezTo>
                  <a:cubicBezTo>
                    <a:pt x="5479308" y="8036913"/>
                    <a:pt x="5475044" y="8032649"/>
                    <a:pt x="5475044" y="8027388"/>
                  </a:cubicBezTo>
                  <a:cubicBezTo>
                    <a:pt x="5475044" y="8022127"/>
                    <a:pt x="5479308" y="8017863"/>
                    <a:pt x="5484569" y="8017863"/>
                  </a:cubicBezTo>
                  <a:close/>
                  <a:moveTo>
                    <a:pt x="5162507" y="8017863"/>
                  </a:moveTo>
                  <a:cubicBezTo>
                    <a:pt x="5167767" y="8017863"/>
                    <a:pt x="5172032" y="8022127"/>
                    <a:pt x="5172032" y="8027388"/>
                  </a:cubicBezTo>
                  <a:cubicBezTo>
                    <a:pt x="5172032" y="8032649"/>
                    <a:pt x="5167767" y="8036913"/>
                    <a:pt x="5162507" y="8036913"/>
                  </a:cubicBezTo>
                  <a:cubicBezTo>
                    <a:pt x="5157246" y="8036913"/>
                    <a:pt x="5152982" y="8032649"/>
                    <a:pt x="5152982" y="8027388"/>
                  </a:cubicBezTo>
                  <a:cubicBezTo>
                    <a:pt x="5152982" y="8022127"/>
                    <a:pt x="5157246" y="8017863"/>
                    <a:pt x="5162507" y="8017863"/>
                  </a:cubicBezTo>
                  <a:close/>
                  <a:moveTo>
                    <a:pt x="4840446" y="8017863"/>
                  </a:moveTo>
                  <a:cubicBezTo>
                    <a:pt x="4845706" y="8017863"/>
                    <a:pt x="4849971" y="8022127"/>
                    <a:pt x="4849971" y="8027388"/>
                  </a:cubicBezTo>
                  <a:cubicBezTo>
                    <a:pt x="4849971" y="8032649"/>
                    <a:pt x="4845706" y="8036913"/>
                    <a:pt x="4840446" y="8036913"/>
                  </a:cubicBezTo>
                  <a:cubicBezTo>
                    <a:pt x="4835185" y="8036913"/>
                    <a:pt x="4830921" y="8032649"/>
                    <a:pt x="4830921" y="8027388"/>
                  </a:cubicBezTo>
                  <a:cubicBezTo>
                    <a:pt x="4830921" y="8022127"/>
                    <a:pt x="4835185" y="8017863"/>
                    <a:pt x="4840446" y="8017863"/>
                  </a:cubicBezTo>
                  <a:close/>
                  <a:moveTo>
                    <a:pt x="4518385" y="8017863"/>
                  </a:moveTo>
                  <a:cubicBezTo>
                    <a:pt x="4523645" y="8017863"/>
                    <a:pt x="4527910" y="8022127"/>
                    <a:pt x="4527910" y="8027388"/>
                  </a:cubicBezTo>
                  <a:cubicBezTo>
                    <a:pt x="4527910" y="8032649"/>
                    <a:pt x="4523645" y="8036913"/>
                    <a:pt x="4518385" y="8036913"/>
                  </a:cubicBezTo>
                  <a:cubicBezTo>
                    <a:pt x="4513124" y="8036913"/>
                    <a:pt x="4508860" y="8032649"/>
                    <a:pt x="4508860" y="8027388"/>
                  </a:cubicBezTo>
                  <a:cubicBezTo>
                    <a:pt x="4508860" y="8022127"/>
                    <a:pt x="4513124" y="8017863"/>
                    <a:pt x="4518385" y="8017863"/>
                  </a:cubicBezTo>
                  <a:close/>
                  <a:moveTo>
                    <a:pt x="4196323" y="8017863"/>
                  </a:moveTo>
                  <a:cubicBezTo>
                    <a:pt x="4201583" y="8017863"/>
                    <a:pt x="4205848" y="8022127"/>
                    <a:pt x="4205848" y="8027388"/>
                  </a:cubicBezTo>
                  <a:cubicBezTo>
                    <a:pt x="4205848" y="8032649"/>
                    <a:pt x="4201583" y="8036913"/>
                    <a:pt x="4196323" y="8036913"/>
                  </a:cubicBezTo>
                  <a:cubicBezTo>
                    <a:pt x="4191062" y="8036913"/>
                    <a:pt x="4186798" y="8032649"/>
                    <a:pt x="4186798" y="8027388"/>
                  </a:cubicBezTo>
                  <a:cubicBezTo>
                    <a:pt x="4186798" y="8022127"/>
                    <a:pt x="4191062" y="8017863"/>
                    <a:pt x="4196323" y="8017863"/>
                  </a:cubicBezTo>
                  <a:close/>
                  <a:moveTo>
                    <a:pt x="3874261" y="8017863"/>
                  </a:moveTo>
                  <a:cubicBezTo>
                    <a:pt x="3879521" y="8017863"/>
                    <a:pt x="3883786" y="8022127"/>
                    <a:pt x="3883786" y="8027388"/>
                  </a:cubicBezTo>
                  <a:cubicBezTo>
                    <a:pt x="3883786" y="8032649"/>
                    <a:pt x="3879521" y="8036913"/>
                    <a:pt x="3874261" y="8036913"/>
                  </a:cubicBezTo>
                  <a:cubicBezTo>
                    <a:pt x="3869000" y="8036913"/>
                    <a:pt x="3864736" y="8032649"/>
                    <a:pt x="3864736" y="8027388"/>
                  </a:cubicBezTo>
                  <a:cubicBezTo>
                    <a:pt x="3864736" y="8022127"/>
                    <a:pt x="3869000" y="8017863"/>
                    <a:pt x="3874261" y="8017863"/>
                  </a:cubicBezTo>
                  <a:close/>
                  <a:moveTo>
                    <a:pt x="3552200" y="8017863"/>
                  </a:moveTo>
                  <a:cubicBezTo>
                    <a:pt x="3557460" y="8017863"/>
                    <a:pt x="3561725" y="8022127"/>
                    <a:pt x="3561725" y="8027388"/>
                  </a:cubicBezTo>
                  <a:cubicBezTo>
                    <a:pt x="3561725" y="8032649"/>
                    <a:pt x="3557460" y="8036913"/>
                    <a:pt x="3552200" y="8036913"/>
                  </a:cubicBezTo>
                  <a:cubicBezTo>
                    <a:pt x="3546939" y="8036913"/>
                    <a:pt x="3542675" y="8032649"/>
                    <a:pt x="3542675" y="8027388"/>
                  </a:cubicBezTo>
                  <a:cubicBezTo>
                    <a:pt x="3542675" y="8022127"/>
                    <a:pt x="3546939" y="8017863"/>
                    <a:pt x="3552200" y="8017863"/>
                  </a:cubicBezTo>
                  <a:close/>
                  <a:moveTo>
                    <a:pt x="3230140" y="8017863"/>
                  </a:moveTo>
                  <a:cubicBezTo>
                    <a:pt x="3235399" y="8017863"/>
                    <a:pt x="3239665" y="8022127"/>
                    <a:pt x="3239665" y="8027388"/>
                  </a:cubicBezTo>
                  <a:cubicBezTo>
                    <a:pt x="3239665" y="8032649"/>
                    <a:pt x="3235399" y="8036913"/>
                    <a:pt x="3230140" y="8036913"/>
                  </a:cubicBezTo>
                  <a:cubicBezTo>
                    <a:pt x="3224877" y="8036913"/>
                    <a:pt x="3220615" y="8032649"/>
                    <a:pt x="3220615" y="8027388"/>
                  </a:cubicBezTo>
                  <a:cubicBezTo>
                    <a:pt x="3220615" y="8022127"/>
                    <a:pt x="3224877" y="8017863"/>
                    <a:pt x="3230140" y="8017863"/>
                  </a:cubicBezTo>
                  <a:close/>
                  <a:moveTo>
                    <a:pt x="2908084" y="8017863"/>
                  </a:moveTo>
                  <a:cubicBezTo>
                    <a:pt x="2913345" y="8017863"/>
                    <a:pt x="2917610" y="8022127"/>
                    <a:pt x="2917610" y="8027388"/>
                  </a:cubicBezTo>
                  <a:cubicBezTo>
                    <a:pt x="2917610" y="8032649"/>
                    <a:pt x="2913345" y="8036913"/>
                    <a:pt x="2908084" y="8036913"/>
                  </a:cubicBezTo>
                  <a:cubicBezTo>
                    <a:pt x="2902823" y="8036913"/>
                    <a:pt x="2898560" y="8032649"/>
                    <a:pt x="2898560" y="8027388"/>
                  </a:cubicBezTo>
                  <a:cubicBezTo>
                    <a:pt x="2898560" y="8022127"/>
                    <a:pt x="2902823" y="8017863"/>
                    <a:pt x="2908084" y="8017863"/>
                  </a:cubicBezTo>
                  <a:close/>
                  <a:moveTo>
                    <a:pt x="2586022" y="8017863"/>
                  </a:moveTo>
                  <a:cubicBezTo>
                    <a:pt x="2591282" y="8017863"/>
                    <a:pt x="2595547" y="8022127"/>
                    <a:pt x="2595547" y="8027388"/>
                  </a:cubicBezTo>
                  <a:cubicBezTo>
                    <a:pt x="2595547" y="8032649"/>
                    <a:pt x="2591282" y="8036913"/>
                    <a:pt x="2586022" y="8036913"/>
                  </a:cubicBezTo>
                  <a:cubicBezTo>
                    <a:pt x="2580762" y="8036913"/>
                    <a:pt x="2576497" y="8032649"/>
                    <a:pt x="2576497" y="8027388"/>
                  </a:cubicBezTo>
                  <a:cubicBezTo>
                    <a:pt x="2576497" y="8022127"/>
                    <a:pt x="2580762" y="8017863"/>
                    <a:pt x="2586022" y="8017863"/>
                  </a:cubicBezTo>
                  <a:close/>
                  <a:moveTo>
                    <a:pt x="2263961" y="8017863"/>
                  </a:moveTo>
                  <a:cubicBezTo>
                    <a:pt x="2269222" y="8017863"/>
                    <a:pt x="2273486" y="8022127"/>
                    <a:pt x="2273486" y="8027388"/>
                  </a:cubicBezTo>
                  <a:cubicBezTo>
                    <a:pt x="2273486" y="8032649"/>
                    <a:pt x="2269222" y="8036913"/>
                    <a:pt x="2263961" y="8036913"/>
                  </a:cubicBezTo>
                  <a:cubicBezTo>
                    <a:pt x="2258700" y="8036913"/>
                    <a:pt x="2254435" y="8032649"/>
                    <a:pt x="2254435" y="8027388"/>
                  </a:cubicBezTo>
                  <a:cubicBezTo>
                    <a:pt x="2254435" y="8022127"/>
                    <a:pt x="2258700" y="8017863"/>
                    <a:pt x="2263961" y="8017863"/>
                  </a:cubicBezTo>
                  <a:close/>
                  <a:moveTo>
                    <a:pt x="1941900" y="8017863"/>
                  </a:moveTo>
                  <a:cubicBezTo>
                    <a:pt x="1947161" y="8017863"/>
                    <a:pt x="1951426" y="8022127"/>
                    <a:pt x="1951426" y="8027388"/>
                  </a:cubicBezTo>
                  <a:cubicBezTo>
                    <a:pt x="1951426" y="8032649"/>
                    <a:pt x="1947161" y="8036913"/>
                    <a:pt x="1941900" y="8036913"/>
                  </a:cubicBezTo>
                  <a:cubicBezTo>
                    <a:pt x="1936641" y="8036913"/>
                    <a:pt x="1932377" y="8032649"/>
                    <a:pt x="1932377" y="8027388"/>
                  </a:cubicBezTo>
                  <a:cubicBezTo>
                    <a:pt x="1932377" y="8022127"/>
                    <a:pt x="1936641" y="8017863"/>
                    <a:pt x="1941900" y="8017863"/>
                  </a:cubicBezTo>
                  <a:close/>
                  <a:moveTo>
                    <a:pt x="1619841" y="8017863"/>
                  </a:moveTo>
                  <a:cubicBezTo>
                    <a:pt x="1625101" y="8017863"/>
                    <a:pt x="1629366" y="8022127"/>
                    <a:pt x="1629366" y="8027388"/>
                  </a:cubicBezTo>
                  <a:cubicBezTo>
                    <a:pt x="1629366" y="8032649"/>
                    <a:pt x="1625101" y="8036913"/>
                    <a:pt x="1619841" y="8036913"/>
                  </a:cubicBezTo>
                  <a:cubicBezTo>
                    <a:pt x="1614580" y="8036913"/>
                    <a:pt x="1610316" y="8032649"/>
                    <a:pt x="1610316" y="8027388"/>
                  </a:cubicBezTo>
                  <a:cubicBezTo>
                    <a:pt x="1610316" y="8022127"/>
                    <a:pt x="1614580" y="8017863"/>
                    <a:pt x="1619841" y="8017863"/>
                  </a:cubicBezTo>
                  <a:close/>
                  <a:moveTo>
                    <a:pt x="1297778" y="8017863"/>
                  </a:moveTo>
                  <a:cubicBezTo>
                    <a:pt x="1303039" y="8017863"/>
                    <a:pt x="1307304" y="8022127"/>
                    <a:pt x="1307304" y="8027388"/>
                  </a:cubicBezTo>
                  <a:cubicBezTo>
                    <a:pt x="1307304" y="8032649"/>
                    <a:pt x="1303039" y="8036913"/>
                    <a:pt x="1297778" y="8036913"/>
                  </a:cubicBezTo>
                  <a:cubicBezTo>
                    <a:pt x="1292518" y="8036913"/>
                    <a:pt x="1288253" y="8032649"/>
                    <a:pt x="1288253" y="8027388"/>
                  </a:cubicBezTo>
                  <a:cubicBezTo>
                    <a:pt x="1288253" y="8022127"/>
                    <a:pt x="1292518" y="8017863"/>
                    <a:pt x="1297778" y="8017863"/>
                  </a:cubicBezTo>
                  <a:close/>
                  <a:moveTo>
                    <a:pt x="975716" y="8017863"/>
                  </a:moveTo>
                  <a:cubicBezTo>
                    <a:pt x="980977" y="8017863"/>
                    <a:pt x="985241" y="8022127"/>
                    <a:pt x="985241" y="8027388"/>
                  </a:cubicBezTo>
                  <a:cubicBezTo>
                    <a:pt x="985241" y="8032649"/>
                    <a:pt x="980977" y="8036913"/>
                    <a:pt x="975716" y="8036913"/>
                  </a:cubicBezTo>
                  <a:cubicBezTo>
                    <a:pt x="970456" y="8036913"/>
                    <a:pt x="966191" y="8032649"/>
                    <a:pt x="966191" y="8027388"/>
                  </a:cubicBezTo>
                  <a:cubicBezTo>
                    <a:pt x="966191" y="8022127"/>
                    <a:pt x="970456" y="8017863"/>
                    <a:pt x="975716" y="8017863"/>
                  </a:cubicBezTo>
                  <a:close/>
                  <a:moveTo>
                    <a:pt x="653653" y="8017863"/>
                  </a:moveTo>
                  <a:cubicBezTo>
                    <a:pt x="658914" y="8017863"/>
                    <a:pt x="663178" y="8022127"/>
                    <a:pt x="663178" y="8027388"/>
                  </a:cubicBezTo>
                  <a:cubicBezTo>
                    <a:pt x="663178" y="8032649"/>
                    <a:pt x="658914" y="8036913"/>
                    <a:pt x="653653" y="8036913"/>
                  </a:cubicBezTo>
                  <a:cubicBezTo>
                    <a:pt x="648393" y="8036913"/>
                    <a:pt x="644128" y="8032649"/>
                    <a:pt x="644128" y="8027388"/>
                  </a:cubicBezTo>
                  <a:cubicBezTo>
                    <a:pt x="644128" y="8022127"/>
                    <a:pt x="648393" y="8017863"/>
                    <a:pt x="653653" y="8017863"/>
                  </a:cubicBezTo>
                  <a:close/>
                  <a:moveTo>
                    <a:pt x="331592" y="8017863"/>
                  </a:moveTo>
                  <a:cubicBezTo>
                    <a:pt x="336852" y="8017863"/>
                    <a:pt x="341117" y="8022127"/>
                    <a:pt x="341117" y="8027388"/>
                  </a:cubicBezTo>
                  <a:cubicBezTo>
                    <a:pt x="341117" y="8032649"/>
                    <a:pt x="336852" y="8036913"/>
                    <a:pt x="331592" y="8036913"/>
                  </a:cubicBezTo>
                  <a:cubicBezTo>
                    <a:pt x="326331" y="8036913"/>
                    <a:pt x="322067" y="8032649"/>
                    <a:pt x="322067" y="8027388"/>
                  </a:cubicBezTo>
                  <a:cubicBezTo>
                    <a:pt x="322067" y="8022127"/>
                    <a:pt x="326331" y="8017863"/>
                    <a:pt x="331592" y="8017863"/>
                  </a:cubicBezTo>
                  <a:close/>
                  <a:moveTo>
                    <a:pt x="9531" y="8017863"/>
                  </a:moveTo>
                  <a:cubicBezTo>
                    <a:pt x="14792" y="8017863"/>
                    <a:pt x="19056" y="8022127"/>
                    <a:pt x="19056" y="8027388"/>
                  </a:cubicBezTo>
                  <a:cubicBezTo>
                    <a:pt x="19056" y="8032649"/>
                    <a:pt x="14792" y="8036913"/>
                    <a:pt x="9531" y="8036913"/>
                  </a:cubicBezTo>
                  <a:cubicBezTo>
                    <a:pt x="4271" y="8036913"/>
                    <a:pt x="6" y="8032649"/>
                    <a:pt x="6" y="8027388"/>
                  </a:cubicBezTo>
                  <a:cubicBezTo>
                    <a:pt x="6" y="8022127"/>
                    <a:pt x="4271" y="8017863"/>
                    <a:pt x="9531" y="8017863"/>
                  </a:cubicBezTo>
                  <a:close/>
                  <a:moveTo>
                    <a:pt x="6611784" y="7936105"/>
                  </a:moveTo>
                  <a:cubicBezTo>
                    <a:pt x="6617044" y="7936105"/>
                    <a:pt x="6621309" y="7940369"/>
                    <a:pt x="6621309" y="7945630"/>
                  </a:cubicBezTo>
                  <a:cubicBezTo>
                    <a:pt x="6621309" y="7950891"/>
                    <a:pt x="6617044" y="7955155"/>
                    <a:pt x="6611784" y="7955155"/>
                  </a:cubicBezTo>
                  <a:cubicBezTo>
                    <a:pt x="6606523" y="7955155"/>
                    <a:pt x="6602259" y="7950891"/>
                    <a:pt x="6602259" y="7945630"/>
                  </a:cubicBezTo>
                  <a:cubicBezTo>
                    <a:pt x="6602259" y="7940369"/>
                    <a:pt x="6606523" y="7936105"/>
                    <a:pt x="6611784" y="7936105"/>
                  </a:cubicBezTo>
                  <a:close/>
                  <a:moveTo>
                    <a:pt x="6289722" y="7936105"/>
                  </a:moveTo>
                  <a:cubicBezTo>
                    <a:pt x="6294982" y="7936105"/>
                    <a:pt x="6299247" y="7940369"/>
                    <a:pt x="6299247" y="7945630"/>
                  </a:cubicBezTo>
                  <a:cubicBezTo>
                    <a:pt x="6299247" y="7950891"/>
                    <a:pt x="6294982" y="7955155"/>
                    <a:pt x="6289722" y="7955155"/>
                  </a:cubicBezTo>
                  <a:cubicBezTo>
                    <a:pt x="6284461" y="7955155"/>
                    <a:pt x="6280197" y="7950891"/>
                    <a:pt x="6280197" y="7945630"/>
                  </a:cubicBezTo>
                  <a:cubicBezTo>
                    <a:pt x="6280197" y="7940369"/>
                    <a:pt x="6284461" y="7936105"/>
                    <a:pt x="6289722" y="7936105"/>
                  </a:cubicBezTo>
                  <a:close/>
                  <a:moveTo>
                    <a:pt x="5967661" y="7936105"/>
                  </a:moveTo>
                  <a:cubicBezTo>
                    <a:pt x="5972921" y="7936105"/>
                    <a:pt x="5977186" y="7940369"/>
                    <a:pt x="5977186" y="7945630"/>
                  </a:cubicBezTo>
                  <a:cubicBezTo>
                    <a:pt x="5977186" y="7950891"/>
                    <a:pt x="5972921" y="7955155"/>
                    <a:pt x="5967661" y="7955155"/>
                  </a:cubicBezTo>
                  <a:cubicBezTo>
                    <a:pt x="5962400" y="7955155"/>
                    <a:pt x="5958136" y="7950891"/>
                    <a:pt x="5958136" y="7945630"/>
                  </a:cubicBezTo>
                  <a:cubicBezTo>
                    <a:pt x="5958136" y="7940369"/>
                    <a:pt x="5962400" y="7936105"/>
                    <a:pt x="5967661" y="7936105"/>
                  </a:cubicBezTo>
                  <a:close/>
                  <a:moveTo>
                    <a:pt x="5645600" y="7936105"/>
                  </a:moveTo>
                  <a:cubicBezTo>
                    <a:pt x="5650860" y="7936105"/>
                    <a:pt x="5655125" y="7940369"/>
                    <a:pt x="5655125" y="7945630"/>
                  </a:cubicBezTo>
                  <a:cubicBezTo>
                    <a:pt x="5655125" y="7950891"/>
                    <a:pt x="5650860" y="7955155"/>
                    <a:pt x="5645600" y="7955155"/>
                  </a:cubicBezTo>
                  <a:cubicBezTo>
                    <a:pt x="5640339" y="7955155"/>
                    <a:pt x="5636075" y="7950891"/>
                    <a:pt x="5636075" y="7945630"/>
                  </a:cubicBezTo>
                  <a:cubicBezTo>
                    <a:pt x="5636075" y="7940369"/>
                    <a:pt x="5640339" y="7936105"/>
                    <a:pt x="5645600" y="7936105"/>
                  </a:cubicBezTo>
                  <a:close/>
                  <a:moveTo>
                    <a:pt x="5323538" y="7936105"/>
                  </a:moveTo>
                  <a:cubicBezTo>
                    <a:pt x="5328798" y="7936105"/>
                    <a:pt x="5333063" y="7940369"/>
                    <a:pt x="5333063" y="7945630"/>
                  </a:cubicBezTo>
                  <a:cubicBezTo>
                    <a:pt x="5333063" y="7950891"/>
                    <a:pt x="5328798" y="7955155"/>
                    <a:pt x="5323538" y="7955155"/>
                  </a:cubicBezTo>
                  <a:cubicBezTo>
                    <a:pt x="5318277" y="7955155"/>
                    <a:pt x="5314013" y="7950891"/>
                    <a:pt x="5314013" y="7945630"/>
                  </a:cubicBezTo>
                  <a:cubicBezTo>
                    <a:pt x="5314013" y="7940369"/>
                    <a:pt x="5318277" y="7936105"/>
                    <a:pt x="5323538" y="7936105"/>
                  </a:cubicBezTo>
                  <a:close/>
                  <a:moveTo>
                    <a:pt x="5001476" y="7936105"/>
                  </a:moveTo>
                  <a:cubicBezTo>
                    <a:pt x="5006736" y="7936105"/>
                    <a:pt x="5011001" y="7940369"/>
                    <a:pt x="5011001" y="7945630"/>
                  </a:cubicBezTo>
                  <a:cubicBezTo>
                    <a:pt x="5011001" y="7950891"/>
                    <a:pt x="5006736" y="7955155"/>
                    <a:pt x="5001476" y="7955155"/>
                  </a:cubicBezTo>
                  <a:cubicBezTo>
                    <a:pt x="4996215" y="7955155"/>
                    <a:pt x="4991951" y="7950891"/>
                    <a:pt x="4991951" y="7945630"/>
                  </a:cubicBezTo>
                  <a:cubicBezTo>
                    <a:pt x="4991951" y="7940369"/>
                    <a:pt x="4996215" y="7936105"/>
                    <a:pt x="5001476" y="7936105"/>
                  </a:cubicBezTo>
                  <a:close/>
                  <a:moveTo>
                    <a:pt x="4679415" y="7936105"/>
                  </a:moveTo>
                  <a:cubicBezTo>
                    <a:pt x="4684675" y="7936105"/>
                    <a:pt x="4688940" y="7940369"/>
                    <a:pt x="4688940" y="7945630"/>
                  </a:cubicBezTo>
                  <a:cubicBezTo>
                    <a:pt x="4688940" y="7950891"/>
                    <a:pt x="4684675" y="7955155"/>
                    <a:pt x="4679415" y="7955155"/>
                  </a:cubicBezTo>
                  <a:cubicBezTo>
                    <a:pt x="4674154" y="7955155"/>
                    <a:pt x="4669890" y="7950891"/>
                    <a:pt x="4669890" y="7945630"/>
                  </a:cubicBezTo>
                  <a:cubicBezTo>
                    <a:pt x="4669890" y="7940369"/>
                    <a:pt x="4674154" y="7936105"/>
                    <a:pt x="4679415" y="7936105"/>
                  </a:cubicBezTo>
                  <a:close/>
                  <a:moveTo>
                    <a:pt x="4357353" y="7936105"/>
                  </a:moveTo>
                  <a:cubicBezTo>
                    <a:pt x="4362613" y="7936105"/>
                    <a:pt x="4366878" y="7940369"/>
                    <a:pt x="4366878" y="7945630"/>
                  </a:cubicBezTo>
                  <a:cubicBezTo>
                    <a:pt x="4366878" y="7950891"/>
                    <a:pt x="4362613" y="7955155"/>
                    <a:pt x="4357353" y="7955155"/>
                  </a:cubicBezTo>
                  <a:cubicBezTo>
                    <a:pt x="4352092" y="7955155"/>
                    <a:pt x="4347828" y="7950891"/>
                    <a:pt x="4347828" y="7945630"/>
                  </a:cubicBezTo>
                  <a:cubicBezTo>
                    <a:pt x="4347828" y="7940369"/>
                    <a:pt x="4352092" y="7936105"/>
                    <a:pt x="4357353" y="7936105"/>
                  </a:cubicBezTo>
                  <a:close/>
                  <a:moveTo>
                    <a:pt x="4035292" y="7936105"/>
                  </a:moveTo>
                  <a:cubicBezTo>
                    <a:pt x="4040552" y="7936105"/>
                    <a:pt x="4044817" y="7940369"/>
                    <a:pt x="4044817" y="7945630"/>
                  </a:cubicBezTo>
                  <a:cubicBezTo>
                    <a:pt x="4044817" y="7950891"/>
                    <a:pt x="4040552" y="7955155"/>
                    <a:pt x="4035292" y="7955155"/>
                  </a:cubicBezTo>
                  <a:cubicBezTo>
                    <a:pt x="4030031" y="7955155"/>
                    <a:pt x="4025767" y="7950891"/>
                    <a:pt x="4025767" y="7945630"/>
                  </a:cubicBezTo>
                  <a:cubicBezTo>
                    <a:pt x="4025767" y="7940369"/>
                    <a:pt x="4030031" y="7936105"/>
                    <a:pt x="4035292" y="7936105"/>
                  </a:cubicBezTo>
                  <a:close/>
                  <a:moveTo>
                    <a:pt x="3713231" y="7936105"/>
                  </a:moveTo>
                  <a:cubicBezTo>
                    <a:pt x="3718491" y="7936105"/>
                    <a:pt x="3722756" y="7940369"/>
                    <a:pt x="3722756" y="7945630"/>
                  </a:cubicBezTo>
                  <a:cubicBezTo>
                    <a:pt x="3722756" y="7950891"/>
                    <a:pt x="3718491" y="7955155"/>
                    <a:pt x="3713231" y="7955155"/>
                  </a:cubicBezTo>
                  <a:cubicBezTo>
                    <a:pt x="3707970" y="7955155"/>
                    <a:pt x="3703706" y="7950891"/>
                    <a:pt x="3703706" y="7945630"/>
                  </a:cubicBezTo>
                  <a:cubicBezTo>
                    <a:pt x="3703706" y="7940369"/>
                    <a:pt x="3707970" y="7936105"/>
                    <a:pt x="3713231" y="7936105"/>
                  </a:cubicBezTo>
                  <a:close/>
                  <a:moveTo>
                    <a:pt x="3391172" y="7936105"/>
                  </a:moveTo>
                  <a:cubicBezTo>
                    <a:pt x="3396432" y="7936105"/>
                    <a:pt x="3400697" y="7940369"/>
                    <a:pt x="3400697" y="7945630"/>
                  </a:cubicBezTo>
                  <a:cubicBezTo>
                    <a:pt x="3400697" y="7950891"/>
                    <a:pt x="3396432" y="7955155"/>
                    <a:pt x="3391172" y="7955155"/>
                  </a:cubicBezTo>
                  <a:cubicBezTo>
                    <a:pt x="3386063" y="7955155"/>
                    <a:pt x="3381796" y="7950891"/>
                    <a:pt x="3381796" y="7945630"/>
                  </a:cubicBezTo>
                  <a:cubicBezTo>
                    <a:pt x="3381796" y="7940369"/>
                    <a:pt x="3386063" y="7936105"/>
                    <a:pt x="3391172" y="7936105"/>
                  </a:cubicBezTo>
                  <a:close/>
                  <a:moveTo>
                    <a:pt x="3069169" y="7936105"/>
                  </a:moveTo>
                  <a:cubicBezTo>
                    <a:pt x="3074431" y="7936105"/>
                    <a:pt x="3078693" y="7940369"/>
                    <a:pt x="3078693" y="7945630"/>
                  </a:cubicBezTo>
                  <a:cubicBezTo>
                    <a:pt x="3078693" y="7950891"/>
                    <a:pt x="3074431" y="7955155"/>
                    <a:pt x="3069169" y="7955155"/>
                  </a:cubicBezTo>
                  <a:cubicBezTo>
                    <a:pt x="3063913" y="7955155"/>
                    <a:pt x="3059646" y="7950891"/>
                    <a:pt x="3059646" y="7945630"/>
                  </a:cubicBezTo>
                  <a:cubicBezTo>
                    <a:pt x="3059646" y="7940369"/>
                    <a:pt x="3063913" y="7936105"/>
                    <a:pt x="3069169" y="7936105"/>
                  </a:cubicBezTo>
                  <a:close/>
                  <a:moveTo>
                    <a:pt x="2747127" y="7936105"/>
                  </a:moveTo>
                  <a:cubicBezTo>
                    <a:pt x="2752388" y="7936105"/>
                    <a:pt x="2756654" y="7940369"/>
                    <a:pt x="2756654" y="7945630"/>
                  </a:cubicBezTo>
                  <a:cubicBezTo>
                    <a:pt x="2756654" y="7950891"/>
                    <a:pt x="2752388" y="7955155"/>
                    <a:pt x="2747127" y="7955155"/>
                  </a:cubicBezTo>
                  <a:cubicBezTo>
                    <a:pt x="2741867" y="7955155"/>
                    <a:pt x="2737602" y="7950891"/>
                    <a:pt x="2737602" y="7945630"/>
                  </a:cubicBezTo>
                  <a:cubicBezTo>
                    <a:pt x="2737602" y="7940369"/>
                    <a:pt x="2741867" y="7936105"/>
                    <a:pt x="2747127" y="7936105"/>
                  </a:cubicBezTo>
                  <a:close/>
                  <a:moveTo>
                    <a:pt x="2425040" y="7936105"/>
                  </a:moveTo>
                  <a:cubicBezTo>
                    <a:pt x="2430305" y="7936105"/>
                    <a:pt x="2434570" y="7940369"/>
                    <a:pt x="2434570" y="7945630"/>
                  </a:cubicBezTo>
                  <a:cubicBezTo>
                    <a:pt x="2434570" y="7950891"/>
                    <a:pt x="2430305" y="7955155"/>
                    <a:pt x="2425040" y="7955155"/>
                  </a:cubicBezTo>
                  <a:cubicBezTo>
                    <a:pt x="2419778" y="7955155"/>
                    <a:pt x="2415516" y="7950891"/>
                    <a:pt x="2415516" y="7945630"/>
                  </a:cubicBezTo>
                  <a:cubicBezTo>
                    <a:pt x="2415516" y="7940369"/>
                    <a:pt x="2419778" y="7936105"/>
                    <a:pt x="2425040" y="7936105"/>
                  </a:cubicBezTo>
                  <a:close/>
                  <a:moveTo>
                    <a:pt x="2103004" y="7936105"/>
                  </a:moveTo>
                  <a:cubicBezTo>
                    <a:pt x="2108263" y="7936105"/>
                    <a:pt x="2112506" y="7940369"/>
                    <a:pt x="2112506" y="7945630"/>
                  </a:cubicBezTo>
                  <a:cubicBezTo>
                    <a:pt x="2112506" y="7950891"/>
                    <a:pt x="2108263" y="7955155"/>
                    <a:pt x="2103004" y="7955155"/>
                  </a:cubicBezTo>
                  <a:cubicBezTo>
                    <a:pt x="2097743" y="7955155"/>
                    <a:pt x="2093456" y="7950891"/>
                    <a:pt x="2093456" y="7945630"/>
                  </a:cubicBezTo>
                  <a:cubicBezTo>
                    <a:pt x="2093456" y="7940369"/>
                    <a:pt x="2097743" y="7936105"/>
                    <a:pt x="2103004" y="7936105"/>
                  </a:cubicBezTo>
                  <a:close/>
                  <a:moveTo>
                    <a:pt x="1780944" y="7936105"/>
                  </a:moveTo>
                  <a:cubicBezTo>
                    <a:pt x="1786205" y="7936105"/>
                    <a:pt x="1790469" y="7940369"/>
                    <a:pt x="1790469" y="7945630"/>
                  </a:cubicBezTo>
                  <a:cubicBezTo>
                    <a:pt x="1790469" y="7950891"/>
                    <a:pt x="1786205" y="7955155"/>
                    <a:pt x="1780944" y="7955155"/>
                  </a:cubicBezTo>
                  <a:cubicBezTo>
                    <a:pt x="1775683" y="7955155"/>
                    <a:pt x="1771404" y="7950891"/>
                    <a:pt x="1771404" y="7945630"/>
                  </a:cubicBezTo>
                  <a:cubicBezTo>
                    <a:pt x="1771404" y="7940369"/>
                    <a:pt x="1775683" y="7936105"/>
                    <a:pt x="1780944" y="7936105"/>
                  </a:cubicBezTo>
                  <a:close/>
                  <a:moveTo>
                    <a:pt x="1458893" y="7936105"/>
                  </a:moveTo>
                  <a:cubicBezTo>
                    <a:pt x="1464154" y="7936105"/>
                    <a:pt x="1468418" y="7940369"/>
                    <a:pt x="1468418" y="7945630"/>
                  </a:cubicBezTo>
                  <a:cubicBezTo>
                    <a:pt x="1468418" y="7950891"/>
                    <a:pt x="1464154" y="7955155"/>
                    <a:pt x="1458893" y="7955155"/>
                  </a:cubicBezTo>
                  <a:cubicBezTo>
                    <a:pt x="1453633" y="7955155"/>
                    <a:pt x="1449368" y="7950891"/>
                    <a:pt x="1449368" y="7945630"/>
                  </a:cubicBezTo>
                  <a:cubicBezTo>
                    <a:pt x="1449368" y="7940369"/>
                    <a:pt x="1453633" y="7936105"/>
                    <a:pt x="1458893" y="7936105"/>
                  </a:cubicBezTo>
                  <a:close/>
                  <a:moveTo>
                    <a:pt x="1136823" y="7936105"/>
                  </a:moveTo>
                  <a:cubicBezTo>
                    <a:pt x="1142084" y="7936105"/>
                    <a:pt x="1146348" y="7940369"/>
                    <a:pt x="1146348" y="7945630"/>
                  </a:cubicBezTo>
                  <a:cubicBezTo>
                    <a:pt x="1146348" y="7950891"/>
                    <a:pt x="1142084" y="7955155"/>
                    <a:pt x="1136823" y="7955155"/>
                  </a:cubicBezTo>
                  <a:cubicBezTo>
                    <a:pt x="1131562" y="7955155"/>
                    <a:pt x="1127298" y="7950891"/>
                    <a:pt x="1127298" y="7945630"/>
                  </a:cubicBezTo>
                  <a:cubicBezTo>
                    <a:pt x="1127298" y="7940369"/>
                    <a:pt x="1131562" y="7936105"/>
                    <a:pt x="1136823" y="7936105"/>
                  </a:cubicBezTo>
                  <a:close/>
                  <a:moveTo>
                    <a:pt x="814761" y="7936105"/>
                  </a:moveTo>
                  <a:cubicBezTo>
                    <a:pt x="820020" y="7936105"/>
                    <a:pt x="824285" y="7940369"/>
                    <a:pt x="824285" y="7945630"/>
                  </a:cubicBezTo>
                  <a:cubicBezTo>
                    <a:pt x="824285" y="7950891"/>
                    <a:pt x="820020" y="7955155"/>
                    <a:pt x="814761" y="7955155"/>
                  </a:cubicBezTo>
                  <a:cubicBezTo>
                    <a:pt x="809505" y="7955155"/>
                    <a:pt x="805246" y="7950891"/>
                    <a:pt x="805246" y="7945630"/>
                  </a:cubicBezTo>
                  <a:cubicBezTo>
                    <a:pt x="805246" y="7940369"/>
                    <a:pt x="809505" y="7936105"/>
                    <a:pt x="814761" y="7936105"/>
                  </a:cubicBezTo>
                  <a:close/>
                  <a:moveTo>
                    <a:pt x="492685" y="7936105"/>
                  </a:moveTo>
                  <a:cubicBezTo>
                    <a:pt x="497945" y="7936105"/>
                    <a:pt x="502210" y="7940369"/>
                    <a:pt x="502210" y="7945630"/>
                  </a:cubicBezTo>
                  <a:cubicBezTo>
                    <a:pt x="502210" y="7950891"/>
                    <a:pt x="497945" y="7955155"/>
                    <a:pt x="492685" y="7955155"/>
                  </a:cubicBezTo>
                  <a:cubicBezTo>
                    <a:pt x="487425" y="7955155"/>
                    <a:pt x="483160" y="7950891"/>
                    <a:pt x="483160" y="7945630"/>
                  </a:cubicBezTo>
                  <a:cubicBezTo>
                    <a:pt x="483160" y="7940369"/>
                    <a:pt x="487425" y="7936105"/>
                    <a:pt x="492685" y="7936105"/>
                  </a:cubicBezTo>
                  <a:close/>
                  <a:moveTo>
                    <a:pt x="170628" y="7936105"/>
                  </a:moveTo>
                  <a:cubicBezTo>
                    <a:pt x="175887" y="7936105"/>
                    <a:pt x="180152" y="7940369"/>
                    <a:pt x="180152" y="7945630"/>
                  </a:cubicBezTo>
                  <a:cubicBezTo>
                    <a:pt x="180152" y="7950891"/>
                    <a:pt x="175887" y="7955155"/>
                    <a:pt x="170628" y="7955155"/>
                  </a:cubicBezTo>
                  <a:cubicBezTo>
                    <a:pt x="165368" y="7955155"/>
                    <a:pt x="161104" y="7950891"/>
                    <a:pt x="161104" y="7945630"/>
                  </a:cubicBezTo>
                  <a:cubicBezTo>
                    <a:pt x="161104" y="7940369"/>
                    <a:pt x="165368" y="7936105"/>
                    <a:pt x="170628" y="7936105"/>
                  </a:cubicBezTo>
                  <a:close/>
                  <a:moveTo>
                    <a:pt x="6611784" y="7734318"/>
                  </a:moveTo>
                  <a:cubicBezTo>
                    <a:pt x="6617044" y="7734318"/>
                    <a:pt x="6621309" y="7738582"/>
                    <a:pt x="6621309" y="7743843"/>
                  </a:cubicBezTo>
                  <a:cubicBezTo>
                    <a:pt x="6621309" y="7749104"/>
                    <a:pt x="6617044" y="7753368"/>
                    <a:pt x="6611784" y="7753368"/>
                  </a:cubicBezTo>
                  <a:cubicBezTo>
                    <a:pt x="6606523" y="7753368"/>
                    <a:pt x="6602259" y="7749104"/>
                    <a:pt x="6602259" y="7743843"/>
                  </a:cubicBezTo>
                  <a:cubicBezTo>
                    <a:pt x="6602259" y="7738582"/>
                    <a:pt x="6606523" y="7734318"/>
                    <a:pt x="6611784" y="7734318"/>
                  </a:cubicBezTo>
                  <a:close/>
                  <a:moveTo>
                    <a:pt x="6289722" y="7734318"/>
                  </a:moveTo>
                  <a:cubicBezTo>
                    <a:pt x="6294982" y="7734318"/>
                    <a:pt x="6299247" y="7738582"/>
                    <a:pt x="6299247" y="7743843"/>
                  </a:cubicBezTo>
                  <a:cubicBezTo>
                    <a:pt x="6299247" y="7749104"/>
                    <a:pt x="6294982" y="7753368"/>
                    <a:pt x="6289722" y="7753368"/>
                  </a:cubicBezTo>
                  <a:cubicBezTo>
                    <a:pt x="6284461" y="7753368"/>
                    <a:pt x="6280197" y="7749104"/>
                    <a:pt x="6280197" y="7743843"/>
                  </a:cubicBezTo>
                  <a:cubicBezTo>
                    <a:pt x="6280197" y="7738582"/>
                    <a:pt x="6284461" y="7734318"/>
                    <a:pt x="6289722" y="7734318"/>
                  </a:cubicBezTo>
                  <a:close/>
                  <a:moveTo>
                    <a:pt x="5967661" y="7734318"/>
                  </a:moveTo>
                  <a:cubicBezTo>
                    <a:pt x="5972921" y="7734318"/>
                    <a:pt x="5977186" y="7738582"/>
                    <a:pt x="5977186" y="7743843"/>
                  </a:cubicBezTo>
                  <a:cubicBezTo>
                    <a:pt x="5977186" y="7749104"/>
                    <a:pt x="5972921" y="7753368"/>
                    <a:pt x="5967661" y="7753368"/>
                  </a:cubicBezTo>
                  <a:cubicBezTo>
                    <a:pt x="5962400" y="7753368"/>
                    <a:pt x="5958136" y="7749104"/>
                    <a:pt x="5958136" y="7743843"/>
                  </a:cubicBezTo>
                  <a:cubicBezTo>
                    <a:pt x="5958136" y="7738582"/>
                    <a:pt x="5962400" y="7734318"/>
                    <a:pt x="5967661" y="7734318"/>
                  </a:cubicBezTo>
                  <a:close/>
                  <a:moveTo>
                    <a:pt x="5645600" y="7734318"/>
                  </a:moveTo>
                  <a:cubicBezTo>
                    <a:pt x="5650860" y="7734318"/>
                    <a:pt x="5655125" y="7738582"/>
                    <a:pt x="5655125" y="7743843"/>
                  </a:cubicBezTo>
                  <a:cubicBezTo>
                    <a:pt x="5655125" y="7749104"/>
                    <a:pt x="5650860" y="7753368"/>
                    <a:pt x="5645600" y="7753368"/>
                  </a:cubicBezTo>
                  <a:cubicBezTo>
                    <a:pt x="5640339" y="7753368"/>
                    <a:pt x="5636075" y="7749104"/>
                    <a:pt x="5636075" y="7743843"/>
                  </a:cubicBezTo>
                  <a:cubicBezTo>
                    <a:pt x="5636075" y="7738582"/>
                    <a:pt x="5640339" y="7734318"/>
                    <a:pt x="5645600" y="7734318"/>
                  </a:cubicBezTo>
                  <a:close/>
                  <a:moveTo>
                    <a:pt x="5323538" y="7734318"/>
                  </a:moveTo>
                  <a:cubicBezTo>
                    <a:pt x="5328798" y="7734318"/>
                    <a:pt x="5333063" y="7738582"/>
                    <a:pt x="5333063" y="7743843"/>
                  </a:cubicBezTo>
                  <a:cubicBezTo>
                    <a:pt x="5333063" y="7749104"/>
                    <a:pt x="5328798" y="7753368"/>
                    <a:pt x="5323538" y="7753368"/>
                  </a:cubicBezTo>
                  <a:cubicBezTo>
                    <a:pt x="5318277" y="7753368"/>
                    <a:pt x="5314013" y="7749104"/>
                    <a:pt x="5314013" y="7743843"/>
                  </a:cubicBezTo>
                  <a:cubicBezTo>
                    <a:pt x="5314013" y="7738582"/>
                    <a:pt x="5318277" y="7734318"/>
                    <a:pt x="5323538" y="7734318"/>
                  </a:cubicBezTo>
                  <a:close/>
                  <a:moveTo>
                    <a:pt x="5001476" y="7734318"/>
                  </a:moveTo>
                  <a:cubicBezTo>
                    <a:pt x="5006736" y="7734318"/>
                    <a:pt x="5011001" y="7738582"/>
                    <a:pt x="5011001" y="7743843"/>
                  </a:cubicBezTo>
                  <a:cubicBezTo>
                    <a:pt x="5011001" y="7749104"/>
                    <a:pt x="5006736" y="7753368"/>
                    <a:pt x="5001476" y="7753368"/>
                  </a:cubicBezTo>
                  <a:cubicBezTo>
                    <a:pt x="4996215" y="7753368"/>
                    <a:pt x="4991951" y="7749104"/>
                    <a:pt x="4991951" y="7743843"/>
                  </a:cubicBezTo>
                  <a:cubicBezTo>
                    <a:pt x="4991951" y="7738582"/>
                    <a:pt x="4996215" y="7734318"/>
                    <a:pt x="5001476" y="7734318"/>
                  </a:cubicBezTo>
                  <a:close/>
                  <a:moveTo>
                    <a:pt x="4679415" y="7734318"/>
                  </a:moveTo>
                  <a:cubicBezTo>
                    <a:pt x="4684675" y="7734318"/>
                    <a:pt x="4688940" y="7738582"/>
                    <a:pt x="4688940" y="7743843"/>
                  </a:cubicBezTo>
                  <a:cubicBezTo>
                    <a:pt x="4688940" y="7749104"/>
                    <a:pt x="4684675" y="7753368"/>
                    <a:pt x="4679415" y="7753368"/>
                  </a:cubicBezTo>
                  <a:cubicBezTo>
                    <a:pt x="4674154" y="7753368"/>
                    <a:pt x="4669890" y="7749104"/>
                    <a:pt x="4669890" y="7743843"/>
                  </a:cubicBezTo>
                  <a:cubicBezTo>
                    <a:pt x="4669890" y="7738582"/>
                    <a:pt x="4674154" y="7734318"/>
                    <a:pt x="4679415" y="7734318"/>
                  </a:cubicBezTo>
                  <a:close/>
                  <a:moveTo>
                    <a:pt x="4357353" y="7734318"/>
                  </a:moveTo>
                  <a:cubicBezTo>
                    <a:pt x="4362613" y="7734318"/>
                    <a:pt x="4366878" y="7738582"/>
                    <a:pt x="4366878" y="7743843"/>
                  </a:cubicBezTo>
                  <a:cubicBezTo>
                    <a:pt x="4366878" y="7749104"/>
                    <a:pt x="4362613" y="7753368"/>
                    <a:pt x="4357353" y="7753368"/>
                  </a:cubicBezTo>
                  <a:cubicBezTo>
                    <a:pt x="4352092" y="7753368"/>
                    <a:pt x="4347828" y="7749104"/>
                    <a:pt x="4347828" y="7743843"/>
                  </a:cubicBezTo>
                  <a:cubicBezTo>
                    <a:pt x="4347828" y="7738582"/>
                    <a:pt x="4352092" y="7734318"/>
                    <a:pt x="4357353" y="7734318"/>
                  </a:cubicBezTo>
                  <a:close/>
                  <a:moveTo>
                    <a:pt x="4035292" y="7734318"/>
                  </a:moveTo>
                  <a:cubicBezTo>
                    <a:pt x="4040552" y="7734318"/>
                    <a:pt x="4044817" y="7738582"/>
                    <a:pt x="4044817" y="7743843"/>
                  </a:cubicBezTo>
                  <a:cubicBezTo>
                    <a:pt x="4044817" y="7749104"/>
                    <a:pt x="4040552" y="7753368"/>
                    <a:pt x="4035292" y="7753368"/>
                  </a:cubicBezTo>
                  <a:cubicBezTo>
                    <a:pt x="4030031" y="7753368"/>
                    <a:pt x="4025767" y="7749104"/>
                    <a:pt x="4025767" y="7743843"/>
                  </a:cubicBezTo>
                  <a:cubicBezTo>
                    <a:pt x="4025767" y="7738582"/>
                    <a:pt x="4030031" y="7734318"/>
                    <a:pt x="4035292" y="7734318"/>
                  </a:cubicBezTo>
                  <a:close/>
                  <a:moveTo>
                    <a:pt x="3713231" y="7734318"/>
                  </a:moveTo>
                  <a:cubicBezTo>
                    <a:pt x="3718491" y="7734318"/>
                    <a:pt x="3722756" y="7738582"/>
                    <a:pt x="3722756" y="7743843"/>
                  </a:cubicBezTo>
                  <a:cubicBezTo>
                    <a:pt x="3722756" y="7749104"/>
                    <a:pt x="3718491" y="7753368"/>
                    <a:pt x="3713231" y="7753368"/>
                  </a:cubicBezTo>
                  <a:cubicBezTo>
                    <a:pt x="3707970" y="7753368"/>
                    <a:pt x="3703706" y="7749104"/>
                    <a:pt x="3703706" y="7743843"/>
                  </a:cubicBezTo>
                  <a:cubicBezTo>
                    <a:pt x="3703706" y="7738582"/>
                    <a:pt x="3707970" y="7734318"/>
                    <a:pt x="3713231" y="7734318"/>
                  </a:cubicBezTo>
                  <a:close/>
                  <a:moveTo>
                    <a:pt x="3391173" y="7734318"/>
                  </a:moveTo>
                  <a:cubicBezTo>
                    <a:pt x="3396433" y="7734318"/>
                    <a:pt x="3400698" y="7738582"/>
                    <a:pt x="3400698" y="7743843"/>
                  </a:cubicBezTo>
                  <a:cubicBezTo>
                    <a:pt x="3400698" y="7749104"/>
                    <a:pt x="3396433" y="7753368"/>
                    <a:pt x="3391173" y="7753368"/>
                  </a:cubicBezTo>
                  <a:cubicBezTo>
                    <a:pt x="3386063" y="7753368"/>
                    <a:pt x="3381801" y="7749104"/>
                    <a:pt x="3381801" y="7743843"/>
                  </a:cubicBezTo>
                  <a:cubicBezTo>
                    <a:pt x="3381801" y="7738582"/>
                    <a:pt x="3386063" y="7734318"/>
                    <a:pt x="3391173" y="7734318"/>
                  </a:cubicBezTo>
                  <a:close/>
                  <a:moveTo>
                    <a:pt x="3069172" y="7734318"/>
                  </a:moveTo>
                  <a:cubicBezTo>
                    <a:pt x="3074431" y="7734318"/>
                    <a:pt x="3078693" y="7738582"/>
                    <a:pt x="3078693" y="7743843"/>
                  </a:cubicBezTo>
                  <a:cubicBezTo>
                    <a:pt x="3078693" y="7749104"/>
                    <a:pt x="3074431" y="7753368"/>
                    <a:pt x="3069172" y="7753368"/>
                  </a:cubicBezTo>
                  <a:cubicBezTo>
                    <a:pt x="3063913" y="7753368"/>
                    <a:pt x="3059648" y="7749104"/>
                    <a:pt x="3059648" y="7743843"/>
                  </a:cubicBezTo>
                  <a:cubicBezTo>
                    <a:pt x="3059648" y="7738582"/>
                    <a:pt x="3063913" y="7734318"/>
                    <a:pt x="3069172" y="7734318"/>
                  </a:cubicBezTo>
                  <a:close/>
                  <a:moveTo>
                    <a:pt x="2747130" y="7734318"/>
                  </a:moveTo>
                  <a:cubicBezTo>
                    <a:pt x="2752390" y="7734318"/>
                    <a:pt x="2756654" y="7738582"/>
                    <a:pt x="2756654" y="7743843"/>
                  </a:cubicBezTo>
                  <a:cubicBezTo>
                    <a:pt x="2756654" y="7749104"/>
                    <a:pt x="2752390" y="7753368"/>
                    <a:pt x="2747130" y="7753368"/>
                  </a:cubicBezTo>
                  <a:cubicBezTo>
                    <a:pt x="2741867" y="7753368"/>
                    <a:pt x="2737604" y="7749104"/>
                    <a:pt x="2737604" y="7743843"/>
                  </a:cubicBezTo>
                  <a:cubicBezTo>
                    <a:pt x="2737604" y="7738582"/>
                    <a:pt x="2741867" y="7734318"/>
                    <a:pt x="2747130" y="7734318"/>
                  </a:cubicBezTo>
                  <a:close/>
                  <a:moveTo>
                    <a:pt x="2425043" y="7734318"/>
                  </a:moveTo>
                  <a:cubicBezTo>
                    <a:pt x="2430305" y="7734318"/>
                    <a:pt x="2434572" y="7738582"/>
                    <a:pt x="2434572" y="7743843"/>
                  </a:cubicBezTo>
                  <a:cubicBezTo>
                    <a:pt x="2434572" y="7749104"/>
                    <a:pt x="2430305" y="7753368"/>
                    <a:pt x="2425043" y="7753368"/>
                  </a:cubicBezTo>
                  <a:cubicBezTo>
                    <a:pt x="2419780" y="7753368"/>
                    <a:pt x="2415518" y="7749104"/>
                    <a:pt x="2415518" y="7743843"/>
                  </a:cubicBezTo>
                  <a:cubicBezTo>
                    <a:pt x="2415518" y="7738582"/>
                    <a:pt x="2419780" y="7734318"/>
                    <a:pt x="2425043" y="7734318"/>
                  </a:cubicBezTo>
                  <a:close/>
                  <a:moveTo>
                    <a:pt x="2103007" y="7734318"/>
                  </a:moveTo>
                  <a:cubicBezTo>
                    <a:pt x="2108265" y="7734318"/>
                    <a:pt x="2112507" y="7738582"/>
                    <a:pt x="2112507" y="7743843"/>
                  </a:cubicBezTo>
                  <a:cubicBezTo>
                    <a:pt x="2112507" y="7749104"/>
                    <a:pt x="2108265" y="7753368"/>
                    <a:pt x="2103007" y="7753368"/>
                  </a:cubicBezTo>
                  <a:cubicBezTo>
                    <a:pt x="2097745" y="7753368"/>
                    <a:pt x="2093457" y="7749104"/>
                    <a:pt x="2093457" y="7743843"/>
                  </a:cubicBezTo>
                  <a:cubicBezTo>
                    <a:pt x="2093457" y="7738582"/>
                    <a:pt x="2097745" y="7734318"/>
                    <a:pt x="2103007" y="7734318"/>
                  </a:cubicBezTo>
                  <a:close/>
                  <a:moveTo>
                    <a:pt x="1780946" y="7734318"/>
                  </a:moveTo>
                  <a:cubicBezTo>
                    <a:pt x="1786208" y="7734318"/>
                    <a:pt x="1790471" y="7738582"/>
                    <a:pt x="1790471" y="7743843"/>
                  </a:cubicBezTo>
                  <a:cubicBezTo>
                    <a:pt x="1790471" y="7749104"/>
                    <a:pt x="1786208" y="7753368"/>
                    <a:pt x="1780946" y="7753368"/>
                  </a:cubicBezTo>
                  <a:cubicBezTo>
                    <a:pt x="1775686" y="7753368"/>
                    <a:pt x="1771407" y="7749104"/>
                    <a:pt x="1771407" y="7743843"/>
                  </a:cubicBezTo>
                  <a:cubicBezTo>
                    <a:pt x="1771407" y="7738582"/>
                    <a:pt x="1775686" y="7734318"/>
                    <a:pt x="1780946" y="7734318"/>
                  </a:cubicBezTo>
                  <a:close/>
                  <a:moveTo>
                    <a:pt x="1458896" y="7734318"/>
                  </a:moveTo>
                  <a:cubicBezTo>
                    <a:pt x="1464156" y="7734318"/>
                    <a:pt x="1468421" y="7738582"/>
                    <a:pt x="1468421" y="7743843"/>
                  </a:cubicBezTo>
                  <a:cubicBezTo>
                    <a:pt x="1468421" y="7749104"/>
                    <a:pt x="1464156" y="7753368"/>
                    <a:pt x="1458896" y="7753368"/>
                  </a:cubicBezTo>
                  <a:cubicBezTo>
                    <a:pt x="1453635" y="7753368"/>
                    <a:pt x="1449371" y="7749104"/>
                    <a:pt x="1449371" y="7743843"/>
                  </a:cubicBezTo>
                  <a:cubicBezTo>
                    <a:pt x="1449371" y="7738582"/>
                    <a:pt x="1453635" y="7734318"/>
                    <a:pt x="1458896" y="7734318"/>
                  </a:cubicBezTo>
                  <a:close/>
                  <a:moveTo>
                    <a:pt x="1136826" y="7734318"/>
                  </a:moveTo>
                  <a:cubicBezTo>
                    <a:pt x="1142086" y="7734318"/>
                    <a:pt x="1146351" y="7738582"/>
                    <a:pt x="1146351" y="7743843"/>
                  </a:cubicBezTo>
                  <a:cubicBezTo>
                    <a:pt x="1146351" y="7749104"/>
                    <a:pt x="1142086" y="7753368"/>
                    <a:pt x="1136826" y="7753368"/>
                  </a:cubicBezTo>
                  <a:cubicBezTo>
                    <a:pt x="1131565" y="7753368"/>
                    <a:pt x="1127300" y="7749104"/>
                    <a:pt x="1127300" y="7743843"/>
                  </a:cubicBezTo>
                  <a:cubicBezTo>
                    <a:pt x="1127300" y="7738582"/>
                    <a:pt x="1131565" y="7734318"/>
                    <a:pt x="1136826" y="7734318"/>
                  </a:cubicBezTo>
                  <a:close/>
                  <a:moveTo>
                    <a:pt x="814763" y="7734318"/>
                  </a:moveTo>
                  <a:cubicBezTo>
                    <a:pt x="820023" y="7734318"/>
                    <a:pt x="824287" y="7738582"/>
                    <a:pt x="824287" y="7743843"/>
                  </a:cubicBezTo>
                  <a:cubicBezTo>
                    <a:pt x="824287" y="7749104"/>
                    <a:pt x="820023" y="7753368"/>
                    <a:pt x="814763" y="7753368"/>
                  </a:cubicBezTo>
                  <a:cubicBezTo>
                    <a:pt x="809507" y="7753368"/>
                    <a:pt x="805248" y="7749104"/>
                    <a:pt x="805248" y="7743843"/>
                  </a:cubicBezTo>
                  <a:cubicBezTo>
                    <a:pt x="805248" y="7738582"/>
                    <a:pt x="809507" y="7734318"/>
                    <a:pt x="814763" y="7734318"/>
                  </a:cubicBezTo>
                  <a:close/>
                  <a:moveTo>
                    <a:pt x="492687" y="7734318"/>
                  </a:moveTo>
                  <a:cubicBezTo>
                    <a:pt x="497947" y="7734318"/>
                    <a:pt x="502212" y="7738582"/>
                    <a:pt x="502212" y="7743843"/>
                  </a:cubicBezTo>
                  <a:cubicBezTo>
                    <a:pt x="502212" y="7749104"/>
                    <a:pt x="497947" y="7753368"/>
                    <a:pt x="492687" y="7753368"/>
                  </a:cubicBezTo>
                  <a:cubicBezTo>
                    <a:pt x="487426" y="7753368"/>
                    <a:pt x="483162" y="7749104"/>
                    <a:pt x="483162" y="7743843"/>
                  </a:cubicBezTo>
                  <a:cubicBezTo>
                    <a:pt x="483162" y="7738582"/>
                    <a:pt x="487426" y="7734318"/>
                    <a:pt x="492687" y="7734318"/>
                  </a:cubicBezTo>
                  <a:close/>
                  <a:moveTo>
                    <a:pt x="170630" y="7734318"/>
                  </a:moveTo>
                  <a:cubicBezTo>
                    <a:pt x="175889" y="7734318"/>
                    <a:pt x="180153" y="7738582"/>
                    <a:pt x="180153" y="7743843"/>
                  </a:cubicBezTo>
                  <a:cubicBezTo>
                    <a:pt x="180153" y="7749104"/>
                    <a:pt x="175889" y="7753368"/>
                    <a:pt x="170630" y="7753368"/>
                  </a:cubicBezTo>
                  <a:cubicBezTo>
                    <a:pt x="165370" y="7753368"/>
                    <a:pt x="161106" y="7749104"/>
                    <a:pt x="161106" y="7743843"/>
                  </a:cubicBezTo>
                  <a:cubicBezTo>
                    <a:pt x="161106" y="7738582"/>
                    <a:pt x="165370" y="7734318"/>
                    <a:pt x="170630" y="7734318"/>
                  </a:cubicBezTo>
                  <a:close/>
                  <a:moveTo>
                    <a:pt x="6772815" y="7652559"/>
                  </a:moveTo>
                  <a:cubicBezTo>
                    <a:pt x="6778076" y="7652559"/>
                    <a:pt x="6782340" y="7656823"/>
                    <a:pt x="6782340" y="7662084"/>
                  </a:cubicBezTo>
                  <a:cubicBezTo>
                    <a:pt x="6782340" y="7667345"/>
                    <a:pt x="6778076" y="7671609"/>
                    <a:pt x="6772815" y="7671609"/>
                  </a:cubicBezTo>
                  <a:cubicBezTo>
                    <a:pt x="6767555" y="7671609"/>
                    <a:pt x="6763290" y="7667345"/>
                    <a:pt x="6763290" y="7662084"/>
                  </a:cubicBezTo>
                  <a:cubicBezTo>
                    <a:pt x="6763290" y="7656823"/>
                    <a:pt x="6767555" y="7652559"/>
                    <a:pt x="6772815" y="7652559"/>
                  </a:cubicBezTo>
                  <a:close/>
                  <a:moveTo>
                    <a:pt x="6450754" y="7652559"/>
                  </a:moveTo>
                  <a:cubicBezTo>
                    <a:pt x="6456014" y="7652559"/>
                    <a:pt x="6460279" y="7656823"/>
                    <a:pt x="6460279" y="7662084"/>
                  </a:cubicBezTo>
                  <a:cubicBezTo>
                    <a:pt x="6460279" y="7667345"/>
                    <a:pt x="6456014" y="7671609"/>
                    <a:pt x="6450754" y="7671609"/>
                  </a:cubicBezTo>
                  <a:cubicBezTo>
                    <a:pt x="6445493" y="7671609"/>
                    <a:pt x="6441229" y="7667345"/>
                    <a:pt x="6441229" y="7662084"/>
                  </a:cubicBezTo>
                  <a:cubicBezTo>
                    <a:pt x="6441229" y="7656823"/>
                    <a:pt x="6445493" y="7652559"/>
                    <a:pt x="6450754" y="7652559"/>
                  </a:cubicBezTo>
                  <a:close/>
                  <a:moveTo>
                    <a:pt x="6128692" y="7652559"/>
                  </a:moveTo>
                  <a:cubicBezTo>
                    <a:pt x="6133952" y="7652559"/>
                    <a:pt x="6138217" y="7656823"/>
                    <a:pt x="6138217" y="7662084"/>
                  </a:cubicBezTo>
                  <a:cubicBezTo>
                    <a:pt x="6138217" y="7667345"/>
                    <a:pt x="6133952" y="7671609"/>
                    <a:pt x="6128692" y="7671609"/>
                  </a:cubicBezTo>
                  <a:cubicBezTo>
                    <a:pt x="6123431" y="7671609"/>
                    <a:pt x="6119167" y="7667345"/>
                    <a:pt x="6119167" y="7662084"/>
                  </a:cubicBezTo>
                  <a:cubicBezTo>
                    <a:pt x="6119167" y="7656823"/>
                    <a:pt x="6123431" y="7652559"/>
                    <a:pt x="6128692" y="7652559"/>
                  </a:cubicBezTo>
                  <a:close/>
                  <a:moveTo>
                    <a:pt x="5806630" y="7652559"/>
                  </a:moveTo>
                  <a:cubicBezTo>
                    <a:pt x="5811890" y="7652559"/>
                    <a:pt x="5816155" y="7656823"/>
                    <a:pt x="5816155" y="7662084"/>
                  </a:cubicBezTo>
                  <a:cubicBezTo>
                    <a:pt x="5816155" y="7667345"/>
                    <a:pt x="5811890" y="7671609"/>
                    <a:pt x="5806630" y="7671609"/>
                  </a:cubicBezTo>
                  <a:cubicBezTo>
                    <a:pt x="5801369" y="7671609"/>
                    <a:pt x="5797105" y="7667345"/>
                    <a:pt x="5797105" y="7662084"/>
                  </a:cubicBezTo>
                  <a:cubicBezTo>
                    <a:pt x="5797105" y="7656823"/>
                    <a:pt x="5801369" y="7652559"/>
                    <a:pt x="5806630" y="7652559"/>
                  </a:cubicBezTo>
                  <a:close/>
                  <a:moveTo>
                    <a:pt x="5484569" y="7652559"/>
                  </a:moveTo>
                  <a:cubicBezTo>
                    <a:pt x="5489829" y="7652559"/>
                    <a:pt x="5494094" y="7656823"/>
                    <a:pt x="5494094" y="7662084"/>
                  </a:cubicBezTo>
                  <a:cubicBezTo>
                    <a:pt x="5494094" y="7667345"/>
                    <a:pt x="5489829" y="7671609"/>
                    <a:pt x="5484569" y="7671609"/>
                  </a:cubicBezTo>
                  <a:cubicBezTo>
                    <a:pt x="5479308" y="7671609"/>
                    <a:pt x="5475044" y="7667345"/>
                    <a:pt x="5475044" y="7662084"/>
                  </a:cubicBezTo>
                  <a:cubicBezTo>
                    <a:pt x="5475044" y="7656823"/>
                    <a:pt x="5479308" y="7652559"/>
                    <a:pt x="5484569" y="7652559"/>
                  </a:cubicBezTo>
                  <a:close/>
                  <a:moveTo>
                    <a:pt x="5162507" y="7652559"/>
                  </a:moveTo>
                  <a:cubicBezTo>
                    <a:pt x="5167767" y="7652559"/>
                    <a:pt x="5172032" y="7656823"/>
                    <a:pt x="5172032" y="7662084"/>
                  </a:cubicBezTo>
                  <a:cubicBezTo>
                    <a:pt x="5172032" y="7667345"/>
                    <a:pt x="5167767" y="7671609"/>
                    <a:pt x="5162507" y="7671609"/>
                  </a:cubicBezTo>
                  <a:cubicBezTo>
                    <a:pt x="5157246" y="7671609"/>
                    <a:pt x="5152982" y="7667345"/>
                    <a:pt x="5152982" y="7662084"/>
                  </a:cubicBezTo>
                  <a:cubicBezTo>
                    <a:pt x="5152982" y="7656823"/>
                    <a:pt x="5157246" y="7652559"/>
                    <a:pt x="5162507" y="7652559"/>
                  </a:cubicBezTo>
                  <a:close/>
                  <a:moveTo>
                    <a:pt x="4840446" y="7652559"/>
                  </a:moveTo>
                  <a:cubicBezTo>
                    <a:pt x="4845706" y="7652559"/>
                    <a:pt x="4849971" y="7656823"/>
                    <a:pt x="4849971" y="7662084"/>
                  </a:cubicBezTo>
                  <a:cubicBezTo>
                    <a:pt x="4849971" y="7667345"/>
                    <a:pt x="4845706" y="7671609"/>
                    <a:pt x="4840446" y="7671609"/>
                  </a:cubicBezTo>
                  <a:cubicBezTo>
                    <a:pt x="4835185" y="7671609"/>
                    <a:pt x="4830921" y="7667345"/>
                    <a:pt x="4830921" y="7662084"/>
                  </a:cubicBezTo>
                  <a:cubicBezTo>
                    <a:pt x="4830921" y="7656823"/>
                    <a:pt x="4835185" y="7652559"/>
                    <a:pt x="4840446" y="7652559"/>
                  </a:cubicBezTo>
                  <a:close/>
                  <a:moveTo>
                    <a:pt x="4518385" y="7652559"/>
                  </a:moveTo>
                  <a:cubicBezTo>
                    <a:pt x="4523645" y="7652559"/>
                    <a:pt x="4527910" y="7656823"/>
                    <a:pt x="4527910" y="7662084"/>
                  </a:cubicBezTo>
                  <a:cubicBezTo>
                    <a:pt x="4527910" y="7667345"/>
                    <a:pt x="4523645" y="7671609"/>
                    <a:pt x="4518385" y="7671609"/>
                  </a:cubicBezTo>
                  <a:cubicBezTo>
                    <a:pt x="4513124" y="7671609"/>
                    <a:pt x="4508860" y="7667345"/>
                    <a:pt x="4508860" y="7662084"/>
                  </a:cubicBezTo>
                  <a:cubicBezTo>
                    <a:pt x="4508860" y="7656823"/>
                    <a:pt x="4513124" y="7652559"/>
                    <a:pt x="4518385" y="7652559"/>
                  </a:cubicBezTo>
                  <a:close/>
                  <a:moveTo>
                    <a:pt x="4196323" y="7652559"/>
                  </a:moveTo>
                  <a:cubicBezTo>
                    <a:pt x="4201583" y="7652559"/>
                    <a:pt x="4205848" y="7656823"/>
                    <a:pt x="4205848" y="7662084"/>
                  </a:cubicBezTo>
                  <a:cubicBezTo>
                    <a:pt x="4205848" y="7667345"/>
                    <a:pt x="4201583" y="7671609"/>
                    <a:pt x="4196323" y="7671609"/>
                  </a:cubicBezTo>
                  <a:cubicBezTo>
                    <a:pt x="4191062" y="7671609"/>
                    <a:pt x="4186798" y="7667345"/>
                    <a:pt x="4186798" y="7662084"/>
                  </a:cubicBezTo>
                  <a:cubicBezTo>
                    <a:pt x="4186798" y="7656823"/>
                    <a:pt x="4191062" y="7652559"/>
                    <a:pt x="4196323" y="7652559"/>
                  </a:cubicBezTo>
                  <a:close/>
                  <a:moveTo>
                    <a:pt x="3874261" y="7652559"/>
                  </a:moveTo>
                  <a:cubicBezTo>
                    <a:pt x="3879521" y="7652559"/>
                    <a:pt x="3883786" y="7656823"/>
                    <a:pt x="3883786" y="7662084"/>
                  </a:cubicBezTo>
                  <a:cubicBezTo>
                    <a:pt x="3883786" y="7667345"/>
                    <a:pt x="3879521" y="7671609"/>
                    <a:pt x="3874261" y="7671609"/>
                  </a:cubicBezTo>
                  <a:cubicBezTo>
                    <a:pt x="3869000" y="7671609"/>
                    <a:pt x="3864736" y="7667345"/>
                    <a:pt x="3864736" y="7662084"/>
                  </a:cubicBezTo>
                  <a:cubicBezTo>
                    <a:pt x="3864736" y="7656823"/>
                    <a:pt x="3869000" y="7652559"/>
                    <a:pt x="3874261" y="7652559"/>
                  </a:cubicBezTo>
                  <a:close/>
                  <a:moveTo>
                    <a:pt x="3552200" y="7652559"/>
                  </a:moveTo>
                  <a:cubicBezTo>
                    <a:pt x="3557460" y="7652559"/>
                    <a:pt x="3561725" y="7656823"/>
                    <a:pt x="3561725" y="7662084"/>
                  </a:cubicBezTo>
                  <a:cubicBezTo>
                    <a:pt x="3561725" y="7667345"/>
                    <a:pt x="3557460" y="7671609"/>
                    <a:pt x="3552200" y="7671609"/>
                  </a:cubicBezTo>
                  <a:cubicBezTo>
                    <a:pt x="3546939" y="7671609"/>
                    <a:pt x="3542675" y="7667345"/>
                    <a:pt x="3542675" y="7662084"/>
                  </a:cubicBezTo>
                  <a:cubicBezTo>
                    <a:pt x="3542675" y="7656823"/>
                    <a:pt x="3546939" y="7652559"/>
                    <a:pt x="3552200" y="7652559"/>
                  </a:cubicBezTo>
                  <a:close/>
                  <a:moveTo>
                    <a:pt x="3230140" y="7652559"/>
                  </a:moveTo>
                  <a:cubicBezTo>
                    <a:pt x="3235399" y="7652559"/>
                    <a:pt x="3239665" y="7656823"/>
                    <a:pt x="3239665" y="7662084"/>
                  </a:cubicBezTo>
                  <a:cubicBezTo>
                    <a:pt x="3239665" y="7667345"/>
                    <a:pt x="3235399" y="7671609"/>
                    <a:pt x="3230140" y="7671609"/>
                  </a:cubicBezTo>
                  <a:cubicBezTo>
                    <a:pt x="3224877" y="7671609"/>
                    <a:pt x="3220615" y="7667345"/>
                    <a:pt x="3220615" y="7662084"/>
                  </a:cubicBezTo>
                  <a:cubicBezTo>
                    <a:pt x="3220615" y="7656823"/>
                    <a:pt x="3224877" y="7652559"/>
                    <a:pt x="3230140" y="7652559"/>
                  </a:cubicBezTo>
                  <a:close/>
                  <a:moveTo>
                    <a:pt x="2908087" y="7652559"/>
                  </a:moveTo>
                  <a:cubicBezTo>
                    <a:pt x="2913348" y="7652559"/>
                    <a:pt x="2917612" y="7656823"/>
                    <a:pt x="2917612" y="7662084"/>
                  </a:cubicBezTo>
                  <a:cubicBezTo>
                    <a:pt x="2917612" y="7667345"/>
                    <a:pt x="2913348" y="7671609"/>
                    <a:pt x="2908087" y="7671609"/>
                  </a:cubicBezTo>
                  <a:cubicBezTo>
                    <a:pt x="2902826" y="7671609"/>
                    <a:pt x="2898561" y="7667345"/>
                    <a:pt x="2898561" y="7662084"/>
                  </a:cubicBezTo>
                  <a:cubicBezTo>
                    <a:pt x="2898561" y="7656823"/>
                    <a:pt x="2902826" y="7652559"/>
                    <a:pt x="2908087" y="7652559"/>
                  </a:cubicBezTo>
                  <a:close/>
                  <a:moveTo>
                    <a:pt x="2586024" y="7652559"/>
                  </a:moveTo>
                  <a:cubicBezTo>
                    <a:pt x="2591285" y="7652559"/>
                    <a:pt x="2595549" y="7656823"/>
                    <a:pt x="2595549" y="7662084"/>
                  </a:cubicBezTo>
                  <a:cubicBezTo>
                    <a:pt x="2595549" y="7667345"/>
                    <a:pt x="2591285" y="7671609"/>
                    <a:pt x="2586024" y="7671609"/>
                  </a:cubicBezTo>
                  <a:cubicBezTo>
                    <a:pt x="2580764" y="7671609"/>
                    <a:pt x="2576499" y="7667345"/>
                    <a:pt x="2576499" y="7662084"/>
                  </a:cubicBezTo>
                  <a:cubicBezTo>
                    <a:pt x="2576499" y="7656823"/>
                    <a:pt x="2580764" y="7652559"/>
                    <a:pt x="2586024" y="7652559"/>
                  </a:cubicBezTo>
                  <a:close/>
                  <a:moveTo>
                    <a:pt x="2263963" y="7652559"/>
                  </a:moveTo>
                  <a:cubicBezTo>
                    <a:pt x="2269224" y="7652559"/>
                    <a:pt x="2273488" y="7656823"/>
                    <a:pt x="2273488" y="7662084"/>
                  </a:cubicBezTo>
                  <a:cubicBezTo>
                    <a:pt x="2273488" y="7667345"/>
                    <a:pt x="2269224" y="7671609"/>
                    <a:pt x="2263963" y="7671609"/>
                  </a:cubicBezTo>
                  <a:cubicBezTo>
                    <a:pt x="2258703" y="7671609"/>
                    <a:pt x="2254438" y="7667345"/>
                    <a:pt x="2254438" y="7662084"/>
                  </a:cubicBezTo>
                  <a:cubicBezTo>
                    <a:pt x="2254438" y="7656823"/>
                    <a:pt x="2258703" y="7652559"/>
                    <a:pt x="2263963" y="7652559"/>
                  </a:cubicBezTo>
                  <a:close/>
                  <a:moveTo>
                    <a:pt x="1941903" y="7652559"/>
                  </a:moveTo>
                  <a:cubicBezTo>
                    <a:pt x="1947163" y="7652559"/>
                    <a:pt x="1951429" y="7656823"/>
                    <a:pt x="1951429" y="7662084"/>
                  </a:cubicBezTo>
                  <a:cubicBezTo>
                    <a:pt x="1951429" y="7667345"/>
                    <a:pt x="1947163" y="7671609"/>
                    <a:pt x="1941903" y="7671609"/>
                  </a:cubicBezTo>
                  <a:cubicBezTo>
                    <a:pt x="1936644" y="7671609"/>
                    <a:pt x="1932379" y="7667345"/>
                    <a:pt x="1932379" y="7662084"/>
                  </a:cubicBezTo>
                  <a:cubicBezTo>
                    <a:pt x="1932379" y="7656823"/>
                    <a:pt x="1936644" y="7652559"/>
                    <a:pt x="1941903" y="7652559"/>
                  </a:cubicBezTo>
                  <a:close/>
                  <a:moveTo>
                    <a:pt x="1619843" y="7652559"/>
                  </a:moveTo>
                  <a:cubicBezTo>
                    <a:pt x="1625104" y="7652559"/>
                    <a:pt x="1629368" y="7656823"/>
                    <a:pt x="1629368" y="7662084"/>
                  </a:cubicBezTo>
                  <a:cubicBezTo>
                    <a:pt x="1629368" y="7667345"/>
                    <a:pt x="1625104" y="7671609"/>
                    <a:pt x="1619843" y="7671609"/>
                  </a:cubicBezTo>
                  <a:cubicBezTo>
                    <a:pt x="1614583" y="7671609"/>
                    <a:pt x="1610319" y="7667345"/>
                    <a:pt x="1610319" y="7662084"/>
                  </a:cubicBezTo>
                  <a:cubicBezTo>
                    <a:pt x="1610319" y="7656823"/>
                    <a:pt x="1614583" y="7652559"/>
                    <a:pt x="1619843" y="7652559"/>
                  </a:cubicBezTo>
                  <a:close/>
                  <a:moveTo>
                    <a:pt x="1297781" y="7652559"/>
                  </a:moveTo>
                  <a:cubicBezTo>
                    <a:pt x="1303042" y="7652559"/>
                    <a:pt x="1307306" y="7656823"/>
                    <a:pt x="1307306" y="7662084"/>
                  </a:cubicBezTo>
                  <a:cubicBezTo>
                    <a:pt x="1307306" y="7667345"/>
                    <a:pt x="1303042" y="7671609"/>
                    <a:pt x="1297781" y="7671609"/>
                  </a:cubicBezTo>
                  <a:cubicBezTo>
                    <a:pt x="1292520" y="7671609"/>
                    <a:pt x="1288256" y="7667345"/>
                    <a:pt x="1288256" y="7662084"/>
                  </a:cubicBezTo>
                  <a:cubicBezTo>
                    <a:pt x="1288256" y="7656823"/>
                    <a:pt x="1292520" y="7652559"/>
                    <a:pt x="1297781" y="7652559"/>
                  </a:cubicBezTo>
                  <a:close/>
                  <a:moveTo>
                    <a:pt x="975719" y="7652559"/>
                  </a:moveTo>
                  <a:cubicBezTo>
                    <a:pt x="980980" y="7652559"/>
                    <a:pt x="985244" y="7656823"/>
                    <a:pt x="985244" y="7662084"/>
                  </a:cubicBezTo>
                  <a:cubicBezTo>
                    <a:pt x="985244" y="7667345"/>
                    <a:pt x="980980" y="7671609"/>
                    <a:pt x="975719" y="7671609"/>
                  </a:cubicBezTo>
                  <a:cubicBezTo>
                    <a:pt x="970457" y="7671609"/>
                    <a:pt x="966194" y="7667345"/>
                    <a:pt x="966194" y="7662084"/>
                  </a:cubicBezTo>
                  <a:cubicBezTo>
                    <a:pt x="966194" y="7656823"/>
                    <a:pt x="970457" y="7652559"/>
                    <a:pt x="975719" y="7652559"/>
                  </a:cubicBezTo>
                  <a:close/>
                  <a:moveTo>
                    <a:pt x="653655" y="7652559"/>
                  </a:moveTo>
                  <a:cubicBezTo>
                    <a:pt x="658916" y="7652559"/>
                    <a:pt x="663180" y="7656823"/>
                    <a:pt x="663180" y="7662084"/>
                  </a:cubicBezTo>
                  <a:cubicBezTo>
                    <a:pt x="663180" y="7667345"/>
                    <a:pt x="658916" y="7671609"/>
                    <a:pt x="653655" y="7671609"/>
                  </a:cubicBezTo>
                  <a:cubicBezTo>
                    <a:pt x="648395" y="7671609"/>
                    <a:pt x="644130" y="7667345"/>
                    <a:pt x="644130" y="7662084"/>
                  </a:cubicBezTo>
                  <a:cubicBezTo>
                    <a:pt x="644130" y="7656823"/>
                    <a:pt x="648395" y="7652559"/>
                    <a:pt x="653655" y="7652559"/>
                  </a:cubicBezTo>
                  <a:close/>
                  <a:moveTo>
                    <a:pt x="331594" y="7652559"/>
                  </a:moveTo>
                  <a:cubicBezTo>
                    <a:pt x="336854" y="7652559"/>
                    <a:pt x="341119" y="7656823"/>
                    <a:pt x="341119" y="7662084"/>
                  </a:cubicBezTo>
                  <a:cubicBezTo>
                    <a:pt x="341119" y="7667345"/>
                    <a:pt x="336854" y="7671609"/>
                    <a:pt x="331594" y="7671609"/>
                  </a:cubicBezTo>
                  <a:cubicBezTo>
                    <a:pt x="326333" y="7671609"/>
                    <a:pt x="322069" y="7667345"/>
                    <a:pt x="322069" y="7662084"/>
                  </a:cubicBezTo>
                  <a:cubicBezTo>
                    <a:pt x="322069" y="7656823"/>
                    <a:pt x="326333" y="7652559"/>
                    <a:pt x="331594" y="7652559"/>
                  </a:cubicBezTo>
                  <a:close/>
                  <a:moveTo>
                    <a:pt x="9534" y="7652559"/>
                  </a:moveTo>
                  <a:cubicBezTo>
                    <a:pt x="14794" y="7652559"/>
                    <a:pt x="19058" y="7656823"/>
                    <a:pt x="19058" y="7662084"/>
                  </a:cubicBezTo>
                  <a:cubicBezTo>
                    <a:pt x="19058" y="7667345"/>
                    <a:pt x="14794" y="7671609"/>
                    <a:pt x="9534" y="7671609"/>
                  </a:cubicBezTo>
                  <a:cubicBezTo>
                    <a:pt x="4273" y="7671609"/>
                    <a:pt x="8" y="7667345"/>
                    <a:pt x="8" y="7662084"/>
                  </a:cubicBezTo>
                  <a:cubicBezTo>
                    <a:pt x="8" y="7656823"/>
                    <a:pt x="4273" y="7652559"/>
                    <a:pt x="9534" y="7652559"/>
                  </a:cubicBezTo>
                  <a:close/>
                  <a:moveTo>
                    <a:pt x="6772815" y="7450773"/>
                  </a:moveTo>
                  <a:cubicBezTo>
                    <a:pt x="6778076" y="7450773"/>
                    <a:pt x="6782340" y="7455037"/>
                    <a:pt x="6782340" y="7460298"/>
                  </a:cubicBezTo>
                  <a:cubicBezTo>
                    <a:pt x="6782340" y="7465559"/>
                    <a:pt x="6778076" y="7469823"/>
                    <a:pt x="6772815" y="7469823"/>
                  </a:cubicBezTo>
                  <a:cubicBezTo>
                    <a:pt x="6767555" y="7469823"/>
                    <a:pt x="6763290" y="7465559"/>
                    <a:pt x="6763290" y="7460298"/>
                  </a:cubicBezTo>
                  <a:cubicBezTo>
                    <a:pt x="6763290" y="7455037"/>
                    <a:pt x="6767555" y="7450773"/>
                    <a:pt x="6772815" y="7450773"/>
                  </a:cubicBezTo>
                  <a:close/>
                  <a:moveTo>
                    <a:pt x="6450754" y="7450773"/>
                  </a:moveTo>
                  <a:cubicBezTo>
                    <a:pt x="6456014" y="7450773"/>
                    <a:pt x="6460279" y="7455037"/>
                    <a:pt x="6460279" y="7460298"/>
                  </a:cubicBezTo>
                  <a:cubicBezTo>
                    <a:pt x="6460279" y="7465559"/>
                    <a:pt x="6456014" y="7469823"/>
                    <a:pt x="6450754" y="7469823"/>
                  </a:cubicBezTo>
                  <a:cubicBezTo>
                    <a:pt x="6445493" y="7469823"/>
                    <a:pt x="6441229" y="7465559"/>
                    <a:pt x="6441229" y="7460298"/>
                  </a:cubicBezTo>
                  <a:cubicBezTo>
                    <a:pt x="6441229" y="7455037"/>
                    <a:pt x="6445493" y="7450773"/>
                    <a:pt x="6450754" y="7450773"/>
                  </a:cubicBezTo>
                  <a:close/>
                  <a:moveTo>
                    <a:pt x="6128692" y="7450773"/>
                  </a:moveTo>
                  <a:cubicBezTo>
                    <a:pt x="6133952" y="7450773"/>
                    <a:pt x="6138217" y="7455037"/>
                    <a:pt x="6138217" y="7460298"/>
                  </a:cubicBezTo>
                  <a:cubicBezTo>
                    <a:pt x="6138217" y="7465559"/>
                    <a:pt x="6133952" y="7469823"/>
                    <a:pt x="6128692" y="7469823"/>
                  </a:cubicBezTo>
                  <a:cubicBezTo>
                    <a:pt x="6123431" y="7469823"/>
                    <a:pt x="6119167" y="7465559"/>
                    <a:pt x="6119167" y="7460298"/>
                  </a:cubicBezTo>
                  <a:cubicBezTo>
                    <a:pt x="6119167" y="7455037"/>
                    <a:pt x="6123431" y="7450773"/>
                    <a:pt x="6128692" y="7450773"/>
                  </a:cubicBezTo>
                  <a:close/>
                  <a:moveTo>
                    <a:pt x="5806630" y="7450773"/>
                  </a:moveTo>
                  <a:cubicBezTo>
                    <a:pt x="5811890" y="7450773"/>
                    <a:pt x="5816155" y="7455037"/>
                    <a:pt x="5816155" y="7460298"/>
                  </a:cubicBezTo>
                  <a:cubicBezTo>
                    <a:pt x="5816155" y="7465559"/>
                    <a:pt x="5811890" y="7469823"/>
                    <a:pt x="5806630" y="7469823"/>
                  </a:cubicBezTo>
                  <a:cubicBezTo>
                    <a:pt x="5801369" y="7469823"/>
                    <a:pt x="5797105" y="7465559"/>
                    <a:pt x="5797105" y="7460298"/>
                  </a:cubicBezTo>
                  <a:cubicBezTo>
                    <a:pt x="5797105" y="7455037"/>
                    <a:pt x="5801369" y="7450773"/>
                    <a:pt x="5806630" y="7450773"/>
                  </a:cubicBezTo>
                  <a:close/>
                  <a:moveTo>
                    <a:pt x="5484569" y="7450773"/>
                  </a:moveTo>
                  <a:cubicBezTo>
                    <a:pt x="5489829" y="7450773"/>
                    <a:pt x="5494094" y="7455037"/>
                    <a:pt x="5494094" y="7460298"/>
                  </a:cubicBezTo>
                  <a:cubicBezTo>
                    <a:pt x="5494094" y="7465559"/>
                    <a:pt x="5489829" y="7469823"/>
                    <a:pt x="5484569" y="7469823"/>
                  </a:cubicBezTo>
                  <a:cubicBezTo>
                    <a:pt x="5479308" y="7469823"/>
                    <a:pt x="5475044" y="7465559"/>
                    <a:pt x="5475044" y="7460298"/>
                  </a:cubicBezTo>
                  <a:cubicBezTo>
                    <a:pt x="5475044" y="7455037"/>
                    <a:pt x="5479308" y="7450773"/>
                    <a:pt x="5484569" y="7450773"/>
                  </a:cubicBezTo>
                  <a:close/>
                  <a:moveTo>
                    <a:pt x="5162507" y="7450773"/>
                  </a:moveTo>
                  <a:cubicBezTo>
                    <a:pt x="5167767" y="7450773"/>
                    <a:pt x="5172032" y="7455037"/>
                    <a:pt x="5172032" y="7460298"/>
                  </a:cubicBezTo>
                  <a:cubicBezTo>
                    <a:pt x="5172032" y="7465559"/>
                    <a:pt x="5167767" y="7469823"/>
                    <a:pt x="5162507" y="7469823"/>
                  </a:cubicBezTo>
                  <a:cubicBezTo>
                    <a:pt x="5157246" y="7469823"/>
                    <a:pt x="5152982" y="7465559"/>
                    <a:pt x="5152982" y="7460298"/>
                  </a:cubicBezTo>
                  <a:cubicBezTo>
                    <a:pt x="5152982" y="7455037"/>
                    <a:pt x="5157246" y="7450773"/>
                    <a:pt x="5162507" y="7450773"/>
                  </a:cubicBezTo>
                  <a:close/>
                  <a:moveTo>
                    <a:pt x="4840446" y="7450773"/>
                  </a:moveTo>
                  <a:cubicBezTo>
                    <a:pt x="4845706" y="7450773"/>
                    <a:pt x="4849971" y="7455037"/>
                    <a:pt x="4849971" y="7460298"/>
                  </a:cubicBezTo>
                  <a:cubicBezTo>
                    <a:pt x="4849971" y="7465559"/>
                    <a:pt x="4845706" y="7469823"/>
                    <a:pt x="4840446" y="7469823"/>
                  </a:cubicBezTo>
                  <a:cubicBezTo>
                    <a:pt x="4835185" y="7469823"/>
                    <a:pt x="4830921" y="7465559"/>
                    <a:pt x="4830921" y="7460298"/>
                  </a:cubicBezTo>
                  <a:cubicBezTo>
                    <a:pt x="4830921" y="7455037"/>
                    <a:pt x="4835185" y="7450773"/>
                    <a:pt x="4840446" y="7450773"/>
                  </a:cubicBezTo>
                  <a:close/>
                  <a:moveTo>
                    <a:pt x="4518385" y="7450773"/>
                  </a:moveTo>
                  <a:cubicBezTo>
                    <a:pt x="4523645" y="7450773"/>
                    <a:pt x="4527910" y="7455037"/>
                    <a:pt x="4527910" y="7460298"/>
                  </a:cubicBezTo>
                  <a:cubicBezTo>
                    <a:pt x="4527910" y="7465559"/>
                    <a:pt x="4523645" y="7469823"/>
                    <a:pt x="4518385" y="7469823"/>
                  </a:cubicBezTo>
                  <a:cubicBezTo>
                    <a:pt x="4513124" y="7469823"/>
                    <a:pt x="4508860" y="7465559"/>
                    <a:pt x="4508860" y="7460298"/>
                  </a:cubicBezTo>
                  <a:cubicBezTo>
                    <a:pt x="4508860" y="7455037"/>
                    <a:pt x="4513124" y="7450773"/>
                    <a:pt x="4518385" y="7450773"/>
                  </a:cubicBezTo>
                  <a:close/>
                  <a:moveTo>
                    <a:pt x="4196323" y="7450773"/>
                  </a:moveTo>
                  <a:cubicBezTo>
                    <a:pt x="4201583" y="7450773"/>
                    <a:pt x="4205848" y="7455037"/>
                    <a:pt x="4205848" y="7460298"/>
                  </a:cubicBezTo>
                  <a:cubicBezTo>
                    <a:pt x="4205848" y="7465559"/>
                    <a:pt x="4201583" y="7469823"/>
                    <a:pt x="4196323" y="7469823"/>
                  </a:cubicBezTo>
                  <a:cubicBezTo>
                    <a:pt x="4191062" y="7469823"/>
                    <a:pt x="4186798" y="7465559"/>
                    <a:pt x="4186798" y="7460298"/>
                  </a:cubicBezTo>
                  <a:cubicBezTo>
                    <a:pt x="4186798" y="7455037"/>
                    <a:pt x="4191062" y="7450773"/>
                    <a:pt x="4196323" y="7450773"/>
                  </a:cubicBezTo>
                  <a:close/>
                  <a:moveTo>
                    <a:pt x="3874261" y="7450773"/>
                  </a:moveTo>
                  <a:cubicBezTo>
                    <a:pt x="3879521" y="7450773"/>
                    <a:pt x="3883786" y="7455037"/>
                    <a:pt x="3883786" y="7460298"/>
                  </a:cubicBezTo>
                  <a:cubicBezTo>
                    <a:pt x="3883786" y="7465559"/>
                    <a:pt x="3879521" y="7469823"/>
                    <a:pt x="3874261" y="7469823"/>
                  </a:cubicBezTo>
                  <a:cubicBezTo>
                    <a:pt x="3869000" y="7469823"/>
                    <a:pt x="3864736" y="7465559"/>
                    <a:pt x="3864736" y="7460298"/>
                  </a:cubicBezTo>
                  <a:cubicBezTo>
                    <a:pt x="3864736" y="7455037"/>
                    <a:pt x="3869000" y="7450773"/>
                    <a:pt x="3874261" y="7450773"/>
                  </a:cubicBezTo>
                  <a:close/>
                  <a:moveTo>
                    <a:pt x="3552200" y="7450773"/>
                  </a:moveTo>
                  <a:cubicBezTo>
                    <a:pt x="3557460" y="7450773"/>
                    <a:pt x="3561725" y="7455037"/>
                    <a:pt x="3561725" y="7460298"/>
                  </a:cubicBezTo>
                  <a:cubicBezTo>
                    <a:pt x="3561725" y="7465559"/>
                    <a:pt x="3557460" y="7469823"/>
                    <a:pt x="3552200" y="7469823"/>
                  </a:cubicBezTo>
                  <a:cubicBezTo>
                    <a:pt x="3546939" y="7469823"/>
                    <a:pt x="3542675" y="7465559"/>
                    <a:pt x="3542675" y="7460298"/>
                  </a:cubicBezTo>
                  <a:cubicBezTo>
                    <a:pt x="3542675" y="7455037"/>
                    <a:pt x="3546939" y="7450773"/>
                    <a:pt x="3552200" y="7450773"/>
                  </a:cubicBezTo>
                  <a:close/>
                  <a:moveTo>
                    <a:pt x="3230140" y="7450773"/>
                  </a:moveTo>
                  <a:cubicBezTo>
                    <a:pt x="3235399" y="7450773"/>
                    <a:pt x="3239665" y="7455037"/>
                    <a:pt x="3239665" y="7460298"/>
                  </a:cubicBezTo>
                  <a:cubicBezTo>
                    <a:pt x="3239665" y="7465559"/>
                    <a:pt x="3235399" y="7469823"/>
                    <a:pt x="3230140" y="7469823"/>
                  </a:cubicBezTo>
                  <a:cubicBezTo>
                    <a:pt x="3224877" y="7469823"/>
                    <a:pt x="3220615" y="7465559"/>
                    <a:pt x="3220615" y="7460298"/>
                  </a:cubicBezTo>
                  <a:cubicBezTo>
                    <a:pt x="3220615" y="7455037"/>
                    <a:pt x="3224877" y="7450773"/>
                    <a:pt x="3230140" y="7450773"/>
                  </a:cubicBezTo>
                  <a:close/>
                  <a:moveTo>
                    <a:pt x="2908089" y="7450773"/>
                  </a:moveTo>
                  <a:cubicBezTo>
                    <a:pt x="2913350" y="7450773"/>
                    <a:pt x="2917615" y="7455037"/>
                    <a:pt x="2917615" y="7460298"/>
                  </a:cubicBezTo>
                  <a:cubicBezTo>
                    <a:pt x="2917615" y="7465559"/>
                    <a:pt x="2913350" y="7469823"/>
                    <a:pt x="2908089" y="7469823"/>
                  </a:cubicBezTo>
                  <a:cubicBezTo>
                    <a:pt x="2902828" y="7469823"/>
                    <a:pt x="2898564" y="7465559"/>
                    <a:pt x="2898564" y="7460298"/>
                  </a:cubicBezTo>
                  <a:cubicBezTo>
                    <a:pt x="2898564" y="7455037"/>
                    <a:pt x="2902828" y="7450773"/>
                    <a:pt x="2908089" y="7450773"/>
                  </a:cubicBezTo>
                  <a:close/>
                  <a:moveTo>
                    <a:pt x="2586026" y="7450773"/>
                  </a:moveTo>
                  <a:cubicBezTo>
                    <a:pt x="2591286" y="7450773"/>
                    <a:pt x="2595551" y="7455037"/>
                    <a:pt x="2595551" y="7460298"/>
                  </a:cubicBezTo>
                  <a:cubicBezTo>
                    <a:pt x="2595551" y="7465559"/>
                    <a:pt x="2591286" y="7469823"/>
                    <a:pt x="2586026" y="7469823"/>
                  </a:cubicBezTo>
                  <a:cubicBezTo>
                    <a:pt x="2580765" y="7469823"/>
                    <a:pt x="2576501" y="7465559"/>
                    <a:pt x="2576501" y="7460298"/>
                  </a:cubicBezTo>
                  <a:cubicBezTo>
                    <a:pt x="2576501" y="7455037"/>
                    <a:pt x="2580765" y="7450773"/>
                    <a:pt x="2586026" y="7450773"/>
                  </a:cubicBezTo>
                  <a:close/>
                  <a:moveTo>
                    <a:pt x="2263966" y="7450773"/>
                  </a:moveTo>
                  <a:cubicBezTo>
                    <a:pt x="2269226" y="7450773"/>
                    <a:pt x="2273491" y="7455037"/>
                    <a:pt x="2273491" y="7460298"/>
                  </a:cubicBezTo>
                  <a:cubicBezTo>
                    <a:pt x="2273491" y="7465559"/>
                    <a:pt x="2269226" y="7469823"/>
                    <a:pt x="2263966" y="7469823"/>
                  </a:cubicBezTo>
                  <a:cubicBezTo>
                    <a:pt x="2258705" y="7469823"/>
                    <a:pt x="2254440" y="7465559"/>
                    <a:pt x="2254440" y="7460298"/>
                  </a:cubicBezTo>
                  <a:cubicBezTo>
                    <a:pt x="2254440" y="7455037"/>
                    <a:pt x="2258705" y="7450773"/>
                    <a:pt x="2263966" y="7450773"/>
                  </a:cubicBezTo>
                  <a:close/>
                  <a:moveTo>
                    <a:pt x="1941904" y="7450773"/>
                  </a:moveTo>
                  <a:cubicBezTo>
                    <a:pt x="1947166" y="7450773"/>
                    <a:pt x="1951431" y="7455037"/>
                    <a:pt x="1951431" y="7460298"/>
                  </a:cubicBezTo>
                  <a:cubicBezTo>
                    <a:pt x="1951431" y="7465559"/>
                    <a:pt x="1947166" y="7469823"/>
                    <a:pt x="1941904" y="7469823"/>
                  </a:cubicBezTo>
                  <a:cubicBezTo>
                    <a:pt x="1936646" y="7469823"/>
                    <a:pt x="1932382" y="7465559"/>
                    <a:pt x="1932382" y="7460298"/>
                  </a:cubicBezTo>
                  <a:cubicBezTo>
                    <a:pt x="1932382" y="7455037"/>
                    <a:pt x="1936646" y="7450773"/>
                    <a:pt x="1941904" y="7450773"/>
                  </a:cubicBezTo>
                  <a:close/>
                  <a:moveTo>
                    <a:pt x="1619846" y="7450773"/>
                  </a:moveTo>
                  <a:cubicBezTo>
                    <a:pt x="1625106" y="7450773"/>
                    <a:pt x="1629371" y="7455037"/>
                    <a:pt x="1629371" y="7460298"/>
                  </a:cubicBezTo>
                  <a:cubicBezTo>
                    <a:pt x="1629371" y="7465559"/>
                    <a:pt x="1625106" y="7469823"/>
                    <a:pt x="1619846" y="7469823"/>
                  </a:cubicBezTo>
                  <a:cubicBezTo>
                    <a:pt x="1614586" y="7469823"/>
                    <a:pt x="1610321" y="7465559"/>
                    <a:pt x="1610321" y="7460298"/>
                  </a:cubicBezTo>
                  <a:cubicBezTo>
                    <a:pt x="1610321" y="7455037"/>
                    <a:pt x="1614586" y="7450773"/>
                    <a:pt x="1619846" y="7450773"/>
                  </a:cubicBezTo>
                  <a:close/>
                  <a:moveTo>
                    <a:pt x="1297783" y="7450773"/>
                  </a:moveTo>
                  <a:cubicBezTo>
                    <a:pt x="1303044" y="7450773"/>
                    <a:pt x="1307309" y="7455037"/>
                    <a:pt x="1307309" y="7460298"/>
                  </a:cubicBezTo>
                  <a:cubicBezTo>
                    <a:pt x="1307309" y="7465559"/>
                    <a:pt x="1303044" y="7469823"/>
                    <a:pt x="1297783" y="7469823"/>
                  </a:cubicBezTo>
                  <a:cubicBezTo>
                    <a:pt x="1292522" y="7469823"/>
                    <a:pt x="1288258" y="7465559"/>
                    <a:pt x="1288258" y="7460298"/>
                  </a:cubicBezTo>
                  <a:cubicBezTo>
                    <a:pt x="1288258" y="7455037"/>
                    <a:pt x="1292522" y="7450773"/>
                    <a:pt x="1297783" y="7450773"/>
                  </a:cubicBezTo>
                  <a:close/>
                  <a:moveTo>
                    <a:pt x="975721" y="7450773"/>
                  </a:moveTo>
                  <a:cubicBezTo>
                    <a:pt x="980982" y="7450773"/>
                    <a:pt x="985246" y="7455037"/>
                    <a:pt x="985246" y="7460298"/>
                  </a:cubicBezTo>
                  <a:cubicBezTo>
                    <a:pt x="985246" y="7465559"/>
                    <a:pt x="980982" y="7469823"/>
                    <a:pt x="975721" y="7469823"/>
                  </a:cubicBezTo>
                  <a:cubicBezTo>
                    <a:pt x="970460" y="7469823"/>
                    <a:pt x="966196" y="7465559"/>
                    <a:pt x="966196" y="7460298"/>
                  </a:cubicBezTo>
                  <a:cubicBezTo>
                    <a:pt x="966196" y="7455037"/>
                    <a:pt x="970460" y="7450773"/>
                    <a:pt x="975721" y="7450773"/>
                  </a:cubicBezTo>
                  <a:close/>
                  <a:moveTo>
                    <a:pt x="653657" y="7450773"/>
                  </a:moveTo>
                  <a:cubicBezTo>
                    <a:pt x="658918" y="7450773"/>
                    <a:pt x="663182" y="7455037"/>
                    <a:pt x="663182" y="7460298"/>
                  </a:cubicBezTo>
                  <a:cubicBezTo>
                    <a:pt x="663182" y="7465559"/>
                    <a:pt x="658918" y="7469823"/>
                    <a:pt x="653657" y="7469823"/>
                  </a:cubicBezTo>
                  <a:cubicBezTo>
                    <a:pt x="648397" y="7469823"/>
                    <a:pt x="644132" y="7465559"/>
                    <a:pt x="644132" y="7460298"/>
                  </a:cubicBezTo>
                  <a:cubicBezTo>
                    <a:pt x="644132" y="7455037"/>
                    <a:pt x="648397" y="7450773"/>
                    <a:pt x="653657" y="7450773"/>
                  </a:cubicBezTo>
                  <a:close/>
                  <a:moveTo>
                    <a:pt x="331596" y="7450773"/>
                  </a:moveTo>
                  <a:cubicBezTo>
                    <a:pt x="336856" y="7450773"/>
                    <a:pt x="341121" y="7455037"/>
                    <a:pt x="341121" y="7460298"/>
                  </a:cubicBezTo>
                  <a:cubicBezTo>
                    <a:pt x="341121" y="7465559"/>
                    <a:pt x="336856" y="7469823"/>
                    <a:pt x="331596" y="7469823"/>
                  </a:cubicBezTo>
                  <a:cubicBezTo>
                    <a:pt x="326335" y="7469823"/>
                    <a:pt x="322071" y="7465559"/>
                    <a:pt x="322071" y="7460298"/>
                  </a:cubicBezTo>
                  <a:cubicBezTo>
                    <a:pt x="322071" y="7455037"/>
                    <a:pt x="326335" y="7450773"/>
                    <a:pt x="331596" y="7450773"/>
                  </a:cubicBezTo>
                  <a:close/>
                  <a:moveTo>
                    <a:pt x="9536" y="7450773"/>
                  </a:moveTo>
                  <a:cubicBezTo>
                    <a:pt x="14796" y="7450773"/>
                    <a:pt x="19061" y="7455037"/>
                    <a:pt x="19061" y="7460298"/>
                  </a:cubicBezTo>
                  <a:cubicBezTo>
                    <a:pt x="19061" y="7465559"/>
                    <a:pt x="14796" y="7469823"/>
                    <a:pt x="9536" y="7469823"/>
                  </a:cubicBezTo>
                  <a:cubicBezTo>
                    <a:pt x="4275" y="7469823"/>
                    <a:pt x="11" y="7465559"/>
                    <a:pt x="11" y="7460298"/>
                  </a:cubicBezTo>
                  <a:cubicBezTo>
                    <a:pt x="11" y="7455037"/>
                    <a:pt x="4275" y="7450773"/>
                    <a:pt x="9536" y="7450773"/>
                  </a:cubicBezTo>
                  <a:close/>
                  <a:moveTo>
                    <a:pt x="6611784" y="7369014"/>
                  </a:moveTo>
                  <a:cubicBezTo>
                    <a:pt x="6617044" y="7369014"/>
                    <a:pt x="6621309" y="7373278"/>
                    <a:pt x="6621309" y="7378539"/>
                  </a:cubicBezTo>
                  <a:cubicBezTo>
                    <a:pt x="6621309" y="7383800"/>
                    <a:pt x="6617044" y="7388064"/>
                    <a:pt x="6611784" y="7388064"/>
                  </a:cubicBezTo>
                  <a:cubicBezTo>
                    <a:pt x="6606523" y="7388064"/>
                    <a:pt x="6602259" y="7383800"/>
                    <a:pt x="6602259" y="7378539"/>
                  </a:cubicBezTo>
                  <a:cubicBezTo>
                    <a:pt x="6602259" y="7373278"/>
                    <a:pt x="6606523" y="7369014"/>
                    <a:pt x="6611784" y="7369014"/>
                  </a:cubicBezTo>
                  <a:close/>
                  <a:moveTo>
                    <a:pt x="6289722" y="7369014"/>
                  </a:moveTo>
                  <a:cubicBezTo>
                    <a:pt x="6294982" y="7369014"/>
                    <a:pt x="6299247" y="7373278"/>
                    <a:pt x="6299247" y="7378539"/>
                  </a:cubicBezTo>
                  <a:cubicBezTo>
                    <a:pt x="6299247" y="7383800"/>
                    <a:pt x="6294982" y="7388064"/>
                    <a:pt x="6289722" y="7388064"/>
                  </a:cubicBezTo>
                  <a:cubicBezTo>
                    <a:pt x="6284461" y="7388064"/>
                    <a:pt x="6280197" y="7383800"/>
                    <a:pt x="6280197" y="7378539"/>
                  </a:cubicBezTo>
                  <a:cubicBezTo>
                    <a:pt x="6280197" y="7373278"/>
                    <a:pt x="6284461" y="7369014"/>
                    <a:pt x="6289722" y="7369014"/>
                  </a:cubicBezTo>
                  <a:close/>
                  <a:moveTo>
                    <a:pt x="5967661" y="7369014"/>
                  </a:moveTo>
                  <a:cubicBezTo>
                    <a:pt x="5972921" y="7369014"/>
                    <a:pt x="5977186" y="7373278"/>
                    <a:pt x="5977186" y="7378539"/>
                  </a:cubicBezTo>
                  <a:cubicBezTo>
                    <a:pt x="5977186" y="7383800"/>
                    <a:pt x="5972921" y="7388064"/>
                    <a:pt x="5967661" y="7388064"/>
                  </a:cubicBezTo>
                  <a:cubicBezTo>
                    <a:pt x="5962400" y="7388064"/>
                    <a:pt x="5958136" y="7383800"/>
                    <a:pt x="5958136" y="7378539"/>
                  </a:cubicBezTo>
                  <a:cubicBezTo>
                    <a:pt x="5958136" y="7373278"/>
                    <a:pt x="5962400" y="7369014"/>
                    <a:pt x="5967661" y="7369014"/>
                  </a:cubicBezTo>
                  <a:close/>
                  <a:moveTo>
                    <a:pt x="5645600" y="7369014"/>
                  </a:moveTo>
                  <a:cubicBezTo>
                    <a:pt x="5650860" y="7369014"/>
                    <a:pt x="5655125" y="7373278"/>
                    <a:pt x="5655125" y="7378539"/>
                  </a:cubicBezTo>
                  <a:cubicBezTo>
                    <a:pt x="5655125" y="7383800"/>
                    <a:pt x="5650860" y="7388064"/>
                    <a:pt x="5645600" y="7388064"/>
                  </a:cubicBezTo>
                  <a:cubicBezTo>
                    <a:pt x="5640339" y="7388064"/>
                    <a:pt x="5636075" y="7383800"/>
                    <a:pt x="5636075" y="7378539"/>
                  </a:cubicBezTo>
                  <a:cubicBezTo>
                    <a:pt x="5636075" y="7373278"/>
                    <a:pt x="5640339" y="7369014"/>
                    <a:pt x="5645600" y="7369014"/>
                  </a:cubicBezTo>
                  <a:close/>
                  <a:moveTo>
                    <a:pt x="5323538" y="7369014"/>
                  </a:moveTo>
                  <a:cubicBezTo>
                    <a:pt x="5328798" y="7369014"/>
                    <a:pt x="5333063" y="7373278"/>
                    <a:pt x="5333063" y="7378539"/>
                  </a:cubicBezTo>
                  <a:cubicBezTo>
                    <a:pt x="5333063" y="7383800"/>
                    <a:pt x="5328798" y="7388064"/>
                    <a:pt x="5323538" y="7388064"/>
                  </a:cubicBezTo>
                  <a:cubicBezTo>
                    <a:pt x="5318277" y="7388064"/>
                    <a:pt x="5314013" y="7383800"/>
                    <a:pt x="5314013" y="7378539"/>
                  </a:cubicBezTo>
                  <a:cubicBezTo>
                    <a:pt x="5314013" y="7373278"/>
                    <a:pt x="5318277" y="7369014"/>
                    <a:pt x="5323538" y="7369014"/>
                  </a:cubicBezTo>
                  <a:close/>
                  <a:moveTo>
                    <a:pt x="5001476" y="7369014"/>
                  </a:moveTo>
                  <a:cubicBezTo>
                    <a:pt x="5006736" y="7369014"/>
                    <a:pt x="5011001" y="7373278"/>
                    <a:pt x="5011001" y="7378539"/>
                  </a:cubicBezTo>
                  <a:cubicBezTo>
                    <a:pt x="5011001" y="7383800"/>
                    <a:pt x="5006736" y="7388064"/>
                    <a:pt x="5001476" y="7388064"/>
                  </a:cubicBezTo>
                  <a:cubicBezTo>
                    <a:pt x="4996215" y="7388064"/>
                    <a:pt x="4991951" y="7383800"/>
                    <a:pt x="4991951" y="7378539"/>
                  </a:cubicBezTo>
                  <a:cubicBezTo>
                    <a:pt x="4991951" y="7373278"/>
                    <a:pt x="4996215" y="7369014"/>
                    <a:pt x="5001476" y="7369014"/>
                  </a:cubicBezTo>
                  <a:close/>
                  <a:moveTo>
                    <a:pt x="4679415" y="7369014"/>
                  </a:moveTo>
                  <a:cubicBezTo>
                    <a:pt x="4684675" y="7369014"/>
                    <a:pt x="4688940" y="7373278"/>
                    <a:pt x="4688940" y="7378539"/>
                  </a:cubicBezTo>
                  <a:cubicBezTo>
                    <a:pt x="4688940" y="7383800"/>
                    <a:pt x="4684675" y="7388064"/>
                    <a:pt x="4679415" y="7388064"/>
                  </a:cubicBezTo>
                  <a:cubicBezTo>
                    <a:pt x="4674154" y="7388064"/>
                    <a:pt x="4669890" y="7383800"/>
                    <a:pt x="4669890" y="7378539"/>
                  </a:cubicBezTo>
                  <a:cubicBezTo>
                    <a:pt x="4669890" y="7373278"/>
                    <a:pt x="4674154" y="7369014"/>
                    <a:pt x="4679415" y="7369014"/>
                  </a:cubicBezTo>
                  <a:close/>
                  <a:moveTo>
                    <a:pt x="4357353" y="7369014"/>
                  </a:moveTo>
                  <a:cubicBezTo>
                    <a:pt x="4362613" y="7369014"/>
                    <a:pt x="4366878" y="7373278"/>
                    <a:pt x="4366878" y="7378539"/>
                  </a:cubicBezTo>
                  <a:cubicBezTo>
                    <a:pt x="4366878" y="7383800"/>
                    <a:pt x="4362613" y="7388064"/>
                    <a:pt x="4357353" y="7388064"/>
                  </a:cubicBezTo>
                  <a:cubicBezTo>
                    <a:pt x="4352092" y="7388064"/>
                    <a:pt x="4347828" y="7383800"/>
                    <a:pt x="4347828" y="7378539"/>
                  </a:cubicBezTo>
                  <a:cubicBezTo>
                    <a:pt x="4347828" y="7373278"/>
                    <a:pt x="4352092" y="7369014"/>
                    <a:pt x="4357353" y="7369014"/>
                  </a:cubicBezTo>
                  <a:close/>
                  <a:moveTo>
                    <a:pt x="4035292" y="7369014"/>
                  </a:moveTo>
                  <a:cubicBezTo>
                    <a:pt x="4040552" y="7369014"/>
                    <a:pt x="4044817" y="7373278"/>
                    <a:pt x="4044817" y="7378539"/>
                  </a:cubicBezTo>
                  <a:cubicBezTo>
                    <a:pt x="4044817" y="7383800"/>
                    <a:pt x="4040552" y="7388064"/>
                    <a:pt x="4035292" y="7388064"/>
                  </a:cubicBezTo>
                  <a:cubicBezTo>
                    <a:pt x="4030031" y="7388064"/>
                    <a:pt x="4025767" y="7383800"/>
                    <a:pt x="4025767" y="7378539"/>
                  </a:cubicBezTo>
                  <a:cubicBezTo>
                    <a:pt x="4025767" y="7373278"/>
                    <a:pt x="4030031" y="7369014"/>
                    <a:pt x="4035292" y="7369014"/>
                  </a:cubicBezTo>
                  <a:close/>
                  <a:moveTo>
                    <a:pt x="3713231" y="7369014"/>
                  </a:moveTo>
                  <a:cubicBezTo>
                    <a:pt x="3718491" y="7369014"/>
                    <a:pt x="3722756" y="7373278"/>
                    <a:pt x="3722756" y="7378539"/>
                  </a:cubicBezTo>
                  <a:cubicBezTo>
                    <a:pt x="3722756" y="7383800"/>
                    <a:pt x="3718491" y="7388064"/>
                    <a:pt x="3713231" y="7388064"/>
                  </a:cubicBezTo>
                  <a:cubicBezTo>
                    <a:pt x="3707970" y="7388064"/>
                    <a:pt x="3703706" y="7383800"/>
                    <a:pt x="3703706" y="7378539"/>
                  </a:cubicBezTo>
                  <a:cubicBezTo>
                    <a:pt x="3703706" y="7373278"/>
                    <a:pt x="3707970" y="7369014"/>
                    <a:pt x="3713231" y="7369014"/>
                  </a:cubicBezTo>
                  <a:close/>
                  <a:moveTo>
                    <a:pt x="3391174" y="7369014"/>
                  </a:moveTo>
                  <a:cubicBezTo>
                    <a:pt x="3396434" y="7369014"/>
                    <a:pt x="3400699" y="7373278"/>
                    <a:pt x="3400699" y="7378539"/>
                  </a:cubicBezTo>
                  <a:cubicBezTo>
                    <a:pt x="3400699" y="7383800"/>
                    <a:pt x="3396434" y="7388064"/>
                    <a:pt x="3391174" y="7388064"/>
                  </a:cubicBezTo>
                  <a:cubicBezTo>
                    <a:pt x="3386063" y="7388064"/>
                    <a:pt x="3381801" y="7383800"/>
                    <a:pt x="3381801" y="7378539"/>
                  </a:cubicBezTo>
                  <a:cubicBezTo>
                    <a:pt x="3381801" y="7373278"/>
                    <a:pt x="3386063" y="7369014"/>
                    <a:pt x="3391174" y="7369014"/>
                  </a:cubicBezTo>
                  <a:close/>
                  <a:moveTo>
                    <a:pt x="3069172" y="7369014"/>
                  </a:moveTo>
                  <a:cubicBezTo>
                    <a:pt x="3074433" y="7369014"/>
                    <a:pt x="3078693" y="7373278"/>
                    <a:pt x="3078693" y="7378539"/>
                  </a:cubicBezTo>
                  <a:cubicBezTo>
                    <a:pt x="3078693" y="7383800"/>
                    <a:pt x="3074433" y="7388064"/>
                    <a:pt x="3069172" y="7388064"/>
                  </a:cubicBezTo>
                  <a:cubicBezTo>
                    <a:pt x="3063914" y="7388064"/>
                    <a:pt x="3059649" y="7383800"/>
                    <a:pt x="3059649" y="7378539"/>
                  </a:cubicBezTo>
                  <a:cubicBezTo>
                    <a:pt x="3059649" y="7373278"/>
                    <a:pt x="3063914" y="7369014"/>
                    <a:pt x="3069172" y="7369014"/>
                  </a:cubicBezTo>
                  <a:close/>
                  <a:moveTo>
                    <a:pt x="2747130" y="7369014"/>
                  </a:moveTo>
                  <a:cubicBezTo>
                    <a:pt x="2752391" y="7369014"/>
                    <a:pt x="2756656" y="7373278"/>
                    <a:pt x="2756656" y="7378539"/>
                  </a:cubicBezTo>
                  <a:cubicBezTo>
                    <a:pt x="2756656" y="7383800"/>
                    <a:pt x="2752391" y="7388064"/>
                    <a:pt x="2747130" y="7388064"/>
                  </a:cubicBezTo>
                  <a:cubicBezTo>
                    <a:pt x="2741869" y="7388064"/>
                    <a:pt x="2737605" y="7383800"/>
                    <a:pt x="2737605" y="7378539"/>
                  </a:cubicBezTo>
                  <a:cubicBezTo>
                    <a:pt x="2737605" y="7373278"/>
                    <a:pt x="2741869" y="7369014"/>
                    <a:pt x="2747130" y="7369014"/>
                  </a:cubicBezTo>
                  <a:close/>
                  <a:moveTo>
                    <a:pt x="2425045" y="7369014"/>
                  </a:moveTo>
                  <a:cubicBezTo>
                    <a:pt x="2430307" y="7369014"/>
                    <a:pt x="2434572" y="7373278"/>
                    <a:pt x="2434572" y="7378539"/>
                  </a:cubicBezTo>
                  <a:cubicBezTo>
                    <a:pt x="2434572" y="7383800"/>
                    <a:pt x="2430307" y="7388064"/>
                    <a:pt x="2425045" y="7388064"/>
                  </a:cubicBezTo>
                  <a:cubicBezTo>
                    <a:pt x="2419780" y="7388064"/>
                    <a:pt x="2415519" y="7383800"/>
                    <a:pt x="2415519" y="7378539"/>
                  </a:cubicBezTo>
                  <a:cubicBezTo>
                    <a:pt x="2415519" y="7373278"/>
                    <a:pt x="2419780" y="7369014"/>
                    <a:pt x="2425045" y="7369014"/>
                  </a:cubicBezTo>
                  <a:close/>
                  <a:moveTo>
                    <a:pt x="2103007" y="7369014"/>
                  </a:moveTo>
                  <a:cubicBezTo>
                    <a:pt x="2108265" y="7369014"/>
                    <a:pt x="2112509" y="7373278"/>
                    <a:pt x="2112509" y="7378539"/>
                  </a:cubicBezTo>
                  <a:cubicBezTo>
                    <a:pt x="2112509" y="7383800"/>
                    <a:pt x="2108265" y="7388064"/>
                    <a:pt x="2103007" y="7388064"/>
                  </a:cubicBezTo>
                  <a:cubicBezTo>
                    <a:pt x="2097748" y="7388064"/>
                    <a:pt x="2093460" y="7383800"/>
                    <a:pt x="2093460" y="7378539"/>
                  </a:cubicBezTo>
                  <a:cubicBezTo>
                    <a:pt x="2093460" y="7373278"/>
                    <a:pt x="2097748" y="7369014"/>
                    <a:pt x="2103007" y="7369014"/>
                  </a:cubicBezTo>
                  <a:close/>
                  <a:moveTo>
                    <a:pt x="1780949" y="7369014"/>
                  </a:moveTo>
                  <a:cubicBezTo>
                    <a:pt x="1786210" y="7369014"/>
                    <a:pt x="1790473" y="7373278"/>
                    <a:pt x="1790473" y="7378539"/>
                  </a:cubicBezTo>
                  <a:cubicBezTo>
                    <a:pt x="1790473" y="7383800"/>
                    <a:pt x="1786210" y="7388064"/>
                    <a:pt x="1780949" y="7388064"/>
                  </a:cubicBezTo>
                  <a:cubicBezTo>
                    <a:pt x="1775688" y="7388064"/>
                    <a:pt x="1771408" y="7383800"/>
                    <a:pt x="1771408" y="7378539"/>
                  </a:cubicBezTo>
                  <a:cubicBezTo>
                    <a:pt x="1771408" y="7373278"/>
                    <a:pt x="1775688" y="7369014"/>
                    <a:pt x="1780949" y="7369014"/>
                  </a:cubicBezTo>
                  <a:close/>
                  <a:moveTo>
                    <a:pt x="1458898" y="7369014"/>
                  </a:moveTo>
                  <a:cubicBezTo>
                    <a:pt x="1464159" y="7369014"/>
                    <a:pt x="1468423" y="7373278"/>
                    <a:pt x="1468423" y="7378539"/>
                  </a:cubicBezTo>
                  <a:cubicBezTo>
                    <a:pt x="1468423" y="7383800"/>
                    <a:pt x="1464159" y="7388064"/>
                    <a:pt x="1458898" y="7388064"/>
                  </a:cubicBezTo>
                  <a:cubicBezTo>
                    <a:pt x="1453638" y="7388064"/>
                    <a:pt x="1449373" y="7383800"/>
                    <a:pt x="1449373" y="7378539"/>
                  </a:cubicBezTo>
                  <a:cubicBezTo>
                    <a:pt x="1449373" y="7373278"/>
                    <a:pt x="1453638" y="7369014"/>
                    <a:pt x="1458898" y="7369014"/>
                  </a:cubicBezTo>
                  <a:close/>
                  <a:moveTo>
                    <a:pt x="1136828" y="7369014"/>
                  </a:moveTo>
                  <a:cubicBezTo>
                    <a:pt x="1142089" y="7369014"/>
                    <a:pt x="1146353" y="7373278"/>
                    <a:pt x="1146353" y="7378539"/>
                  </a:cubicBezTo>
                  <a:cubicBezTo>
                    <a:pt x="1146353" y="7383800"/>
                    <a:pt x="1142089" y="7388064"/>
                    <a:pt x="1136828" y="7388064"/>
                  </a:cubicBezTo>
                  <a:cubicBezTo>
                    <a:pt x="1131567" y="7388064"/>
                    <a:pt x="1127303" y="7383800"/>
                    <a:pt x="1127303" y="7378539"/>
                  </a:cubicBezTo>
                  <a:cubicBezTo>
                    <a:pt x="1127303" y="7373278"/>
                    <a:pt x="1131567" y="7369014"/>
                    <a:pt x="1136828" y="7369014"/>
                  </a:cubicBezTo>
                  <a:close/>
                  <a:moveTo>
                    <a:pt x="814765" y="7369014"/>
                  </a:moveTo>
                  <a:cubicBezTo>
                    <a:pt x="820023" y="7369014"/>
                    <a:pt x="824289" y="7373278"/>
                    <a:pt x="824289" y="7378539"/>
                  </a:cubicBezTo>
                  <a:cubicBezTo>
                    <a:pt x="824289" y="7383800"/>
                    <a:pt x="820023" y="7388064"/>
                    <a:pt x="814765" y="7388064"/>
                  </a:cubicBezTo>
                  <a:cubicBezTo>
                    <a:pt x="809510" y="7388064"/>
                    <a:pt x="805250" y="7383800"/>
                    <a:pt x="805250" y="7378539"/>
                  </a:cubicBezTo>
                  <a:cubicBezTo>
                    <a:pt x="805250" y="7373278"/>
                    <a:pt x="809510" y="7369014"/>
                    <a:pt x="814765" y="7369014"/>
                  </a:cubicBezTo>
                  <a:close/>
                  <a:moveTo>
                    <a:pt x="492689" y="7369014"/>
                  </a:moveTo>
                  <a:cubicBezTo>
                    <a:pt x="497949" y="7369014"/>
                    <a:pt x="502214" y="7373278"/>
                    <a:pt x="502214" y="7378539"/>
                  </a:cubicBezTo>
                  <a:cubicBezTo>
                    <a:pt x="502214" y="7383800"/>
                    <a:pt x="497949" y="7388064"/>
                    <a:pt x="492689" y="7388064"/>
                  </a:cubicBezTo>
                  <a:cubicBezTo>
                    <a:pt x="487428" y="7388064"/>
                    <a:pt x="483164" y="7383800"/>
                    <a:pt x="483164" y="7378539"/>
                  </a:cubicBezTo>
                  <a:cubicBezTo>
                    <a:pt x="483164" y="7373278"/>
                    <a:pt x="487428" y="7369014"/>
                    <a:pt x="492689" y="7369014"/>
                  </a:cubicBezTo>
                  <a:close/>
                  <a:moveTo>
                    <a:pt x="170632" y="7369014"/>
                  </a:moveTo>
                  <a:cubicBezTo>
                    <a:pt x="175891" y="7369014"/>
                    <a:pt x="180155" y="7373278"/>
                    <a:pt x="180155" y="7378539"/>
                  </a:cubicBezTo>
                  <a:cubicBezTo>
                    <a:pt x="180155" y="7383800"/>
                    <a:pt x="175891" y="7388064"/>
                    <a:pt x="170632" y="7388064"/>
                  </a:cubicBezTo>
                  <a:cubicBezTo>
                    <a:pt x="165372" y="7388064"/>
                    <a:pt x="161108" y="7383800"/>
                    <a:pt x="161108" y="7378539"/>
                  </a:cubicBezTo>
                  <a:cubicBezTo>
                    <a:pt x="161108" y="7373278"/>
                    <a:pt x="165372" y="7369014"/>
                    <a:pt x="170632" y="7369014"/>
                  </a:cubicBezTo>
                  <a:close/>
                  <a:moveTo>
                    <a:pt x="6611784" y="7167228"/>
                  </a:moveTo>
                  <a:cubicBezTo>
                    <a:pt x="6617044" y="7167228"/>
                    <a:pt x="6621309" y="7171492"/>
                    <a:pt x="6621309" y="7176753"/>
                  </a:cubicBezTo>
                  <a:cubicBezTo>
                    <a:pt x="6621309" y="7182014"/>
                    <a:pt x="6617044" y="7186278"/>
                    <a:pt x="6611784" y="7186278"/>
                  </a:cubicBezTo>
                  <a:cubicBezTo>
                    <a:pt x="6606523" y="7186278"/>
                    <a:pt x="6602259" y="7182014"/>
                    <a:pt x="6602259" y="7176753"/>
                  </a:cubicBezTo>
                  <a:cubicBezTo>
                    <a:pt x="6602259" y="7171492"/>
                    <a:pt x="6606523" y="7167228"/>
                    <a:pt x="6611784" y="7167228"/>
                  </a:cubicBezTo>
                  <a:close/>
                  <a:moveTo>
                    <a:pt x="6289722" y="7167228"/>
                  </a:moveTo>
                  <a:cubicBezTo>
                    <a:pt x="6294982" y="7167228"/>
                    <a:pt x="6299247" y="7171492"/>
                    <a:pt x="6299247" y="7176753"/>
                  </a:cubicBezTo>
                  <a:cubicBezTo>
                    <a:pt x="6299247" y="7182014"/>
                    <a:pt x="6294982" y="7186278"/>
                    <a:pt x="6289722" y="7186278"/>
                  </a:cubicBezTo>
                  <a:cubicBezTo>
                    <a:pt x="6284461" y="7186278"/>
                    <a:pt x="6280197" y="7182014"/>
                    <a:pt x="6280197" y="7176753"/>
                  </a:cubicBezTo>
                  <a:cubicBezTo>
                    <a:pt x="6280197" y="7171492"/>
                    <a:pt x="6284461" y="7167228"/>
                    <a:pt x="6289722" y="7167228"/>
                  </a:cubicBezTo>
                  <a:close/>
                  <a:moveTo>
                    <a:pt x="5967661" y="7167228"/>
                  </a:moveTo>
                  <a:cubicBezTo>
                    <a:pt x="5972921" y="7167228"/>
                    <a:pt x="5977186" y="7171492"/>
                    <a:pt x="5977186" y="7176753"/>
                  </a:cubicBezTo>
                  <a:cubicBezTo>
                    <a:pt x="5977186" y="7182014"/>
                    <a:pt x="5972921" y="7186278"/>
                    <a:pt x="5967661" y="7186278"/>
                  </a:cubicBezTo>
                  <a:cubicBezTo>
                    <a:pt x="5962400" y="7186278"/>
                    <a:pt x="5958136" y="7182014"/>
                    <a:pt x="5958136" y="7176753"/>
                  </a:cubicBezTo>
                  <a:cubicBezTo>
                    <a:pt x="5958136" y="7171492"/>
                    <a:pt x="5962400" y="7167228"/>
                    <a:pt x="5967661" y="7167228"/>
                  </a:cubicBezTo>
                  <a:close/>
                  <a:moveTo>
                    <a:pt x="5645600" y="7167228"/>
                  </a:moveTo>
                  <a:cubicBezTo>
                    <a:pt x="5650860" y="7167228"/>
                    <a:pt x="5655125" y="7171492"/>
                    <a:pt x="5655125" y="7176753"/>
                  </a:cubicBezTo>
                  <a:cubicBezTo>
                    <a:pt x="5655125" y="7182014"/>
                    <a:pt x="5650860" y="7186278"/>
                    <a:pt x="5645600" y="7186278"/>
                  </a:cubicBezTo>
                  <a:cubicBezTo>
                    <a:pt x="5640339" y="7186278"/>
                    <a:pt x="5636075" y="7182014"/>
                    <a:pt x="5636075" y="7176753"/>
                  </a:cubicBezTo>
                  <a:cubicBezTo>
                    <a:pt x="5636075" y="7171492"/>
                    <a:pt x="5640339" y="7167228"/>
                    <a:pt x="5645600" y="7167228"/>
                  </a:cubicBezTo>
                  <a:close/>
                  <a:moveTo>
                    <a:pt x="5323538" y="7167228"/>
                  </a:moveTo>
                  <a:cubicBezTo>
                    <a:pt x="5328798" y="7167228"/>
                    <a:pt x="5333063" y="7171492"/>
                    <a:pt x="5333063" y="7176753"/>
                  </a:cubicBezTo>
                  <a:cubicBezTo>
                    <a:pt x="5333063" y="7182014"/>
                    <a:pt x="5328798" y="7186278"/>
                    <a:pt x="5323538" y="7186278"/>
                  </a:cubicBezTo>
                  <a:cubicBezTo>
                    <a:pt x="5318277" y="7186278"/>
                    <a:pt x="5314013" y="7182014"/>
                    <a:pt x="5314013" y="7176753"/>
                  </a:cubicBezTo>
                  <a:cubicBezTo>
                    <a:pt x="5314013" y="7171492"/>
                    <a:pt x="5318277" y="7167228"/>
                    <a:pt x="5323538" y="7167228"/>
                  </a:cubicBezTo>
                  <a:close/>
                  <a:moveTo>
                    <a:pt x="5001476" y="7167228"/>
                  </a:moveTo>
                  <a:cubicBezTo>
                    <a:pt x="5006736" y="7167228"/>
                    <a:pt x="5011001" y="7171492"/>
                    <a:pt x="5011001" y="7176753"/>
                  </a:cubicBezTo>
                  <a:cubicBezTo>
                    <a:pt x="5011001" y="7182014"/>
                    <a:pt x="5006736" y="7186278"/>
                    <a:pt x="5001476" y="7186278"/>
                  </a:cubicBezTo>
                  <a:cubicBezTo>
                    <a:pt x="4996215" y="7186278"/>
                    <a:pt x="4991951" y="7182014"/>
                    <a:pt x="4991951" y="7176753"/>
                  </a:cubicBezTo>
                  <a:cubicBezTo>
                    <a:pt x="4991951" y="7171492"/>
                    <a:pt x="4996215" y="7167228"/>
                    <a:pt x="5001476" y="7167228"/>
                  </a:cubicBezTo>
                  <a:close/>
                  <a:moveTo>
                    <a:pt x="4679415" y="7167228"/>
                  </a:moveTo>
                  <a:cubicBezTo>
                    <a:pt x="4684675" y="7167228"/>
                    <a:pt x="4688940" y="7171492"/>
                    <a:pt x="4688940" y="7176753"/>
                  </a:cubicBezTo>
                  <a:cubicBezTo>
                    <a:pt x="4688940" y="7182014"/>
                    <a:pt x="4684675" y="7186278"/>
                    <a:pt x="4679415" y="7186278"/>
                  </a:cubicBezTo>
                  <a:cubicBezTo>
                    <a:pt x="4674154" y="7186278"/>
                    <a:pt x="4669890" y="7182014"/>
                    <a:pt x="4669890" y="7176753"/>
                  </a:cubicBezTo>
                  <a:cubicBezTo>
                    <a:pt x="4669890" y="7171492"/>
                    <a:pt x="4674154" y="7167228"/>
                    <a:pt x="4679415" y="7167228"/>
                  </a:cubicBezTo>
                  <a:close/>
                  <a:moveTo>
                    <a:pt x="4357353" y="7167228"/>
                  </a:moveTo>
                  <a:cubicBezTo>
                    <a:pt x="4362613" y="7167228"/>
                    <a:pt x="4366878" y="7171492"/>
                    <a:pt x="4366878" y="7176753"/>
                  </a:cubicBezTo>
                  <a:cubicBezTo>
                    <a:pt x="4366878" y="7182014"/>
                    <a:pt x="4362613" y="7186278"/>
                    <a:pt x="4357353" y="7186278"/>
                  </a:cubicBezTo>
                  <a:cubicBezTo>
                    <a:pt x="4352092" y="7186278"/>
                    <a:pt x="4347828" y="7182014"/>
                    <a:pt x="4347828" y="7176753"/>
                  </a:cubicBezTo>
                  <a:cubicBezTo>
                    <a:pt x="4347828" y="7171492"/>
                    <a:pt x="4352092" y="7167228"/>
                    <a:pt x="4357353" y="7167228"/>
                  </a:cubicBezTo>
                  <a:close/>
                  <a:moveTo>
                    <a:pt x="4035292" y="7167228"/>
                  </a:moveTo>
                  <a:cubicBezTo>
                    <a:pt x="4040552" y="7167228"/>
                    <a:pt x="4044817" y="7171492"/>
                    <a:pt x="4044817" y="7176753"/>
                  </a:cubicBezTo>
                  <a:cubicBezTo>
                    <a:pt x="4044817" y="7182014"/>
                    <a:pt x="4040552" y="7186278"/>
                    <a:pt x="4035292" y="7186278"/>
                  </a:cubicBezTo>
                  <a:cubicBezTo>
                    <a:pt x="4030031" y="7186278"/>
                    <a:pt x="4025767" y="7182014"/>
                    <a:pt x="4025767" y="7176753"/>
                  </a:cubicBezTo>
                  <a:cubicBezTo>
                    <a:pt x="4025767" y="7171492"/>
                    <a:pt x="4030031" y="7167228"/>
                    <a:pt x="4035292" y="7167228"/>
                  </a:cubicBezTo>
                  <a:close/>
                  <a:moveTo>
                    <a:pt x="3713231" y="7167228"/>
                  </a:moveTo>
                  <a:cubicBezTo>
                    <a:pt x="3718491" y="7167228"/>
                    <a:pt x="3722756" y="7171492"/>
                    <a:pt x="3722756" y="7176753"/>
                  </a:cubicBezTo>
                  <a:cubicBezTo>
                    <a:pt x="3722756" y="7182014"/>
                    <a:pt x="3718491" y="7186278"/>
                    <a:pt x="3713231" y="7186278"/>
                  </a:cubicBezTo>
                  <a:cubicBezTo>
                    <a:pt x="3707970" y="7186278"/>
                    <a:pt x="3703706" y="7182014"/>
                    <a:pt x="3703706" y="7176753"/>
                  </a:cubicBezTo>
                  <a:cubicBezTo>
                    <a:pt x="3703706" y="7171492"/>
                    <a:pt x="3707970" y="7167228"/>
                    <a:pt x="3713231" y="7167228"/>
                  </a:cubicBezTo>
                  <a:close/>
                  <a:moveTo>
                    <a:pt x="3391175" y="7167228"/>
                  </a:moveTo>
                  <a:cubicBezTo>
                    <a:pt x="3396435" y="7167228"/>
                    <a:pt x="3400700" y="7171492"/>
                    <a:pt x="3400700" y="7176753"/>
                  </a:cubicBezTo>
                  <a:cubicBezTo>
                    <a:pt x="3400700" y="7182014"/>
                    <a:pt x="3396435" y="7186278"/>
                    <a:pt x="3391175" y="7186278"/>
                  </a:cubicBezTo>
                  <a:cubicBezTo>
                    <a:pt x="3386068" y="7186278"/>
                    <a:pt x="3381801" y="7182014"/>
                    <a:pt x="3381801" y="7176753"/>
                  </a:cubicBezTo>
                  <a:cubicBezTo>
                    <a:pt x="3381801" y="7171492"/>
                    <a:pt x="3386068" y="7167228"/>
                    <a:pt x="3391175" y="7167228"/>
                  </a:cubicBezTo>
                  <a:close/>
                  <a:moveTo>
                    <a:pt x="3069172" y="7167228"/>
                  </a:moveTo>
                  <a:cubicBezTo>
                    <a:pt x="3074435" y="7167228"/>
                    <a:pt x="3078693" y="7171492"/>
                    <a:pt x="3078693" y="7176753"/>
                  </a:cubicBezTo>
                  <a:cubicBezTo>
                    <a:pt x="3078693" y="7182014"/>
                    <a:pt x="3074435" y="7186278"/>
                    <a:pt x="3069172" y="7186278"/>
                  </a:cubicBezTo>
                  <a:cubicBezTo>
                    <a:pt x="3063916" y="7186278"/>
                    <a:pt x="3059650" y="7182014"/>
                    <a:pt x="3059650" y="7176753"/>
                  </a:cubicBezTo>
                  <a:cubicBezTo>
                    <a:pt x="3059650" y="7171492"/>
                    <a:pt x="3063916" y="7167228"/>
                    <a:pt x="3069172" y="7167228"/>
                  </a:cubicBezTo>
                  <a:close/>
                  <a:moveTo>
                    <a:pt x="2747132" y="7167228"/>
                  </a:moveTo>
                  <a:cubicBezTo>
                    <a:pt x="2752393" y="7167228"/>
                    <a:pt x="2756660" y="7171492"/>
                    <a:pt x="2756660" y="7176753"/>
                  </a:cubicBezTo>
                  <a:cubicBezTo>
                    <a:pt x="2756660" y="7182014"/>
                    <a:pt x="2752393" y="7186278"/>
                    <a:pt x="2747132" y="7186278"/>
                  </a:cubicBezTo>
                  <a:cubicBezTo>
                    <a:pt x="2741870" y="7186278"/>
                    <a:pt x="2737606" y="7182014"/>
                    <a:pt x="2737606" y="7176753"/>
                  </a:cubicBezTo>
                  <a:cubicBezTo>
                    <a:pt x="2737606" y="7171492"/>
                    <a:pt x="2741870" y="7167228"/>
                    <a:pt x="2747132" y="7167228"/>
                  </a:cubicBezTo>
                  <a:close/>
                  <a:moveTo>
                    <a:pt x="2425046" y="7167228"/>
                  </a:moveTo>
                  <a:cubicBezTo>
                    <a:pt x="2430308" y="7167228"/>
                    <a:pt x="2434573" y="7171492"/>
                    <a:pt x="2434573" y="7176753"/>
                  </a:cubicBezTo>
                  <a:cubicBezTo>
                    <a:pt x="2434573" y="7182014"/>
                    <a:pt x="2430308" y="7186278"/>
                    <a:pt x="2425046" y="7186278"/>
                  </a:cubicBezTo>
                  <a:cubicBezTo>
                    <a:pt x="2419783" y="7186278"/>
                    <a:pt x="2415521" y="7182014"/>
                    <a:pt x="2415521" y="7176753"/>
                  </a:cubicBezTo>
                  <a:cubicBezTo>
                    <a:pt x="2415521" y="7171492"/>
                    <a:pt x="2419783" y="7167228"/>
                    <a:pt x="2425046" y="7167228"/>
                  </a:cubicBezTo>
                  <a:close/>
                  <a:moveTo>
                    <a:pt x="2103009" y="7167228"/>
                  </a:moveTo>
                  <a:cubicBezTo>
                    <a:pt x="2108266" y="7167228"/>
                    <a:pt x="2112512" y="7171492"/>
                    <a:pt x="2112512" y="7176753"/>
                  </a:cubicBezTo>
                  <a:cubicBezTo>
                    <a:pt x="2112512" y="7182014"/>
                    <a:pt x="2108266" y="7186278"/>
                    <a:pt x="2103009" y="7186278"/>
                  </a:cubicBezTo>
                  <a:cubicBezTo>
                    <a:pt x="2097748" y="7186278"/>
                    <a:pt x="2093460" y="7182014"/>
                    <a:pt x="2093460" y="7176753"/>
                  </a:cubicBezTo>
                  <a:cubicBezTo>
                    <a:pt x="2093460" y="7171492"/>
                    <a:pt x="2097748" y="7167228"/>
                    <a:pt x="2103009" y="7167228"/>
                  </a:cubicBezTo>
                  <a:close/>
                  <a:moveTo>
                    <a:pt x="1780949" y="7167228"/>
                  </a:moveTo>
                  <a:cubicBezTo>
                    <a:pt x="1786210" y="7167228"/>
                    <a:pt x="1790475" y="7171492"/>
                    <a:pt x="1790475" y="7176753"/>
                  </a:cubicBezTo>
                  <a:cubicBezTo>
                    <a:pt x="1790475" y="7182014"/>
                    <a:pt x="1786210" y="7186278"/>
                    <a:pt x="1780949" y="7186278"/>
                  </a:cubicBezTo>
                  <a:cubicBezTo>
                    <a:pt x="1775690" y="7186278"/>
                    <a:pt x="1771412" y="7182014"/>
                    <a:pt x="1771412" y="7176753"/>
                  </a:cubicBezTo>
                  <a:cubicBezTo>
                    <a:pt x="1771412" y="7171492"/>
                    <a:pt x="1775690" y="7167228"/>
                    <a:pt x="1780949" y="7167228"/>
                  </a:cubicBezTo>
                  <a:close/>
                  <a:moveTo>
                    <a:pt x="1458900" y="7167228"/>
                  </a:moveTo>
                  <a:cubicBezTo>
                    <a:pt x="1464161" y="7167228"/>
                    <a:pt x="1468425" y="7171492"/>
                    <a:pt x="1468425" y="7176753"/>
                  </a:cubicBezTo>
                  <a:cubicBezTo>
                    <a:pt x="1468425" y="7182014"/>
                    <a:pt x="1464161" y="7186278"/>
                    <a:pt x="1458900" y="7186278"/>
                  </a:cubicBezTo>
                  <a:cubicBezTo>
                    <a:pt x="1453640" y="7186278"/>
                    <a:pt x="1449375" y="7182014"/>
                    <a:pt x="1449375" y="7176753"/>
                  </a:cubicBezTo>
                  <a:cubicBezTo>
                    <a:pt x="1449375" y="7171492"/>
                    <a:pt x="1453640" y="7167228"/>
                    <a:pt x="1458900" y="7167228"/>
                  </a:cubicBezTo>
                  <a:close/>
                  <a:moveTo>
                    <a:pt x="1136830" y="7167228"/>
                  </a:moveTo>
                  <a:cubicBezTo>
                    <a:pt x="1142091" y="7167228"/>
                    <a:pt x="1146356" y="7171492"/>
                    <a:pt x="1146356" y="7176753"/>
                  </a:cubicBezTo>
                  <a:cubicBezTo>
                    <a:pt x="1146356" y="7182014"/>
                    <a:pt x="1142091" y="7186278"/>
                    <a:pt x="1136830" y="7186278"/>
                  </a:cubicBezTo>
                  <a:cubicBezTo>
                    <a:pt x="1131569" y="7186278"/>
                    <a:pt x="1127305" y="7182014"/>
                    <a:pt x="1127305" y="7176753"/>
                  </a:cubicBezTo>
                  <a:cubicBezTo>
                    <a:pt x="1127305" y="7171492"/>
                    <a:pt x="1131569" y="7167228"/>
                    <a:pt x="1136830" y="7167228"/>
                  </a:cubicBezTo>
                  <a:close/>
                  <a:moveTo>
                    <a:pt x="814767" y="7167228"/>
                  </a:moveTo>
                  <a:cubicBezTo>
                    <a:pt x="820025" y="7167228"/>
                    <a:pt x="824289" y="7171492"/>
                    <a:pt x="824289" y="7176753"/>
                  </a:cubicBezTo>
                  <a:cubicBezTo>
                    <a:pt x="824289" y="7182014"/>
                    <a:pt x="820025" y="7186278"/>
                    <a:pt x="814767" y="7186278"/>
                  </a:cubicBezTo>
                  <a:cubicBezTo>
                    <a:pt x="809510" y="7186278"/>
                    <a:pt x="805252" y="7182014"/>
                    <a:pt x="805252" y="7176753"/>
                  </a:cubicBezTo>
                  <a:cubicBezTo>
                    <a:pt x="805252" y="7171492"/>
                    <a:pt x="809510" y="7167228"/>
                    <a:pt x="814767" y="7167228"/>
                  </a:cubicBezTo>
                  <a:close/>
                  <a:moveTo>
                    <a:pt x="492691" y="7167228"/>
                  </a:moveTo>
                  <a:cubicBezTo>
                    <a:pt x="497951" y="7167228"/>
                    <a:pt x="502216" y="7171492"/>
                    <a:pt x="502216" y="7176753"/>
                  </a:cubicBezTo>
                  <a:cubicBezTo>
                    <a:pt x="502216" y="7182014"/>
                    <a:pt x="497951" y="7186278"/>
                    <a:pt x="492691" y="7186278"/>
                  </a:cubicBezTo>
                  <a:cubicBezTo>
                    <a:pt x="487430" y="7186278"/>
                    <a:pt x="483166" y="7182014"/>
                    <a:pt x="483166" y="7176753"/>
                  </a:cubicBezTo>
                  <a:cubicBezTo>
                    <a:pt x="483166" y="7171492"/>
                    <a:pt x="487430" y="7167228"/>
                    <a:pt x="492691" y="7167228"/>
                  </a:cubicBezTo>
                  <a:close/>
                  <a:moveTo>
                    <a:pt x="170634" y="7167228"/>
                  </a:moveTo>
                  <a:cubicBezTo>
                    <a:pt x="175893" y="7167228"/>
                    <a:pt x="180157" y="7171492"/>
                    <a:pt x="180157" y="7176753"/>
                  </a:cubicBezTo>
                  <a:cubicBezTo>
                    <a:pt x="180157" y="7182014"/>
                    <a:pt x="175893" y="7186278"/>
                    <a:pt x="170634" y="7186278"/>
                  </a:cubicBezTo>
                  <a:cubicBezTo>
                    <a:pt x="165374" y="7186278"/>
                    <a:pt x="161110" y="7182014"/>
                    <a:pt x="161110" y="7176753"/>
                  </a:cubicBezTo>
                  <a:cubicBezTo>
                    <a:pt x="161110" y="7171492"/>
                    <a:pt x="165374" y="7167228"/>
                    <a:pt x="170634" y="7167228"/>
                  </a:cubicBezTo>
                  <a:close/>
                  <a:moveTo>
                    <a:pt x="6772815" y="7085469"/>
                  </a:moveTo>
                  <a:cubicBezTo>
                    <a:pt x="6778076" y="7085469"/>
                    <a:pt x="6782340" y="7089733"/>
                    <a:pt x="6782340" y="7094994"/>
                  </a:cubicBezTo>
                  <a:cubicBezTo>
                    <a:pt x="6782340" y="7100255"/>
                    <a:pt x="6778076" y="7104519"/>
                    <a:pt x="6772815" y="7104519"/>
                  </a:cubicBezTo>
                  <a:cubicBezTo>
                    <a:pt x="6767555" y="7104519"/>
                    <a:pt x="6763290" y="7100255"/>
                    <a:pt x="6763290" y="7094994"/>
                  </a:cubicBezTo>
                  <a:cubicBezTo>
                    <a:pt x="6763290" y="7089733"/>
                    <a:pt x="6767555" y="7085469"/>
                    <a:pt x="6772815" y="7085469"/>
                  </a:cubicBezTo>
                  <a:close/>
                  <a:moveTo>
                    <a:pt x="6450754" y="7085469"/>
                  </a:moveTo>
                  <a:cubicBezTo>
                    <a:pt x="6456014" y="7085469"/>
                    <a:pt x="6460279" y="7089733"/>
                    <a:pt x="6460279" y="7094994"/>
                  </a:cubicBezTo>
                  <a:cubicBezTo>
                    <a:pt x="6460279" y="7100255"/>
                    <a:pt x="6456014" y="7104519"/>
                    <a:pt x="6450754" y="7104519"/>
                  </a:cubicBezTo>
                  <a:cubicBezTo>
                    <a:pt x="6445493" y="7104519"/>
                    <a:pt x="6441229" y="7100255"/>
                    <a:pt x="6441229" y="7094994"/>
                  </a:cubicBezTo>
                  <a:cubicBezTo>
                    <a:pt x="6441229" y="7089733"/>
                    <a:pt x="6445493" y="7085469"/>
                    <a:pt x="6450754" y="7085469"/>
                  </a:cubicBezTo>
                  <a:close/>
                  <a:moveTo>
                    <a:pt x="6128692" y="7085469"/>
                  </a:moveTo>
                  <a:cubicBezTo>
                    <a:pt x="6133952" y="7085469"/>
                    <a:pt x="6138217" y="7089733"/>
                    <a:pt x="6138217" y="7094994"/>
                  </a:cubicBezTo>
                  <a:cubicBezTo>
                    <a:pt x="6138217" y="7100255"/>
                    <a:pt x="6133952" y="7104519"/>
                    <a:pt x="6128692" y="7104519"/>
                  </a:cubicBezTo>
                  <a:cubicBezTo>
                    <a:pt x="6123431" y="7104519"/>
                    <a:pt x="6119167" y="7100255"/>
                    <a:pt x="6119167" y="7094994"/>
                  </a:cubicBezTo>
                  <a:cubicBezTo>
                    <a:pt x="6119167" y="7089733"/>
                    <a:pt x="6123431" y="7085469"/>
                    <a:pt x="6128692" y="7085469"/>
                  </a:cubicBezTo>
                  <a:close/>
                  <a:moveTo>
                    <a:pt x="5806630" y="7085469"/>
                  </a:moveTo>
                  <a:cubicBezTo>
                    <a:pt x="5811890" y="7085469"/>
                    <a:pt x="5816155" y="7089733"/>
                    <a:pt x="5816155" y="7094994"/>
                  </a:cubicBezTo>
                  <a:cubicBezTo>
                    <a:pt x="5816155" y="7100255"/>
                    <a:pt x="5811890" y="7104519"/>
                    <a:pt x="5806630" y="7104519"/>
                  </a:cubicBezTo>
                  <a:cubicBezTo>
                    <a:pt x="5801369" y="7104519"/>
                    <a:pt x="5797105" y="7100255"/>
                    <a:pt x="5797105" y="7094994"/>
                  </a:cubicBezTo>
                  <a:cubicBezTo>
                    <a:pt x="5797105" y="7089733"/>
                    <a:pt x="5801369" y="7085469"/>
                    <a:pt x="5806630" y="7085469"/>
                  </a:cubicBezTo>
                  <a:close/>
                  <a:moveTo>
                    <a:pt x="5484569" y="7085469"/>
                  </a:moveTo>
                  <a:cubicBezTo>
                    <a:pt x="5489829" y="7085469"/>
                    <a:pt x="5494094" y="7089733"/>
                    <a:pt x="5494094" y="7094994"/>
                  </a:cubicBezTo>
                  <a:cubicBezTo>
                    <a:pt x="5494094" y="7100255"/>
                    <a:pt x="5489829" y="7104519"/>
                    <a:pt x="5484569" y="7104519"/>
                  </a:cubicBezTo>
                  <a:cubicBezTo>
                    <a:pt x="5479308" y="7104519"/>
                    <a:pt x="5475044" y="7100255"/>
                    <a:pt x="5475044" y="7094994"/>
                  </a:cubicBezTo>
                  <a:cubicBezTo>
                    <a:pt x="5475044" y="7089733"/>
                    <a:pt x="5479308" y="7085469"/>
                    <a:pt x="5484569" y="7085469"/>
                  </a:cubicBezTo>
                  <a:close/>
                  <a:moveTo>
                    <a:pt x="5162507" y="7085469"/>
                  </a:moveTo>
                  <a:cubicBezTo>
                    <a:pt x="5167767" y="7085469"/>
                    <a:pt x="5172032" y="7089733"/>
                    <a:pt x="5172032" y="7094994"/>
                  </a:cubicBezTo>
                  <a:cubicBezTo>
                    <a:pt x="5172032" y="7100255"/>
                    <a:pt x="5167767" y="7104519"/>
                    <a:pt x="5162507" y="7104519"/>
                  </a:cubicBezTo>
                  <a:cubicBezTo>
                    <a:pt x="5157246" y="7104519"/>
                    <a:pt x="5152982" y="7100255"/>
                    <a:pt x="5152982" y="7094994"/>
                  </a:cubicBezTo>
                  <a:cubicBezTo>
                    <a:pt x="5152982" y="7089733"/>
                    <a:pt x="5157246" y="7085469"/>
                    <a:pt x="5162507" y="7085469"/>
                  </a:cubicBezTo>
                  <a:close/>
                  <a:moveTo>
                    <a:pt x="4840446" y="7085469"/>
                  </a:moveTo>
                  <a:cubicBezTo>
                    <a:pt x="4845706" y="7085469"/>
                    <a:pt x="4849971" y="7089733"/>
                    <a:pt x="4849971" y="7094994"/>
                  </a:cubicBezTo>
                  <a:cubicBezTo>
                    <a:pt x="4849971" y="7100255"/>
                    <a:pt x="4845706" y="7104519"/>
                    <a:pt x="4840446" y="7104519"/>
                  </a:cubicBezTo>
                  <a:cubicBezTo>
                    <a:pt x="4835185" y="7104519"/>
                    <a:pt x="4830921" y="7100255"/>
                    <a:pt x="4830921" y="7094994"/>
                  </a:cubicBezTo>
                  <a:cubicBezTo>
                    <a:pt x="4830921" y="7089733"/>
                    <a:pt x="4835185" y="7085469"/>
                    <a:pt x="4840446" y="7085469"/>
                  </a:cubicBezTo>
                  <a:close/>
                  <a:moveTo>
                    <a:pt x="4518385" y="7085469"/>
                  </a:moveTo>
                  <a:cubicBezTo>
                    <a:pt x="4523645" y="7085469"/>
                    <a:pt x="4527910" y="7089733"/>
                    <a:pt x="4527910" y="7094994"/>
                  </a:cubicBezTo>
                  <a:cubicBezTo>
                    <a:pt x="4527910" y="7100255"/>
                    <a:pt x="4523645" y="7104519"/>
                    <a:pt x="4518385" y="7104519"/>
                  </a:cubicBezTo>
                  <a:cubicBezTo>
                    <a:pt x="4513124" y="7104519"/>
                    <a:pt x="4508860" y="7100255"/>
                    <a:pt x="4508860" y="7094994"/>
                  </a:cubicBezTo>
                  <a:cubicBezTo>
                    <a:pt x="4508860" y="7089733"/>
                    <a:pt x="4513124" y="7085469"/>
                    <a:pt x="4518385" y="7085469"/>
                  </a:cubicBezTo>
                  <a:close/>
                  <a:moveTo>
                    <a:pt x="4196323" y="7085469"/>
                  </a:moveTo>
                  <a:cubicBezTo>
                    <a:pt x="4201583" y="7085469"/>
                    <a:pt x="4205848" y="7089733"/>
                    <a:pt x="4205848" y="7094994"/>
                  </a:cubicBezTo>
                  <a:cubicBezTo>
                    <a:pt x="4205848" y="7100255"/>
                    <a:pt x="4201583" y="7104519"/>
                    <a:pt x="4196323" y="7104519"/>
                  </a:cubicBezTo>
                  <a:cubicBezTo>
                    <a:pt x="4191062" y="7104519"/>
                    <a:pt x="4186798" y="7100255"/>
                    <a:pt x="4186798" y="7094994"/>
                  </a:cubicBezTo>
                  <a:cubicBezTo>
                    <a:pt x="4186798" y="7089733"/>
                    <a:pt x="4191062" y="7085469"/>
                    <a:pt x="4196323" y="7085469"/>
                  </a:cubicBezTo>
                  <a:close/>
                  <a:moveTo>
                    <a:pt x="3874261" y="7085469"/>
                  </a:moveTo>
                  <a:cubicBezTo>
                    <a:pt x="3879521" y="7085469"/>
                    <a:pt x="3883786" y="7089733"/>
                    <a:pt x="3883786" y="7094994"/>
                  </a:cubicBezTo>
                  <a:cubicBezTo>
                    <a:pt x="3883786" y="7100255"/>
                    <a:pt x="3879521" y="7104519"/>
                    <a:pt x="3874261" y="7104519"/>
                  </a:cubicBezTo>
                  <a:cubicBezTo>
                    <a:pt x="3869000" y="7104519"/>
                    <a:pt x="3864736" y="7100255"/>
                    <a:pt x="3864736" y="7094994"/>
                  </a:cubicBezTo>
                  <a:cubicBezTo>
                    <a:pt x="3864736" y="7089733"/>
                    <a:pt x="3869000" y="7085469"/>
                    <a:pt x="3874261" y="7085469"/>
                  </a:cubicBezTo>
                  <a:close/>
                  <a:moveTo>
                    <a:pt x="3552200" y="7085469"/>
                  </a:moveTo>
                  <a:cubicBezTo>
                    <a:pt x="3557460" y="7085469"/>
                    <a:pt x="3561725" y="7089733"/>
                    <a:pt x="3561725" y="7094994"/>
                  </a:cubicBezTo>
                  <a:cubicBezTo>
                    <a:pt x="3561725" y="7100255"/>
                    <a:pt x="3557460" y="7104519"/>
                    <a:pt x="3552200" y="7104519"/>
                  </a:cubicBezTo>
                  <a:cubicBezTo>
                    <a:pt x="3546939" y="7104519"/>
                    <a:pt x="3542675" y="7100255"/>
                    <a:pt x="3542675" y="7094994"/>
                  </a:cubicBezTo>
                  <a:cubicBezTo>
                    <a:pt x="3542675" y="7089733"/>
                    <a:pt x="3546939" y="7085469"/>
                    <a:pt x="3552200" y="7085469"/>
                  </a:cubicBezTo>
                  <a:close/>
                  <a:moveTo>
                    <a:pt x="3230140" y="7085469"/>
                  </a:moveTo>
                  <a:cubicBezTo>
                    <a:pt x="3235399" y="7085469"/>
                    <a:pt x="3239665" y="7089733"/>
                    <a:pt x="3239665" y="7094994"/>
                  </a:cubicBezTo>
                  <a:cubicBezTo>
                    <a:pt x="3239665" y="7100255"/>
                    <a:pt x="3235399" y="7104519"/>
                    <a:pt x="3230140" y="7104519"/>
                  </a:cubicBezTo>
                  <a:cubicBezTo>
                    <a:pt x="3224877" y="7104519"/>
                    <a:pt x="3220615" y="7100255"/>
                    <a:pt x="3220615" y="7094994"/>
                  </a:cubicBezTo>
                  <a:cubicBezTo>
                    <a:pt x="3220615" y="7089733"/>
                    <a:pt x="3224877" y="7085469"/>
                    <a:pt x="3230140" y="7085469"/>
                  </a:cubicBezTo>
                  <a:close/>
                  <a:moveTo>
                    <a:pt x="2908091" y="7085469"/>
                  </a:moveTo>
                  <a:cubicBezTo>
                    <a:pt x="2913352" y="7085469"/>
                    <a:pt x="2917617" y="7089733"/>
                    <a:pt x="2917617" y="7094994"/>
                  </a:cubicBezTo>
                  <a:cubicBezTo>
                    <a:pt x="2917617" y="7100255"/>
                    <a:pt x="2913352" y="7104519"/>
                    <a:pt x="2908091" y="7104519"/>
                  </a:cubicBezTo>
                  <a:cubicBezTo>
                    <a:pt x="2902831" y="7104519"/>
                    <a:pt x="2898566" y="7100255"/>
                    <a:pt x="2898566" y="7094994"/>
                  </a:cubicBezTo>
                  <a:cubicBezTo>
                    <a:pt x="2898566" y="7089733"/>
                    <a:pt x="2902831" y="7085469"/>
                    <a:pt x="2908091" y="7085469"/>
                  </a:cubicBezTo>
                  <a:close/>
                  <a:moveTo>
                    <a:pt x="2586028" y="7085469"/>
                  </a:moveTo>
                  <a:cubicBezTo>
                    <a:pt x="2591288" y="7085469"/>
                    <a:pt x="2595553" y="7089733"/>
                    <a:pt x="2595553" y="7094994"/>
                  </a:cubicBezTo>
                  <a:cubicBezTo>
                    <a:pt x="2595553" y="7100255"/>
                    <a:pt x="2591288" y="7104519"/>
                    <a:pt x="2586028" y="7104519"/>
                  </a:cubicBezTo>
                  <a:cubicBezTo>
                    <a:pt x="2580768" y="7104519"/>
                    <a:pt x="2576502" y="7100255"/>
                    <a:pt x="2576502" y="7094994"/>
                  </a:cubicBezTo>
                  <a:cubicBezTo>
                    <a:pt x="2576502" y="7089733"/>
                    <a:pt x="2580768" y="7085469"/>
                    <a:pt x="2586028" y="7085469"/>
                  </a:cubicBezTo>
                  <a:close/>
                  <a:moveTo>
                    <a:pt x="2263968" y="7085469"/>
                  </a:moveTo>
                  <a:cubicBezTo>
                    <a:pt x="2269229" y="7085469"/>
                    <a:pt x="2273493" y="7089733"/>
                    <a:pt x="2273493" y="7094994"/>
                  </a:cubicBezTo>
                  <a:cubicBezTo>
                    <a:pt x="2273493" y="7100255"/>
                    <a:pt x="2269229" y="7104519"/>
                    <a:pt x="2263968" y="7104519"/>
                  </a:cubicBezTo>
                  <a:cubicBezTo>
                    <a:pt x="2258707" y="7104519"/>
                    <a:pt x="2254443" y="7100255"/>
                    <a:pt x="2254443" y="7094994"/>
                  </a:cubicBezTo>
                  <a:cubicBezTo>
                    <a:pt x="2254443" y="7089733"/>
                    <a:pt x="2258707" y="7085469"/>
                    <a:pt x="2263968" y="7085469"/>
                  </a:cubicBezTo>
                  <a:close/>
                  <a:moveTo>
                    <a:pt x="1941907" y="7085469"/>
                  </a:moveTo>
                  <a:cubicBezTo>
                    <a:pt x="1947168" y="7085469"/>
                    <a:pt x="1951434" y="7089733"/>
                    <a:pt x="1951434" y="7094994"/>
                  </a:cubicBezTo>
                  <a:cubicBezTo>
                    <a:pt x="1951434" y="7100255"/>
                    <a:pt x="1947168" y="7104519"/>
                    <a:pt x="1941907" y="7104519"/>
                  </a:cubicBezTo>
                  <a:cubicBezTo>
                    <a:pt x="1936649" y="7104519"/>
                    <a:pt x="1932384" y="7100255"/>
                    <a:pt x="1932384" y="7094994"/>
                  </a:cubicBezTo>
                  <a:cubicBezTo>
                    <a:pt x="1932384" y="7089733"/>
                    <a:pt x="1936649" y="7085469"/>
                    <a:pt x="1941907" y="7085469"/>
                  </a:cubicBezTo>
                  <a:close/>
                  <a:moveTo>
                    <a:pt x="1619849" y="7085469"/>
                  </a:moveTo>
                  <a:cubicBezTo>
                    <a:pt x="1625109" y="7085469"/>
                    <a:pt x="1629374" y="7089733"/>
                    <a:pt x="1629374" y="7094994"/>
                  </a:cubicBezTo>
                  <a:cubicBezTo>
                    <a:pt x="1629374" y="7100255"/>
                    <a:pt x="1625109" y="7104519"/>
                    <a:pt x="1619849" y="7104519"/>
                  </a:cubicBezTo>
                  <a:cubicBezTo>
                    <a:pt x="1614588" y="7104519"/>
                    <a:pt x="1610324" y="7100255"/>
                    <a:pt x="1610324" y="7094994"/>
                  </a:cubicBezTo>
                  <a:cubicBezTo>
                    <a:pt x="1610324" y="7089733"/>
                    <a:pt x="1614588" y="7085469"/>
                    <a:pt x="1619849" y="7085469"/>
                  </a:cubicBezTo>
                  <a:close/>
                  <a:moveTo>
                    <a:pt x="1297786" y="7085469"/>
                  </a:moveTo>
                  <a:cubicBezTo>
                    <a:pt x="1303047" y="7085469"/>
                    <a:pt x="1307311" y="7089733"/>
                    <a:pt x="1307311" y="7094994"/>
                  </a:cubicBezTo>
                  <a:cubicBezTo>
                    <a:pt x="1307311" y="7100255"/>
                    <a:pt x="1303047" y="7104519"/>
                    <a:pt x="1297786" y="7104519"/>
                  </a:cubicBezTo>
                  <a:cubicBezTo>
                    <a:pt x="1292525" y="7104519"/>
                    <a:pt x="1288260" y="7100255"/>
                    <a:pt x="1288260" y="7094994"/>
                  </a:cubicBezTo>
                  <a:cubicBezTo>
                    <a:pt x="1288260" y="7089733"/>
                    <a:pt x="1292525" y="7085469"/>
                    <a:pt x="1297786" y="7085469"/>
                  </a:cubicBezTo>
                  <a:close/>
                  <a:moveTo>
                    <a:pt x="975724" y="7085469"/>
                  </a:moveTo>
                  <a:cubicBezTo>
                    <a:pt x="980984" y="7085469"/>
                    <a:pt x="985249" y="7089733"/>
                    <a:pt x="985249" y="7094994"/>
                  </a:cubicBezTo>
                  <a:cubicBezTo>
                    <a:pt x="985249" y="7100255"/>
                    <a:pt x="980984" y="7104519"/>
                    <a:pt x="975724" y="7104519"/>
                  </a:cubicBezTo>
                  <a:cubicBezTo>
                    <a:pt x="970462" y="7104519"/>
                    <a:pt x="966199" y="7100255"/>
                    <a:pt x="966199" y="7094994"/>
                  </a:cubicBezTo>
                  <a:cubicBezTo>
                    <a:pt x="966199" y="7089733"/>
                    <a:pt x="970462" y="7085469"/>
                    <a:pt x="975724" y="7085469"/>
                  </a:cubicBezTo>
                  <a:close/>
                  <a:moveTo>
                    <a:pt x="653659" y="7085469"/>
                  </a:moveTo>
                  <a:cubicBezTo>
                    <a:pt x="658920" y="7085469"/>
                    <a:pt x="663184" y="7089733"/>
                    <a:pt x="663184" y="7094994"/>
                  </a:cubicBezTo>
                  <a:cubicBezTo>
                    <a:pt x="663184" y="7100255"/>
                    <a:pt x="658920" y="7104519"/>
                    <a:pt x="653659" y="7104519"/>
                  </a:cubicBezTo>
                  <a:cubicBezTo>
                    <a:pt x="648399" y="7104519"/>
                    <a:pt x="644134" y="7100255"/>
                    <a:pt x="644134" y="7094994"/>
                  </a:cubicBezTo>
                  <a:cubicBezTo>
                    <a:pt x="644134" y="7089733"/>
                    <a:pt x="648399" y="7085469"/>
                    <a:pt x="653659" y="7085469"/>
                  </a:cubicBezTo>
                  <a:close/>
                  <a:moveTo>
                    <a:pt x="331598" y="7085469"/>
                  </a:moveTo>
                  <a:cubicBezTo>
                    <a:pt x="336858" y="7085469"/>
                    <a:pt x="341123" y="7089733"/>
                    <a:pt x="341123" y="7094994"/>
                  </a:cubicBezTo>
                  <a:cubicBezTo>
                    <a:pt x="341123" y="7100255"/>
                    <a:pt x="336858" y="7104519"/>
                    <a:pt x="331598" y="7104519"/>
                  </a:cubicBezTo>
                  <a:cubicBezTo>
                    <a:pt x="326337" y="7104519"/>
                    <a:pt x="322073" y="7100255"/>
                    <a:pt x="322073" y="7094994"/>
                  </a:cubicBezTo>
                  <a:cubicBezTo>
                    <a:pt x="322073" y="7089733"/>
                    <a:pt x="326337" y="7085469"/>
                    <a:pt x="331598" y="7085469"/>
                  </a:cubicBezTo>
                  <a:close/>
                  <a:moveTo>
                    <a:pt x="9538" y="7085469"/>
                  </a:moveTo>
                  <a:cubicBezTo>
                    <a:pt x="14798" y="7085469"/>
                    <a:pt x="19063" y="7089733"/>
                    <a:pt x="19063" y="7094994"/>
                  </a:cubicBezTo>
                  <a:cubicBezTo>
                    <a:pt x="19063" y="7100255"/>
                    <a:pt x="14798" y="7104519"/>
                    <a:pt x="9538" y="7104519"/>
                  </a:cubicBezTo>
                  <a:cubicBezTo>
                    <a:pt x="4277" y="7104519"/>
                    <a:pt x="13" y="7100255"/>
                    <a:pt x="13" y="7094994"/>
                  </a:cubicBezTo>
                  <a:cubicBezTo>
                    <a:pt x="13" y="7089733"/>
                    <a:pt x="4277" y="7085469"/>
                    <a:pt x="9538" y="7085469"/>
                  </a:cubicBezTo>
                  <a:close/>
                  <a:moveTo>
                    <a:pt x="6772815" y="6883683"/>
                  </a:moveTo>
                  <a:cubicBezTo>
                    <a:pt x="6778076" y="6883683"/>
                    <a:pt x="6782340" y="6887947"/>
                    <a:pt x="6782340" y="6893208"/>
                  </a:cubicBezTo>
                  <a:cubicBezTo>
                    <a:pt x="6782340" y="6898468"/>
                    <a:pt x="6778076" y="6902733"/>
                    <a:pt x="6772815" y="6902733"/>
                  </a:cubicBezTo>
                  <a:cubicBezTo>
                    <a:pt x="6767555" y="6902733"/>
                    <a:pt x="6763290" y="6898468"/>
                    <a:pt x="6763290" y="6893208"/>
                  </a:cubicBezTo>
                  <a:cubicBezTo>
                    <a:pt x="6763290" y="6887947"/>
                    <a:pt x="6767555" y="6883683"/>
                    <a:pt x="6772815" y="6883683"/>
                  </a:cubicBezTo>
                  <a:close/>
                  <a:moveTo>
                    <a:pt x="6450754" y="6883683"/>
                  </a:moveTo>
                  <a:cubicBezTo>
                    <a:pt x="6456014" y="6883683"/>
                    <a:pt x="6460279" y="6887947"/>
                    <a:pt x="6460279" y="6893208"/>
                  </a:cubicBezTo>
                  <a:cubicBezTo>
                    <a:pt x="6460279" y="6898468"/>
                    <a:pt x="6456014" y="6902733"/>
                    <a:pt x="6450754" y="6902733"/>
                  </a:cubicBezTo>
                  <a:cubicBezTo>
                    <a:pt x="6445493" y="6902733"/>
                    <a:pt x="6441229" y="6898468"/>
                    <a:pt x="6441229" y="6893208"/>
                  </a:cubicBezTo>
                  <a:cubicBezTo>
                    <a:pt x="6441229" y="6887947"/>
                    <a:pt x="6445493" y="6883683"/>
                    <a:pt x="6450754" y="6883683"/>
                  </a:cubicBezTo>
                  <a:close/>
                  <a:moveTo>
                    <a:pt x="6128692" y="6883683"/>
                  </a:moveTo>
                  <a:cubicBezTo>
                    <a:pt x="6133952" y="6883683"/>
                    <a:pt x="6138217" y="6887947"/>
                    <a:pt x="6138217" y="6893208"/>
                  </a:cubicBezTo>
                  <a:cubicBezTo>
                    <a:pt x="6138217" y="6898468"/>
                    <a:pt x="6133952" y="6902733"/>
                    <a:pt x="6128692" y="6902733"/>
                  </a:cubicBezTo>
                  <a:cubicBezTo>
                    <a:pt x="6123431" y="6902733"/>
                    <a:pt x="6119167" y="6898468"/>
                    <a:pt x="6119167" y="6893208"/>
                  </a:cubicBezTo>
                  <a:cubicBezTo>
                    <a:pt x="6119167" y="6887947"/>
                    <a:pt x="6123431" y="6883683"/>
                    <a:pt x="6128692" y="6883683"/>
                  </a:cubicBezTo>
                  <a:close/>
                  <a:moveTo>
                    <a:pt x="5806630" y="6883683"/>
                  </a:moveTo>
                  <a:cubicBezTo>
                    <a:pt x="5811890" y="6883683"/>
                    <a:pt x="5816155" y="6887947"/>
                    <a:pt x="5816155" y="6893208"/>
                  </a:cubicBezTo>
                  <a:cubicBezTo>
                    <a:pt x="5816155" y="6898468"/>
                    <a:pt x="5811890" y="6902733"/>
                    <a:pt x="5806630" y="6902733"/>
                  </a:cubicBezTo>
                  <a:cubicBezTo>
                    <a:pt x="5801369" y="6902733"/>
                    <a:pt x="5797105" y="6898468"/>
                    <a:pt x="5797105" y="6893208"/>
                  </a:cubicBezTo>
                  <a:cubicBezTo>
                    <a:pt x="5797105" y="6887947"/>
                    <a:pt x="5801369" y="6883683"/>
                    <a:pt x="5806630" y="6883683"/>
                  </a:cubicBezTo>
                  <a:close/>
                  <a:moveTo>
                    <a:pt x="5484569" y="6883683"/>
                  </a:moveTo>
                  <a:cubicBezTo>
                    <a:pt x="5489829" y="6883683"/>
                    <a:pt x="5494094" y="6887947"/>
                    <a:pt x="5494094" y="6893208"/>
                  </a:cubicBezTo>
                  <a:cubicBezTo>
                    <a:pt x="5494094" y="6898468"/>
                    <a:pt x="5489829" y="6902733"/>
                    <a:pt x="5484569" y="6902733"/>
                  </a:cubicBezTo>
                  <a:cubicBezTo>
                    <a:pt x="5479308" y="6902733"/>
                    <a:pt x="5475044" y="6898468"/>
                    <a:pt x="5475044" y="6893208"/>
                  </a:cubicBezTo>
                  <a:cubicBezTo>
                    <a:pt x="5475044" y="6887947"/>
                    <a:pt x="5479308" y="6883683"/>
                    <a:pt x="5484569" y="6883683"/>
                  </a:cubicBezTo>
                  <a:close/>
                  <a:moveTo>
                    <a:pt x="5162507" y="6883683"/>
                  </a:moveTo>
                  <a:cubicBezTo>
                    <a:pt x="5167767" y="6883683"/>
                    <a:pt x="5172032" y="6887947"/>
                    <a:pt x="5172032" y="6893208"/>
                  </a:cubicBezTo>
                  <a:cubicBezTo>
                    <a:pt x="5172032" y="6898468"/>
                    <a:pt x="5167767" y="6902733"/>
                    <a:pt x="5162507" y="6902733"/>
                  </a:cubicBezTo>
                  <a:cubicBezTo>
                    <a:pt x="5157246" y="6902733"/>
                    <a:pt x="5152982" y="6898468"/>
                    <a:pt x="5152982" y="6893208"/>
                  </a:cubicBezTo>
                  <a:cubicBezTo>
                    <a:pt x="5152982" y="6887947"/>
                    <a:pt x="5157246" y="6883683"/>
                    <a:pt x="5162507" y="6883683"/>
                  </a:cubicBezTo>
                  <a:close/>
                  <a:moveTo>
                    <a:pt x="4840446" y="6883683"/>
                  </a:moveTo>
                  <a:cubicBezTo>
                    <a:pt x="4845706" y="6883683"/>
                    <a:pt x="4849971" y="6887947"/>
                    <a:pt x="4849971" y="6893208"/>
                  </a:cubicBezTo>
                  <a:cubicBezTo>
                    <a:pt x="4849971" y="6898468"/>
                    <a:pt x="4845706" y="6902733"/>
                    <a:pt x="4840446" y="6902733"/>
                  </a:cubicBezTo>
                  <a:cubicBezTo>
                    <a:pt x="4835185" y="6902733"/>
                    <a:pt x="4830921" y="6898468"/>
                    <a:pt x="4830921" y="6893208"/>
                  </a:cubicBezTo>
                  <a:cubicBezTo>
                    <a:pt x="4830921" y="6887947"/>
                    <a:pt x="4835185" y="6883683"/>
                    <a:pt x="4840446" y="6883683"/>
                  </a:cubicBezTo>
                  <a:close/>
                  <a:moveTo>
                    <a:pt x="4518385" y="6883683"/>
                  </a:moveTo>
                  <a:cubicBezTo>
                    <a:pt x="4523645" y="6883683"/>
                    <a:pt x="4527910" y="6887947"/>
                    <a:pt x="4527910" y="6893208"/>
                  </a:cubicBezTo>
                  <a:cubicBezTo>
                    <a:pt x="4527910" y="6898468"/>
                    <a:pt x="4523645" y="6902733"/>
                    <a:pt x="4518385" y="6902733"/>
                  </a:cubicBezTo>
                  <a:cubicBezTo>
                    <a:pt x="4513124" y="6902733"/>
                    <a:pt x="4508860" y="6898468"/>
                    <a:pt x="4508860" y="6893208"/>
                  </a:cubicBezTo>
                  <a:cubicBezTo>
                    <a:pt x="4508860" y="6887947"/>
                    <a:pt x="4513124" y="6883683"/>
                    <a:pt x="4518385" y="6883683"/>
                  </a:cubicBezTo>
                  <a:close/>
                  <a:moveTo>
                    <a:pt x="4196323" y="6883683"/>
                  </a:moveTo>
                  <a:cubicBezTo>
                    <a:pt x="4201583" y="6883683"/>
                    <a:pt x="4205848" y="6887947"/>
                    <a:pt x="4205848" y="6893208"/>
                  </a:cubicBezTo>
                  <a:cubicBezTo>
                    <a:pt x="4205848" y="6898468"/>
                    <a:pt x="4201583" y="6902733"/>
                    <a:pt x="4196323" y="6902733"/>
                  </a:cubicBezTo>
                  <a:cubicBezTo>
                    <a:pt x="4191062" y="6902733"/>
                    <a:pt x="4186798" y="6898468"/>
                    <a:pt x="4186798" y="6893208"/>
                  </a:cubicBezTo>
                  <a:cubicBezTo>
                    <a:pt x="4186798" y="6887947"/>
                    <a:pt x="4191062" y="6883683"/>
                    <a:pt x="4196323" y="6883683"/>
                  </a:cubicBezTo>
                  <a:close/>
                  <a:moveTo>
                    <a:pt x="3874261" y="6883683"/>
                  </a:moveTo>
                  <a:cubicBezTo>
                    <a:pt x="3879521" y="6883683"/>
                    <a:pt x="3883786" y="6887947"/>
                    <a:pt x="3883786" y="6893208"/>
                  </a:cubicBezTo>
                  <a:cubicBezTo>
                    <a:pt x="3883786" y="6898468"/>
                    <a:pt x="3879521" y="6902733"/>
                    <a:pt x="3874261" y="6902733"/>
                  </a:cubicBezTo>
                  <a:cubicBezTo>
                    <a:pt x="3869000" y="6902733"/>
                    <a:pt x="3864736" y="6898468"/>
                    <a:pt x="3864736" y="6893208"/>
                  </a:cubicBezTo>
                  <a:cubicBezTo>
                    <a:pt x="3864736" y="6887947"/>
                    <a:pt x="3869000" y="6883683"/>
                    <a:pt x="3874261" y="6883683"/>
                  </a:cubicBezTo>
                  <a:close/>
                  <a:moveTo>
                    <a:pt x="3552200" y="6883683"/>
                  </a:moveTo>
                  <a:cubicBezTo>
                    <a:pt x="3557460" y="6883683"/>
                    <a:pt x="3561725" y="6887947"/>
                    <a:pt x="3561725" y="6893208"/>
                  </a:cubicBezTo>
                  <a:cubicBezTo>
                    <a:pt x="3561725" y="6898468"/>
                    <a:pt x="3557460" y="6902733"/>
                    <a:pt x="3552200" y="6902733"/>
                  </a:cubicBezTo>
                  <a:cubicBezTo>
                    <a:pt x="3546939" y="6902733"/>
                    <a:pt x="3542675" y="6898468"/>
                    <a:pt x="3542675" y="6893208"/>
                  </a:cubicBezTo>
                  <a:cubicBezTo>
                    <a:pt x="3542675" y="6887947"/>
                    <a:pt x="3546939" y="6883683"/>
                    <a:pt x="3552200" y="6883683"/>
                  </a:cubicBezTo>
                  <a:close/>
                  <a:moveTo>
                    <a:pt x="3230140" y="6883683"/>
                  </a:moveTo>
                  <a:cubicBezTo>
                    <a:pt x="3235399" y="6883683"/>
                    <a:pt x="3239665" y="6887947"/>
                    <a:pt x="3239665" y="6893208"/>
                  </a:cubicBezTo>
                  <a:cubicBezTo>
                    <a:pt x="3239665" y="6898468"/>
                    <a:pt x="3235399" y="6902733"/>
                    <a:pt x="3230140" y="6902733"/>
                  </a:cubicBezTo>
                  <a:cubicBezTo>
                    <a:pt x="3224877" y="6902733"/>
                    <a:pt x="3220615" y="6898468"/>
                    <a:pt x="3220615" y="6893208"/>
                  </a:cubicBezTo>
                  <a:cubicBezTo>
                    <a:pt x="3220615" y="6887947"/>
                    <a:pt x="3224877" y="6883683"/>
                    <a:pt x="3230140" y="6883683"/>
                  </a:cubicBezTo>
                  <a:close/>
                  <a:moveTo>
                    <a:pt x="2908094" y="6883683"/>
                  </a:moveTo>
                  <a:cubicBezTo>
                    <a:pt x="2913355" y="6883683"/>
                    <a:pt x="2917620" y="6887947"/>
                    <a:pt x="2917620" y="6893208"/>
                  </a:cubicBezTo>
                  <a:cubicBezTo>
                    <a:pt x="2917620" y="6898468"/>
                    <a:pt x="2913355" y="6902733"/>
                    <a:pt x="2908094" y="6902733"/>
                  </a:cubicBezTo>
                  <a:cubicBezTo>
                    <a:pt x="2902833" y="6902733"/>
                    <a:pt x="2898569" y="6898468"/>
                    <a:pt x="2898569" y="6893208"/>
                  </a:cubicBezTo>
                  <a:cubicBezTo>
                    <a:pt x="2898569" y="6887947"/>
                    <a:pt x="2902833" y="6883683"/>
                    <a:pt x="2908094" y="6883683"/>
                  </a:cubicBezTo>
                  <a:close/>
                  <a:moveTo>
                    <a:pt x="2586030" y="6883683"/>
                  </a:moveTo>
                  <a:cubicBezTo>
                    <a:pt x="2591291" y="6883683"/>
                    <a:pt x="2595556" y="6887947"/>
                    <a:pt x="2595556" y="6893208"/>
                  </a:cubicBezTo>
                  <a:cubicBezTo>
                    <a:pt x="2595556" y="6898468"/>
                    <a:pt x="2591291" y="6902733"/>
                    <a:pt x="2586030" y="6902733"/>
                  </a:cubicBezTo>
                  <a:cubicBezTo>
                    <a:pt x="2580769" y="6902733"/>
                    <a:pt x="2576505" y="6898468"/>
                    <a:pt x="2576505" y="6893208"/>
                  </a:cubicBezTo>
                  <a:cubicBezTo>
                    <a:pt x="2576505" y="6887947"/>
                    <a:pt x="2580769" y="6883683"/>
                    <a:pt x="2586030" y="6883683"/>
                  </a:cubicBezTo>
                  <a:close/>
                  <a:moveTo>
                    <a:pt x="2263971" y="6883683"/>
                  </a:moveTo>
                  <a:cubicBezTo>
                    <a:pt x="2269231" y="6883683"/>
                    <a:pt x="2273496" y="6887947"/>
                    <a:pt x="2273496" y="6893208"/>
                  </a:cubicBezTo>
                  <a:cubicBezTo>
                    <a:pt x="2273496" y="6898468"/>
                    <a:pt x="2269231" y="6902733"/>
                    <a:pt x="2263971" y="6902733"/>
                  </a:cubicBezTo>
                  <a:cubicBezTo>
                    <a:pt x="2258709" y="6902733"/>
                    <a:pt x="2254445" y="6898468"/>
                    <a:pt x="2254445" y="6893208"/>
                  </a:cubicBezTo>
                  <a:cubicBezTo>
                    <a:pt x="2254445" y="6887947"/>
                    <a:pt x="2258709" y="6883683"/>
                    <a:pt x="2263971" y="6883683"/>
                  </a:cubicBezTo>
                  <a:close/>
                  <a:moveTo>
                    <a:pt x="1941909" y="6883683"/>
                  </a:moveTo>
                  <a:cubicBezTo>
                    <a:pt x="1947171" y="6883683"/>
                    <a:pt x="1951435" y="6887947"/>
                    <a:pt x="1951435" y="6893208"/>
                  </a:cubicBezTo>
                  <a:cubicBezTo>
                    <a:pt x="1951435" y="6898468"/>
                    <a:pt x="1947171" y="6902733"/>
                    <a:pt x="1941909" y="6902733"/>
                  </a:cubicBezTo>
                  <a:cubicBezTo>
                    <a:pt x="1936651" y="6902733"/>
                    <a:pt x="1932387" y="6898468"/>
                    <a:pt x="1932387" y="6893208"/>
                  </a:cubicBezTo>
                  <a:cubicBezTo>
                    <a:pt x="1932387" y="6887947"/>
                    <a:pt x="1936651" y="6883683"/>
                    <a:pt x="1941909" y="6883683"/>
                  </a:cubicBezTo>
                  <a:close/>
                  <a:moveTo>
                    <a:pt x="1619851" y="6883683"/>
                  </a:moveTo>
                  <a:cubicBezTo>
                    <a:pt x="1625112" y="6883683"/>
                    <a:pt x="1629376" y="6887947"/>
                    <a:pt x="1629376" y="6893208"/>
                  </a:cubicBezTo>
                  <a:cubicBezTo>
                    <a:pt x="1629376" y="6898468"/>
                    <a:pt x="1625112" y="6902733"/>
                    <a:pt x="1619851" y="6902733"/>
                  </a:cubicBezTo>
                  <a:cubicBezTo>
                    <a:pt x="1614591" y="6902733"/>
                    <a:pt x="1610326" y="6898468"/>
                    <a:pt x="1610326" y="6893208"/>
                  </a:cubicBezTo>
                  <a:cubicBezTo>
                    <a:pt x="1610326" y="6887947"/>
                    <a:pt x="1614591" y="6883683"/>
                    <a:pt x="1619851" y="6883683"/>
                  </a:cubicBezTo>
                  <a:close/>
                  <a:moveTo>
                    <a:pt x="1297788" y="6883683"/>
                  </a:moveTo>
                  <a:cubicBezTo>
                    <a:pt x="1303049" y="6883683"/>
                    <a:pt x="1307313" y="6887947"/>
                    <a:pt x="1307313" y="6893208"/>
                  </a:cubicBezTo>
                  <a:cubicBezTo>
                    <a:pt x="1307313" y="6898468"/>
                    <a:pt x="1303049" y="6902733"/>
                    <a:pt x="1297788" y="6902733"/>
                  </a:cubicBezTo>
                  <a:cubicBezTo>
                    <a:pt x="1292527" y="6902733"/>
                    <a:pt x="1288263" y="6898468"/>
                    <a:pt x="1288263" y="6893208"/>
                  </a:cubicBezTo>
                  <a:cubicBezTo>
                    <a:pt x="1288263" y="6887947"/>
                    <a:pt x="1292527" y="6883683"/>
                    <a:pt x="1297788" y="6883683"/>
                  </a:cubicBezTo>
                  <a:close/>
                  <a:moveTo>
                    <a:pt x="975726" y="6883683"/>
                  </a:moveTo>
                  <a:cubicBezTo>
                    <a:pt x="980987" y="6883683"/>
                    <a:pt x="985251" y="6887947"/>
                    <a:pt x="985251" y="6893208"/>
                  </a:cubicBezTo>
                  <a:cubicBezTo>
                    <a:pt x="985251" y="6898468"/>
                    <a:pt x="980987" y="6902733"/>
                    <a:pt x="975726" y="6902733"/>
                  </a:cubicBezTo>
                  <a:cubicBezTo>
                    <a:pt x="970464" y="6902733"/>
                    <a:pt x="966201" y="6898468"/>
                    <a:pt x="966201" y="6893208"/>
                  </a:cubicBezTo>
                  <a:cubicBezTo>
                    <a:pt x="966201" y="6887947"/>
                    <a:pt x="970464" y="6883683"/>
                    <a:pt x="975726" y="6883683"/>
                  </a:cubicBezTo>
                  <a:close/>
                  <a:moveTo>
                    <a:pt x="653661" y="6883683"/>
                  </a:moveTo>
                  <a:cubicBezTo>
                    <a:pt x="658922" y="6883683"/>
                    <a:pt x="663186" y="6887947"/>
                    <a:pt x="663186" y="6893208"/>
                  </a:cubicBezTo>
                  <a:cubicBezTo>
                    <a:pt x="663186" y="6898468"/>
                    <a:pt x="658922" y="6902733"/>
                    <a:pt x="653661" y="6902733"/>
                  </a:cubicBezTo>
                  <a:cubicBezTo>
                    <a:pt x="648401" y="6902733"/>
                    <a:pt x="644136" y="6898468"/>
                    <a:pt x="644136" y="6893208"/>
                  </a:cubicBezTo>
                  <a:cubicBezTo>
                    <a:pt x="644136" y="6887947"/>
                    <a:pt x="648401" y="6883683"/>
                    <a:pt x="653661" y="6883683"/>
                  </a:cubicBezTo>
                  <a:close/>
                  <a:moveTo>
                    <a:pt x="331600" y="6883683"/>
                  </a:moveTo>
                  <a:cubicBezTo>
                    <a:pt x="336860" y="6883683"/>
                    <a:pt x="341125" y="6887947"/>
                    <a:pt x="341125" y="6893208"/>
                  </a:cubicBezTo>
                  <a:cubicBezTo>
                    <a:pt x="341125" y="6898468"/>
                    <a:pt x="336860" y="6902733"/>
                    <a:pt x="331600" y="6902733"/>
                  </a:cubicBezTo>
                  <a:cubicBezTo>
                    <a:pt x="326339" y="6902733"/>
                    <a:pt x="322075" y="6898468"/>
                    <a:pt x="322075" y="6893208"/>
                  </a:cubicBezTo>
                  <a:cubicBezTo>
                    <a:pt x="322075" y="6887947"/>
                    <a:pt x="326339" y="6883683"/>
                    <a:pt x="331600" y="6883683"/>
                  </a:cubicBezTo>
                  <a:close/>
                  <a:moveTo>
                    <a:pt x="9540" y="6883683"/>
                  </a:moveTo>
                  <a:cubicBezTo>
                    <a:pt x="14800" y="6883683"/>
                    <a:pt x="19065" y="6887947"/>
                    <a:pt x="19065" y="6893208"/>
                  </a:cubicBezTo>
                  <a:cubicBezTo>
                    <a:pt x="19065" y="6898468"/>
                    <a:pt x="14800" y="6902733"/>
                    <a:pt x="9540" y="6902733"/>
                  </a:cubicBezTo>
                  <a:cubicBezTo>
                    <a:pt x="4279" y="6902733"/>
                    <a:pt x="15" y="6898468"/>
                    <a:pt x="15" y="6893208"/>
                  </a:cubicBezTo>
                  <a:cubicBezTo>
                    <a:pt x="15" y="6887947"/>
                    <a:pt x="4279" y="6883683"/>
                    <a:pt x="9540" y="6883683"/>
                  </a:cubicBezTo>
                  <a:close/>
                  <a:moveTo>
                    <a:pt x="6611784" y="6801924"/>
                  </a:moveTo>
                  <a:cubicBezTo>
                    <a:pt x="6617044" y="6801924"/>
                    <a:pt x="6621309" y="6806188"/>
                    <a:pt x="6621309" y="6811449"/>
                  </a:cubicBezTo>
                  <a:cubicBezTo>
                    <a:pt x="6621309" y="6816709"/>
                    <a:pt x="6617044" y="6820974"/>
                    <a:pt x="6611784" y="6820974"/>
                  </a:cubicBezTo>
                  <a:cubicBezTo>
                    <a:pt x="6606523" y="6820974"/>
                    <a:pt x="6602259" y="6816709"/>
                    <a:pt x="6602259" y="6811449"/>
                  </a:cubicBezTo>
                  <a:cubicBezTo>
                    <a:pt x="6602259" y="6806188"/>
                    <a:pt x="6606523" y="6801924"/>
                    <a:pt x="6611784" y="6801924"/>
                  </a:cubicBezTo>
                  <a:close/>
                  <a:moveTo>
                    <a:pt x="6289722" y="6801924"/>
                  </a:moveTo>
                  <a:cubicBezTo>
                    <a:pt x="6294982" y="6801924"/>
                    <a:pt x="6299247" y="6806188"/>
                    <a:pt x="6299247" y="6811449"/>
                  </a:cubicBezTo>
                  <a:cubicBezTo>
                    <a:pt x="6299247" y="6816709"/>
                    <a:pt x="6294982" y="6820974"/>
                    <a:pt x="6289722" y="6820974"/>
                  </a:cubicBezTo>
                  <a:cubicBezTo>
                    <a:pt x="6284461" y="6820974"/>
                    <a:pt x="6280197" y="6816709"/>
                    <a:pt x="6280197" y="6811449"/>
                  </a:cubicBezTo>
                  <a:cubicBezTo>
                    <a:pt x="6280197" y="6806188"/>
                    <a:pt x="6284461" y="6801924"/>
                    <a:pt x="6289722" y="6801924"/>
                  </a:cubicBezTo>
                  <a:close/>
                  <a:moveTo>
                    <a:pt x="5967661" y="6801924"/>
                  </a:moveTo>
                  <a:cubicBezTo>
                    <a:pt x="5972921" y="6801924"/>
                    <a:pt x="5977186" y="6806188"/>
                    <a:pt x="5977186" y="6811449"/>
                  </a:cubicBezTo>
                  <a:cubicBezTo>
                    <a:pt x="5977186" y="6816709"/>
                    <a:pt x="5972921" y="6820974"/>
                    <a:pt x="5967661" y="6820974"/>
                  </a:cubicBezTo>
                  <a:cubicBezTo>
                    <a:pt x="5962400" y="6820974"/>
                    <a:pt x="5958136" y="6816709"/>
                    <a:pt x="5958136" y="6811449"/>
                  </a:cubicBezTo>
                  <a:cubicBezTo>
                    <a:pt x="5958136" y="6806188"/>
                    <a:pt x="5962400" y="6801924"/>
                    <a:pt x="5967661" y="6801924"/>
                  </a:cubicBezTo>
                  <a:close/>
                  <a:moveTo>
                    <a:pt x="5645600" y="6801924"/>
                  </a:moveTo>
                  <a:cubicBezTo>
                    <a:pt x="5650860" y="6801924"/>
                    <a:pt x="5655125" y="6806188"/>
                    <a:pt x="5655125" y="6811449"/>
                  </a:cubicBezTo>
                  <a:cubicBezTo>
                    <a:pt x="5655125" y="6816709"/>
                    <a:pt x="5650860" y="6820974"/>
                    <a:pt x="5645600" y="6820974"/>
                  </a:cubicBezTo>
                  <a:cubicBezTo>
                    <a:pt x="5640339" y="6820974"/>
                    <a:pt x="5636075" y="6816709"/>
                    <a:pt x="5636075" y="6811449"/>
                  </a:cubicBezTo>
                  <a:cubicBezTo>
                    <a:pt x="5636075" y="6806188"/>
                    <a:pt x="5640339" y="6801924"/>
                    <a:pt x="5645600" y="6801924"/>
                  </a:cubicBezTo>
                  <a:close/>
                  <a:moveTo>
                    <a:pt x="5323538" y="6801924"/>
                  </a:moveTo>
                  <a:cubicBezTo>
                    <a:pt x="5328798" y="6801924"/>
                    <a:pt x="5333063" y="6806188"/>
                    <a:pt x="5333063" y="6811449"/>
                  </a:cubicBezTo>
                  <a:cubicBezTo>
                    <a:pt x="5333063" y="6816709"/>
                    <a:pt x="5328798" y="6820974"/>
                    <a:pt x="5323538" y="6820974"/>
                  </a:cubicBezTo>
                  <a:cubicBezTo>
                    <a:pt x="5318277" y="6820974"/>
                    <a:pt x="5314013" y="6816709"/>
                    <a:pt x="5314013" y="6811449"/>
                  </a:cubicBezTo>
                  <a:cubicBezTo>
                    <a:pt x="5314013" y="6806188"/>
                    <a:pt x="5318277" y="6801924"/>
                    <a:pt x="5323538" y="6801924"/>
                  </a:cubicBezTo>
                  <a:close/>
                  <a:moveTo>
                    <a:pt x="5001476" y="6801924"/>
                  </a:moveTo>
                  <a:cubicBezTo>
                    <a:pt x="5006736" y="6801924"/>
                    <a:pt x="5011001" y="6806188"/>
                    <a:pt x="5011001" y="6811449"/>
                  </a:cubicBezTo>
                  <a:cubicBezTo>
                    <a:pt x="5011001" y="6816709"/>
                    <a:pt x="5006736" y="6820974"/>
                    <a:pt x="5001476" y="6820974"/>
                  </a:cubicBezTo>
                  <a:cubicBezTo>
                    <a:pt x="4996215" y="6820974"/>
                    <a:pt x="4991951" y="6816709"/>
                    <a:pt x="4991951" y="6811449"/>
                  </a:cubicBezTo>
                  <a:cubicBezTo>
                    <a:pt x="4991951" y="6806188"/>
                    <a:pt x="4996215" y="6801924"/>
                    <a:pt x="5001476" y="6801924"/>
                  </a:cubicBezTo>
                  <a:close/>
                  <a:moveTo>
                    <a:pt x="4679415" y="6801924"/>
                  </a:moveTo>
                  <a:cubicBezTo>
                    <a:pt x="4684675" y="6801924"/>
                    <a:pt x="4688940" y="6806188"/>
                    <a:pt x="4688940" y="6811449"/>
                  </a:cubicBezTo>
                  <a:cubicBezTo>
                    <a:pt x="4688940" y="6816709"/>
                    <a:pt x="4684675" y="6820974"/>
                    <a:pt x="4679415" y="6820974"/>
                  </a:cubicBezTo>
                  <a:cubicBezTo>
                    <a:pt x="4674154" y="6820974"/>
                    <a:pt x="4669890" y="6816709"/>
                    <a:pt x="4669890" y="6811449"/>
                  </a:cubicBezTo>
                  <a:cubicBezTo>
                    <a:pt x="4669890" y="6806188"/>
                    <a:pt x="4674154" y="6801924"/>
                    <a:pt x="4679415" y="6801924"/>
                  </a:cubicBezTo>
                  <a:close/>
                  <a:moveTo>
                    <a:pt x="4357353" y="6801924"/>
                  </a:moveTo>
                  <a:cubicBezTo>
                    <a:pt x="4362613" y="6801924"/>
                    <a:pt x="4366878" y="6806188"/>
                    <a:pt x="4366878" y="6811449"/>
                  </a:cubicBezTo>
                  <a:cubicBezTo>
                    <a:pt x="4366878" y="6816709"/>
                    <a:pt x="4362613" y="6820974"/>
                    <a:pt x="4357353" y="6820974"/>
                  </a:cubicBezTo>
                  <a:cubicBezTo>
                    <a:pt x="4352092" y="6820974"/>
                    <a:pt x="4347828" y="6816709"/>
                    <a:pt x="4347828" y="6811449"/>
                  </a:cubicBezTo>
                  <a:cubicBezTo>
                    <a:pt x="4347828" y="6806188"/>
                    <a:pt x="4352092" y="6801924"/>
                    <a:pt x="4357353" y="6801924"/>
                  </a:cubicBezTo>
                  <a:close/>
                  <a:moveTo>
                    <a:pt x="4035292" y="6801924"/>
                  </a:moveTo>
                  <a:cubicBezTo>
                    <a:pt x="4040552" y="6801924"/>
                    <a:pt x="4044817" y="6806188"/>
                    <a:pt x="4044817" y="6811449"/>
                  </a:cubicBezTo>
                  <a:cubicBezTo>
                    <a:pt x="4044817" y="6816709"/>
                    <a:pt x="4040552" y="6820974"/>
                    <a:pt x="4035292" y="6820974"/>
                  </a:cubicBezTo>
                  <a:cubicBezTo>
                    <a:pt x="4030031" y="6820974"/>
                    <a:pt x="4025767" y="6816709"/>
                    <a:pt x="4025767" y="6811449"/>
                  </a:cubicBezTo>
                  <a:cubicBezTo>
                    <a:pt x="4025767" y="6806188"/>
                    <a:pt x="4030031" y="6801924"/>
                    <a:pt x="4035292" y="6801924"/>
                  </a:cubicBezTo>
                  <a:close/>
                  <a:moveTo>
                    <a:pt x="3713231" y="6801924"/>
                  </a:moveTo>
                  <a:cubicBezTo>
                    <a:pt x="3718491" y="6801924"/>
                    <a:pt x="3722756" y="6806188"/>
                    <a:pt x="3722756" y="6811449"/>
                  </a:cubicBezTo>
                  <a:cubicBezTo>
                    <a:pt x="3722756" y="6816709"/>
                    <a:pt x="3718491" y="6820974"/>
                    <a:pt x="3713231" y="6820974"/>
                  </a:cubicBezTo>
                  <a:cubicBezTo>
                    <a:pt x="3707970" y="6820974"/>
                    <a:pt x="3703706" y="6816709"/>
                    <a:pt x="3703706" y="6811449"/>
                  </a:cubicBezTo>
                  <a:cubicBezTo>
                    <a:pt x="3703706" y="6806188"/>
                    <a:pt x="3707970" y="6801924"/>
                    <a:pt x="3713231" y="6801924"/>
                  </a:cubicBezTo>
                  <a:close/>
                  <a:moveTo>
                    <a:pt x="3391176" y="6801924"/>
                  </a:moveTo>
                  <a:cubicBezTo>
                    <a:pt x="3396436" y="6801924"/>
                    <a:pt x="3400701" y="6806188"/>
                    <a:pt x="3400701" y="6811449"/>
                  </a:cubicBezTo>
                  <a:cubicBezTo>
                    <a:pt x="3400701" y="6816709"/>
                    <a:pt x="3396436" y="6820974"/>
                    <a:pt x="3391176" y="6820974"/>
                  </a:cubicBezTo>
                  <a:cubicBezTo>
                    <a:pt x="3386068" y="6820974"/>
                    <a:pt x="3381801" y="6816709"/>
                    <a:pt x="3381801" y="6811449"/>
                  </a:cubicBezTo>
                  <a:cubicBezTo>
                    <a:pt x="3381801" y="6806188"/>
                    <a:pt x="3386068" y="6801924"/>
                    <a:pt x="3391176" y="6801924"/>
                  </a:cubicBezTo>
                  <a:close/>
                  <a:moveTo>
                    <a:pt x="3069172" y="6801924"/>
                  </a:moveTo>
                  <a:cubicBezTo>
                    <a:pt x="3074435" y="6801924"/>
                    <a:pt x="3078693" y="6806188"/>
                    <a:pt x="3078693" y="6811449"/>
                  </a:cubicBezTo>
                  <a:cubicBezTo>
                    <a:pt x="3078693" y="6816709"/>
                    <a:pt x="3074435" y="6820974"/>
                    <a:pt x="3069172" y="6820974"/>
                  </a:cubicBezTo>
                  <a:cubicBezTo>
                    <a:pt x="3063917" y="6820974"/>
                    <a:pt x="3059652" y="6816709"/>
                    <a:pt x="3059652" y="6811449"/>
                  </a:cubicBezTo>
                  <a:cubicBezTo>
                    <a:pt x="3059652" y="6806188"/>
                    <a:pt x="3063917" y="6801924"/>
                    <a:pt x="3069172" y="6801924"/>
                  </a:cubicBezTo>
                  <a:close/>
                  <a:moveTo>
                    <a:pt x="2747133" y="6801924"/>
                  </a:moveTo>
                  <a:cubicBezTo>
                    <a:pt x="2752395" y="6801924"/>
                    <a:pt x="2756661" y="6806188"/>
                    <a:pt x="2756661" y="6811449"/>
                  </a:cubicBezTo>
                  <a:cubicBezTo>
                    <a:pt x="2756661" y="6816709"/>
                    <a:pt x="2752395" y="6820974"/>
                    <a:pt x="2747133" y="6820974"/>
                  </a:cubicBezTo>
                  <a:cubicBezTo>
                    <a:pt x="2741871" y="6820974"/>
                    <a:pt x="2737607" y="6816709"/>
                    <a:pt x="2737607" y="6811449"/>
                  </a:cubicBezTo>
                  <a:cubicBezTo>
                    <a:pt x="2737607" y="6806188"/>
                    <a:pt x="2741871" y="6801924"/>
                    <a:pt x="2747133" y="6801924"/>
                  </a:cubicBezTo>
                  <a:close/>
                  <a:moveTo>
                    <a:pt x="2425046" y="6801924"/>
                  </a:moveTo>
                  <a:cubicBezTo>
                    <a:pt x="2430310" y="6801924"/>
                    <a:pt x="2434573" y="6806188"/>
                    <a:pt x="2434573" y="6811449"/>
                  </a:cubicBezTo>
                  <a:cubicBezTo>
                    <a:pt x="2434573" y="6816709"/>
                    <a:pt x="2430310" y="6820974"/>
                    <a:pt x="2425046" y="6820974"/>
                  </a:cubicBezTo>
                  <a:cubicBezTo>
                    <a:pt x="2419785" y="6820974"/>
                    <a:pt x="2415524" y="6816709"/>
                    <a:pt x="2415524" y="6811449"/>
                  </a:cubicBezTo>
                  <a:cubicBezTo>
                    <a:pt x="2415524" y="6806188"/>
                    <a:pt x="2419785" y="6801924"/>
                    <a:pt x="2425046" y="6801924"/>
                  </a:cubicBezTo>
                  <a:close/>
                  <a:moveTo>
                    <a:pt x="2103011" y="6801924"/>
                  </a:moveTo>
                  <a:cubicBezTo>
                    <a:pt x="2108268" y="6801924"/>
                    <a:pt x="2112514" y="6806188"/>
                    <a:pt x="2112514" y="6811449"/>
                  </a:cubicBezTo>
                  <a:cubicBezTo>
                    <a:pt x="2112514" y="6816709"/>
                    <a:pt x="2108268" y="6820974"/>
                    <a:pt x="2103011" y="6820974"/>
                  </a:cubicBezTo>
                  <a:cubicBezTo>
                    <a:pt x="2097753" y="6820974"/>
                    <a:pt x="2093462" y="6816709"/>
                    <a:pt x="2093462" y="6811449"/>
                  </a:cubicBezTo>
                  <a:cubicBezTo>
                    <a:pt x="2093462" y="6806188"/>
                    <a:pt x="2097753" y="6801924"/>
                    <a:pt x="2103011" y="6801924"/>
                  </a:cubicBezTo>
                  <a:close/>
                  <a:moveTo>
                    <a:pt x="1780951" y="6801924"/>
                  </a:moveTo>
                  <a:cubicBezTo>
                    <a:pt x="1786212" y="6801924"/>
                    <a:pt x="1790475" y="6806188"/>
                    <a:pt x="1790475" y="6811449"/>
                  </a:cubicBezTo>
                  <a:cubicBezTo>
                    <a:pt x="1790475" y="6816709"/>
                    <a:pt x="1786212" y="6820974"/>
                    <a:pt x="1780951" y="6820974"/>
                  </a:cubicBezTo>
                  <a:cubicBezTo>
                    <a:pt x="1775690" y="6820974"/>
                    <a:pt x="1771412" y="6816709"/>
                    <a:pt x="1771412" y="6811449"/>
                  </a:cubicBezTo>
                  <a:cubicBezTo>
                    <a:pt x="1771412" y="6806188"/>
                    <a:pt x="1775690" y="6801924"/>
                    <a:pt x="1780951" y="6801924"/>
                  </a:cubicBezTo>
                  <a:close/>
                  <a:moveTo>
                    <a:pt x="1458902" y="6801924"/>
                  </a:moveTo>
                  <a:cubicBezTo>
                    <a:pt x="1464163" y="6801924"/>
                    <a:pt x="1468428" y="6806188"/>
                    <a:pt x="1468428" y="6811449"/>
                  </a:cubicBezTo>
                  <a:cubicBezTo>
                    <a:pt x="1468428" y="6816709"/>
                    <a:pt x="1464163" y="6820974"/>
                    <a:pt x="1458902" y="6820974"/>
                  </a:cubicBezTo>
                  <a:cubicBezTo>
                    <a:pt x="1453642" y="6820974"/>
                    <a:pt x="1449378" y="6816709"/>
                    <a:pt x="1449378" y="6811449"/>
                  </a:cubicBezTo>
                  <a:cubicBezTo>
                    <a:pt x="1449378" y="6806188"/>
                    <a:pt x="1453642" y="6801924"/>
                    <a:pt x="1458902" y="6801924"/>
                  </a:cubicBezTo>
                  <a:close/>
                  <a:moveTo>
                    <a:pt x="1136833" y="6801924"/>
                  </a:moveTo>
                  <a:cubicBezTo>
                    <a:pt x="1142094" y="6801924"/>
                    <a:pt x="1146358" y="6806188"/>
                    <a:pt x="1146358" y="6811449"/>
                  </a:cubicBezTo>
                  <a:cubicBezTo>
                    <a:pt x="1146358" y="6816709"/>
                    <a:pt x="1142094" y="6820974"/>
                    <a:pt x="1136833" y="6820974"/>
                  </a:cubicBezTo>
                  <a:cubicBezTo>
                    <a:pt x="1131572" y="6820974"/>
                    <a:pt x="1127307" y="6816709"/>
                    <a:pt x="1127307" y="6811449"/>
                  </a:cubicBezTo>
                  <a:cubicBezTo>
                    <a:pt x="1127307" y="6806188"/>
                    <a:pt x="1131572" y="6801924"/>
                    <a:pt x="1136833" y="6801924"/>
                  </a:cubicBezTo>
                  <a:close/>
                  <a:moveTo>
                    <a:pt x="814769" y="6801924"/>
                  </a:moveTo>
                  <a:cubicBezTo>
                    <a:pt x="820027" y="6801924"/>
                    <a:pt x="824291" y="6806188"/>
                    <a:pt x="824291" y="6811449"/>
                  </a:cubicBezTo>
                  <a:cubicBezTo>
                    <a:pt x="824291" y="6816709"/>
                    <a:pt x="820027" y="6820974"/>
                    <a:pt x="814769" y="6820974"/>
                  </a:cubicBezTo>
                  <a:cubicBezTo>
                    <a:pt x="809512" y="6820974"/>
                    <a:pt x="805253" y="6816709"/>
                    <a:pt x="805253" y="6811449"/>
                  </a:cubicBezTo>
                  <a:cubicBezTo>
                    <a:pt x="805253" y="6806188"/>
                    <a:pt x="809512" y="6801924"/>
                    <a:pt x="814769" y="6801924"/>
                  </a:cubicBezTo>
                  <a:close/>
                  <a:moveTo>
                    <a:pt x="492693" y="6801924"/>
                  </a:moveTo>
                  <a:cubicBezTo>
                    <a:pt x="497953" y="6801924"/>
                    <a:pt x="502218" y="6806188"/>
                    <a:pt x="502218" y="6811449"/>
                  </a:cubicBezTo>
                  <a:cubicBezTo>
                    <a:pt x="502218" y="6816709"/>
                    <a:pt x="497953" y="6820974"/>
                    <a:pt x="492693" y="6820974"/>
                  </a:cubicBezTo>
                  <a:cubicBezTo>
                    <a:pt x="487432" y="6820974"/>
                    <a:pt x="483168" y="6816709"/>
                    <a:pt x="483168" y="6811449"/>
                  </a:cubicBezTo>
                  <a:cubicBezTo>
                    <a:pt x="483168" y="6806188"/>
                    <a:pt x="487432" y="6801924"/>
                    <a:pt x="492693" y="6801924"/>
                  </a:cubicBezTo>
                  <a:close/>
                  <a:moveTo>
                    <a:pt x="170636" y="6801924"/>
                  </a:moveTo>
                  <a:cubicBezTo>
                    <a:pt x="175895" y="6801924"/>
                    <a:pt x="180160" y="6806188"/>
                    <a:pt x="180160" y="6811449"/>
                  </a:cubicBezTo>
                  <a:cubicBezTo>
                    <a:pt x="180160" y="6816709"/>
                    <a:pt x="175895" y="6820974"/>
                    <a:pt x="170636" y="6820974"/>
                  </a:cubicBezTo>
                  <a:cubicBezTo>
                    <a:pt x="165376" y="6820974"/>
                    <a:pt x="161111" y="6816709"/>
                    <a:pt x="161111" y="6811449"/>
                  </a:cubicBezTo>
                  <a:cubicBezTo>
                    <a:pt x="161111" y="6806188"/>
                    <a:pt x="165376" y="6801924"/>
                    <a:pt x="170636" y="6801924"/>
                  </a:cubicBezTo>
                  <a:close/>
                  <a:moveTo>
                    <a:pt x="6611784" y="6600137"/>
                  </a:moveTo>
                  <a:cubicBezTo>
                    <a:pt x="6617044" y="6600137"/>
                    <a:pt x="6621309" y="6604401"/>
                    <a:pt x="6621309" y="6609662"/>
                  </a:cubicBezTo>
                  <a:cubicBezTo>
                    <a:pt x="6621309" y="6614922"/>
                    <a:pt x="6617044" y="6619187"/>
                    <a:pt x="6611784" y="6619187"/>
                  </a:cubicBezTo>
                  <a:cubicBezTo>
                    <a:pt x="6606523" y="6619187"/>
                    <a:pt x="6602259" y="6614922"/>
                    <a:pt x="6602259" y="6609662"/>
                  </a:cubicBezTo>
                  <a:cubicBezTo>
                    <a:pt x="6602259" y="6604401"/>
                    <a:pt x="6606523" y="6600137"/>
                    <a:pt x="6611784" y="6600137"/>
                  </a:cubicBezTo>
                  <a:close/>
                  <a:moveTo>
                    <a:pt x="6289722" y="6600137"/>
                  </a:moveTo>
                  <a:cubicBezTo>
                    <a:pt x="6294982" y="6600137"/>
                    <a:pt x="6299247" y="6604401"/>
                    <a:pt x="6299247" y="6609662"/>
                  </a:cubicBezTo>
                  <a:cubicBezTo>
                    <a:pt x="6299247" y="6614922"/>
                    <a:pt x="6294982" y="6619187"/>
                    <a:pt x="6289722" y="6619187"/>
                  </a:cubicBezTo>
                  <a:cubicBezTo>
                    <a:pt x="6284461" y="6619187"/>
                    <a:pt x="6280197" y="6614922"/>
                    <a:pt x="6280197" y="6609662"/>
                  </a:cubicBezTo>
                  <a:cubicBezTo>
                    <a:pt x="6280197" y="6604401"/>
                    <a:pt x="6284461" y="6600137"/>
                    <a:pt x="6289722" y="6600137"/>
                  </a:cubicBezTo>
                  <a:close/>
                  <a:moveTo>
                    <a:pt x="5967661" y="6600137"/>
                  </a:moveTo>
                  <a:cubicBezTo>
                    <a:pt x="5972921" y="6600137"/>
                    <a:pt x="5977186" y="6604401"/>
                    <a:pt x="5977186" y="6609662"/>
                  </a:cubicBezTo>
                  <a:cubicBezTo>
                    <a:pt x="5977186" y="6614922"/>
                    <a:pt x="5972921" y="6619187"/>
                    <a:pt x="5967661" y="6619187"/>
                  </a:cubicBezTo>
                  <a:cubicBezTo>
                    <a:pt x="5962400" y="6619187"/>
                    <a:pt x="5958136" y="6614922"/>
                    <a:pt x="5958136" y="6609662"/>
                  </a:cubicBezTo>
                  <a:cubicBezTo>
                    <a:pt x="5958136" y="6604401"/>
                    <a:pt x="5962400" y="6600137"/>
                    <a:pt x="5967661" y="6600137"/>
                  </a:cubicBezTo>
                  <a:close/>
                  <a:moveTo>
                    <a:pt x="5645600" y="6600137"/>
                  </a:moveTo>
                  <a:cubicBezTo>
                    <a:pt x="5650860" y="6600137"/>
                    <a:pt x="5655125" y="6604401"/>
                    <a:pt x="5655125" y="6609662"/>
                  </a:cubicBezTo>
                  <a:cubicBezTo>
                    <a:pt x="5655125" y="6614922"/>
                    <a:pt x="5650860" y="6619187"/>
                    <a:pt x="5645600" y="6619187"/>
                  </a:cubicBezTo>
                  <a:cubicBezTo>
                    <a:pt x="5640339" y="6619187"/>
                    <a:pt x="5636075" y="6614922"/>
                    <a:pt x="5636075" y="6609662"/>
                  </a:cubicBezTo>
                  <a:cubicBezTo>
                    <a:pt x="5636075" y="6604401"/>
                    <a:pt x="5640339" y="6600137"/>
                    <a:pt x="5645600" y="6600137"/>
                  </a:cubicBezTo>
                  <a:close/>
                  <a:moveTo>
                    <a:pt x="5323538" y="6600137"/>
                  </a:moveTo>
                  <a:cubicBezTo>
                    <a:pt x="5328798" y="6600137"/>
                    <a:pt x="5333063" y="6604401"/>
                    <a:pt x="5333063" y="6609662"/>
                  </a:cubicBezTo>
                  <a:cubicBezTo>
                    <a:pt x="5333063" y="6614922"/>
                    <a:pt x="5328798" y="6619187"/>
                    <a:pt x="5323538" y="6619187"/>
                  </a:cubicBezTo>
                  <a:cubicBezTo>
                    <a:pt x="5318277" y="6619187"/>
                    <a:pt x="5314013" y="6614922"/>
                    <a:pt x="5314013" y="6609662"/>
                  </a:cubicBezTo>
                  <a:cubicBezTo>
                    <a:pt x="5314013" y="6604401"/>
                    <a:pt x="5318277" y="6600137"/>
                    <a:pt x="5323538" y="6600137"/>
                  </a:cubicBezTo>
                  <a:close/>
                  <a:moveTo>
                    <a:pt x="5001476" y="6600137"/>
                  </a:moveTo>
                  <a:cubicBezTo>
                    <a:pt x="5006736" y="6600137"/>
                    <a:pt x="5011001" y="6604401"/>
                    <a:pt x="5011001" y="6609662"/>
                  </a:cubicBezTo>
                  <a:cubicBezTo>
                    <a:pt x="5011001" y="6614922"/>
                    <a:pt x="5006736" y="6619187"/>
                    <a:pt x="5001476" y="6619187"/>
                  </a:cubicBezTo>
                  <a:cubicBezTo>
                    <a:pt x="4996215" y="6619187"/>
                    <a:pt x="4991951" y="6614922"/>
                    <a:pt x="4991951" y="6609662"/>
                  </a:cubicBezTo>
                  <a:cubicBezTo>
                    <a:pt x="4991951" y="6604401"/>
                    <a:pt x="4996215" y="6600137"/>
                    <a:pt x="5001476" y="6600137"/>
                  </a:cubicBezTo>
                  <a:close/>
                  <a:moveTo>
                    <a:pt x="4679415" y="6600137"/>
                  </a:moveTo>
                  <a:cubicBezTo>
                    <a:pt x="4684675" y="6600137"/>
                    <a:pt x="4688940" y="6604401"/>
                    <a:pt x="4688940" y="6609662"/>
                  </a:cubicBezTo>
                  <a:cubicBezTo>
                    <a:pt x="4688940" y="6614922"/>
                    <a:pt x="4684675" y="6619187"/>
                    <a:pt x="4679415" y="6619187"/>
                  </a:cubicBezTo>
                  <a:cubicBezTo>
                    <a:pt x="4674154" y="6619187"/>
                    <a:pt x="4669890" y="6614922"/>
                    <a:pt x="4669890" y="6609662"/>
                  </a:cubicBezTo>
                  <a:cubicBezTo>
                    <a:pt x="4669890" y="6604401"/>
                    <a:pt x="4674154" y="6600137"/>
                    <a:pt x="4679415" y="6600137"/>
                  </a:cubicBezTo>
                  <a:close/>
                  <a:moveTo>
                    <a:pt x="4357353" y="6600137"/>
                  </a:moveTo>
                  <a:cubicBezTo>
                    <a:pt x="4362613" y="6600137"/>
                    <a:pt x="4366878" y="6604401"/>
                    <a:pt x="4366878" y="6609662"/>
                  </a:cubicBezTo>
                  <a:cubicBezTo>
                    <a:pt x="4366878" y="6614922"/>
                    <a:pt x="4362613" y="6619187"/>
                    <a:pt x="4357353" y="6619187"/>
                  </a:cubicBezTo>
                  <a:cubicBezTo>
                    <a:pt x="4352092" y="6619187"/>
                    <a:pt x="4347828" y="6614922"/>
                    <a:pt x="4347828" y="6609662"/>
                  </a:cubicBezTo>
                  <a:cubicBezTo>
                    <a:pt x="4347828" y="6604401"/>
                    <a:pt x="4352092" y="6600137"/>
                    <a:pt x="4357353" y="6600137"/>
                  </a:cubicBezTo>
                  <a:close/>
                  <a:moveTo>
                    <a:pt x="4035292" y="6600137"/>
                  </a:moveTo>
                  <a:cubicBezTo>
                    <a:pt x="4040552" y="6600137"/>
                    <a:pt x="4044817" y="6604401"/>
                    <a:pt x="4044817" y="6609662"/>
                  </a:cubicBezTo>
                  <a:cubicBezTo>
                    <a:pt x="4044817" y="6614922"/>
                    <a:pt x="4040552" y="6619187"/>
                    <a:pt x="4035292" y="6619187"/>
                  </a:cubicBezTo>
                  <a:cubicBezTo>
                    <a:pt x="4030031" y="6619187"/>
                    <a:pt x="4025767" y="6614922"/>
                    <a:pt x="4025767" y="6609662"/>
                  </a:cubicBezTo>
                  <a:cubicBezTo>
                    <a:pt x="4025767" y="6604401"/>
                    <a:pt x="4030031" y="6600137"/>
                    <a:pt x="4035292" y="6600137"/>
                  </a:cubicBezTo>
                  <a:close/>
                  <a:moveTo>
                    <a:pt x="3713231" y="6600137"/>
                  </a:moveTo>
                  <a:cubicBezTo>
                    <a:pt x="3718491" y="6600137"/>
                    <a:pt x="3722756" y="6604401"/>
                    <a:pt x="3722756" y="6609662"/>
                  </a:cubicBezTo>
                  <a:cubicBezTo>
                    <a:pt x="3722756" y="6614922"/>
                    <a:pt x="3718491" y="6619187"/>
                    <a:pt x="3713231" y="6619187"/>
                  </a:cubicBezTo>
                  <a:cubicBezTo>
                    <a:pt x="3707970" y="6619187"/>
                    <a:pt x="3703706" y="6614922"/>
                    <a:pt x="3703706" y="6609662"/>
                  </a:cubicBezTo>
                  <a:cubicBezTo>
                    <a:pt x="3703706" y="6604401"/>
                    <a:pt x="3707970" y="6600137"/>
                    <a:pt x="3713231" y="6600137"/>
                  </a:cubicBezTo>
                  <a:close/>
                  <a:moveTo>
                    <a:pt x="3391177" y="6600137"/>
                  </a:moveTo>
                  <a:cubicBezTo>
                    <a:pt x="3396437" y="6600137"/>
                    <a:pt x="3400702" y="6604401"/>
                    <a:pt x="3400702" y="6609662"/>
                  </a:cubicBezTo>
                  <a:cubicBezTo>
                    <a:pt x="3400702" y="6614922"/>
                    <a:pt x="3396437" y="6619187"/>
                    <a:pt x="3391177" y="6619187"/>
                  </a:cubicBezTo>
                  <a:cubicBezTo>
                    <a:pt x="3386068" y="6619187"/>
                    <a:pt x="3381801" y="6614922"/>
                    <a:pt x="3381801" y="6609662"/>
                  </a:cubicBezTo>
                  <a:cubicBezTo>
                    <a:pt x="3381801" y="6604401"/>
                    <a:pt x="3386068" y="6600137"/>
                    <a:pt x="3391177" y="6600137"/>
                  </a:cubicBezTo>
                  <a:close/>
                  <a:moveTo>
                    <a:pt x="3069174" y="6600137"/>
                  </a:moveTo>
                  <a:cubicBezTo>
                    <a:pt x="3074435" y="6600137"/>
                    <a:pt x="3078693" y="6604401"/>
                    <a:pt x="3078693" y="6609662"/>
                  </a:cubicBezTo>
                  <a:cubicBezTo>
                    <a:pt x="3078693" y="6614922"/>
                    <a:pt x="3074435" y="6619187"/>
                    <a:pt x="3069174" y="6619187"/>
                  </a:cubicBezTo>
                  <a:cubicBezTo>
                    <a:pt x="3063918" y="6619187"/>
                    <a:pt x="3059652" y="6614922"/>
                    <a:pt x="3059652" y="6609662"/>
                  </a:cubicBezTo>
                  <a:cubicBezTo>
                    <a:pt x="3059652" y="6604401"/>
                    <a:pt x="3063918" y="6600137"/>
                    <a:pt x="3069174" y="6600137"/>
                  </a:cubicBezTo>
                  <a:close/>
                  <a:moveTo>
                    <a:pt x="2747136" y="6600137"/>
                  </a:moveTo>
                  <a:cubicBezTo>
                    <a:pt x="2752395" y="6600137"/>
                    <a:pt x="2756661" y="6604401"/>
                    <a:pt x="2756661" y="6609662"/>
                  </a:cubicBezTo>
                  <a:cubicBezTo>
                    <a:pt x="2756661" y="6614922"/>
                    <a:pt x="2752395" y="6619187"/>
                    <a:pt x="2747136" y="6619187"/>
                  </a:cubicBezTo>
                  <a:cubicBezTo>
                    <a:pt x="2741873" y="6619187"/>
                    <a:pt x="2737609" y="6614922"/>
                    <a:pt x="2737609" y="6609662"/>
                  </a:cubicBezTo>
                  <a:cubicBezTo>
                    <a:pt x="2737609" y="6604401"/>
                    <a:pt x="2741873" y="6600137"/>
                    <a:pt x="2747136" y="6600137"/>
                  </a:cubicBezTo>
                  <a:close/>
                  <a:moveTo>
                    <a:pt x="2425048" y="6600137"/>
                  </a:moveTo>
                  <a:cubicBezTo>
                    <a:pt x="2430311" y="6600137"/>
                    <a:pt x="2434575" y="6604401"/>
                    <a:pt x="2434575" y="6609662"/>
                  </a:cubicBezTo>
                  <a:cubicBezTo>
                    <a:pt x="2434575" y="6614922"/>
                    <a:pt x="2430311" y="6619187"/>
                    <a:pt x="2425048" y="6619187"/>
                  </a:cubicBezTo>
                  <a:cubicBezTo>
                    <a:pt x="2419786" y="6619187"/>
                    <a:pt x="2415525" y="6614922"/>
                    <a:pt x="2415525" y="6609662"/>
                  </a:cubicBezTo>
                  <a:cubicBezTo>
                    <a:pt x="2415525" y="6604401"/>
                    <a:pt x="2419786" y="6600137"/>
                    <a:pt x="2425048" y="6600137"/>
                  </a:cubicBezTo>
                  <a:close/>
                  <a:moveTo>
                    <a:pt x="2103011" y="6600137"/>
                  </a:moveTo>
                  <a:cubicBezTo>
                    <a:pt x="2108269" y="6600137"/>
                    <a:pt x="2112515" y="6604401"/>
                    <a:pt x="2112515" y="6609662"/>
                  </a:cubicBezTo>
                  <a:cubicBezTo>
                    <a:pt x="2112515" y="6614922"/>
                    <a:pt x="2108269" y="6619187"/>
                    <a:pt x="2103011" y="6619187"/>
                  </a:cubicBezTo>
                  <a:cubicBezTo>
                    <a:pt x="2097753" y="6619187"/>
                    <a:pt x="2093464" y="6614922"/>
                    <a:pt x="2093464" y="6609662"/>
                  </a:cubicBezTo>
                  <a:cubicBezTo>
                    <a:pt x="2093464" y="6604401"/>
                    <a:pt x="2097753" y="6600137"/>
                    <a:pt x="2103011" y="6600137"/>
                  </a:cubicBezTo>
                  <a:close/>
                  <a:moveTo>
                    <a:pt x="1780954" y="6600137"/>
                  </a:moveTo>
                  <a:cubicBezTo>
                    <a:pt x="1786214" y="6600137"/>
                    <a:pt x="1790479" y="6604401"/>
                    <a:pt x="1790479" y="6609662"/>
                  </a:cubicBezTo>
                  <a:cubicBezTo>
                    <a:pt x="1790479" y="6614922"/>
                    <a:pt x="1786214" y="6619187"/>
                    <a:pt x="1780954" y="6619187"/>
                  </a:cubicBezTo>
                  <a:cubicBezTo>
                    <a:pt x="1775692" y="6619187"/>
                    <a:pt x="1771415" y="6614922"/>
                    <a:pt x="1771415" y="6609662"/>
                  </a:cubicBezTo>
                  <a:cubicBezTo>
                    <a:pt x="1771415" y="6604401"/>
                    <a:pt x="1775692" y="6600137"/>
                    <a:pt x="1780954" y="6600137"/>
                  </a:cubicBezTo>
                  <a:close/>
                  <a:moveTo>
                    <a:pt x="1458905" y="6600137"/>
                  </a:moveTo>
                  <a:cubicBezTo>
                    <a:pt x="1464166" y="6600137"/>
                    <a:pt x="1468430" y="6604401"/>
                    <a:pt x="1468430" y="6609662"/>
                  </a:cubicBezTo>
                  <a:cubicBezTo>
                    <a:pt x="1468430" y="6614922"/>
                    <a:pt x="1464166" y="6619187"/>
                    <a:pt x="1458905" y="6619187"/>
                  </a:cubicBezTo>
                  <a:cubicBezTo>
                    <a:pt x="1453644" y="6619187"/>
                    <a:pt x="1449380" y="6614922"/>
                    <a:pt x="1449380" y="6609662"/>
                  </a:cubicBezTo>
                  <a:cubicBezTo>
                    <a:pt x="1449380" y="6604401"/>
                    <a:pt x="1453644" y="6600137"/>
                    <a:pt x="1458905" y="6600137"/>
                  </a:cubicBezTo>
                  <a:close/>
                  <a:moveTo>
                    <a:pt x="1136835" y="6600137"/>
                  </a:moveTo>
                  <a:cubicBezTo>
                    <a:pt x="1142096" y="6600137"/>
                    <a:pt x="1146360" y="6604401"/>
                    <a:pt x="1146360" y="6609662"/>
                  </a:cubicBezTo>
                  <a:cubicBezTo>
                    <a:pt x="1146360" y="6614922"/>
                    <a:pt x="1142096" y="6619187"/>
                    <a:pt x="1136835" y="6619187"/>
                  </a:cubicBezTo>
                  <a:cubicBezTo>
                    <a:pt x="1131574" y="6619187"/>
                    <a:pt x="1127310" y="6614922"/>
                    <a:pt x="1127310" y="6609662"/>
                  </a:cubicBezTo>
                  <a:cubicBezTo>
                    <a:pt x="1127310" y="6604401"/>
                    <a:pt x="1131574" y="6600137"/>
                    <a:pt x="1136835" y="6600137"/>
                  </a:cubicBezTo>
                  <a:close/>
                  <a:moveTo>
                    <a:pt x="814770" y="6600137"/>
                  </a:moveTo>
                  <a:cubicBezTo>
                    <a:pt x="820029" y="6600137"/>
                    <a:pt x="824294" y="6604401"/>
                    <a:pt x="824294" y="6609662"/>
                  </a:cubicBezTo>
                  <a:cubicBezTo>
                    <a:pt x="824294" y="6614922"/>
                    <a:pt x="820029" y="6619187"/>
                    <a:pt x="814770" y="6619187"/>
                  </a:cubicBezTo>
                  <a:cubicBezTo>
                    <a:pt x="809514" y="6619187"/>
                    <a:pt x="805255" y="6614922"/>
                    <a:pt x="805255" y="6609662"/>
                  </a:cubicBezTo>
                  <a:cubicBezTo>
                    <a:pt x="805255" y="6604401"/>
                    <a:pt x="809514" y="6600137"/>
                    <a:pt x="814770" y="6600137"/>
                  </a:cubicBezTo>
                  <a:close/>
                  <a:moveTo>
                    <a:pt x="492694" y="6600137"/>
                  </a:moveTo>
                  <a:cubicBezTo>
                    <a:pt x="497955" y="6600137"/>
                    <a:pt x="502219" y="6604401"/>
                    <a:pt x="502219" y="6609662"/>
                  </a:cubicBezTo>
                  <a:cubicBezTo>
                    <a:pt x="502219" y="6614922"/>
                    <a:pt x="497955" y="6619187"/>
                    <a:pt x="492694" y="6619187"/>
                  </a:cubicBezTo>
                  <a:cubicBezTo>
                    <a:pt x="487434" y="6619187"/>
                    <a:pt x="483169" y="6614922"/>
                    <a:pt x="483169" y="6609662"/>
                  </a:cubicBezTo>
                  <a:cubicBezTo>
                    <a:pt x="483169" y="6604401"/>
                    <a:pt x="487434" y="6600137"/>
                    <a:pt x="492694" y="6600137"/>
                  </a:cubicBezTo>
                  <a:close/>
                  <a:moveTo>
                    <a:pt x="170638" y="6600137"/>
                  </a:moveTo>
                  <a:cubicBezTo>
                    <a:pt x="175897" y="6600137"/>
                    <a:pt x="180161" y="6604401"/>
                    <a:pt x="180161" y="6609662"/>
                  </a:cubicBezTo>
                  <a:cubicBezTo>
                    <a:pt x="180161" y="6614922"/>
                    <a:pt x="175897" y="6619187"/>
                    <a:pt x="170638" y="6619187"/>
                  </a:cubicBezTo>
                  <a:cubicBezTo>
                    <a:pt x="165378" y="6619187"/>
                    <a:pt x="161113" y="6614922"/>
                    <a:pt x="161113" y="6609662"/>
                  </a:cubicBezTo>
                  <a:cubicBezTo>
                    <a:pt x="161113" y="6604401"/>
                    <a:pt x="165378" y="6600137"/>
                    <a:pt x="170638" y="6600137"/>
                  </a:cubicBezTo>
                  <a:close/>
                  <a:moveTo>
                    <a:pt x="6772815" y="6518379"/>
                  </a:moveTo>
                  <a:cubicBezTo>
                    <a:pt x="6778076" y="6518379"/>
                    <a:pt x="6782340" y="6522643"/>
                    <a:pt x="6782340" y="6527904"/>
                  </a:cubicBezTo>
                  <a:cubicBezTo>
                    <a:pt x="6782340" y="6533164"/>
                    <a:pt x="6778076" y="6537429"/>
                    <a:pt x="6772815" y="6537429"/>
                  </a:cubicBezTo>
                  <a:cubicBezTo>
                    <a:pt x="6767555" y="6537429"/>
                    <a:pt x="6763290" y="6533164"/>
                    <a:pt x="6763290" y="6527904"/>
                  </a:cubicBezTo>
                  <a:cubicBezTo>
                    <a:pt x="6763290" y="6522643"/>
                    <a:pt x="6767555" y="6518379"/>
                    <a:pt x="6772815" y="6518379"/>
                  </a:cubicBezTo>
                  <a:close/>
                  <a:moveTo>
                    <a:pt x="6450754" y="6518379"/>
                  </a:moveTo>
                  <a:cubicBezTo>
                    <a:pt x="6456014" y="6518379"/>
                    <a:pt x="6460279" y="6522643"/>
                    <a:pt x="6460279" y="6527904"/>
                  </a:cubicBezTo>
                  <a:cubicBezTo>
                    <a:pt x="6460279" y="6533164"/>
                    <a:pt x="6456014" y="6537429"/>
                    <a:pt x="6450754" y="6537429"/>
                  </a:cubicBezTo>
                  <a:cubicBezTo>
                    <a:pt x="6445493" y="6537429"/>
                    <a:pt x="6441229" y="6533164"/>
                    <a:pt x="6441229" y="6527904"/>
                  </a:cubicBezTo>
                  <a:cubicBezTo>
                    <a:pt x="6441229" y="6522643"/>
                    <a:pt x="6445493" y="6518379"/>
                    <a:pt x="6450754" y="6518379"/>
                  </a:cubicBezTo>
                  <a:close/>
                  <a:moveTo>
                    <a:pt x="6128692" y="6518379"/>
                  </a:moveTo>
                  <a:cubicBezTo>
                    <a:pt x="6133952" y="6518379"/>
                    <a:pt x="6138217" y="6522643"/>
                    <a:pt x="6138217" y="6527904"/>
                  </a:cubicBezTo>
                  <a:cubicBezTo>
                    <a:pt x="6138217" y="6533164"/>
                    <a:pt x="6133952" y="6537429"/>
                    <a:pt x="6128692" y="6537429"/>
                  </a:cubicBezTo>
                  <a:cubicBezTo>
                    <a:pt x="6123431" y="6537429"/>
                    <a:pt x="6119167" y="6533164"/>
                    <a:pt x="6119167" y="6527904"/>
                  </a:cubicBezTo>
                  <a:cubicBezTo>
                    <a:pt x="6119167" y="6522643"/>
                    <a:pt x="6123431" y="6518379"/>
                    <a:pt x="6128692" y="6518379"/>
                  </a:cubicBezTo>
                  <a:close/>
                  <a:moveTo>
                    <a:pt x="5806630" y="6518379"/>
                  </a:moveTo>
                  <a:cubicBezTo>
                    <a:pt x="5811890" y="6518379"/>
                    <a:pt x="5816155" y="6522643"/>
                    <a:pt x="5816155" y="6527904"/>
                  </a:cubicBezTo>
                  <a:cubicBezTo>
                    <a:pt x="5816155" y="6533164"/>
                    <a:pt x="5811890" y="6537429"/>
                    <a:pt x="5806630" y="6537429"/>
                  </a:cubicBezTo>
                  <a:cubicBezTo>
                    <a:pt x="5801369" y="6537429"/>
                    <a:pt x="5797105" y="6533164"/>
                    <a:pt x="5797105" y="6527904"/>
                  </a:cubicBezTo>
                  <a:cubicBezTo>
                    <a:pt x="5797105" y="6522643"/>
                    <a:pt x="5801369" y="6518379"/>
                    <a:pt x="5806630" y="6518379"/>
                  </a:cubicBezTo>
                  <a:close/>
                  <a:moveTo>
                    <a:pt x="5484569" y="6518379"/>
                  </a:moveTo>
                  <a:cubicBezTo>
                    <a:pt x="5489829" y="6518379"/>
                    <a:pt x="5494094" y="6522643"/>
                    <a:pt x="5494094" y="6527904"/>
                  </a:cubicBezTo>
                  <a:cubicBezTo>
                    <a:pt x="5494094" y="6533164"/>
                    <a:pt x="5489829" y="6537429"/>
                    <a:pt x="5484569" y="6537429"/>
                  </a:cubicBezTo>
                  <a:cubicBezTo>
                    <a:pt x="5479308" y="6537429"/>
                    <a:pt x="5475044" y="6533164"/>
                    <a:pt x="5475044" y="6527904"/>
                  </a:cubicBezTo>
                  <a:cubicBezTo>
                    <a:pt x="5475044" y="6522643"/>
                    <a:pt x="5479308" y="6518379"/>
                    <a:pt x="5484569" y="6518379"/>
                  </a:cubicBezTo>
                  <a:close/>
                  <a:moveTo>
                    <a:pt x="5162507" y="6518379"/>
                  </a:moveTo>
                  <a:cubicBezTo>
                    <a:pt x="5167767" y="6518379"/>
                    <a:pt x="5172032" y="6522643"/>
                    <a:pt x="5172032" y="6527904"/>
                  </a:cubicBezTo>
                  <a:cubicBezTo>
                    <a:pt x="5172032" y="6533164"/>
                    <a:pt x="5167767" y="6537429"/>
                    <a:pt x="5162507" y="6537429"/>
                  </a:cubicBezTo>
                  <a:cubicBezTo>
                    <a:pt x="5157246" y="6537429"/>
                    <a:pt x="5152982" y="6533164"/>
                    <a:pt x="5152982" y="6527904"/>
                  </a:cubicBezTo>
                  <a:cubicBezTo>
                    <a:pt x="5152982" y="6522643"/>
                    <a:pt x="5157246" y="6518379"/>
                    <a:pt x="5162507" y="6518379"/>
                  </a:cubicBezTo>
                  <a:close/>
                  <a:moveTo>
                    <a:pt x="4840446" y="6518379"/>
                  </a:moveTo>
                  <a:cubicBezTo>
                    <a:pt x="4845706" y="6518379"/>
                    <a:pt x="4849971" y="6522643"/>
                    <a:pt x="4849971" y="6527904"/>
                  </a:cubicBezTo>
                  <a:cubicBezTo>
                    <a:pt x="4849971" y="6533164"/>
                    <a:pt x="4845706" y="6537429"/>
                    <a:pt x="4840446" y="6537429"/>
                  </a:cubicBezTo>
                  <a:cubicBezTo>
                    <a:pt x="4835185" y="6537429"/>
                    <a:pt x="4830921" y="6533164"/>
                    <a:pt x="4830921" y="6527904"/>
                  </a:cubicBezTo>
                  <a:cubicBezTo>
                    <a:pt x="4830921" y="6522643"/>
                    <a:pt x="4835185" y="6518379"/>
                    <a:pt x="4840446" y="6518379"/>
                  </a:cubicBezTo>
                  <a:close/>
                  <a:moveTo>
                    <a:pt x="4518385" y="6518379"/>
                  </a:moveTo>
                  <a:cubicBezTo>
                    <a:pt x="4523645" y="6518379"/>
                    <a:pt x="4527910" y="6522643"/>
                    <a:pt x="4527910" y="6527904"/>
                  </a:cubicBezTo>
                  <a:cubicBezTo>
                    <a:pt x="4527910" y="6533164"/>
                    <a:pt x="4523645" y="6537429"/>
                    <a:pt x="4518385" y="6537429"/>
                  </a:cubicBezTo>
                  <a:cubicBezTo>
                    <a:pt x="4513124" y="6537429"/>
                    <a:pt x="4508860" y="6533164"/>
                    <a:pt x="4508860" y="6527904"/>
                  </a:cubicBezTo>
                  <a:cubicBezTo>
                    <a:pt x="4508860" y="6522643"/>
                    <a:pt x="4513124" y="6518379"/>
                    <a:pt x="4518385" y="6518379"/>
                  </a:cubicBezTo>
                  <a:close/>
                  <a:moveTo>
                    <a:pt x="4196323" y="6518379"/>
                  </a:moveTo>
                  <a:cubicBezTo>
                    <a:pt x="4201583" y="6518379"/>
                    <a:pt x="4205848" y="6522643"/>
                    <a:pt x="4205848" y="6527904"/>
                  </a:cubicBezTo>
                  <a:cubicBezTo>
                    <a:pt x="4205848" y="6533164"/>
                    <a:pt x="4201583" y="6537429"/>
                    <a:pt x="4196323" y="6537429"/>
                  </a:cubicBezTo>
                  <a:cubicBezTo>
                    <a:pt x="4191062" y="6537429"/>
                    <a:pt x="4186798" y="6533164"/>
                    <a:pt x="4186798" y="6527904"/>
                  </a:cubicBezTo>
                  <a:cubicBezTo>
                    <a:pt x="4186798" y="6522643"/>
                    <a:pt x="4191062" y="6518379"/>
                    <a:pt x="4196323" y="6518379"/>
                  </a:cubicBezTo>
                  <a:close/>
                  <a:moveTo>
                    <a:pt x="3874261" y="6518379"/>
                  </a:moveTo>
                  <a:cubicBezTo>
                    <a:pt x="3879521" y="6518379"/>
                    <a:pt x="3883786" y="6522643"/>
                    <a:pt x="3883786" y="6527904"/>
                  </a:cubicBezTo>
                  <a:cubicBezTo>
                    <a:pt x="3883786" y="6533164"/>
                    <a:pt x="3879521" y="6537429"/>
                    <a:pt x="3874261" y="6537429"/>
                  </a:cubicBezTo>
                  <a:cubicBezTo>
                    <a:pt x="3869000" y="6537429"/>
                    <a:pt x="3864736" y="6533164"/>
                    <a:pt x="3864736" y="6527904"/>
                  </a:cubicBezTo>
                  <a:cubicBezTo>
                    <a:pt x="3864736" y="6522643"/>
                    <a:pt x="3869000" y="6518379"/>
                    <a:pt x="3874261" y="6518379"/>
                  </a:cubicBezTo>
                  <a:close/>
                  <a:moveTo>
                    <a:pt x="3552200" y="6518379"/>
                  </a:moveTo>
                  <a:cubicBezTo>
                    <a:pt x="3557460" y="6518379"/>
                    <a:pt x="3561725" y="6522643"/>
                    <a:pt x="3561725" y="6527904"/>
                  </a:cubicBezTo>
                  <a:cubicBezTo>
                    <a:pt x="3561725" y="6533164"/>
                    <a:pt x="3557460" y="6537429"/>
                    <a:pt x="3552200" y="6537429"/>
                  </a:cubicBezTo>
                  <a:cubicBezTo>
                    <a:pt x="3546939" y="6537429"/>
                    <a:pt x="3542675" y="6533164"/>
                    <a:pt x="3542675" y="6527904"/>
                  </a:cubicBezTo>
                  <a:cubicBezTo>
                    <a:pt x="3542675" y="6522643"/>
                    <a:pt x="3546939" y="6518379"/>
                    <a:pt x="3552200" y="6518379"/>
                  </a:cubicBezTo>
                  <a:close/>
                  <a:moveTo>
                    <a:pt x="3230140" y="6518379"/>
                  </a:moveTo>
                  <a:cubicBezTo>
                    <a:pt x="3235399" y="6518379"/>
                    <a:pt x="3239665" y="6522643"/>
                    <a:pt x="3239665" y="6527904"/>
                  </a:cubicBezTo>
                  <a:cubicBezTo>
                    <a:pt x="3239665" y="6533164"/>
                    <a:pt x="3235399" y="6537429"/>
                    <a:pt x="3230140" y="6537429"/>
                  </a:cubicBezTo>
                  <a:cubicBezTo>
                    <a:pt x="3224877" y="6537429"/>
                    <a:pt x="3220615" y="6533164"/>
                    <a:pt x="3220615" y="6527904"/>
                  </a:cubicBezTo>
                  <a:cubicBezTo>
                    <a:pt x="3220615" y="6522643"/>
                    <a:pt x="3224877" y="6518379"/>
                    <a:pt x="3230140" y="6518379"/>
                  </a:cubicBezTo>
                  <a:close/>
                  <a:moveTo>
                    <a:pt x="2908096" y="6518379"/>
                  </a:moveTo>
                  <a:cubicBezTo>
                    <a:pt x="2913357" y="6518379"/>
                    <a:pt x="2917622" y="6522643"/>
                    <a:pt x="2917622" y="6527904"/>
                  </a:cubicBezTo>
                  <a:cubicBezTo>
                    <a:pt x="2917622" y="6533164"/>
                    <a:pt x="2913357" y="6537429"/>
                    <a:pt x="2908096" y="6537429"/>
                  </a:cubicBezTo>
                  <a:cubicBezTo>
                    <a:pt x="2902835" y="6537429"/>
                    <a:pt x="2898571" y="6533164"/>
                    <a:pt x="2898571" y="6527904"/>
                  </a:cubicBezTo>
                  <a:cubicBezTo>
                    <a:pt x="2898571" y="6522643"/>
                    <a:pt x="2902835" y="6518379"/>
                    <a:pt x="2908096" y="6518379"/>
                  </a:cubicBezTo>
                  <a:close/>
                  <a:moveTo>
                    <a:pt x="2586032" y="6518379"/>
                  </a:moveTo>
                  <a:cubicBezTo>
                    <a:pt x="2591293" y="6518379"/>
                    <a:pt x="2595557" y="6522643"/>
                    <a:pt x="2595557" y="6527904"/>
                  </a:cubicBezTo>
                  <a:cubicBezTo>
                    <a:pt x="2595557" y="6533164"/>
                    <a:pt x="2591293" y="6537429"/>
                    <a:pt x="2586032" y="6537429"/>
                  </a:cubicBezTo>
                  <a:cubicBezTo>
                    <a:pt x="2580771" y="6537429"/>
                    <a:pt x="2576506" y="6533164"/>
                    <a:pt x="2576506" y="6527904"/>
                  </a:cubicBezTo>
                  <a:cubicBezTo>
                    <a:pt x="2576506" y="6522643"/>
                    <a:pt x="2580771" y="6518379"/>
                    <a:pt x="2586032" y="6518379"/>
                  </a:cubicBezTo>
                  <a:close/>
                  <a:moveTo>
                    <a:pt x="2263973" y="6518379"/>
                  </a:moveTo>
                  <a:cubicBezTo>
                    <a:pt x="2269234" y="6518379"/>
                    <a:pt x="2273498" y="6522643"/>
                    <a:pt x="2273498" y="6527904"/>
                  </a:cubicBezTo>
                  <a:cubicBezTo>
                    <a:pt x="2273498" y="6533164"/>
                    <a:pt x="2269234" y="6537429"/>
                    <a:pt x="2263973" y="6537429"/>
                  </a:cubicBezTo>
                  <a:cubicBezTo>
                    <a:pt x="2258712" y="6537429"/>
                    <a:pt x="2254447" y="6533164"/>
                    <a:pt x="2254447" y="6527904"/>
                  </a:cubicBezTo>
                  <a:cubicBezTo>
                    <a:pt x="2254447" y="6522643"/>
                    <a:pt x="2258712" y="6518379"/>
                    <a:pt x="2263973" y="6518379"/>
                  </a:cubicBezTo>
                  <a:close/>
                  <a:moveTo>
                    <a:pt x="1941912" y="6518379"/>
                  </a:moveTo>
                  <a:cubicBezTo>
                    <a:pt x="1947172" y="6518379"/>
                    <a:pt x="1951438" y="6522643"/>
                    <a:pt x="1951438" y="6527904"/>
                  </a:cubicBezTo>
                  <a:cubicBezTo>
                    <a:pt x="1951438" y="6533164"/>
                    <a:pt x="1947172" y="6537429"/>
                    <a:pt x="1941912" y="6537429"/>
                  </a:cubicBezTo>
                  <a:cubicBezTo>
                    <a:pt x="1936654" y="6537429"/>
                    <a:pt x="1932389" y="6533164"/>
                    <a:pt x="1932389" y="6527904"/>
                  </a:cubicBezTo>
                  <a:cubicBezTo>
                    <a:pt x="1932389" y="6522643"/>
                    <a:pt x="1936654" y="6518379"/>
                    <a:pt x="1941912" y="6518379"/>
                  </a:cubicBezTo>
                  <a:close/>
                  <a:moveTo>
                    <a:pt x="1619854" y="6518379"/>
                  </a:moveTo>
                  <a:cubicBezTo>
                    <a:pt x="1625114" y="6518379"/>
                    <a:pt x="1629379" y="6522643"/>
                    <a:pt x="1629379" y="6527904"/>
                  </a:cubicBezTo>
                  <a:cubicBezTo>
                    <a:pt x="1629379" y="6533164"/>
                    <a:pt x="1625114" y="6537429"/>
                    <a:pt x="1619854" y="6537429"/>
                  </a:cubicBezTo>
                  <a:cubicBezTo>
                    <a:pt x="1614593" y="6537429"/>
                    <a:pt x="1610329" y="6533164"/>
                    <a:pt x="1610329" y="6527904"/>
                  </a:cubicBezTo>
                  <a:cubicBezTo>
                    <a:pt x="1610329" y="6522643"/>
                    <a:pt x="1614593" y="6518379"/>
                    <a:pt x="1619854" y="6518379"/>
                  </a:cubicBezTo>
                  <a:close/>
                  <a:moveTo>
                    <a:pt x="1297790" y="6518379"/>
                  </a:moveTo>
                  <a:cubicBezTo>
                    <a:pt x="1303051" y="6518379"/>
                    <a:pt x="1307316" y="6522643"/>
                    <a:pt x="1307316" y="6527904"/>
                  </a:cubicBezTo>
                  <a:cubicBezTo>
                    <a:pt x="1307316" y="6533164"/>
                    <a:pt x="1303051" y="6537429"/>
                    <a:pt x="1297790" y="6537429"/>
                  </a:cubicBezTo>
                  <a:cubicBezTo>
                    <a:pt x="1292530" y="6537429"/>
                    <a:pt x="1288265" y="6533164"/>
                    <a:pt x="1288265" y="6527904"/>
                  </a:cubicBezTo>
                  <a:cubicBezTo>
                    <a:pt x="1288265" y="6522643"/>
                    <a:pt x="1292530" y="6518379"/>
                    <a:pt x="1297790" y="6518379"/>
                  </a:cubicBezTo>
                  <a:close/>
                  <a:moveTo>
                    <a:pt x="975728" y="6518379"/>
                  </a:moveTo>
                  <a:cubicBezTo>
                    <a:pt x="980989" y="6518379"/>
                    <a:pt x="985253" y="6522643"/>
                    <a:pt x="985253" y="6527904"/>
                  </a:cubicBezTo>
                  <a:cubicBezTo>
                    <a:pt x="985253" y="6533164"/>
                    <a:pt x="980989" y="6537429"/>
                    <a:pt x="975728" y="6537429"/>
                  </a:cubicBezTo>
                  <a:cubicBezTo>
                    <a:pt x="970466" y="6537429"/>
                    <a:pt x="966203" y="6533164"/>
                    <a:pt x="966203" y="6527904"/>
                  </a:cubicBezTo>
                  <a:cubicBezTo>
                    <a:pt x="966203" y="6522643"/>
                    <a:pt x="970466" y="6518379"/>
                    <a:pt x="975728" y="6518379"/>
                  </a:cubicBezTo>
                  <a:close/>
                  <a:moveTo>
                    <a:pt x="653663" y="6518379"/>
                  </a:moveTo>
                  <a:cubicBezTo>
                    <a:pt x="658923" y="6518379"/>
                    <a:pt x="663188" y="6522643"/>
                    <a:pt x="663188" y="6527904"/>
                  </a:cubicBezTo>
                  <a:cubicBezTo>
                    <a:pt x="663188" y="6533164"/>
                    <a:pt x="658923" y="6537429"/>
                    <a:pt x="653663" y="6537429"/>
                  </a:cubicBezTo>
                  <a:cubicBezTo>
                    <a:pt x="648402" y="6537429"/>
                    <a:pt x="644138" y="6533164"/>
                    <a:pt x="644138" y="6527904"/>
                  </a:cubicBezTo>
                  <a:cubicBezTo>
                    <a:pt x="644138" y="6522643"/>
                    <a:pt x="648402" y="6518379"/>
                    <a:pt x="653663" y="6518379"/>
                  </a:cubicBezTo>
                  <a:close/>
                  <a:moveTo>
                    <a:pt x="331602" y="6518379"/>
                  </a:moveTo>
                  <a:cubicBezTo>
                    <a:pt x="336862" y="6518379"/>
                    <a:pt x="341127" y="6522643"/>
                    <a:pt x="341127" y="6527904"/>
                  </a:cubicBezTo>
                  <a:cubicBezTo>
                    <a:pt x="341127" y="6533164"/>
                    <a:pt x="336862" y="6537429"/>
                    <a:pt x="331602" y="6537429"/>
                  </a:cubicBezTo>
                  <a:cubicBezTo>
                    <a:pt x="326341" y="6537429"/>
                    <a:pt x="322077" y="6533164"/>
                    <a:pt x="322077" y="6527904"/>
                  </a:cubicBezTo>
                  <a:cubicBezTo>
                    <a:pt x="322077" y="6522643"/>
                    <a:pt x="326341" y="6518379"/>
                    <a:pt x="331602" y="6518379"/>
                  </a:cubicBezTo>
                  <a:close/>
                  <a:moveTo>
                    <a:pt x="9542" y="6518379"/>
                  </a:moveTo>
                  <a:cubicBezTo>
                    <a:pt x="14803" y="6518379"/>
                    <a:pt x="19067" y="6522643"/>
                    <a:pt x="19067" y="6527904"/>
                  </a:cubicBezTo>
                  <a:cubicBezTo>
                    <a:pt x="19067" y="6533164"/>
                    <a:pt x="14803" y="6537429"/>
                    <a:pt x="9542" y="6537429"/>
                  </a:cubicBezTo>
                  <a:cubicBezTo>
                    <a:pt x="4281" y="6537429"/>
                    <a:pt x="17" y="6533164"/>
                    <a:pt x="17" y="6527904"/>
                  </a:cubicBezTo>
                  <a:cubicBezTo>
                    <a:pt x="17" y="6522643"/>
                    <a:pt x="4281" y="6518379"/>
                    <a:pt x="9542" y="6518379"/>
                  </a:cubicBezTo>
                  <a:close/>
                  <a:moveTo>
                    <a:pt x="6772815" y="6316592"/>
                  </a:moveTo>
                  <a:cubicBezTo>
                    <a:pt x="6778076" y="6316592"/>
                    <a:pt x="6782340" y="6320856"/>
                    <a:pt x="6782340" y="6326117"/>
                  </a:cubicBezTo>
                  <a:cubicBezTo>
                    <a:pt x="6782340" y="6331377"/>
                    <a:pt x="6778076" y="6335642"/>
                    <a:pt x="6772815" y="6335642"/>
                  </a:cubicBezTo>
                  <a:cubicBezTo>
                    <a:pt x="6767555" y="6335642"/>
                    <a:pt x="6763290" y="6331377"/>
                    <a:pt x="6763290" y="6326117"/>
                  </a:cubicBezTo>
                  <a:cubicBezTo>
                    <a:pt x="6763290" y="6320856"/>
                    <a:pt x="6767555" y="6316592"/>
                    <a:pt x="6772815" y="6316592"/>
                  </a:cubicBezTo>
                  <a:close/>
                  <a:moveTo>
                    <a:pt x="6450754" y="6316592"/>
                  </a:moveTo>
                  <a:cubicBezTo>
                    <a:pt x="6456014" y="6316592"/>
                    <a:pt x="6460279" y="6320856"/>
                    <a:pt x="6460279" y="6326117"/>
                  </a:cubicBezTo>
                  <a:cubicBezTo>
                    <a:pt x="6460279" y="6331377"/>
                    <a:pt x="6456014" y="6335642"/>
                    <a:pt x="6450754" y="6335642"/>
                  </a:cubicBezTo>
                  <a:cubicBezTo>
                    <a:pt x="6445493" y="6335642"/>
                    <a:pt x="6441229" y="6331377"/>
                    <a:pt x="6441229" y="6326117"/>
                  </a:cubicBezTo>
                  <a:cubicBezTo>
                    <a:pt x="6441229" y="6320856"/>
                    <a:pt x="6445493" y="6316592"/>
                    <a:pt x="6450754" y="6316592"/>
                  </a:cubicBezTo>
                  <a:close/>
                  <a:moveTo>
                    <a:pt x="6128692" y="6316592"/>
                  </a:moveTo>
                  <a:cubicBezTo>
                    <a:pt x="6133952" y="6316592"/>
                    <a:pt x="6138217" y="6320856"/>
                    <a:pt x="6138217" y="6326117"/>
                  </a:cubicBezTo>
                  <a:cubicBezTo>
                    <a:pt x="6138217" y="6331377"/>
                    <a:pt x="6133952" y="6335642"/>
                    <a:pt x="6128692" y="6335642"/>
                  </a:cubicBezTo>
                  <a:cubicBezTo>
                    <a:pt x="6123431" y="6335642"/>
                    <a:pt x="6119167" y="6331377"/>
                    <a:pt x="6119167" y="6326117"/>
                  </a:cubicBezTo>
                  <a:cubicBezTo>
                    <a:pt x="6119167" y="6320856"/>
                    <a:pt x="6123431" y="6316592"/>
                    <a:pt x="6128692" y="6316592"/>
                  </a:cubicBezTo>
                  <a:close/>
                  <a:moveTo>
                    <a:pt x="5806630" y="6316592"/>
                  </a:moveTo>
                  <a:cubicBezTo>
                    <a:pt x="5811890" y="6316592"/>
                    <a:pt x="5816155" y="6320856"/>
                    <a:pt x="5816155" y="6326117"/>
                  </a:cubicBezTo>
                  <a:cubicBezTo>
                    <a:pt x="5816155" y="6331377"/>
                    <a:pt x="5811890" y="6335642"/>
                    <a:pt x="5806630" y="6335642"/>
                  </a:cubicBezTo>
                  <a:cubicBezTo>
                    <a:pt x="5801369" y="6335642"/>
                    <a:pt x="5797105" y="6331377"/>
                    <a:pt x="5797105" y="6326117"/>
                  </a:cubicBezTo>
                  <a:cubicBezTo>
                    <a:pt x="5797105" y="6320856"/>
                    <a:pt x="5801369" y="6316592"/>
                    <a:pt x="5806630" y="6316592"/>
                  </a:cubicBezTo>
                  <a:close/>
                  <a:moveTo>
                    <a:pt x="5484569" y="6316592"/>
                  </a:moveTo>
                  <a:cubicBezTo>
                    <a:pt x="5489829" y="6316592"/>
                    <a:pt x="5494094" y="6320856"/>
                    <a:pt x="5494094" y="6326117"/>
                  </a:cubicBezTo>
                  <a:cubicBezTo>
                    <a:pt x="5494094" y="6331377"/>
                    <a:pt x="5489829" y="6335642"/>
                    <a:pt x="5484569" y="6335642"/>
                  </a:cubicBezTo>
                  <a:cubicBezTo>
                    <a:pt x="5479308" y="6335642"/>
                    <a:pt x="5475044" y="6331377"/>
                    <a:pt x="5475044" y="6326117"/>
                  </a:cubicBezTo>
                  <a:cubicBezTo>
                    <a:pt x="5475044" y="6320856"/>
                    <a:pt x="5479308" y="6316592"/>
                    <a:pt x="5484569" y="6316592"/>
                  </a:cubicBezTo>
                  <a:close/>
                  <a:moveTo>
                    <a:pt x="5162507" y="6316592"/>
                  </a:moveTo>
                  <a:cubicBezTo>
                    <a:pt x="5167767" y="6316592"/>
                    <a:pt x="5172032" y="6320856"/>
                    <a:pt x="5172032" y="6326117"/>
                  </a:cubicBezTo>
                  <a:cubicBezTo>
                    <a:pt x="5172032" y="6331377"/>
                    <a:pt x="5167767" y="6335642"/>
                    <a:pt x="5162507" y="6335642"/>
                  </a:cubicBezTo>
                  <a:cubicBezTo>
                    <a:pt x="5157246" y="6335642"/>
                    <a:pt x="5152982" y="6331377"/>
                    <a:pt x="5152982" y="6326117"/>
                  </a:cubicBezTo>
                  <a:cubicBezTo>
                    <a:pt x="5152982" y="6320856"/>
                    <a:pt x="5157246" y="6316592"/>
                    <a:pt x="5162507" y="6316592"/>
                  </a:cubicBezTo>
                  <a:close/>
                  <a:moveTo>
                    <a:pt x="4840446" y="6316592"/>
                  </a:moveTo>
                  <a:cubicBezTo>
                    <a:pt x="4845706" y="6316592"/>
                    <a:pt x="4849971" y="6320856"/>
                    <a:pt x="4849971" y="6326117"/>
                  </a:cubicBezTo>
                  <a:cubicBezTo>
                    <a:pt x="4849971" y="6331377"/>
                    <a:pt x="4845706" y="6335642"/>
                    <a:pt x="4840446" y="6335642"/>
                  </a:cubicBezTo>
                  <a:cubicBezTo>
                    <a:pt x="4835185" y="6335642"/>
                    <a:pt x="4830921" y="6331377"/>
                    <a:pt x="4830921" y="6326117"/>
                  </a:cubicBezTo>
                  <a:cubicBezTo>
                    <a:pt x="4830921" y="6320856"/>
                    <a:pt x="4835185" y="6316592"/>
                    <a:pt x="4840446" y="6316592"/>
                  </a:cubicBezTo>
                  <a:close/>
                  <a:moveTo>
                    <a:pt x="4518385" y="6316592"/>
                  </a:moveTo>
                  <a:cubicBezTo>
                    <a:pt x="4523645" y="6316592"/>
                    <a:pt x="4527910" y="6320856"/>
                    <a:pt x="4527910" y="6326117"/>
                  </a:cubicBezTo>
                  <a:cubicBezTo>
                    <a:pt x="4527910" y="6331377"/>
                    <a:pt x="4523645" y="6335642"/>
                    <a:pt x="4518385" y="6335642"/>
                  </a:cubicBezTo>
                  <a:cubicBezTo>
                    <a:pt x="4513124" y="6335642"/>
                    <a:pt x="4508860" y="6331377"/>
                    <a:pt x="4508860" y="6326117"/>
                  </a:cubicBezTo>
                  <a:cubicBezTo>
                    <a:pt x="4508860" y="6320856"/>
                    <a:pt x="4513124" y="6316592"/>
                    <a:pt x="4518385" y="6316592"/>
                  </a:cubicBezTo>
                  <a:close/>
                  <a:moveTo>
                    <a:pt x="4196323" y="6316592"/>
                  </a:moveTo>
                  <a:cubicBezTo>
                    <a:pt x="4201583" y="6316592"/>
                    <a:pt x="4205848" y="6320856"/>
                    <a:pt x="4205848" y="6326117"/>
                  </a:cubicBezTo>
                  <a:cubicBezTo>
                    <a:pt x="4205848" y="6331377"/>
                    <a:pt x="4201583" y="6335642"/>
                    <a:pt x="4196323" y="6335642"/>
                  </a:cubicBezTo>
                  <a:cubicBezTo>
                    <a:pt x="4191062" y="6335642"/>
                    <a:pt x="4186798" y="6331377"/>
                    <a:pt x="4186798" y="6326117"/>
                  </a:cubicBezTo>
                  <a:cubicBezTo>
                    <a:pt x="4186798" y="6320856"/>
                    <a:pt x="4191062" y="6316592"/>
                    <a:pt x="4196323" y="6316592"/>
                  </a:cubicBezTo>
                  <a:close/>
                  <a:moveTo>
                    <a:pt x="3874261" y="6316592"/>
                  </a:moveTo>
                  <a:cubicBezTo>
                    <a:pt x="3879521" y="6316592"/>
                    <a:pt x="3883786" y="6320856"/>
                    <a:pt x="3883786" y="6326117"/>
                  </a:cubicBezTo>
                  <a:cubicBezTo>
                    <a:pt x="3883786" y="6331377"/>
                    <a:pt x="3879521" y="6335642"/>
                    <a:pt x="3874261" y="6335642"/>
                  </a:cubicBezTo>
                  <a:cubicBezTo>
                    <a:pt x="3869000" y="6335642"/>
                    <a:pt x="3864736" y="6331377"/>
                    <a:pt x="3864736" y="6326117"/>
                  </a:cubicBezTo>
                  <a:cubicBezTo>
                    <a:pt x="3864736" y="6320856"/>
                    <a:pt x="3869000" y="6316592"/>
                    <a:pt x="3874261" y="6316592"/>
                  </a:cubicBezTo>
                  <a:close/>
                  <a:moveTo>
                    <a:pt x="3552200" y="6316592"/>
                  </a:moveTo>
                  <a:cubicBezTo>
                    <a:pt x="3557460" y="6316592"/>
                    <a:pt x="3561725" y="6320856"/>
                    <a:pt x="3561725" y="6326117"/>
                  </a:cubicBezTo>
                  <a:cubicBezTo>
                    <a:pt x="3561725" y="6331377"/>
                    <a:pt x="3557460" y="6335642"/>
                    <a:pt x="3552200" y="6335642"/>
                  </a:cubicBezTo>
                  <a:cubicBezTo>
                    <a:pt x="3546939" y="6335642"/>
                    <a:pt x="3542675" y="6331377"/>
                    <a:pt x="3542675" y="6326117"/>
                  </a:cubicBezTo>
                  <a:cubicBezTo>
                    <a:pt x="3542675" y="6320856"/>
                    <a:pt x="3546939" y="6316592"/>
                    <a:pt x="3552200" y="6316592"/>
                  </a:cubicBezTo>
                  <a:close/>
                  <a:moveTo>
                    <a:pt x="3230140" y="6316592"/>
                  </a:moveTo>
                  <a:cubicBezTo>
                    <a:pt x="3235399" y="6316592"/>
                    <a:pt x="3239665" y="6320856"/>
                    <a:pt x="3239665" y="6326117"/>
                  </a:cubicBezTo>
                  <a:cubicBezTo>
                    <a:pt x="3239665" y="6331377"/>
                    <a:pt x="3235399" y="6335642"/>
                    <a:pt x="3230140" y="6335642"/>
                  </a:cubicBezTo>
                  <a:cubicBezTo>
                    <a:pt x="3224877" y="6335642"/>
                    <a:pt x="3220615" y="6331377"/>
                    <a:pt x="3220615" y="6326117"/>
                  </a:cubicBezTo>
                  <a:cubicBezTo>
                    <a:pt x="3220615" y="6320856"/>
                    <a:pt x="3224877" y="6316592"/>
                    <a:pt x="3230140" y="6316592"/>
                  </a:cubicBezTo>
                  <a:close/>
                  <a:moveTo>
                    <a:pt x="2908099" y="6316592"/>
                  </a:moveTo>
                  <a:cubicBezTo>
                    <a:pt x="2913359" y="6316592"/>
                    <a:pt x="2917624" y="6320856"/>
                    <a:pt x="2917624" y="6326117"/>
                  </a:cubicBezTo>
                  <a:cubicBezTo>
                    <a:pt x="2917624" y="6331377"/>
                    <a:pt x="2913359" y="6335642"/>
                    <a:pt x="2908099" y="6335642"/>
                  </a:cubicBezTo>
                  <a:cubicBezTo>
                    <a:pt x="2902838" y="6335642"/>
                    <a:pt x="2898573" y="6331377"/>
                    <a:pt x="2898573" y="6326117"/>
                  </a:cubicBezTo>
                  <a:cubicBezTo>
                    <a:pt x="2898573" y="6320856"/>
                    <a:pt x="2902838" y="6316592"/>
                    <a:pt x="2908099" y="6316592"/>
                  </a:cubicBezTo>
                  <a:close/>
                  <a:moveTo>
                    <a:pt x="2586033" y="6316592"/>
                  </a:moveTo>
                  <a:cubicBezTo>
                    <a:pt x="2591295" y="6316592"/>
                    <a:pt x="2595559" y="6320856"/>
                    <a:pt x="2595559" y="6326117"/>
                  </a:cubicBezTo>
                  <a:cubicBezTo>
                    <a:pt x="2595559" y="6331377"/>
                    <a:pt x="2591295" y="6335642"/>
                    <a:pt x="2586033" y="6335642"/>
                  </a:cubicBezTo>
                  <a:cubicBezTo>
                    <a:pt x="2580773" y="6335642"/>
                    <a:pt x="2576508" y="6331377"/>
                    <a:pt x="2576508" y="6326117"/>
                  </a:cubicBezTo>
                  <a:cubicBezTo>
                    <a:pt x="2576508" y="6320856"/>
                    <a:pt x="2580773" y="6316592"/>
                    <a:pt x="2586033" y="6316592"/>
                  </a:cubicBezTo>
                  <a:close/>
                  <a:moveTo>
                    <a:pt x="2263975" y="6316592"/>
                  </a:moveTo>
                  <a:cubicBezTo>
                    <a:pt x="2269236" y="6316592"/>
                    <a:pt x="2273499" y="6320856"/>
                    <a:pt x="2273499" y="6326117"/>
                  </a:cubicBezTo>
                  <a:cubicBezTo>
                    <a:pt x="2273499" y="6331377"/>
                    <a:pt x="2269236" y="6335642"/>
                    <a:pt x="2263975" y="6335642"/>
                  </a:cubicBezTo>
                  <a:cubicBezTo>
                    <a:pt x="2258714" y="6335642"/>
                    <a:pt x="2254449" y="6331377"/>
                    <a:pt x="2254449" y="6326117"/>
                  </a:cubicBezTo>
                  <a:cubicBezTo>
                    <a:pt x="2254449" y="6320856"/>
                    <a:pt x="2258714" y="6316592"/>
                    <a:pt x="2263975" y="6316592"/>
                  </a:cubicBezTo>
                  <a:close/>
                  <a:moveTo>
                    <a:pt x="1941914" y="6316592"/>
                  </a:moveTo>
                  <a:cubicBezTo>
                    <a:pt x="1947175" y="6316592"/>
                    <a:pt x="1951440" y="6320856"/>
                    <a:pt x="1951440" y="6326117"/>
                  </a:cubicBezTo>
                  <a:cubicBezTo>
                    <a:pt x="1951440" y="6331377"/>
                    <a:pt x="1947175" y="6335642"/>
                    <a:pt x="1941914" y="6335642"/>
                  </a:cubicBezTo>
                  <a:cubicBezTo>
                    <a:pt x="1936655" y="6335642"/>
                    <a:pt x="1932392" y="6331377"/>
                    <a:pt x="1932392" y="6326117"/>
                  </a:cubicBezTo>
                  <a:cubicBezTo>
                    <a:pt x="1932392" y="6320856"/>
                    <a:pt x="1936655" y="6316592"/>
                    <a:pt x="1941914" y="6316592"/>
                  </a:cubicBezTo>
                  <a:close/>
                  <a:moveTo>
                    <a:pt x="1619856" y="6316592"/>
                  </a:moveTo>
                  <a:cubicBezTo>
                    <a:pt x="1625117" y="6316592"/>
                    <a:pt x="1629382" y="6320856"/>
                    <a:pt x="1629382" y="6326117"/>
                  </a:cubicBezTo>
                  <a:cubicBezTo>
                    <a:pt x="1629382" y="6331377"/>
                    <a:pt x="1625117" y="6335642"/>
                    <a:pt x="1619856" y="6335642"/>
                  </a:cubicBezTo>
                  <a:cubicBezTo>
                    <a:pt x="1614596" y="6335642"/>
                    <a:pt x="1610332" y="6331377"/>
                    <a:pt x="1610332" y="6326117"/>
                  </a:cubicBezTo>
                  <a:cubicBezTo>
                    <a:pt x="1610332" y="6320856"/>
                    <a:pt x="1614596" y="6316592"/>
                    <a:pt x="1619856" y="6316592"/>
                  </a:cubicBezTo>
                  <a:close/>
                  <a:moveTo>
                    <a:pt x="1297793" y="6316592"/>
                  </a:moveTo>
                  <a:cubicBezTo>
                    <a:pt x="1303054" y="6316592"/>
                    <a:pt x="1307318" y="6320856"/>
                    <a:pt x="1307318" y="6326117"/>
                  </a:cubicBezTo>
                  <a:cubicBezTo>
                    <a:pt x="1307318" y="6331377"/>
                    <a:pt x="1303054" y="6335642"/>
                    <a:pt x="1297793" y="6335642"/>
                  </a:cubicBezTo>
                  <a:cubicBezTo>
                    <a:pt x="1292532" y="6335642"/>
                    <a:pt x="1288268" y="6331377"/>
                    <a:pt x="1288268" y="6326117"/>
                  </a:cubicBezTo>
                  <a:cubicBezTo>
                    <a:pt x="1288268" y="6320856"/>
                    <a:pt x="1292532" y="6316592"/>
                    <a:pt x="1297793" y="6316592"/>
                  </a:cubicBezTo>
                  <a:close/>
                  <a:moveTo>
                    <a:pt x="975731" y="6316592"/>
                  </a:moveTo>
                  <a:cubicBezTo>
                    <a:pt x="980992" y="6316592"/>
                    <a:pt x="985256" y="6320856"/>
                    <a:pt x="985256" y="6326117"/>
                  </a:cubicBezTo>
                  <a:cubicBezTo>
                    <a:pt x="985256" y="6331377"/>
                    <a:pt x="980992" y="6335642"/>
                    <a:pt x="975731" y="6335642"/>
                  </a:cubicBezTo>
                  <a:cubicBezTo>
                    <a:pt x="970468" y="6335642"/>
                    <a:pt x="966206" y="6331377"/>
                    <a:pt x="966206" y="6326117"/>
                  </a:cubicBezTo>
                  <a:cubicBezTo>
                    <a:pt x="966206" y="6320856"/>
                    <a:pt x="970468" y="6316592"/>
                    <a:pt x="975731" y="6316592"/>
                  </a:cubicBezTo>
                  <a:close/>
                  <a:moveTo>
                    <a:pt x="653665" y="6316592"/>
                  </a:moveTo>
                  <a:cubicBezTo>
                    <a:pt x="658925" y="6316592"/>
                    <a:pt x="663190" y="6320856"/>
                    <a:pt x="663190" y="6326117"/>
                  </a:cubicBezTo>
                  <a:cubicBezTo>
                    <a:pt x="663190" y="6331377"/>
                    <a:pt x="658925" y="6335642"/>
                    <a:pt x="653665" y="6335642"/>
                  </a:cubicBezTo>
                  <a:cubicBezTo>
                    <a:pt x="648404" y="6335642"/>
                    <a:pt x="644140" y="6331377"/>
                    <a:pt x="644140" y="6326117"/>
                  </a:cubicBezTo>
                  <a:cubicBezTo>
                    <a:pt x="644140" y="6320856"/>
                    <a:pt x="648404" y="6316592"/>
                    <a:pt x="653665" y="6316592"/>
                  </a:cubicBezTo>
                  <a:close/>
                  <a:moveTo>
                    <a:pt x="331604" y="6316592"/>
                  </a:moveTo>
                  <a:cubicBezTo>
                    <a:pt x="336865" y="6316592"/>
                    <a:pt x="341129" y="6320856"/>
                    <a:pt x="341129" y="6326117"/>
                  </a:cubicBezTo>
                  <a:cubicBezTo>
                    <a:pt x="341129" y="6331377"/>
                    <a:pt x="336865" y="6335642"/>
                    <a:pt x="331604" y="6335642"/>
                  </a:cubicBezTo>
                  <a:cubicBezTo>
                    <a:pt x="326343" y="6335642"/>
                    <a:pt x="322079" y="6331377"/>
                    <a:pt x="322079" y="6326117"/>
                  </a:cubicBezTo>
                  <a:cubicBezTo>
                    <a:pt x="322079" y="6320856"/>
                    <a:pt x="326343" y="6316592"/>
                    <a:pt x="331604" y="6316592"/>
                  </a:cubicBezTo>
                  <a:close/>
                  <a:moveTo>
                    <a:pt x="9544" y="6316592"/>
                  </a:moveTo>
                  <a:cubicBezTo>
                    <a:pt x="14805" y="6316592"/>
                    <a:pt x="19069" y="6320856"/>
                    <a:pt x="19069" y="6326117"/>
                  </a:cubicBezTo>
                  <a:cubicBezTo>
                    <a:pt x="19069" y="6331377"/>
                    <a:pt x="14805" y="6335642"/>
                    <a:pt x="9544" y="6335642"/>
                  </a:cubicBezTo>
                  <a:cubicBezTo>
                    <a:pt x="4284" y="6335642"/>
                    <a:pt x="19" y="6331377"/>
                    <a:pt x="19" y="6326117"/>
                  </a:cubicBezTo>
                  <a:cubicBezTo>
                    <a:pt x="19" y="6320856"/>
                    <a:pt x="4284" y="6316592"/>
                    <a:pt x="9544" y="6316592"/>
                  </a:cubicBezTo>
                  <a:close/>
                  <a:moveTo>
                    <a:pt x="6611784" y="6234833"/>
                  </a:moveTo>
                  <a:cubicBezTo>
                    <a:pt x="6617044" y="6234833"/>
                    <a:pt x="6621309" y="6239097"/>
                    <a:pt x="6621309" y="6244358"/>
                  </a:cubicBezTo>
                  <a:cubicBezTo>
                    <a:pt x="6621309" y="6249618"/>
                    <a:pt x="6617044" y="6253883"/>
                    <a:pt x="6611784" y="6253883"/>
                  </a:cubicBezTo>
                  <a:cubicBezTo>
                    <a:pt x="6606523" y="6253883"/>
                    <a:pt x="6602259" y="6249618"/>
                    <a:pt x="6602259" y="6244358"/>
                  </a:cubicBezTo>
                  <a:cubicBezTo>
                    <a:pt x="6602259" y="6239097"/>
                    <a:pt x="6606523" y="6234833"/>
                    <a:pt x="6611784" y="6234833"/>
                  </a:cubicBezTo>
                  <a:close/>
                  <a:moveTo>
                    <a:pt x="6289722" y="6234833"/>
                  </a:moveTo>
                  <a:cubicBezTo>
                    <a:pt x="6294982" y="6234833"/>
                    <a:pt x="6299247" y="6239097"/>
                    <a:pt x="6299247" y="6244358"/>
                  </a:cubicBezTo>
                  <a:cubicBezTo>
                    <a:pt x="6299247" y="6249618"/>
                    <a:pt x="6294982" y="6253883"/>
                    <a:pt x="6289722" y="6253883"/>
                  </a:cubicBezTo>
                  <a:cubicBezTo>
                    <a:pt x="6284461" y="6253883"/>
                    <a:pt x="6280197" y="6249618"/>
                    <a:pt x="6280197" y="6244358"/>
                  </a:cubicBezTo>
                  <a:cubicBezTo>
                    <a:pt x="6280197" y="6239097"/>
                    <a:pt x="6284461" y="6234833"/>
                    <a:pt x="6289722" y="6234833"/>
                  </a:cubicBezTo>
                  <a:close/>
                  <a:moveTo>
                    <a:pt x="5967661" y="6234833"/>
                  </a:moveTo>
                  <a:cubicBezTo>
                    <a:pt x="5972921" y="6234833"/>
                    <a:pt x="5977186" y="6239097"/>
                    <a:pt x="5977186" y="6244358"/>
                  </a:cubicBezTo>
                  <a:cubicBezTo>
                    <a:pt x="5977186" y="6249618"/>
                    <a:pt x="5972921" y="6253883"/>
                    <a:pt x="5967661" y="6253883"/>
                  </a:cubicBezTo>
                  <a:cubicBezTo>
                    <a:pt x="5962400" y="6253883"/>
                    <a:pt x="5958136" y="6249618"/>
                    <a:pt x="5958136" y="6244358"/>
                  </a:cubicBezTo>
                  <a:cubicBezTo>
                    <a:pt x="5958136" y="6239097"/>
                    <a:pt x="5962400" y="6234833"/>
                    <a:pt x="5967661" y="6234833"/>
                  </a:cubicBezTo>
                  <a:close/>
                  <a:moveTo>
                    <a:pt x="5645600" y="6234833"/>
                  </a:moveTo>
                  <a:cubicBezTo>
                    <a:pt x="5650860" y="6234833"/>
                    <a:pt x="5655125" y="6239097"/>
                    <a:pt x="5655125" y="6244358"/>
                  </a:cubicBezTo>
                  <a:cubicBezTo>
                    <a:pt x="5655125" y="6249618"/>
                    <a:pt x="5650860" y="6253883"/>
                    <a:pt x="5645600" y="6253883"/>
                  </a:cubicBezTo>
                  <a:cubicBezTo>
                    <a:pt x="5640339" y="6253883"/>
                    <a:pt x="5636075" y="6249618"/>
                    <a:pt x="5636075" y="6244358"/>
                  </a:cubicBezTo>
                  <a:cubicBezTo>
                    <a:pt x="5636075" y="6239097"/>
                    <a:pt x="5640339" y="6234833"/>
                    <a:pt x="5645600" y="6234833"/>
                  </a:cubicBezTo>
                  <a:close/>
                  <a:moveTo>
                    <a:pt x="5323538" y="6234833"/>
                  </a:moveTo>
                  <a:cubicBezTo>
                    <a:pt x="5328798" y="6234833"/>
                    <a:pt x="5333063" y="6239097"/>
                    <a:pt x="5333063" y="6244358"/>
                  </a:cubicBezTo>
                  <a:cubicBezTo>
                    <a:pt x="5333063" y="6249618"/>
                    <a:pt x="5328798" y="6253883"/>
                    <a:pt x="5323538" y="6253883"/>
                  </a:cubicBezTo>
                  <a:cubicBezTo>
                    <a:pt x="5318277" y="6253883"/>
                    <a:pt x="5314013" y="6249618"/>
                    <a:pt x="5314013" y="6244358"/>
                  </a:cubicBezTo>
                  <a:cubicBezTo>
                    <a:pt x="5314013" y="6239097"/>
                    <a:pt x="5318277" y="6234833"/>
                    <a:pt x="5323538" y="6234833"/>
                  </a:cubicBezTo>
                  <a:close/>
                  <a:moveTo>
                    <a:pt x="5001476" y="6234833"/>
                  </a:moveTo>
                  <a:cubicBezTo>
                    <a:pt x="5006736" y="6234833"/>
                    <a:pt x="5011001" y="6239097"/>
                    <a:pt x="5011001" y="6244358"/>
                  </a:cubicBezTo>
                  <a:cubicBezTo>
                    <a:pt x="5011001" y="6249618"/>
                    <a:pt x="5006736" y="6253883"/>
                    <a:pt x="5001476" y="6253883"/>
                  </a:cubicBezTo>
                  <a:cubicBezTo>
                    <a:pt x="4996215" y="6253883"/>
                    <a:pt x="4991951" y="6249618"/>
                    <a:pt x="4991951" y="6244358"/>
                  </a:cubicBezTo>
                  <a:cubicBezTo>
                    <a:pt x="4991951" y="6239097"/>
                    <a:pt x="4996215" y="6234833"/>
                    <a:pt x="5001476" y="6234833"/>
                  </a:cubicBezTo>
                  <a:close/>
                  <a:moveTo>
                    <a:pt x="4679415" y="6234833"/>
                  </a:moveTo>
                  <a:cubicBezTo>
                    <a:pt x="4684675" y="6234833"/>
                    <a:pt x="4688940" y="6239097"/>
                    <a:pt x="4688940" y="6244358"/>
                  </a:cubicBezTo>
                  <a:cubicBezTo>
                    <a:pt x="4688940" y="6249618"/>
                    <a:pt x="4684675" y="6253883"/>
                    <a:pt x="4679415" y="6253883"/>
                  </a:cubicBezTo>
                  <a:cubicBezTo>
                    <a:pt x="4674154" y="6253883"/>
                    <a:pt x="4669890" y="6249618"/>
                    <a:pt x="4669890" y="6244358"/>
                  </a:cubicBezTo>
                  <a:cubicBezTo>
                    <a:pt x="4669890" y="6239097"/>
                    <a:pt x="4674154" y="6234833"/>
                    <a:pt x="4679415" y="6234833"/>
                  </a:cubicBezTo>
                  <a:close/>
                  <a:moveTo>
                    <a:pt x="4357353" y="6234833"/>
                  </a:moveTo>
                  <a:cubicBezTo>
                    <a:pt x="4362613" y="6234833"/>
                    <a:pt x="4366878" y="6239097"/>
                    <a:pt x="4366878" y="6244358"/>
                  </a:cubicBezTo>
                  <a:cubicBezTo>
                    <a:pt x="4366878" y="6249618"/>
                    <a:pt x="4362613" y="6253883"/>
                    <a:pt x="4357353" y="6253883"/>
                  </a:cubicBezTo>
                  <a:cubicBezTo>
                    <a:pt x="4352092" y="6253883"/>
                    <a:pt x="4347828" y="6249618"/>
                    <a:pt x="4347828" y="6244358"/>
                  </a:cubicBezTo>
                  <a:cubicBezTo>
                    <a:pt x="4347828" y="6239097"/>
                    <a:pt x="4352092" y="6234833"/>
                    <a:pt x="4357353" y="6234833"/>
                  </a:cubicBezTo>
                  <a:close/>
                  <a:moveTo>
                    <a:pt x="4035292" y="6234833"/>
                  </a:moveTo>
                  <a:cubicBezTo>
                    <a:pt x="4040552" y="6234833"/>
                    <a:pt x="4044817" y="6239097"/>
                    <a:pt x="4044817" y="6244358"/>
                  </a:cubicBezTo>
                  <a:cubicBezTo>
                    <a:pt x="4044817" y="6249618"/>
                    <a:pt x="4040552" y="6253883"/>
                    <a:pt x="4035292" y="6253883"/>
                  </a:cubicBezTo>
                  <a:cubicBezTo>
                    <a:pt x="4030031" y="6253883"/>
                    <a:pt x="4025767" y="6249618"/>
                    <a:pt x="4025767" y="6244358"/>
                  </a:cubicBezTo>
                  <a:cubicBezTo>
                    <a:pt x="4025767" y="6239097"/>
                    <a:pt x="4030031" y="6234833"/>
                    <a:pt x="4035292" y="6234833"/>
                  </a:cubicBezTo>
                  <a:close/>
                  <a:moveTo>
                    <a:pt x="3713231" y="6234833"/>
                  </a:moveTo>
                  <a:cubicBezTo>
                    <a:pt x="3718491" y="6234833"/>
                    <a:pt x="3722756" y="6239097"/>
                    <a:pt x="3722756" y="6244358"/>
                  </a:cubicBezTo>
                  <a:cubicBezTo>
                    <a:pt x="3722756" y="6249618"/>
                    <a:pt x="3718491" y="6253883"/>
                    <a:pt x="3713231" y="6253883"/>
                  </a:cubicBezTo>
                  <a:cubicBezTo>
                    <a:pt x="3707970" y="6253883"/>
                    <a:pt x="3703706" y="6249618"/>
                    <a:pt x="3703706" y="6244358"/>
                  </a:cubicBezTo>
                  <a:cubicBezTo>
                    <a:pt x="3703706" y="6239097"/>
                    <a:pt x="3707970" y="6234833"/>
                    <a:pt x="3713231" y="6234833"/>
                  </a:cubicBezTo>
                  <a:close/>
                  <a:moveTo>
                    <a:pt x="3391178" y="6234833"/>
                  </a:moveTo>
                  <a:cubicBezTo>
                    <a:pt x="3396438" y="6234833"/>
                    <a:pt x="3400703" y="6239097"/>
                    <a:pt x="3400703" y="6244358"/>
                  </a:cubicBezTo>
                  <a:cubicBezTo>
                    <a:pt x="3400703" y="6249618"/>
                    <a:pt x="3396438" y="6253883"/>
                    <a:pt x="3391178" y="6253883"/>
                  </a:cubicBezTo>
                  <a:cubicBezTo>
                    <a:pt x="3386068" y="6253883"/>
                    <a:pt x="3381806" y="6249618"/>
                    <a:pt x="3381806" y="6244358"/>
                  </a:cubicBezTo>
                  <a:cubicBezTo>
                    <a:pt x="3381806" y="6239097"/>
                    <a:pt x="3386068" y="6234833"/>
                    <a:pt x="3391178" y="6234833"/>
                  </a:cubicBezTo>
                  <a:close/>
                  <a:moveTo>
                    <a:pt x="3069176" y="6234833"/>
                  </a:moveTo>
                  <a:cubicBezTo>
                    <a:pt x="3074435" y="6234833"/>
                    <a:pt x="3078693" y="6239097"/>
                    <a:pt x="3078693" y="6244358"/>
                  </a:cubicBezTo>
                  <a:cubicBezTo>
                    <a:pt x="3078693" y="6249618"/>
                    <a:pt x="3074435" y="6253883"/>
                    <a:pt x="3069176" y="6253883"/>
                  </a:cubicBezTo>
                  <a:cubicBezTo>
                    <a:pt x="3063919" y="6253883"/>
                    <a:pt x="3059652" y="6249618"/>
                    <a:pt x="3059652" y="6244358"/>
                  </a:cubicBezTo>
                  <a:cubicBezTo>
                    <a:pt x="3059652" y="6239097"/>
                    <a:pt x="3063919" y="6234833"/>
                    <a:pt x="3069176" y="6234833"/>
                  </a:cubicBezTo>
                  <a:close/>
                  <a:moveTo>
                    <a:pt x="2747137" y="6234833"/>
                  </a:moveTo>
                  <a:cubicBezTo>
                    <a:pt x="2752399" y="6234833"/>
                    <a:pt x="2756663" y="6239097"/>
                    <a:pt x="2756663" y="6244358"/>
                  </a:cubicBezTo>
                  <a:cubicBezTo>
                    <a:pt x="2756663" y="6249618"/>
                    <a:pt x="2752399" y="6253883"/>
                    <a:pt x="2747137" y="6253883"/>
                  </a:cubicBezTo>
                  <a:cubicBezTo>
                    <a:pt x="2741874" y="6253883"/>
                    <a:pt x="2737612" y="6249618"/>
                    <a:pt x="2737612" y="6244358"/>
                  </a:cubicBezTo>
                  <a:cubicBezTo>
                    <a:pt x="2737612" y="6239097"/>
                    <a:pt x="2741874" y="6234833"/>
                    <a:pt x="2747137" y="6234833"/>
                  </a:cubicBezTo>
                  <a:close/>
                  <a:moveTo>
                    <a:pt x="2425051" y="6234833"/>
                  </a:moveTo>
                  <a:cubicBezTo>
                    <a:pt x="2430311" y="6234833"/>
                    <a:pt x="2434575" y="6239097"/>
                    <a:pt x="2434575" y="6244358"/>
                  </a:cubicBezTo>
                  <a:cubicBezTo>
                    <a:pt x="2434575" y="6249618"/>
                    <a:pt x="2430311" y="6253883"/>
                    <a:pt x="2425051" y="6253883"/>
                  </a:cubicBezTo>
                  <a:cubicBezTo>
                    <a:pt x="2419787" y="6253883"/>
                    <a:pt x="2415527" y="6249618"/>
                    <a:pt x="2415527" y="6244358"/>
                  </a:cubicBezTo>
                  <a:cubicBezTo>
                    <a:pt x="2415527" y="6239097"/>
                    <a:pt x="2419787" y="6234833"/>
                    <a:pt x="2425051" y="6234833"/>
                  </a:cubicBezTo>
                  <a:close/>
                  <a:moveTo>
                    <a:pt x="2103013" y="6234833"/>
                  </a:moveTo>
                  <a:cubicBezTo>
                    <a:pt x="2108269" y="6234833"/>
                    <a:pt x="2112517" y="6239097"/>
                    <a:pt x="2112517" y="6244358"/>
                  </a:cubicBezTo>
                  <a:cubicBezTo>
                    <a:pt x="2112517" y="6249618"/>
                    <a:pt x="2108269" y="6253883"/>
                    <a:pt x="2103013" y="6253883"/>
                  </a:cubicBezTo>
                  <a:cubicBezTo>
                    <a:pt x="2097755" y="6253883"/>
                    <a:pt x="2093466" y="6249618"/>
                    <a:pt x="2093466" y="6244358"/>
                  </a:cubicBezTo>
                  <a:cubicBezTo>
                    <a:pt x="2093466" y="6239097"/>
                    <a:pt x="2097755" y="6234833"/>
                    <a:pt x="2103013" y="6234833"/>
                  </a:cubicBezTo>
                  <a:close/>
                  <a:moveTo>
                    <a:pt x="1780954" y="6234833"/>
                  </a:moveTo>
                  <a:cubicBezTo>
                    <a:pt x="1786217" y="6234833"/>
                    <a:pt x="1790479" y="6239097"/>
                    <a:pt x="1790479" y="6244358"/>
                  </a:cubicBezTo>
                  <a:cubicBezTo>
                    <a:pt x="1790479" y="6249618"/>
                    <a:pt x="1786217" y="6253883"/>
                    <a:pt x="1780954" y="6253883"/>
                  </a:cubicBezTo>
                  <a:cubicBezTo>
                    <a:pt x="1775695" y="6253883"/>
                    <a:pt x="1771416" y="6249618"/>
                    <a:pt x="1771416" y="6244358"/>
                  </a:cubicBezTo>
                  <a:cubicBezTo>
                    <a:pt x="1771416" y="6239097"/>
                    <a:pt x="1775695" y="6234833"/>
                    <a:pt x="1780954" y="6234833"/>
                  </a:cubicBezTo>
                  <a:close/>
                  <a:moveTo>
                    <a:pt x="1458907" y="6234833"/>
                  </a:moveTo>
                  <a:cubicBezTo>
                    <a:pt x="1464168" y="6234833"/>
                    <a:pt x="1468433" y="6239097"/>
                    <a:pt x="1468433" y="6244358"/>
                  </a:cubicBezTo>
                  <a:cubicBezTo>
                    <a:pt x="1468433" y="6249618"/>
                    <a:pt x="1464168" y="6253883"/>
                    <a:pt x="1458907" y="6253883"/>
                  </a:cubicBezTo>
                  <a:cubicBezTo>
                    <a:pt x="1453647" y="6253883"/>
                    <a:pt x="1449382" y="6249618"/>
                    <a:pt x="1449382" y="6244358"/>
                  </a:cubicBezTo>
                  <a:cubicBezTo>
                    <a:pt x="1449382" y="6239097"/>
                    <a:pt x="1453647" y="6234833"/>
                    <a:pt x="1458907" y="6234833"/>
                  </a:cubicBezTo>
                  <a:close/>
                  <a:moveTo>
                    <a:pt x="1136837" y="6234833"/>
                  </a:moveTo>
                  <a:cubicBezTo>
                    <a:pt x="1142098" y="6234833"/>
                    <a:pt x="1146363" y="6239097"/>
                    <a:pt x="1146363" y="6244358"/>
                  </a:cubicBezTo>
                  <a:cubicBezTo>
                    <a:pt x="1146363" y="6249618"/>
                    <a:pt x="1142098" y="6253883"/>
                    <a:pt x="1136837" y="6253883"/>
                  </a:cubicBezTo>
                  <a:cubicBezTo>
                    <a:pt x="1131577" y="6253883"/>
                    <a:pt x="1127312" y="6249618"/>
                    <a:pt x="1127312" y="6244358"/>
                  </a:cubicBezTo>
                  <a:cubicBezTo>
                    <a:pt x="1127312" y="6239097"/>
                    <a:pt x="1131577" y="6234833"/>
                    <a:pt x="1136837" y="6234833"/>
                  </a:cubicBezTo>
                  <a:close/>
                  <a:moveTo>
                    <a:pt x="814773" y="6234833"/>
                  </a:moveTo>
                  <a:cubicBezTo>
                    <a:pt x="820032" y="6234833"/>
                    <a:pt x="824296" y="6239097"/>
                    <a:pt x="824296" y="6244358"/>
                  </a:cubicBezTo>
                  <a:cubicBezTo>
                    <a:pt x="824296" y="6249618"/>
                    <a:pt x="820032" y="6253883"/>
                    <a:pt x="814773" y="6253883"/>
                  </a:cubicBezTo>
                  <a:cubicBezTo>
                    <a:pt x="809516" y="6253883"/>
                    <a:pt x="805257" y="6249618"/>
                    <a:pt x="805257" y="6244358"/>
                  </a:cubicBezTo>
                  <a:cubicBezTo>
                    <a:pt x="805257" y="6239097"/>
                    <a:pt x="809516" y="6234833"/>
                    <a:pt x="814773" y="6234833"/>
                  </a:cubicBezTo>
                  <a:close/>
                  <a:moveTo>
                    <a:pt x="492696" y="6234833"/>
                  </a:moveTo>
                  <a:cubicBezTo>
                    <a:pt x="497957" y="6234833"/>
                    <a:pt x="502221" y="6239097"/>
                    <a:pt x="502221" y="6244358"/>
                  </a:cubicBezTo>
                  <a:cubicBezTo>
                    <a:pt x="502221" y="6249618"/>
                    <a:pt x="497957" y="6253883"/>
                    <a:pt x="492696" y="6253883"/>
                  </a:cubicBezTo>
                  <a:cubicBezTo>
                    <a:pt x="487436" y="6253883"/>
                    <a:pt x="483171" y="6249618"/>
                    <a:pt x="483171" y="6244358"/>
                  </a:cubicBezTo>
                  <a:cubicBezTo>
                    <a:pt x="483171" y="6239097"/>
                    <a:pt x="487436" y="6234833"/>
                    <a:pt x="492696" y="6234833"/>
                  </a:cubicBezTo>
                  <a:close/>
                  <a:moveTo>
                    <a:pt x="170639" y="6234833"/>
                  </a:moveTo>
                  <a:cubicBezTo>
                    <a:pt x="175899" y="6234833"/>
                    <a:pt x="180163" y="6239097"/>
                    <a:pt x="180163" y="6244358"/>
                  </a:cubicBezTo>
                  <a:cubicBezTo>
                    <a:pt x="180163" y="6249618"/>
                    <a:pt x="175899" y="6253883"/>
                    <a:pt x="170639" y="6253883"/>
                  </a:cubicBezTo>
                  <a:cubicBezTo>
                    <a:pt x="165379" y="6253883"/>
                    <a:pt x="161115" y="6249618"/>
                    <a:pt x="161115" y="6244358"/>
                  </a:cubicBezTo>
                  <a:cubicBezTo>
                    <a:pt x="161115" y="6239097"/>
                    <a:pt x="165379" y="6234833"/>
                    <a:pt x="170639" y="6234833"/>
                  </a:cubicBezTo>
                  <a:close/>
                  <a:moveTo>
                    <a:pt x="6611784" y="6033047"/>
                  </a:moveTo>
                  <a:cubicBezTo>
                    <a:pt x="6617044" y="6033047"/>
                    <a:pt x="6621309" y="6037311"/>
                    <a:pt x="6621309" y="6042572"/>
                  </a:cubicBezTo>
                  <a:cubicBezTo>
                    <a:pt x="6621309" y="6047832"/>
                    <a:pt x="6617044" y="6052097"/>
                    <a:pt x="6611784" y="6052097"/>
                  </a:cubicBezTo>
                  <a:cubicBezTo>
                    <a:pt x="6606523" y="6052097"/>
                    <a:pt x="6602259" y="6047832"/>
                    <a:pt x="6602259" y="6042572"/>
                  </a:cubicBezTo>
                  <a:cubicBezTo>
                    <a:pt x="6602259" y="6037311"/>
                    <a:pt x="6606523" y="6033047"/>
                    <a:pt x="6611784" y="6033047"/>
                  </a:cubicBezTo>
                  <a:close/>
                  <a:moveTo>
                    <a:pt x="6289722" y="6033047"/>
                  </a:moveTo>
                  <a:cubicBezTo>
                    <a:pt x="6294982" y="6033047"/>
                    <a:pt x="6299247" y="6037311"/>
                    <a:pt x="6299247" y="6042572"/>
                  </a:cubicBezTo>
                  <a:cubicBezTo>
                    <a:pt x="6299247" y="6047832"/>
                    <a:pt x="6294982" y="6052097"/>
                    <a:pt x="6289722" y="6052097"/>
                  </a:cubicBezTo>
                  <a:cubicBezTo>
                    <a:pt x="6284461" y="6052097"/>
                    <a:pt x="6280197" y="6047832"/>
                    <a:pt x="6280197" y="6042572"/>
                  </a:cubicBezTo>
                  <a:cubicBezTo>
                    <a:pt x="6280197" y="6037311"/>
                    <a:pt x="6284461" y="6033047"/>
                    <a:pt x="6289722" y="6033047"/>
                  </a:cubicBezTo>
                  <a:close/>
                  <a:moveTo>
                    <a:pt x="5967661" y="6033047"/>
                  </a:moveTo>
                  <a:cubicBezTo>
                    <a:pt x="5972921" y="6033047"/>
                    <a:pt x="5977186" y="6037311"/>
                    <a:pt x="5977186" y="6042572"/>
                  </a:cubicBezTo>
                  <a:cubicBezTo>
                    <a:pt x="5977186" y="6047832"/>
                    <a:pt x="5972921" y="6052097"/>
                    <a:pt x="5967661" y="6052097"/>
                  </a:cubicBezTo>
                  <a:cubicBezTo>
                    <a:pt x="5962400" y="6052097"/>
                    <a:pt x="5958136" y="6047832"/>
                    <a:pt x="5958136" y="6042572"/>
                  </a:cubicBezTo>
                  <a:cubicBezTo>
                    <a:pt x="5958136" y="6037311"/>
                    <a:pt x="5962400" y="6033047"/>
                    <a:pt x="5967661" y="6033047"/>
                  </a:cubicBezTo>
                  <a:close/>
                  <a:moveTo>
                    <a:pt x="5645600" y="6033047"/>
                  </a:moveTo>
                  <a:cubicBezTo>
                    <a:pt x="5650860" y="6033047"/>
                    <a:pt x="5655125" y="6037311"/>
                    <a:pt x="5655125" y="6042572"/>
                  </a:cubicBezTo>
                  <a:cubicBezTo>
                    <a:pt x="5655125" y="6047832"/>
                    <a:pt x="5650860" y="6052097"/>
                    <a:pt x="5645600" y="6052097"/>
                  </a:cubicBezTo>
                  <a:cubicBezTo>
                    <a:pt x="5640339" y="6052097"/>
                    <a:pt x="5636075" y="6047832"/>
                    <a:pt x="5636075" y="6042572"/>
                  </a:cubicBezTo>
                  <a:cubicBezTo>
                    <a:pt x="5636075" y="6037311"/>
                    <a:pt x="5640339" y="6033047"/>
                    <a:pt x="5645600" y="6033047"/>
                  </a:cubicBezTo>
                  <a:close/>
                  <a:moveTo>
                    <a:pt x="5323538" y="6033047"/>
                  </a:moveTo>
                  <a:cubicBezTo>
                    <a:pt x="5328798" y="6033047"/>
                    <a:pt x="5333063" y="6037311"/>
                    <a:pt x="5333063" y="6042572"/>
                  </a:cubicBezTo>
                  <a:cubicBezTo>
                    <a:pt x="5333063" y="6047832"/>
                    <a:pt x="5328798" y="6052097"/>
                    <a:pt x="5323538" y="6052097"/>
                  </a:cubicBezTo>
                  <a:cubicBezTo>
                    <a:pt x="5318277" y="6052097"/>
                    <a:pt x="5314013" y="6047832"/>
                    <a:pt x="5314013" y="6042572"/>
                  </a:cubicBezTo>
                  <a:cubicBezTo>
                    <a:pt x="5314013" y="6037311"/>
                    <a:pt x="5318277" y="6033047"/>
                    <a:pt x="5323538" y="6033047"/>
                  </a:cubicBezTo>
                  <a:close/>
                  <a:moveTo>
                    <a:pt x="5001476" y="6033047"/>
                  </a:moveTo>
                  <a:cubicBezTo>
                    <a:pt x="5006736" y="6033047"/>
                    <a:pt x="5011001" y="6037311"/>
                    <a:pt x="5011001" y="6042572"/>
                  </a:cubicBezTo>
                  <a:cubicBezTo>
                    <a:pt x="5011001" y="6047832"/>
                    <a:pt x="5006736" y="6052097"/>
                    <a:pt x="5001476" y="6052097"/>
                  </a:cubicBezTo>
                  <a:cubicBezTo>
                    <a:pt x="4996215" y="6052097"/>
                    <a:pt x="4991951" y="6047832"/>
                    <a:pt x="4991951" y="6042572"/>
                  </a:cubicBezTo>
                  <a:cubicBezTo>
                    <a:pt x="4991951" y="6037311"/>
                    <a:pt x="4996215" y="6033047"/>
                    <a:pt x="5001476" y="6033047"/>
                  </a:cubicBezTo>
                  <a:close/>
                  <a:moveTo>
                    <a:pt x="4679415" y="6033047"/>
                  </a:moveTo>
                  <a:cubicBezTo>
                    <a:pt x="4684675" y="6033047"/>
                    <a:pt x="4688940" y="6037311"/>
                    <a:pt x="4688940" y="6042572"/>
                  </a:cubicBezTo>
                  <a:cubicBezTo>
                    <a:pt x="4688940" y="6047832"/>
                    <a:pt x="4684675" y="6052097"/>
                    <a:pt x="4679415" y="6052097"/>
                  </a:cubicBezTo>
                  <a:cubicBezTo>
                    <a:pt x="4674154" y="6052097"/>
                    <a:pt x="4669890" y="6047832"/>
                    <a:pt x="4669890" y="6042572"/>
                  </a:cubicBezTo>
                  <a:cubicBezTo>
                    <a:pt x="4669890" y="6037311"/>
                    <a:pt x="4674154" y="6033047"/>
                    <a:pt x="4679415" y="6033047"/>
                  </a:cubicBezTo>
                  <a:close/>
                  <a:moveTo>
                    <a:pt x="4357353" y="6033047"/>
                  </a:moveTo>
                  <a:cubicBezTo>
                    <a:pt x="4362613" y="6033047"/>
                    <a:pt x="4366878" y="6037311"/>
                    <a:pt x="4366878" y="6042572"/>
                  </a:cubicBezTo>
                  <a:cubicBezTo>
                    <a:pt x="4366878" y="6047832"/>
                    <a:pt x="4362613" y="6052097"/>
                    <a:pt x="4357353" y="6052097"/>
                  </a:cubicBezTo>
                  <a:cubicBezTo>
                    <a:pt x="4352092" y="6052097"/>
                    <a:pt x="4347828" y="6047832"/>
                    <a:pt x="4347828" y="6042572"/>
                  </a:cubicBezTo>
                  <a:cubicBezTo>
                    <a:pt x="4347828" y="6037311"/>
                    <a:pt x="4352092" y="6033047"/>
                    <a:pt x="4357353" y="6033047"/>
                  </a:cubicBezTo>
                  <a:close/>
                  <a:moveTo>
                    <a:pt x="4035292" y="6033047"/>
                  </a:moveTo>
                  <a:cubicBezTo>
                    <a:pt x="4040552" y="6033047"/>
                    <a:pt x="4044817" y="6037311"/>
                    <a:pt x="4044817" y="6042572"/>
                  </a:cubicBezTo>
                  <a:cubicBezTo>
                    <a:pt x="4044817" y="6047832"/>
                    <a:pt x="4040552" y="6052097"/>
                    <a:pt x="4035292" y="6052097"/>
                  </a:cubicBezTo>
                  <a:cubicBezTo>
                    <a:pt x="4030031" y="6052097"/>
                    <a:pt x="4025767" y="6047832"/>
                    <a:pt x="4025767" y="6042572"/>
                  </a:cubicBezTo>
                  <a:cubicBezTo>
                    <a:pt x="4025767" y="6037311"/>
                    <a:pt x="4030031" y="6033047"/>
                    <a:pt x="4035292" y="6033047"/>
                  </a:cubicBezTo>
                  <a:close/>
                  <a:moveTo>
                    <a:pt x="3713231" y="6033047"/>
                  </a:moveTo>
                  <a:cubicBezTo>
                    <a:pt x="3718491" y="6033047"/>
                    <a:pt x="3722756" y="6037311"/>
                    <a:pt x="3722756" y="6042572"/>
                  </a:cubicBezTo>
                  <a:cubicBezTo>
                    <a:pt x="3722756" y="6047832"/>
                    <a:pt x="3718491" y="6052097"/>
                    <a:pt x="3713231" y="6052097"/>
                  </a:cubicBezTo>
                  <a:cubicBezTo>
                    <a:pt x="3707970" y="6052097"/>
                    <a:pt x="3703706" y="6047832"/>
                    <a:pt x="3703706" y="6042572"/>
                  </a:cubicBezTo>
                  <a:cubicBezTo>
                    <a:pt x="3703706" y="6037311"/>
                    <a:pt x="3707970" y="6033047"/>
                    <a:pt x="3713231" y="6033047"/>
                  </a:cubicBezTo>
                  <a:close/>
                  <a:moveTo>
                    <a:pt x="3391179" y="6033047"/>
                  </a:moveTo>
                  <a:cubicBezTo>
                    <a:pt x="3396439" y="6033047"/>
                    <a:pt x="3400704" y="6037311"/>
                    <a:pt x="3400704" y="6042572"/>
                  </a:cubicBezTo>
                  <a:cubicBezTo>
                    <a:pt x="3400704" y="6047832"/>
                    <a:pt x="3396439" y="6052097"/>
                    <a:pt x="3391179" y="6052097"/>
                  </a:cubicBezTo>
                  <a:cubicBezTo>
                    <a:pt x="3386068" y="6052097"/>
                    <a:pt x="3381806" y="6047832"/>
                    <a:pt x="3381806" y="6042572"/>
                  </a:cubicBezTo>
                  <a:cubicBezTo>
                    <a:pt x="3381806" y="6037311"/>
                    <a:pt x="3386068" y="6033047"/>
                    <a:pt x="3391179" y="6033047"/>
                  </a:cubicBezTo>
                  <a:close/>
                  <a:moveTo>
                    <a:pt x="3069176" y="6033047"/>
                  </a:moveTo>
                  <a:cubicBezTo>
                    <a:pt x="3074435" y="6033047"/>
                    <a:pt x="3078693" y="6037311"/>
                    <a:pt x="3078693" y="6042572"/>
                  </a:cubicBezTo>
                  <a:cubicBezTo>
                    <a:pt x="3078693" y="6047832"/>
                    <a:pt x="3074435" y="6052097"/>
                    <a:pt x="3069176" y="6052097"/>
                  </a:cubicBezTo>
                  <a:cubicBezTo>
                    <a:pt x="3063920" y="6052097"/>
                    <a:pt x="3059652" y="6047832"/>
                    <a:pt x="3059652" y="6042572"/>
                  </a:cubicBezTo>
                  <a:cubicBezTo>
                    <a:pt x="3059652" y="6037311"/>
                    <a:pt x="3063920" y="6033047"/>
                    <a:pt x="3069176" y="6033047"/>
                  </a:cubicBezTo>
                  <a:close/>
                  <a:moveTo>
                    <a:pt x="2747140" y="6033047"/>
                  </a:moveTo>
                  <a:cubicBezTo>
                    <a:pt x="2752400" y="6033047"/>
                    <a:pt x="2756665" y="6037311"/>
                    <a:pt x="2756665" y="6042572"/>
                  </a:cubicBezTo>
                  <a:cubicBezTo>
                    <a:pt x="2756665" y="6047832"/>
                    <a:pt x="2752400" y="6052097"/>
                    <a:pt x="2747140" y="6052097"/>
                  </a:cubicBezTo>
                  <a:cubicBezTo>
                    <a:pt x="2741876" y="6052097"/>
                    <a:pt x="2737612" y="6047832"/>
                    <a:pt x="2737612" y="6042572"/>
                  </a:cubicBezTo>
                  <a:cubicBezTo>
                    <a:pt x="2737612" y="6037311"/>
                    <a:pt x="2741876" y="6033047"/>
                    <a:pt x="2747140" y="6033047"/>
                  </a:cubicBezTo>
                  <a:close/>
                  <a:moveTo>
                    <a:pt x="2425053" y="6033047"/>
                  </a:moveTo>
                  <a:cubicBezTo>
                    <a:pt x="2430313" y="6033047"/>
                    <a:pt x="2434576" y="6037311"/>
                    <a:pt x="2434576" y="6042572"/>
                  </a:cubicBezTo>
                  <a:cubicBezTo>
                    <a:pt x="2434576" y="6047832"/>
                    <a:pt x="2430313" y="6052097"/>
                    <a:pt x="2425053" y="6052097"/>
                  </a:cubicBezTo>
                  <a:cubicBezTo>
                    <a:pt x="2419790" y="6052097"/>
                    <a:pt x="2415529" y="6047832"/>
                    <a:pt x="2415529" y="6042572"/>
                  </a:cubicBezTo>
                  <a:cubicBezTo>
                    <a:pt x="2415529" y="6037311"/>
                    <a:pt x="2419790" y="6033047"/>
                    <a:pt x="2425053" y="6033047"/>
                  </a:cubicBezTo>
                  <a:close/>
                  <a:moveTo>
                    <a:pt x="2103016" y="6033047"/>
                  </a:moveTo>
                  <a:cubicBezTo>
                    <a:pt x="2108271" y="6033047"/>
                    <a:pt x="2112518" y="6037311"/>
                    <a:pt x="2112518" y="6042572"/>
                  </a:cubicBezTo>
                  <a:cubicBezTo>
                    <a:pt x="2112518" y="6047832"/>
                    <a:pt x="2108271" y="6052097"/>
                    <a:pt x="2103016" y="6052097"/>
                  </a:cubicBezTo>
                  <a:cubicBezTo>
                    <a:pt x="2097758" y="6052097"/>
                    <a:pt x="2093467" y="6047832"/>
                    <a:pt x="2093467" y="6042572"/>
                  </a:cubicBezTo>
                  <a:cubicBezTo>
                    <a:pt x="2093467" y="6037311"/>
                    <a:pt x="2097758" y="6033047"/>
                    <a:pt x="2103016" y="6033047"/>
                  </a:cubicBezTo>
                  <a:close/>
                  <a:moveTo>
                    <a:pt x="1780959" y="6033047"/>
                  </a:moveTo>
                  <a:cubicBezTo>
                    <a:pt x="1786217" y="6033047"/>
                    <a:pt x="1790482" y="6037311"/>
                    <a:pt x="1790482" y="6042572"/>
                  </a:cubicBezTo>
                  <a:cubicBezTo>
                    <a:pt x="1790482" y="6047832"/>
                    <a:pt x="1786217" y="6052097"/>
                    <a:pt x="1780959" y="6052097"/>
                  </a:cubicBezTo>
                  <a:cubicBezTo>
                    <a:pt x="1775697" y="6052097"/>
                    <a:pt x="1771419" y="6047832"/>
                    <a:pt x="1771419" y="6042572"/>
                  </a:cubicBezTo>
                  <a:cubicBezTo>
                    <a:pt x="1771419" y="6037311"/>
                    <a:pt x="1775697" y="6033047"/>
                    <a:pt x="1780959" y="6033047"/>
                  </a:cubicBezTo>
                  <a:close/>
                  <a:moveTo>
                    <a:pt x="1458910" y="6033047"/>
                  </a:moveTo>
                  <a:cubicBezTo>
                    <a:pt x="1464170" y="6033047"/>
                    <a:pt x="1468435" y="6037311"/>
                    <a:pt x="1468435" y="6042572"/>
                  </a:cubicBezTo>
                  <a:cubicBezTo>
                    <a:pt x="1468435" y="6047832"/>
                    <a:pt x="1464170" y="6052097"/>
                    <a:pt x="1458910" y="6052097"/>
                  </a:cubicBezTo>
                  <a:cubicBezTo>
                    <a:pt x="1453649" y="6052097"/>
                    <a:pt x="1449385" y="6047832"/>
                    <a:pt x="1449385" y="6042572"/>
                  </a:cubicBezTo>
                  <a:cubicBezTo>
                    <a:pt x="1449385" y="6037311"/>
                    <a:pt x="1453649" y="6033047"/>
                    <a:pt x="1458910" y="6033047"/>
                  </a:cubicBezTo>
                  <a:close/>
                  <a:moveTo>
                    <a:pt x="1136840" y="6033047"/>
                  </a:moveTo>
                  <a:cubicBezTo>
                    <a:pt x="1142101" y="6033047"/>
                    <a:pt x="1146365" y="6037311"/>
                    <a:pt x="1146365" y="6042572"/>
                  </a:cubicBezTo>
                  <a:cubicBezTo>
                    <a:pt x="1146365" y="6047832"/>
                    <a:pt x="1142101" y="6052097"/>
                    <a:pt x="1136840" y="6052097"/>
                  </a:cubicBezTo>
                  <a:cubicBezTo>
                    <a:pt x="1131579" y="6052097"/>
                    <a:pt x="1127315" y="6047832"/>
                    <a:pt x="1127315" y="6042572"/>
                  </a:cubicBezTo>
                  <a:cubicBezTo>
                    <a:pt x="1127315" y="6037311"/>
                    <a:pt x="1131579" y="6033047"/>
                    <a:pt x="1136840" y="6033047"/>
                  </a:cubicBezTo>
                  <a:close/>
                  <a:moveTo>
                    <a:pt x="814775" y="6033047"/>
                  </a:moveTo>
                  <a:cubicBezTo>
                    <a:pt x="820032" y="6033047"/>
                    <a:pt x="824299" y="6037311"/>
                    <a:pt x="824299" y="6042572"/>
                  </a:cubicBezTo>
                  <a:cubicBezTo>
                    <a:pt x="824299" y="6047832"/>
                    <a:pt x="820032" y="6052097"/>
                    <a:pt x="814775" y="6052097"/>
                  </a:cubicBezTo>
                  <a:cubicBezTo>
                    <a:pt x="809519" y="6052097"/>
                    <a:pt x="805259" y="6047832"/>
                    <a:pt x="805259" y="6042572"/>
                  </a:cubicBezTo>
                  <a:cubicBezTo>
                    <a:pt x="805259" y="6037311"/>
                    <a:pt x="809519" y="6033047"/>
                    <a:pt x="814775" y="6033047"/>
                  </a:cubicBezTo>
                  <a:close/>
                  <a:moveTo>
                    <a:pt x="492698" y="6033047"/>
                  </a:moveTo>
                  <a:cubicBezTo>
                    <a:pt x="497958" y="6033047"/>
                    <a:pt x="502223" y="6037311"/>
                    <a:pt x="502223" y="6042572"/>
                  </a:cubicBezTo>
                  <a:cubicBezTo>
                    <a:pt x="502223" y="6047832"/>
                    <a:pt x="497958" y="6052097"/>
                    <a:pt x="492698" y="6052097"/>
                  </a:cubicBezTo>
                  <a:cubicBezTo>
                    <a:pt x="487438" y="6052097"/>
                    <a:pt x="483173" y="6047832"/>
                    <a:pt x="483173" y="6042572"/>
                  </a:cubicBezTo>
                  <a:cubicBezTo>
                    <a:pt x="483173" y="6037311"/>
                    <a:pt x="487438" y="6033047"/>
                    <a:pt x="492698" y="6033047"/>
                  </a:cubicBezTo>
                  <a:close/>
                  <a:moveTo>
                    <a:pt x="170641" y="6033047"/>
                  </a:moveTo>
                  <a:cubicBezTo>
                    <a:pt x="175900" y="6033047"/>
                    <a:pt x="180165" y="6037311"/>
                    <a:pt x="180165" y="6042572"/>
                  </a:cubicBezTo>
                  <a:cubicBezTo>
                    <a:pt x="180165" y="6047832"/>
                    <a:pt x="175900" y="6052097"/>
                    <a:pt x="170641" y="6052097"/>
                  </a:cubicBezTo>
                  <a:cubicBezTo>
                    <a:pt x="165381" y="6052097"/>
                    <a:pt x="161117" y="6047832"/>
                    <a:pt x="161117" y="6042572"/>
                  </a:cubicBezTo>
                  <a:cubicBezTo>
                    <a:pt x="161117" y="6037311"/>
                    <a:pt x="165381" y="6033047"/>
                    <a:pt x="170641" y="6033047"/>
                  </a:cubicBezTo>
                  <a:close/>
                  <a:moveTo>
                    <a:pt x="6772815" y="5951288"/>
                  </a:moveTo>
                  <a:cubicBezTo>
                    <a:pt x="6778076" y="5951288"/>
                    <a:pt x="6782340" y="5955552"/>
                    <a:pt x="6782340" y="5960813"/>
                  </a:cubicBezTo>
                  <a:cubicBezTo>
                    <a:pt x="6782340" y="5966073"/>
                    <a:pt x="6778076" y="5970338"/>
                    <a:pt x="6772815" y="5970338"/>
                  </a:cubicBezTo>
                  <a:cubicBezTo>
                    <a:pt x="6767555" y="5970338"/>
                    <a:pt x="6763290" y="5966073"/>
                    <a:pt x="6763290" y="5960813"/>
                  </a:cubicBezTo>
                  <a:cubicBezTo>
                    <a:pt x="6763290" y="5955552"/>
                    <a:pt x="6767555" y="5951288"/>
                    <a:pt x="6772815" y="5951288"/>
                  </a:cubicBezTo>
                  <a:close/>
                  <a:moveTo>
                    <a:pt x="6450754" y="5951288"/>
                  </a:moveTo>
                  <a:cubicBezTo>
                    <a:pt x="6456014" y="5951288"/>
                    <a:pt x="6460279" y="5955552"/>
                    <a:pt x="6460279" y="5960813"/>
                  </a:cubicBezTo>
                  <a:cubicBezTo>
                    <a:pt x="6460279" y="5966073"/>
                    <a:pt x="6456014" y="5970338"/>
                    <a:pt x="6450754" y="5970338"/>
                  </a:cubicBezTo>
                  <a:cubicBezTo>
                    <a:pt x="6445493" y="5970338"/>
                    <a:pt x="6441229" y="5966073"/>
                    <a:pt x="6441229" y="5960813"/>
                  </a:cubicBezTo>
                  <a:cubicBezTo>
                    <a:pt x="6441229" y="5955552"/>
                    <a:pt x="6445493" y="5951288"/>
                    <a:pt x="6450754" y="5951288"/>
                  </a:cubicBezTo>
                  <a:close/>
                  <a:moveTo>
                    <a:pt x="6128692" y="5951288"/>
                  </a:moveTo>
                  <a:cubicBezTo>
                    <a:pt x="6133952" y="5951288"/>
                    <a:pt x="6138217" y="5955552"/>
                    <a:pt x="6138217" y="5960813"/>
                  </a:cubicBezTo>
                  <a:cubicBezTo>
                    <a:pt x="6138217" y="5966073"/>
                    <a:pt x="6133952" y="5970338"/>
                    <a:pt x="6128692" y="5970338"/>
                  </a:cubicBezTo>
                  <a:cubicBezTo>
                    <a:pt x="6123431" y="5970338"/>
                    <a:pt x="6119167" y="5966073"/>
                    <a:pt x="6119167" y="5960813"/>
                  </a:cubicBezTo>
                  <a:cubicBezTo>
                    <a:pt x="6119167" y="5955552"/>
                    <a:pt x="6123431" y="5951288"/>
                    <a:pt x="6128692" y="5951288"/>
                  </a:cubicBezTo>
                  <a:close/>
                  <a:moveTo>
                    <a:pt x="5806630" y="5951288"/>
                  </a:moveTo>
                  <a:cubicBezTo>
                    <a:pt x="5811890" y="5951288"/>
                    <a:pt x="5816155" y="5955552"/>
                    <a:pt x="5816155" y="5960813"/>
                  </a:cubicBezTo>
                  <a:cubicBezTo>
                    <a:pt x="5816155" y="5966073"/>
                    <a:pt x="5811890" y="5970338"/>
                    <a:pt x="5806630" y="5970338"/>
                  </a:cubicBezTo>
                  <a:cubicBezTo>
                    <a:pt x="5801369" y="5970338"/>
                    <a:pt x="5797105" y="5966073"/>
                    <a:pt x="5797105" y="5960813"/>
                  </a:cubicBezTo>
                  <a:cubicBezTo>
                    <a:pt x="5797105" y="5955552"/>
                    <a:pt x="5801369" y="5951288"/>
                    <a:pt x="5806630" y="5951288"/>
                  </a:cubicBezTo>
                  <a:close/>
                  <a:moveTo>
                    <a:pt x="5484569" y="5951288"/>
                  </a:moveTo>
                  <a:cubicBezTo>
                    <a:pt x="5489829" y="5951288"/>
                    <a:pt x="5494094" y="5955552"/>
                    <a:pt x="5494094" y="5960813"/>
                  </a:cubicBezTo>
                  <a:cubicBezTo>
                    <a:pt x="5494094" y="5966073"/>
                    <a:pt x="5489829" y="5970338"/>
                    <a:pt x="5484569" y="5970338"/>
                  </a:cubicBezTo>
                  <a:cubicBezTo>
                    <a:pt x="5479308" y="5970338"/>
                    <a:pt x="5475044" y="5966073"/>
                    <a:pt x="5475044" y="5960813"/>
                  </a:cubicBezTo>
                  <a:cubicBezTo>
                    <a:pt x="5475044" y="5955552"/>
                    <a:pt x="5479308" y="5951288"/>
                    <a:pt x="5484569" y="5951288"/>
                  </a:cubicBezTo>
                  <a:close/>
                  <a:moveTo>
                    <a:pt x="5162507" y="5951288"/>
                  </a:moveTo>
                  <a:cubicBezTo>
                    <a:pt x="5167767" y="5951288"/>
                    <a:pt x="5172032" y="5955552"/>
                    <a:pt x="5172032" y="5960813"/>
                  </a:cubicBezTo>
                  <a:cubicBezTo>
                    <a:pt x="5172032" y="5966073"/>
                    <a:pt x="5167767" y="5970338"/>
                    <a:pt x="5162507" y="5970338"/>
                  </a:cubicBezTo>
                  <a:cubicBezTo>
                    <a:pt x="5157246" y="5970338"/>
                    <a:pt x="5152982" y="5966073"/>
                    <a:pt x="5152982" y="5960813"/>
                  </a:cubicBezTo>
                  <a:cubicBezTo>
                    <a:pt x="5152982" y="5955552"/>
                    <a:pt x="5157246" y="5951288"/>
                    <a:pt x="5162507" y="5951288"/>
                  </a:cubicBezTo>
                  <a:close/>
                  <a:moveTo>
                    <a:pt x="4840446" y="5951288"/>
                  </a:moveTo>
                  <a:cubicBezTo>
                    <a:pt x="4845706" y="5951288"/>
                    <a:pt x="4849971" y="5955552"/>
                    <a:pt x="4849971" y="5960813"/>
                  </a:cubicBezTo>
                  <a:cubicBezTo>
                    <a:pt x="4849971" y="5966073"/>
                    <a:pt x="4845706" y="5970338"/>
                    <a:pt x="4840446" y="5970338"/>
                  </a:cubicBezTo>
                  <a:cubicBezTo>
                    <a:pt x="4835185" y="5970338"/>
                    <a:pt x="4830921" y="5966073"/>
                    <a:pt x="4830921" y="5960813"/>
                  </a:cubicBezTo>
                  <a:cubicBezTo>
                    <a:pt x="4830921" y="5955552"/>
                    <a:pt x="4835185" y="5951288"/>
                    <a:pt x="4840446" y="5951288"/>
                  </a:cubicBezTo>
                  <a:close/>
                  <a:moveTo>
                    <a:pt x="4518385" y="5951288"/>
                  </a:moveTo>
                  <a:cubicBezTo>
                    <a:pt x="4523645" y="5951288"/>
                    <a:pt x="4527910" y="5955552"/>
                    <a:pt x="4527910" y="5960813"/>
                  </a:cubicBezTo>
                  <a:cubicBezTo>
                    <a:pt x="4527910" y="5966073"/>
                    <a:pt x="4523645" y="5970338"/>
                    <a:pt x="4518385" y="5970338"/>
                  </a:cubicBezTo>
                  <a:cubicBezTo>
                    <a:pt x="4513124" y="5970338"/>
                    <a:pt x="4508860" y="5966073"/>
                    <a:pt x="4508860" y="5960813"/>
                  </a:cubicBezTo>
                  <a:cubicBezTo>
                    <a:pt x="4508860" y="5955552"/>
                    <a:pt x="4513124" y="5951288"/>
                    <a:pt x="4518385" y="5951288"/>
                  </a:cubicBezTo>
                  <a:close/>
                  <a:moveTo>
                    <a:pt x="4196323" y="5951288"/>
                  </a:moveTo>
                  <a:cubicBezTo>
                    <a:pt x="4201583" y="5951288"/>
                    <a:pt x="4205848" y="5955552"/>
                    <a:pt x="4205848" y="5960813"/>
                  </a:cubicBezTo>
                  <a:cubicBezTo>
                    <a:pt x="4205848" y="5966073"/>
                    <a:pt x="4201583" y="5970338"/>
                    <a:pt x="4196323" y="5970338"/>
                  </a:cubicBezTo>
                  <a:cubicBezTo>
                    <a:pt x="4191062" y="5970338"/>
                    <a:pt x="4186798" y="5966073"/>
                    <a:pt x="4186798" y="5960813"/>
                  </a:cubicBezTo>
                  <a:cubicBezTo>
                    <a:pt x="4186798" y="5955552"/>
                    <a:pt x="4191062" y="5951288"/>
                    <a:pt x="4196323" y="5951288"/>
                  </a:cubicBezTo>
                  <a:close/>
                  <a:moveTo>
                    <a:pt x="3874261" y="5951288"/>
                  </a:moveTo>
                  <a:cubicBezTo>
                    <a:pt x="3879521" y="5951288"/>
                    <a:pt x="3883786" y="5955552"/>
                    <a:pt x="3883786" y="5960813"/>
                  </a:cubicBezTo>
                  <a:cubicBezTo>
                    <a:pt x="3883786" y="5966073"/>
                    <a:pt x="3879521" y="5970338"/>
                    <a:pt x="3874261" y="5970338"/>
                  </a:cubicBezTo>
                  <a:cubicBezTo>
                    <a:pt x="3869000" y="5970338"/>
                    <a:pt x="3864736" y="5966073"/>
                    <a:pt x="3864736" y="5960813"/>
                  </a:cubicBezTo>
                  <a:cubicBezTo>
                    <a:pt x="3864736" y="5955552"/>
                    <a:pt x="3869000" y="5951288"/>
                    <a:pt x="3874261" y="5951288"/>
                  </a:cubicBezTo>
                  <a:close/>
                  <a:moveTo>
                    <a:pt x="3552200" y="5951288"/>
                  </a:moveTo>
                  <a:cubicBezTo>
                    <a:pt x="3557460" y="5951288"/>
                    <a:pt x="3561725" y="5955552"/>
                    <a:pt x="3561725" y="5960813"/>
                  </a:cubicBezTo>
                  <a:cubicBezTo>
                    <a:pt x="3561725" y="5966073"/>
                    <a:pt x="3557460" y="5970338"/>
                    <a:pt x="3552200" y="5970338"/>
                  </a:cubicBezTo>
                  <a:cubicBezTo>
                    <a:pt x="3546939" y="5970338"/>
                    <a:pt x="3542675" y="5966073"/>
                    <a:pt x="3542675" y="5960813"/>
                  </a:cubicBezTo>
                  <a:cubicBezTo>
                    <a:pt x="3542675" y="5955552"/>
                    <a:pt x="3546939" y="5951288"/>
                    <a:pt x="3552200" y="5951288"/>
                  </a:cubicBezTo>
                  <a:close/>
                  <a:moveTo>
                    <a:pt x="3230140" y="5951288"/>
                  </a:moveTo>
                  <a:cubicBezTo>
                    <a:pt x="3235399" y="5951288"/>
                    <a:pt x="3239665" y="5955552"/>
                    <a:pt x="3239665" y="5960813"/>
                  </a:cubicBezTo>
                  <a:cubicBezTo>
                    <a:pt x="3239665" y="5966073"/>
                    <a:pt x="3235399" y="5970338"/>
                    <a:pt x="3230140" y="5970338"/>
                  </a:cubicBezTo>
                  <a:cubicBezTo>
                    <a:pt x="3224877" y="5970338"/>
                    <a:pt x="3220615" y="5966073"/>
                    <a:pt x="3220615" y="5960813"/>
                  </a:cubicBezTo>
                  <a:cubicBezTo>
                    <a:pt x="3220615" y="5955552"/>
                    <a:pt x="3224877" y="5951288"/>
                    <a:pt x="3230140" y="5951288"/>
                  </a:cubicBezTo>
                  <a:close/>
                  <a:moveTo>
                    <a:pt x="2908101" y="5951288"/>
                  </a:moveTo>
                  <a:cubicBezTo>
                    <a:pt x="2913362" y="5951288"/>
                    <a:pt x="2917627" y="5955552"/>
                    <a:pt x="2917627" y="5960813"/>
                  </a:cubicBezTo>
                  <a:cubicBezTo>
                    <a:pt x="2917627" y="5966073"/>
                    <a:pt x="2913362" y="5970338"/>
                    <a:pt x="2908101" y="5970338"/>
                  </a:cubicBezTo>
                  <a:cubicBezTo>
                    <a:pt x="2902840" y="5970338"/>
                    <a:pt x="2898576" y="5966073"/>
                    <a:pt x="2898576" y="5960813"/>
                  </a:cubicBezTo>
                  <a:cubicBezTo>
                    <a:pt x="2898576" y="5955552"/>
                    <a:pt x="2902840" y="5951288"/>
                    <a:pt x="2908101" y="5951288"/>
                  </a:cubicBezTo>
                  <a:close/>
                  <a:moveTo>
                    <a:pt x="2586036" y="5951288"/>
                  </a:moveTo>
                  <a:cubicBezTo>
                    <a:pt x="2591296" y="5951288"/>
                    <a:pt x="2595561" y="5955552"/>
                    <a:pt x="2595561" y="5960813"/>
                  </a:cubicBezTo>
                  <a:cubicBezTo>
                    <a:pt x="2595561" y="5966073"/>
                    <a:pt x="2591296" y="5970338"/>
                    <a:pt x="2586036" y="5970338"/>
                  </a:cubicBezTo>
                  <a:cubicBezTo>
                    <a:pt x="2580775" y="5970338"/>
                    <a:pt x="2576510" y="5966073"/>
                    <a:pt x="2576510" y="5960813"/>
                  </a:cubicBezTo>
                  <a:cubicBezTo>
                    <a:pt x="2576510" y="5955552"/>
                    <a:pt x="2580775" y="5951288"/>
                    <a:pt x="2586036" y="5951288"/>
                  </a:cubicBezTo>
                  <a:close/>
                  <a:moveTo>
                    <a:pt x="2263977" y="5951288"/>
                  </a:moveTo>
                  <a:cubicBezTo>
                    <a:pt x="2269239" y="5951288"/>
                    <a:pt x="2273502" y="5955552"/>
                    <a:pt x="2273502" y="5960813"/>
                  </a:cubicBezTo>
                  <a:cubicBezTo>
                    <a:pt x="2273502" y="5966073"/>
                    <a:pt x="2269239" y="5970338"/>
                    <a:pt x="2263977" y="5970338"/>
                  </a:cubicBezTo>
                  <a:cubicBezTo>
                    <a:pt x="2258717" y="5970338"/>
                    <a:pt x="2254452" y="5966073"/>
                    <a:pt x="2254452" y="5960813"/>
                  </a:cubicBezTo>
                  <a:cubicBezTo>
                    <a:pt x="2254452" y="5955552"/>
                    <a:pt x="2258717" y="5951288"/>
                    <a:pt x="2263977" y="5951288"/>
                  </a:cubicBezTo>
                  <a:close/>
                  <a:moveTo>
                    <a:pt x="1941917" y="5951288"/>
                  </a:moveTo>
                  <a:cubicBezTo>
                    <a:pt x="1947177" y="5951288"/>
                    <a:pt x="1951443" y="5955552"/>
                    <a:pt x="1951443" y="5960813"/>
                  </a:cubicBezTo>
                  <a:cubicBezTo>
                    <a:pt x="1951443" y="5966073"/>
                    <a:pt x="1947177" y="5970338"/>
                    <a:pt x="1941917" y="5970338"/>
                  </a:cubicBezTo>
                  <a:cubicBezTo>
                    <a:pt x="1936658" y="5970338"/>
                    <a:pt x="1932393" y="5966073"/>
                    <a:pt x="1932393" y="5960813"/>
                  </a:cubicBezTo>
                  <a:cubicBezTo>
                    <a:pt x="1932393" y="5955552"/>
                    <a:pt x="1936658" y="5951288"/>
                    <a:pt x="1941917" y="5951288"/>
                  </a:cubicBezTo>
                  <a:close/>
                  <a:moveTo>
                    <a:pt x="1619859" y="5951288"/>
                  </a:moveTo>
                  <a:cubicBezTo>
                    <a:pt x="1625120" y="5951288"/>
                    <a:pt x="1629384" y="5955552"/>
                    <a:pt x="1629384" y="5960813"/>
                  </a:cubicBezTo>
                  <a:cubicBezTo>
                    <a:pt x="1629384" y="5966073"/>
                    <a:pt x="1625120" y="5970338"/>
                    <a:pt x="1619859" y="5970338"/>
                  </a:cubicBezTo>
                  <a:cubicBezTo>
                    <a:pt x="1614599" y="5970338"/>
                    <a:pt x="1610334" y="5966073"/>
                    <a:pt x="1610334" y="5960813"/>
                  </a:cubicBezTo>
                  <a:cubicBezTo>
                    <a:pt x="1610334" y="5955552"/>
                    <a:pt x="1614599" y="5951288"/>
                    <a:pt x="1619859" y="5951288"/>
                  </a:cubicBezTo>
                  <a:close/>
                  <a:moveTo>
                    <a:pt x="1297795" y="5951288"/>
                  </a:moveTo>
                  <a:cubicBezTo>
                    <a:pt x="1303056" y="5951288"/>
                    <a:pt x="1307320" y="5955552"/>
                    <a:pt x="1307320" y="5960813"/>
                  </a:cubicBezTo>
                  <a:cubicBezTo>
                    <a:pt x="1307320" y="5966073"/>
                    <a:pt x="1303056" y="5970338"/>
                    <a:pt x="1297795" y="5970338"/>
                  </a:cubicBezTo>
                  <a:cubicBezTo>
                    <a:pt x="1292534" y="5970338"/>
                    <a:pt x="1288270" y="5966073"/>
                    <a:pt x="1288270" y="5960813"/>
                  </a:cubicBezTo>
                  <a:cubicBezTo>
                    <a:pt x="1288270" y="5955552"/>
                    <a:pt x="1292534" y="5951288"/>
                    <a:pt x="1297795" y="5951288"/>
                  </a:cubicBezTo>
                  <a:close/>
                  <a:moveTo>
                    <a:pt x="975733" y="5951288"/>
                  </a:moveTo>
                  <a:cubicBezTo>
                    <a:pt x="980994" y="5951288"/>
                    <a:pt x="985258" y="5955552"/>
                    <a:pt x="985258" y="5960813"/>
                  </a:cubicBezTo>
                  <a:cubicBezTo>
                    <a:pt x="985258" y="5966073"/>
                    <a:pt x="980994" y="5970338"/>
                    <a:pt x="975733" y="5970338"/>
                  </a:cubicBezTo>
                  <a:cubicBezTo>
                    <a:pt x="970471" y="5970338"/>
                    <a:pt x="966208" y="5966073"/>
                    <a:pt x="966208" y="5960813"/>
                  </a:cubicBezTo>
                  <a:cubicBezTo>
                    <a:pt x="966208" y="5955552"/>
                    <a:pt x="970471" y="5951288"/>
                    <a:pt x="975733" y="5951288"/>
                  </a:cubicBezTo>
                  <a:close/>
                  <a:moveTo>
                    <a:pt x="653667" y="5951288"/>
                  </a:moveTo>
                  <a:cubicBezTo>
                    <a:pt x="658927" y="5951288"/>
                    <a:pt x="663192" y="5955552"/>
                    <a:pt x="663192" y="5960813"/>
                  </a:cubicBezTo>
                  <a:cubicBezTo>
                    <a:pt x="663192" y="5966073"/>
                    <a:pt x="658927" y="5970338"/>
                    <a:pt x="653667" y="5970338"/>
                  </a:cubicBezTo>
                  <a:cubicBezTo>
                    <a:pt x="648406" y="5970338"/>
                    <a:pt x="644142" y="5966073"/>
                    <a:pt x="644142" y="5960813"/>
                  </a:cubicBezTo>
                  <a:cubicBezTo>
                    <a:pt x="644142" y="5955552"/>
                    <a:pt x="648406" y="5951288"/>
                    <a:pt x="653667" y="5951288"/>
                  </a:cubicBezTo>
                  <a:close/>
                  <a:moveTo>
                    <a:pt x="331606" y="5951288"/>
                  </a:moveTo>
                  <a:cubicBezTo>
                    <a:pt x="336867" y="5951288"/>
                    <a:pt x="341131" y="5955552"/>
                    <a:pt x="341131" y="5960813"/>
                  </a:cubicBezTo>
                  <a:cubicBezTo>
                    <a:pt x="341131" y="5966073"/>
                    <a:pt x="336867" y="5970338"/>
                    <a:pt x="331606" y="5970338"/>
                  </a:cubicBezTo>
                  <a:cubicBezTo>
                    <a:pt x="326345" y="5970338"/>
                    <a:pt x="322081" y="5966073"/>
                    <a:pt x="322081" y="5960813"/>
                  </a:cubicBezTo>
                  <a:cubicBezTo>
                    <a:pt x="322081" y="5955552"/>
                    <a:pt x="326345" y="5951288"/>
                    <a:pt x="331606" y="5951288"/>
                  </a:cubicBezTo>
                  <a:close/>
                  <a:moveTo>
                    <a:pt x="9546" y="5951288"/>
                  </a:moveTo>
                  <a:cubicBezTo>
                    <a:pt x="14807" y="5951288"/>
                    <a:pt x="19071" y="5955552"/>
                    <a:pt x="19071" y="5960813"/>
                  </a:cubicBezTo>
                  <a:cubicBezTo>
                    <a:pt x="19071" y="5966073"/>
                    <a:pt x="14807" y="5970338"/>
                    <a:pt x="9546" y="5970338"/>
                  </a:cubicBezTo>
                  <a:cubicBezTo>
                    <a:pt x="4286" y="5970338"/>
                    <a:pt x="21" y="5966073"/>
                    <a:pt x="21" y="5960813"/>
                  </a:cubicBezTo>
                  <a:cubicBezTo>
                    <a:pt x="21" y="5955552"/>
                    <a:pt x="4286" y="5951288"/>
                    <a:pt x="9546" y="5951288"/>
                  </a:cubicBezTo>
                  <a:close/>
                  <a:moveTo>
                    <a:pt x="6772815" y="5749502"/>
                  </a:moveTo>
                  <a:cubicBezTo>
                    <a:pt x="6778076" y="5749502"/>
                    <a:pt x="6782340" y="5753766"/>
                    <a:pt x="6782340" y="5759027"/>
                  </a:cubicBezTo>
                  <a:cubicBezTo>
                    <a:pt x="6782340" y="5764287"/>
                    <a:pt x="6778076" y="5768552"/>
                    <a:pt x="6772815" y="5768552"/>
                  </a:cubicBezTo>
                  <a:cubicBezTo>
                    <a:pt x="6767555" y="5768552"/>
                    <a:pt x="6763290" y="5764287"/>
                    <a:pt x="6763290" y="5759027"/>
                  </a:cubicBezTo>
                  <a:cubicBezTo>
                    <a:pt x="6763290" y="5753766"/>
                    <a:pt x="6767555" y="5749502"/>
                    <a:pt x="6772815" y="5749502"/>
                  </a:cubicBezTo>
                  <a:close/>
                  <a:moveTo>
                    <a:pt x="6450754" y="5749502"/>
                  </a:moveTo>
                  <a:cubicBezTo>
                    <a:pt x="6456014" y="5749502"/>
                    <a:pt x="6460279" y="5753766"/>
                    <a:pt x="6460279" y="5759027"/>
                  </a:cubicBezTo>
                  <a:cubicBezTo>
                    <a:pt x="6460279" y="5764287"/>
                    <a:pt x="6456014" y="5768552"/>
                    <a:pt x="6450754" y="5768552"/>
                  </a:cubicBezTo>
                  <a:cubicBezTo>
                    <a:pt x="6445493" y="5768552"/>
                    <a:pt x="6441229" y="5764287"/>
                    <a:pt x="6441229" y="5759027"/>
                  </a:cubicBezTo>
                  <a:cubicBezTo>
                    <a:pt x="6441229" y="5753766"/>
                    <a:pt x="6445493" y="5749502"/>
                    <a:pt x="6450754" y="5749502"/>
                  </a:cubicBezTo>
                  <a:close/>
                  <a:moveTo>
                    <a:pt x="6128692" y="5749502"/>
                  </a:moveTo>
                  <a:cubicBezTo>
                    <a:pt x="6133952" y="5749502"/>
                    <a:pt x="6138217" y="5753766"/>
                    <a:pt x="6138217" y="5759027"/>
                  </a:cubicBezTo>
                  <a:cubicBezTo>
                    <a:pt x="6138217" y="5764287"/>
                    <a:pt x="6133952" y="5768552"/>
                    <a:pt x="6128692" y="5768552"/>
                  </a:cubicBezTo>
                  <a:cubicBezTo>
                    <a:pt x="6123431" y="5768552"/>
                    <a:pt x="6119167" y="5764287"/>
                    <a:pt x="6119167" y="5759027"/>
                  </a:cubicBezTo>
                  <a:cubicBezTo>
                    <a:pt x="6119167" y="5753766"/>
                    <a:pt x="6123431" y="5749502"/>
                    <a:pt x="6128692" y="5749502"/>
                  </a:cubicBezTo>
                  <a:close/>
                  <a:moveTo>
                    <a:pt x="5806630" y="5749502"/>
                  </a:moveTo>
                  <a:cubicBezTo>
                    <a:pt x="5811890" y="5749502"/>
                    <a:pt x="5816155" y="5753766"/>
                    <a:pt x="5816155" y="5759027"/>
                  </a:cubicBezTo>
                  <a:cubicBezTo>
                    <a:pt x="5816155" y="5764287"/>
                    <a:pt x="5811890" y="5768552"/>
                    <a:pt x="5806630" y="5768552"/>
                  </a:cubicBezTo>
                  <a:cubicBezTo>
                    <a:pt x="5801369" y="5768552"/>
                    <a:pt x="5797105" y="5764287"/>
                    <a:pt x="5797105" y="5759027"/>
                  </a:cubicBezTo>
                  <a:cubicBezTo>
                    <a:pt x="5797105" y="5753766"/>
                    <a:pt x="5801369" y="5749502"/>
                    <a:pt x="5806630" y="5749502"/>
                  </a:cubicBezTo>
                  <a:close/>
                  <a:moveTo>
                    <a:pt x="5484569" y="5749502"/>
                  </a:moveTo>
                  <a:cubicBezTo>
                    <a:pt x="5489829" y="5749502"/>
                    <a:pt x="5494094" y="5753766"/>
                    <a:pt x="5494094" y="5759027"/>
                  </a:cubicBezTo>
                  <a:cubicBezTo>
                    <a:pt x="5494094" y="5764287"/>
                    <a:pt x="5489829" y="5768552"/>
                    <a:pt x="5484569" y="5768552"/>
                  </a:cubicBezTo>
                  <a:cubicBezTo>
                    <a:pt x="5479308" y="5768552"/>
                    <a:pt x="5475044" y="5764287"/>
                    <a:pt x="5475044" y="5759027"/>
                  </a:cubicBezTo>
                  <a:cubicBezTo>
                    <a:pt x="5475044" y="5753766"/>
                    <a:pt x="5479308" y="5749502"/>
                    <a:pt x="5484569" y="5749502"/>
                  </a:cubicBezTo>
                  <a:close/>
                  <a:moveTo>
                    <a:pt x="5162507" y="5749502"/>
                  </a:moveTo>
                  <a:cubicBezTo>
                    <a:pt x="5167767" y="5749502"/>
                    <a:pt x="5172032" y="5753766"/>
                    <a:pt x="5172032" y="5759027"/>
                  </a:cubicBezTo>
                  <a:cubicBezTo>
                    <a:pt x="5172032" y="5764287"/>
                    <a:pt x="5167767" y="5768552"/>
                    <a:pt x="5162507" y="5768552"/>
                  </a:cubicBezTo>
                  <a:cubicBezTo>
                    <a:pt x="5157246" y="5768552"/>
                    <a:pt x="5152982" y="5764287"/>
                    <a:pt x="5152982" y="5759027"/>
                  </a:cubicBezTo>
                  <a:cubicBezTo>
                    <a:pt x="5152982" y="5753766"/>
                    <a:pt x="5157246" y="5749502"/>
                    <a:pt x="5162507" y="5749502"/>
                  </a:cubicBezTo>
                  <a:close/>
                  <a:moveTo>
                    <a:pt x="4840446" y="5749502"/>
                  </a:moveTo>
                  <a:cubicBezTo>
                    <a:pt x="4845706" y="5749502"/>
                    <a:pt x="4849971" y="5753766"/>
                    <a:pt x="4849971" y="5759027"/>
                  </a:cubicBezTo>
                  <a:cubicBezTo>
                    <a:pt x="4849971" y="5764287"/>
                    <a:pt x="4845706" y="5768552"/>
                    <a:pt x="4840446" y="5768552"/>
                  </a:cubicBezTo>
                  <a:cubicBezTo>
                    <a:pt x="4835185" y="5768552"/>
                    <a:pt x="4830921" y="5764287"/>
                    <a:pt x="4830921" y="5759027"/>
                  </a:cubicBezTo>
                  <a:cubicBezTo>
                    <a:pt x="4830921" y="5753766"/>
                    <a:pt x="4835185" y="5749502"/>
                    <a:pt x="4840446" y="5749502"/>
                  </a:cubicBezTo>
                  <a:close/>
                  <a:moveTo>
                    <a:pt x="4518385" y="5749502"/>
                  </a:moveTo>
                  <a:cubicBezTo>
                    <a:pt x="4523645" y="5749502"/>
                    <a:pt x="4527910" y="5753766"/>
                    <a:pt x="4527910" y="5759027"/>
                  </a:cubicBezTo>
                  <a:cubicBezTo>
                    <a:pt x="4527910" y="5764287"/>
                    <a:pt x="4523645" y="5768552"/>
                    <a:pt x="4518385" y="5768552"/>
                  </a:cubicBezTo>
                  <a:cubicBezTo>
                    <a:pt x="4513124" y="5768552"/>
                    <a:pt x="4508860" y="5764287"/>
                    <a:pt x="4508860" y="5759027"/>
                  </a:cubicBezTo>
                  <a:cubicBezTo>
                    <a:pt x="4508860" y="5753766"/>
                    <a:pt x="4513124" y="5749502"/>
                    <a:pt x="4518385" y="5749502"/>
                  </a:cubicBezTo>
                  <a:close/>
                  <a:moveTo>
                    <a:pt x="4196323" y="5749502"/>
                  </a:moveTo>
                  <a:cubicBezTo>
                    <a:pt x="4201583" y="5749502"/>
                    <a:pt x="4205848" y="5753766"/>
                    <a:pt x="4205848" y="5759027"/>
                  </a:cubicBezTo>
                  <a:cubicBezTo>
                    <a:pt x="4205848" y="5764287"/>
                    <a:pt x="4201583" y="5768552"/>
                    <a:pt x="4196323" y="5768552"/>
                  </a:cubicBezTo>
                  <a:cubicBezTo>
                    <a:pt x="4191062" y="5768552"/>
                    <a:pt x="4186798" y="5764287"/>
                    <a:pt x="4186798" y="5759027"/>
                  </a:cubicBezTo>
                  <a:cubicBezTo>
                    <a:pt x="4186798" y="5753766"/>
                    <a:pt x="4191062" y="5749502"/>
                    <a:pt x="4196323" y="5749502"/>
                  </a:cubicBezTo>
                  <a:close/>
                  <a:moveTo>
                    <a:pt x="3874261" y="5749502"/>
                  </a:moveTo>
                  <a:cubicBezTo>
                    <a:pt x="3879521" y="5749502"/>
                    <a:pt x="3883786" y="5753766"/>
                    <a:pt x="3883786" y="5759027"/>
                  </a:cubicBezTo>
                  <a:cubicBezTo>
                    <a:pt x="3883786" y="5764287"/>
                    <a:pt x="3879521" y="5768552"/>
                    <a:pt x="3874261" y="5768552"/>
                  </a:cubicBezTo>
                  <a:cubicBezTo>
                    <a:pt x="3869000" y="5768552"/>
                    <a:pt x="3864736" y="5764287"/>
                    <a:pt x="3864736" y="5759027"/>
                  </a:cubicBezTo>
                  <a:cubicBezTo>
                    <a:pt x="3864736" y="5753766"/>
                    <a:pt x="3869000" y="5749502"/>
                    <a:pt x="3874261" y="5749502"/>
                  </a:cubicBezTo>
                  <a:close/>
                  <a:moveTo>
                    <a:pt x="3552200" y="5749502"/>
                  </a:moveTo>
                  <a:cubicBezTo>
                    <a:pt x="3557460" y="5749502"/>
                    <a:pt x="3561725" y="5753766"/>
                    <a:pt x="3561725" y="5759027"/>
                  </a:cubicBezTo>
                  <a:cubicBezTo>
                    <a:pt x="3561725" y="5764287"/>
                    <a:pt x="3557460" y="5768552"/>
                    <a:pt x="3552200" y="5768552"/>
                  </a:cubicBezTo>
                  <a:cubicBezTo>
                    <a:pt x="3546939" y="5768552"/>
                    <a:pt x="3542675" y="5764287"/>
                    <a:pt x="3542675" y="5759027"/>
                  </a:cubicBezTo>
                  <a:cubicBezTo>
                    <a:pt x="3542675" y="5753766"/>
                    <a:pt x="3546939" y="5749502"/>
                    <a:pt x="3552200" y="5749502"/>
                  </a:cubicBezTo>
                  <a:close/>
                  <a:moveTo>
                    <a:pt x="3230140" y="5749502"/>
                  </a:moveTo>
                  <a:cubicBezTo>
                    <a:pt x="3235399" y="5749502"/>
                    <a:pt x="3239665" y="5753766"/>
                    <a:pt x="3239665" y="5759027"/>
                  </a:cubicBezTo>
                  <a:cubicBezTo>
                    <a:pt x="3239665" y="5764287"/>
                    <a:pt x="3235399" y="5768552"/>
                    <a:pt x="3230140" y="5768552"/>
                  </a:cubicBezTo>
                  <a:cubicBezTo>
                    <a:pt x="3224877" y="5768552"/>
                    <a:pt x="3220615" y="5764287"/>
                    <a:pt x="3220615" y="5759027"/>
                  </a:cubicBezTo>
                  <a:cubicBezTo>
                    <a:pt x="3220615" y="5753766"/>
                    <a:pt x="3224877" y="5749502"/>
                    <a:pt x="3230140" y="5749502"/>
                  </a:cubicBezTo>
                  <a:close/>
                  <a:moveTo>
                    <a:pt x="2908103" y="5749502"/>
                  </a:moveTo>
                  <a:cubicBezTo>
                    <a:pt x="2913364" y="5749502"/>
                    <a:pt x="2917629" y="5753766"/>
                    <a:pt x="2917629" y="5759027"/>
                  </a:cubicBezTo>
                  <a:cubicBezTo>
                    <a:pt x="2917629" y="5764287"/>
                    <a:pt x="2913364" y="5768552"/>
                    <a:pt x="2908103" y="5768552"/>
                  </a:cubicBezTo>
                  <a:cubicBezTo>
                    <a:pt x="2902842" y="5768552"/>
                    <a:pt x="2898578" y="5764287"/>
                    <a:pt x="2898578" y="5759027"/>
                  </a:cubicBezTo>
                  <a:cubicBezTo>
                    <a:pt x="2898578" y="5753766"/>
                    <a:pt x="2902842" y="5749502"/>
                    <a:pt x="2908103" y="5749502"/>
                  </a:cubicBezTo>
                  <a:close/>
                  <a:moveTo>
                    <a:pt x="2586037" y="5749502"/>
                  </a:moveTo>
                  <a:cubicBezTo>
                    <a:pt x="2591299" y="5749502"/>
                    <a:pt x="2595563" y="5753766"/>
                    <a:pt x="2595563" y="5759027"/>
                  </a:cubicBezTo>
                  <a:cubicBezTo>
                    <a:pt x="2595563" y="5764287"/>
                    <a:pt x="2591299" y="5768552"/>
                    <a:pt x="2586037" y="5768552"/>
                  </a:cubicBezTo>
                  <a:cubicBezTo>
                    <a:pt x="2580777" y="5768552"/>
                    <a:pt x="2576512" y="5764287"/>
                    <a:pt x="2576512" y="5759027"/>
                  </a:cubicBezTo>
                  <a:cubicBezTo>
                    <a:pt x="2576512" y="5753766"/>
                    <a:pt x="2580777" y="5749502"/>
                    <a:pt x="2586037" y="5749502"/>
                  </a:cubicBezTo>
                  <a:close/>
                  <a:moveTo>
                    <a:pt x="2263980" y="5749502"/>
                  </a:moveTo>
                  <a:cubicBezTo>
                    <a:pt x="2269241" y="5749502"/>
                    <a:pt x="2273504" y="5753766"/>
                    <a:pt x="2273504" y="5759027"/>
                  </a:cubicBezTo>
                  <a:cubicBezTo>
                    <a:pt x="2273504" y="5764287"/>
                    <a:pt x="2269241" y="5768552"/>
                    <a:pt x="2263980" y="5768552"/>
                  </a:cubicBezTo>
                  <a:cubicBezTo>
                    <a:pt x="2258719" y="5768552"/>
                    <a:pt x="2254454" y="5764287"/>
                    <a:pt x="2254454" y="5759027"/>
                  </a:cubicBezTo>
                  <a:cubicBezTo>
                    <a:pt x="2254454" y="5753766"/>
                    <a:pt x="2258719" y="5749502"/>
                    <a:pt x="2263980" y="5749502"/>
                  </a:cubicBezTo>
                  <a:close/>
                  <a:moveTo>
                    <a:pt x="1941919" y="5749502"/>
                  </a:moveTo>
                  <a:cubicBezTo>
                    <a:pt x="1947180" y="5749502"/>
                    <a:pt x="1951445" y="5753766"/>
                    <a:pt x="1951445" y="5759027"/>
                  </a:cubicBezTo>
                  <a:cubicBezTo>
                    <a:pt x="1951445" y="5764287"/>
                    <a:pt x="1947180" y="5768552"/>
                    <a:pt x="1941919" y="5768552"/>
                  </a:cubicBezTo>
                  <a:cubicBezTo>
                    <a:pt x="1936660" y="5768552"/>
                    <a:pt x="1932396" y="5764287"/>
                    <a:pt x="1932396" y="5759027"/>
                  </a:cubicBezTo>
                  <a:cubicBezTo>
                    <a:pt x="1932396" y="5753766"/>
                    <a:pt x="1936660" y="5749502"/>
                    <a:pt x="1941919" y="5749502"/>
                  </a:cubicBezTo>
                  <a:close/>
                  <a:moveTo>
                    <a:pt x="1619862" y="5749502"/>
                  </a:moveTo>
                  <a:cubicBezTo>
                    <a:pt x="1625122" y="5749502"/>
                    <a:pt x="1629387" y="5753766"/>
                    <a:pt x="1629387" y="5759027"/>
                  </a:cubicBezTo>
                  <a:cubicBezTo>
                    <a:pt x="1629387" y="5764287"/>
                    <a:pt x="1625122" y="5768552"/>
                    <a:pt x="1619862" y="5768552"/>
                  </a:cubicBezTo>
                  <a:cubicBezTo>
                    <a:pt x="1614601" y="5768552"/>
                    <a:pt x="1610337" y="5764287"/>
                    <a:pt x="1610337" y="5759027"/>
                  </a:cubicBezTo>
                  <a:cubicBezTo>
                    <a:pt x="1610337" y="5753766"/>
                    <a:pt x="1614601" y="5749502"/>
                    <a:pt x="1619862" y="5749502"/>
                  </a:cubicBezTo>
                  <a:close/>
                  <a:moveTo>
                    <a:pt x="1297798" y="5749502"/>
                  </a:moveTo>
                  <a:cubicBezTo>
                    <a:pt x="1303058" y="5749502"/>
                    <a:pt x="1307323" y="5753766"/>
                    <a:pt x="1307323" y="5759027"/>
                  </a:cubicBezTo>
                  <a:cubicBezTo>
                    <a:pt x="1307323" y="5764287"/>
                    <a:pt x="1303058" y="5768552"/>
                    <a:pt x="1297798" y="5768552"/>
                  </a:cubicBezTo>
                  <a:cubicBezTo>
                    <a:pt x="1292537" y="5768552"/>
                    <a:pt x="1288272" y="5764287"/>
                    <a:pt x="1288272" y="5759027"/>
                  </a:cubicBezTo>
                  <a:cubicBezTo>
                    <a:pt x="1288272" y="5753766"/>
                    <a:pt x="1292537" y="5749502"/>
                    <a:pt x="1297798" y="5749502"/>
                  </a:cubicBezTo>
                  <a:close/>
                  <a:moveTo>
                    <a:pt x="975735" y="5749502"/>
                  </a:moveTo>
                  <a:cubicBezTo>
                    <a:pt x="980996" y="5749502"/>
                    <a:pt x="985260" y="5753766"/>
                    <a:pt x="985260" y="5759027"/>
                  </a:cubicBezTo>
                  <a:cubicBezTo>
                    <a:pt x="985260" y="5764287"/>
                    <a:pt x="980996" y="5768552"/>
                    <a:pt x="975735" y="5768552"/>
                  </a:cubicBezTo>
                  <a:cubicBezTo>
                    <a:pt x="970473" y="5768552"/>
                    <a:pt x="966210" y="5764287"/>
                    <a:pt x="966210" y="5759027"/>
                  </a:cubicBezTo>
                  <a:cubicBezTo>
                    <a:pt x="966210" y="5753766"/>
                    <a:pt x="970473" y="5749502"/>
                    <a:pt x="975735" y="5749502"/>
                  </a:cubicBezTo>
                  <a:close/>
                  <a:moveTo>
                    <a:pt x="653669" y="5749502"/>
                  </a:moveTo>
                  <a:cubicBezTo>
                    <a:pt x="658929" y="5749502"/>
                    <a:pt x="663194" y="5753766"/>
                    <a:pt x="663194" y="5759027"/>
                  </a:cubicBezTo>
                  <a:cubicBezTo>
                    <a:pt x="663194" y="5764287"/>
                    <a:pt x="658929" y="5768552"/>
                    <a:pt x="653669" y="5768552"/>
                  </a:cubicBezTo>
                  <a:cubicBezTo>
                    <a:pt x="648408" y="5768552"/>
                    <a:pt x="644144" y="5764287"/>
                    <a:pt x="644144" y="5759027"/>
                  </a:cubicBezTo>
                  <a:cubicBezTo>
                    <a:pt x="644144" y="5753766"/>
                    <a:pt x="648408" y="5749502"/>
                    <a:pt x="653669" y="5749502"/>
                  </a:cubicBezTo>
                  <a:close/>
                  <a:moveTo>
                    <a:pt x="331608" y="5749502"/>
                  </a:moveTo>
                  <a:cubicBezTo>
                    <a:pt x="336869" y="5749502"/>
                    <a:pt x="341133" y="5753766"/>
                    <a:pt x="341133" y="5759027"/>
                  </a:cubicBezTo>
                  <a:cubicBezTo>
                    <a:pt x="341133" y="5764287"/>
                    <a:pt x="336869" y="5768552"/>
                    <a:pt x="331608" y="5768552"/>
                  </a:cubicBezTo>
                  <a:cubicBezTo>
                    <a:pt x="326348" y="5768552"/>
                    <a:pt x="322083" y="5764287"/>
                    <a:pt x="322083" y="5759027"/>
                  </a:cubicBezTo>
                  <a:cubicBezTo>
                    <a:pt x="322083" y="5753766"/>
                    <a:pt x="326348" y="5749502"/>
                    <a:pt x="331608" y="5749502"/>
                  </a:cubicBezTo>
                  <a:close/>
                  <a:moveTo>
                    <a:pt x="9548" y="5749502"/>
                  </a:moveTo>
                  <a:cubicBezTo>
                    <a:pt x="14809" y="5749502"/>
                    <a:pt x="19073" y="5753766"/>
                    <a:pt x="19073" y="5759027"/>
                  </a:cubicBezTo>
                  <a:cubicBezTo>
                    <a:pt x="19073" y="5764287"/>
                    <a:pt x="14809" y="5768552"/>
                    <a:pt x="9548" y="5768552"/>
                  </a:cubicBezTo>
                  <a:cubicBezTo>
                    <a:pt x="4288" y="5768552"/>
                    <a:pt x="23" y="5764287"/>
                    <a:pt x="23" y="5759027"/>
                  </a:cubicBezTo>
                  <a:cubicBezTo>
                    <a:pt x="23" y="5753766"/>
                    <a:pt x="4288" y="5749502"/>
                    <a:pt x="9548" y="5749502"/>
                  </a:cubicBezTo>
                  <a:close/>
                  <a:moveTo>
                    <a:pt x="6611784" y="5667743"/>
                  </a:moveTo>
                  <a:cubicBezTo>
                    <a:pt x="6617044" y="5667743"/>
                    <a:pt x="6621309" y="5672007"/>
                    <a:pt x="6621309" y="5677268"/>
                  </a:cubicBezTo>
                  <a:cubicBezTo>
                    <a:pt x="6621309" y="5682528"/>
                    <a:pt x="6617044" y="5686793"/>
                    <a:pt x="6611784" y="5686793"/>
                  </a:cubicBezTo>
                  <a:cubicBezTo>
                    <a:pt x="6606523" y="5686793"/>
                    <a:pt x="6602259" y="5682528"/>
                    <a:pt x="6602259" y="5677268"/>
                  </a:cubicBezTo>
                  <a:cubicBezTo>
                    <a:pt x="6602259" y="5672007"/>
                    <a:pt x="6606523" y="5667743"/>
                    <a:pt x="6611784" y="5667743"/>
                  </a:cubicBezTo>
                  <a:close/>
                  <a:moveTo>
                    <a:pt x="6289722" y="5667743"/>
                  </a:moveTo>
                  <a:cubicBezTo>
                    <a:pt x="6294982" y="5667743"/>
                    <a:pt x="6299247" y="5672007"/>
                    <a:pt x="6299247" y="5677268"/>
                  </a:cubicBezTo>
                  <a:cubicBezTo>
                    <a:pt x="6299247" y="5682528"/>
                    <a:pt x="6294982" y="5686793"/>
                    <a:pt x="6289722" y="5686793"/>
                  </a:cubicBezTo>
                  <a:cubicBezTo>
                    <a:pt x="6284461" y="5686793"/>
                    <a:pt x="6280197" y="5682528"/>
                    <a:pt x="6280197" y="5677268"/>
                  </a:cubicBezTo>
                  <a:cubicBezTo>
                    <a:pt x="6280197" y="5672007"/>
                    <a:pt x="6284461" y="5667743"/>
                    <a:pt x="6289722" y="5667743"/>
                  </a:cubicBezTo>
                  <a:close/>
                  <a:moveTo>
                    <a:pt x="5967661" y="5667743"/>
                  </a:moveTo>
                  <a:cubicBezTo>
                    <a:pt x="5972921" y="5667743"/>
                    <a:pt x="5977186" y="5672007"/>
                    <a:pt x="5977186" y="5677268"/>
                  </a:cubicBezTo>
                  <a:cubicBezTo>
                    <a:pt x="5977186" y="5682528"/>
                    <a:pt x="5972921" y="5686793"/>
                    <a:pt x="5967661" y="5686793"/>
                  </a:cubicBezTo>
                  <a:cubicBezTo>
                    <a:pt x="5962400" y="5686793"/>
                    <a:pt x="5958136" y="5682528"/>
                    <a:pt x="5958136" y="5677268"/>
                  </a:cubicBezTo>
                  <a:cubicBezTo>
                    <a:pt x="5958136" y="5672007"/>
                    <a:pt x="5962400" y="5667743"/>
                    <a:pt x="5967661" y="5667743"/>
                  </a:cubicBezTo>
                  <a:close/>
                  <a:moveTo>
                    <a:pt x="5645600" y="5667743"/>
                  </a:moveTo>
                  <a:cubicBezTo>
                    <a:pt x="5650860" y="5667743"/>
                    <a:pt x="5655125" y="5672007"/>
                    <a:pt x="5655125" y="5677268"/>
                  </a:cubicBezTo>
                  <a:cubicBezTo>
                    <a:pt x="5655125" y="5682528"/>
                    <a:pt x="5650860" y="5686793"/>
                    <a:pt x="5645600" y="5686793"/>
                  </a:cubicBezTo>
                  <a:cubicBezTo>
                    <a:pt x="5640339" y="5686793"/>
                    <a:pt x="5636075" y="5682528"/>
                    <a:pt x="5636075" y="5677268"/>
                  </a:cubicBezTo>
                  <a:cubicBezTo>
                    <a:pt x="5636075" y="5672007"/>
                    <a:pt x="5640339" y="5667743"/>
                    <a:pt x="5645600" y="5667743"/>
                  </a:cubicBezTo>
                  <a:close/>
                  <a:moveTo>
                    <a:pt x="5323538" y="5667743"/>
                  </a:moveTo>
                  <a:cubicBezTo>
                    <a:pt x="5328798" y="5667743"/>
                    <a:pt x="5333063" y="5672007"/>
                    <a:pt x="5333063" y="5677268"/>
                  </a:cubicBezTo>
                  <a:cubicBezTo>
                    <a:pt x="5333063" y="5682528"/>
                    <a:pt x="5328798" y="5686793"/>
                    <a:pt x="5323538" y="5686793"/>
                  </a:cubicBezTo>
                  <a:cubicBezTo>
                    <a:pt x="5318277" y="5686793"/>
                    <a:pt x="5314013" y="5682528"/>
                    <a:pt x="5314013" y="5677268"/>
                  </a:cubicBezTo>
                  <a:cubicBezTo>
                    <a:pt x="5314013" y="5672007"/>
                    <a:pt x="5318277" y="5667743"/>
                    <a:pt x="5323538" y="5667743"/>
                  </a:cubicBezTo>
                  <a:close/>
                  <a:moveTo>
                    <a:pt x="5001476" y="5667743"/>
                  </a:moveTo>
                  <a:cubicBezTo>
                    <a:pt x="5006736" y="5667743"/>
                    <a:pt x="5011001" y="5672007"/>
                    <a:pt x="5011001" y="5677268"/>
                  </a:cubicBezTo>
                  <a:cubicBezTo>
                    <a:pt x="5011001" y="5682528"/>
                    <a:pt x="5006736" y="5686793"/>
                    <a:pt x="5001476" y="5686793"/>
                  </a:cubicBezTo>
                  <a:cubicBezTo>
                    <a:pt x="4996215" y="5686793"/>
                    <a:pt x="4991951" y="5682528"/>
                    <a:pt x="4991951" y="5677268"/>
                  </a:cubicBezTo>
                  <a:cubicBezTo>
                    <a:pt x="4991951" y="5672007"/>
                    <a:pt x="4996215" y="5667743"/>
                    <a:pt x="5001476" y="5667743"/>
                  </a:cubicBezTo>
                  <a:close/>
                  <a:moveTo>
                    <a:pt x="4679415" y="5667743"/>
                  </a:moveTo>
                  <a:cubicBezTo>
                    <a:pt x="4684675" y="5667743"/>
                    <a:pt x="4688940" y="5672007"/>
                    <a:pt x="4688940" y="5677268"/>
                  </a:cubicBezTo>
                  <a:cubicBezTo>
                    <a:pt x="4688940" y="5682528"/>
                    <a:pt x="4684675" y="5686793"/>
                    <a:pt x="4679415" y="5686793"/>
                  </a:cubicBezTo>
                  <a:cubicBezTo>
                    <a:pt x="4674154" y="5686793"/>
                    <a:pt x="4669890" y="5682528"/>
                    <a:pt x="4669890" y="5677268"/>
                  </a:cubicBezTo>
                  <a:cubicBezTo>
                    <a:pt x="4669890" y="5672007"/>
                    <a:pt x="4674154" y="5667743"/>
                    <a:pt x="4679415" y="5667743"/>
                  </a:cubicBezTo>
                  <a:close/>
                  <a:moveTo>
                    <a:pt x="4357353" y="5667743"/>
                  </a:moveTo>
                  <a:cubicBezTo>
                    <a:pt x="4362613" y="5667743"/>
                    <a:pt x="4366878" y="5672007"/>
                    <a:pt x="4366878" y="5677268"/>
                  </a:cubicBezTo>
                  <a:cubicBezTo>
                    <a:pt x="4366878" y="5682528"/>
                    <a:pt x="4362613" y="5686793"/>
                    <a:pt x="4357353" y="5686793"/>
                  </a:cubicBezTo>
                  <a:cubicBezTo>
                    <a:pt x="4352092" y="5686793"/>
                    <a:pt x="4347828" y="5682528"/>
                    <a:pt x="4347828" y="5677268"/>
                  </a:cubicBezTo>
                  <a:cubicBezTo>
                    <a:pt x="4347828" y="5672007"/>
                    <a:pt x="4352092" y="5667743"/>
                    <a:pt x="4357353" y="5667743"/>
                  </a:cubicBezTo>
                  <a:close/>
                  <a:moveTo>
                    <a:pt x="4035292" y="5667743"/>
                  </a:moveTo>
                  <a:cubicBezTo>
                    <a:pt x="4040552" y="5667743"/>
                    <a:pt x="4044817" y="5672007"/>
                    <a:pt x="4044817" y="5677268"/>
                  </a:cubicBezTo>
                  <a:cubicBezTo>
                    <a:pt x="4044817" y="5682528"/>
                    <a:pt x="4040552" y="5686793"/>
                    <a:pt x="4035292" y="5686793"/>
                  </a:cubicBezTo>
                  <a:cubicBezTo>
                    <a:pt x="4030031" y="5686793"/>
                    <a:pt x="4025767" y="5682528"/>
                    <a:pt x="4025767" y="5677268"/>
                  </a:cubicBezTo>
                  <a:cubicBezTo>
                    <a:pt x="4025767" y="5672007"/>
                    <a:pt x="4030031" y="5667743"/>
                    <a:pt x="4035292" y="5667743"/>
                  </a:cubicBezTo>
                  <a:close/>
                  <a:moveTo>
                    <a:pt x="3713231" y="5667743"/>
                  </a:moveTo>
                  <a:cubicBezTo>
                    <a:pt x="3718491" y="5667743"/>
                    <a:pt x="3722756" y="5672007"/>
                    <a:pt x="3722756" y="5677268"/>
                  </a:cubicBezTo>
                  <a:cubicBezTo>
                    <a:pt x="3722756" y="5682528"/>
                    <a:pt x="3718491" y="5686793"/>
                    <a:pt x="3713231" y="5686793"/>
                  </a:cubicBezTo>
                  <a:cubicBezTo>
                    <a:pt x="3707970" y="5686793"/>
                    <a:pt x="3703706" y="5682528"/>
                    <a:pt x="3703706" y="5677268"/>
                  </a:cubicBezTo>
                  <a:cubicBezTo>
                    <a:pt x="3703706" y="5672007"/>
                    <a:pt x="3707970" y="5667743"/>
                    <a:pt x="3713231" y="5667743"/>
                  </a:cubicBezTo>
                  <a:close/>
                  <a:moveTo>
                    <a:pt x="3391180" y="5667743"/>
                  </a:moveTo>
                  <a:cubicBezTo>
                    <a:pt x="3396440" y="5667743"/>
                    <a:pt x="3400705" y="5672007"/>
                    <a:pt x="3400705" y="5677268"/>
                  </a:cubicBezTo>
                  <a:cubicBezTo>
                    <a:pt x="3400705" y="5682528"/>
                    <a:pt x="3396440" y="5686793"/>
                    <a:pt x="3391180" y="5686793"/>
                  </a:cubicBezTo>
                  <a:cubicBezTo>
                    <a:pt x="3386068" y="5686793"/>
                    <a:pt x="3381806" y="5682528"/>
                    <a:pt x="3381806" y="5677268"/>
                  </a:cubicBezTo>
                  <a:cubicBezTo>
                    <a:pt x="3381806" y="5672007"/>
                    <a:pt x="3386068" y="5667743"/>
                    <a:pt x="3391180" y="5667743"/>
                  </a:cubicBezTo>
                  <a:close/>
                  <a:moveTo>
                    <a:pt x="3069176" y="5667743"/>
                  </a:moveTo>
                  <a:cubicBezTo>
                    <a:pt x="3074435" y="5667743"/>
                    <a:pt x="3078693" y="5672007"/>
                    <a:pt x="3078693" y="5677268"/>
                  </a:cubicBezTo>
                  <a:cubicBezTo>
                    <a:pt x="3078693" y="5682528"/>
                    <a:pt x="3074435" y="5686793"/>
                    <a:pt x="3069176" y="5686793"/>
                  </a:cubicBezTo>
                  <a:cubicBezTo>
                    <a:pt x="3063922" y="5686793"/>
                    <a:pt x="3059652" y="5682528"/>
                    <a:pt x="3059652" y="5677268"/>
                  </a:cubicBezTo>
                  <a:cubicBezTo>
                    <a:pt x="3059652" y="5672007"/>
                    <a:pt x="3063922" y="5667743"/>
                    <a:pt x="3069176" y="5667743"/>
                  </a:cubicBezTo>
                  <a:close/>
                  <a:moveTo>
                    <a:pt x="2747141" y="5667743"/>
                  </a:moveTo>
                  <a:cubicBezTo>
                    <a:pt x="2752403" y="5667743"/>
                    <a:pt x="2756668" y="5672007"/>
                    <a:pt x="2756668" y="5677268"/>
                  </a:cubicBezTo>
                  <a:cubicBezTo>
                    <a:pt x="2756668" y="5682528"/>
                    <a:pt x="2752403" y="5686793"/>
                    <a:pt x="2747141" y="5686793"/>
                  </a:cubicBezTo>
                  <a:cubicBezTo>
                    <a:pt x="2741877" y="5686793"/>
                    <a:pt x="2737615" y="5682528"/>
                    <a:pt x="2737615" y="5677268"/>
                  </a:cubicBezTo>
                  <a:cubicBezTo>
                    <a:pt x="2737615" y="5672007"/>
                    <a:pt x="2741877" y="5667743"/>
                    <a:pt x="2747141" y="5667743"/>
                  </a:cubicBezTo>
                  <a:close/>
                  <a:moveTo>
                    <a:pt x="2425053" y="5667743"/>
                  </a:moveTo>
                  <a:cubicBezTo>
                    <a:pt x="2430314" y="5667743"/>
                    <a:pt x="2434576" y="5672007"/>
                    <a:pt x="2434576" y="5677268"/>
                  </a:cubicBezTo>
                  <a:cubicBezTo>
                    <a:pt x="2434576" y="5682528"/>
                    <a:pt x="2430314" y="5686793"/>
                    <a:pt x="2425053" y="5686793"/>
                  </a:cubicBezTo>
                  <a:cubicBezTo>
                    <a:pt x="2419792" y="5686793"/>
                    <a:pt x="2415529" y="5682528"/>
                    <a:pt x="2415529" y="5677268"/>
                  </a:cubicBezTo>
                  <a:cubicBezTo>
                    <a:pt x="2415529" y="5672007"/>
                    <a:pt x="2419792" y="5667743"/>
                    <a:pt x="2425053" y="5667743"/>
                  </a:cubicBezTo>
                  <a:close/>
                  <a:moveTo>
                    <a:pt x="2103016" y="5667743"/>
                  </a:moveTo>
                  <a:cubicBezTo>
                    <a:pt x="2108272" y="5667743"/>
                    <a:pt x="2112520" y="5672007"/>
                    <a:pt x="2112520" y="5677268"/>
                  </a:cubicBezTo>
                  <a:cubicBezTo>
                    <a:pt x="2112520" y="5682528"/>
                    <a:pt x="2108272" y="5686793"/>
                    <a:pt x="2103016" y="5686793"/>
                  </a:cubicBezTo>
                  <a:cubicBezTo>
                    <a:pt x="2097758" y="5686793"/>
                    <a:pt x="2093471" y="5682528"/>
                    <a:pt x="2093471" y="5677268"/>
                  </a:cubicBezTo>
                  <a:cubicBezTo>
                    <a:pt x="2093471" y="5672007"/>
                    <a:pt x="2097758" y="5667743"/>
                    <a:pt x="2103016" y="5667743"/>
                  </a:cubicBezTo>
                  <a:close/>
                  <a:moveTo>
                    <a:pt x="1780959" y="5667743"/>
                  </a:moveTo>
                  <a:cubicBezTo>
                    <a:pt x="1786219" y="5667743"/>
                    <a:pt x="1790484" y="5672007"/>
                    <a:pt x="1790484" y="5677268"/>
                  </a:cubicBezTo>
                  <a:cubicBezTo>
                    <a:pt x="1790484" y="5682528"/>
                    <a:pt x="1786219" y="5686793"/>
                    <a:pt x="1780959" y="5686793"/>
                  </a:cubicBezTo>
                  <a:cubicBezTo>
                    <a:pt x="1775700" y="5686793"/>
                    <a:pt x="1771419" y="5682528"/>
                    <a:pt x="1771419" y="5677268"/>
                  </a:cubicBezTo>
                  <a:cubicBezTo>
                    <a:pt x="1771419" y="5672007"/>
                    <a:pt x="1775700" y="5667743"/>
                    <a:pt x="1780959" y="5667743"/>
                  </a:cubicBezTo>
                  <a:close/>
                  <a:moveTo>
                    <a:pt x="1458912" y="5667743"/>
                  </a:moveTo>
                  <a:cubicBezTo>
                    <a:pt x="1464173" y="5667743"/>
                    <a:pt x="1468437" y="5672007"/>
                    <a:pt x="1468437" y="5677268"/>
                  </a:cubicBezTo>
                  <a:cubicBezTo>
                    <a:pt x="1468437" y="5682528"/>
                    <a:pt x="1464173" y="5686793"/>
                    <a:pt x="1458912" y="5686793"/>
                  </a:cubicBezTo>
                  <a:cubicBezTo>
                    <a:pt x="1453651" y="5686793"/>
                    <a:pt x="1449387" y="5682528"/>
                    <a:pt x="1449387" y="5677268"/>
                  </a:cubicBezTo>
                  <a:cubicBezTo>
                    <a:pt x="1449387" y="5672007"/>
                    <a:pt x="1453651" y="5667743"/>
                    <a:pt x="1458912" y="5667743"/>
                  </a:cubicBezTo>
                  <a:close/>
                  <a:moveTo>
                    <a:pt x="1136842" y="5667743"/>
                  </a:moveTo>
                  <a:cubicBezTo>
                    <a:pt x="1142103" y="5667743"/>
                    <a:pt x="1146367" y="5672007"/>
                    <a:pt x="1146367" y="5677268"/>
                  </a:cubicBezTo>
                  <a:cubicBezTo>
                    <a:pt x="1146367" y="5682528"/>
                    <a:pt x="1142103" y="5686793"/>
                    <a:pt x="1136842" y="5686793"/>
                  </a:cubicBezTo>
                  <a:cubicBezTo>
                    <a:pt x="1131581" y="5686793"/>
                    <a:pt x="1127317" y="5682528"/>
                    <a:pt x="1127317" y="5677268"/>
                  </a:cubicBezTo>
                  <a:cubicBezTo>
                    <a:pt x="1127317" y="5672007"/>
                    <a:pt x="1131581" y="5667743"/>
                    <a:pt x="1136842" y="5667743"/>
                  </a:cubicBezTo>
                  <a:close/>
                  <a:moveTo>
                    <a:pt x="814776" y="5667743"/>
                  </a:moveTo>
                  <a:cubicBezTo>
                    <a:pt x="820034" y="5667743"/>
                    <a:pt x="824299" y="5672007"/>
                    <a:pt x="824299" y="5677268"/>
                  </a:cubicBezTo>
                  <a:cubicBezTo>
                    <a:pt x="824299" y="5682528"/>
                    <a:pt x="820034" y="5686793"/>
                    <a:pt x="814776" y="5686793"/>
                  </a:cubicBezTo>
                  <a:cubicBezTo>
                    <a:pt x="809519" y="5686793"/>
                    <a:pt x="805260" y="5682528"/>
                    <a:pt x="805260" y="5677268"/>
                  </a:cubicBezTo>
                  <a:cubicBezTo>
                    <a:pt x="805260" y="5672007"/>
                    <a:pt x="809519" y="5667743"/>
                    <a:pt x="814776" y="5667743"/>
                  </a:cubicBezTo>
                  <a:close/>
                  <a:moveTo>
                    <a:pt x="492700" y="5667743"/>
                  </a:moveTo>
                  <a:cubicBezTo>
                    <a:pt x="497960" y="5667743"/>
                    <a:pt x="502225" y="5672007"/>
                    <a:pt x="502225" y="5677268"/>
                  </a:cubicBezTo>
                  <a:cubicBezTo>
                    <a:pt x="502225" y="5682528"/>
                    <a:pt x="497960" y="5686793"/>
                    <a:pt x="492700" y="5686793"/>
                  </a:cubicBezTo>
                  <a:cubicBezTo>
                    <a:pt x="487440" y="5686793"/>
                    <a:pt x="483175" y="5682528"/>
                    <a:pt x="483175" y="5677268"/>
                  </a:cubicBezTo>
                  <a:cubicBezTo>
                    <a:pt x="483175" y="5672007"/>
                    <a:pt x="487440" y="5667743"/>
                    <a:pt x="492700" y="5667743"/>
                  </a:cubicBezTo>
                  <a:close/>
                  <a:moveTo>
                    <a:pt x="170642" y="5667743"/>
                  </a:moveTo>
                  <a:cubicBezTo>
                    <a:pt x="175902" y="5667743"/>
                    <a:pt x="180167" y="5672007"/>
                    <a:pt x="180167" y="5677268"/>
                  </a:cubicBezTo>
                  <a:cubicBezTo>
                    <a:pt x="180167" y="5682528"/>
                    <a:pt x="175902" y="5686793"/>
                    <a:pt x="170642" y="5686793"/>
                  </a:cubicBezTo>
                  <a:cubicBezTo>
                    <a:pt x="165383" y="5686793"/>
                    <a:pt x="161119" y="5682528"/>
                    <a:pt x="161119" y="5677268"/>
                  </a:cubicBezTo>
                  <a:cubicBezTo>
                    <a:pt x="161119" y="5672007"/>
                    <a:pt x="165383" y="5667743"/>
                    <a:pt x="170642" y="5667743"/>
                  </a:cubicBezTo>
                  <a:close/>
                  <a:moveTo>
                    <a:pt x="6611784" y="5465956"/>
                  </a:moveTo>
                  <a:cubicBezTo>
                    <a:pt x="6617044" y="5465956"/>
                    <a:pt x="6621309" y="5470220"/>
                    <a:pt x="6621309" y="5475481"/>
                  </a:cubicBezTo>
                  <a:cubicBezTo>
                    <a:pt x="6621309" y="5480741"/>
                    <a:pt x="6617044" y="5485006"/>
                    <a:pt x="6611784" y="5485006"/>
                  </a:cubicBezTo>
                  <a:cubicBezTo>
                    <a:pt x="6606523" y="5485006"/>
                    <a:pt x="6602259" y="5480741"/>
                    <a:pt x="6602259" y="5475481"/>
                  </a:cubicBezTo>
                  <a:cubicBezTo>
                    <a:pt x="6602259" y="5470220"/>
                    <a:pt x="6606523" y="5465956"/>
                    <a:pt x="6611784" y="5465956"/>
                  </a:cubicBezTo>
                  <a:close/>
                  <a:moveTo>
                    <a:pt x="6289722" y="5465956"/>
                  </a:moveTo>
                  <a:cubicBezTo>
                    <a:pt x="6294982" y="5465956"/>
                    <a:pt x="6299247" y="5470220"/>
                    <a:pt x="6299247" y="5475481"/>
                  </a:cubicBezTo>
                  <a:cubicBezTo>
                    <a:pt x="6299247" y="5480741"/>
                    <a:pt x="6294982" y="5485006"/>
                    <a:pt x="6289722" y="5485006"/>
                  </a:cubicBezTo>
                  <a:cubicBezTo>
                    <a:pt x="6284461" y="5485006"/>
                    <a:pt x="6280197" y="5480741"/>
                    <a:pt x="6280197" y="5475481"/>
                  </a:cubicBezTo>
                  <a:cubicBezTo>
                    <a:pt x="6280197" y="5470220"/>
                    <a:pt x="6284461" y="5465956"/>
                    <a:pt x="6289722" y="5465956"/>
                  </a:cubicBezTo>
                  <a:close/>
                  <a:moveTo>
                    <a:pt x="5967661" y="5465956"/>
                  </a:moveTo>
                  <a:cubicBezTo>
                    <a:pt x="5972921" y="5465956"/>
                    <a:pt x="5977186" y="5470220"/>
                    <a:pt x="5977186" y="5475481"/>
                  </a:cubicBezTo>
                  <a:cubicBezTo>
                    <a:pt x="5977186" y="5480741"/>
                    <a:pt x="5972921" y="5485006"/>
                    <a:pt x="5967661" y="5485006"/>
                  </a:cubicBezTo>
                  <a:cubicBezTo>
                    <a:pt x="5962400" y="5485006"/>
                    <a:pt x="5958136" y="5480741"/>
                    <a:pt x="5958136" y="5475481"/>
                  </a:cubicBezTo>
                  <a:cubicBezTo>
                    <a:pt x="5958136" y="5470220"/>
                    <a:pt x="5962400" y="5465956"/>
                    <a:pt x="5967661" y="5465956"/>
                  </a:cubicBezTo>
                  <a:close/>
                  <a:moveTo>
                    <a:pt x="5645600" y="5465956"/>
                  </a:moveTo>
                  <a:cubicBezTo>
                    <a:pt x="5650860" y="5465956"/>
                    <a:pt x="5655125" y="5470220"/>
                    <a:pt x="5655125" y="5475481"/>
                  </a:cubicBezTo>
                  <a:cubicBezTo>
                    <a:pt x="5655125" y="5480741"/>
                    <a:pt x="5650860" y="5485006"/>
                    <a:pt x="5645600" y="5485006"/>
                  </a:cubicBezTo>
                  <a:cubicBezTo>
                    <a:pt x="5640339" y="5485006"/>
                    <a:pt x="5636075" y="5480741"/>
                    <a:pt x="5636075" y="5475481"/>
                  </a:cubicBezTo>
                  <a:cubicBezTo>
                    <a:pt x="5636075" y="5470220"/>
                    <a:pt x="5640339" y="5465956"/>
                    <a:pt x="5645600" y="5465956"/>
                  </a:cubicBezTo>
                  <a:close/>
                  <a:moveTo>
                    <a:pt x="5323538" y="5465956"/>
                  </a:moveTo>
                  <a:cubicBezTo>
                    <a:pt x="5328798" y="5465956"/>
                    <a:pt x="5333063" y="5470220"/>
                    <a:pt x="5333063" y="5475481"/>
                  </a:cubicBezTo>
                  <a:cubicBezTo>
                    <a:pt x="5333063" y="5480741"/>
                    <a:pt x="5328798" y="5485006"/>
                    <a:pt x="5323538" y="5485006"/>
                  </a:cubicBezTo>
                  <a:cubicBezTo>
                    <a:pt x="5318277" y="5485006"/>
                    <a:pt x="5314013" y="5480741"/>
                    <a:pt x="5314013" y="5475481"/>
                  </a:cubicBezTo>
                  <a:cubicBezTo>
                    <a:pt x="5314013" y="5470220"/>
                    <a:pt x="5318277" y="5465956"/>
                    <a:pt x="5323538" y="5465956"/>
                  </a:cubicBezTo>
                  <a:close/>
                  <a:moveTo>
                    <a:pt x="5001476" y="5465956"/>
                  </a:moveTo>
                  <a:cubicBezTo>
                    <a:pt x="5006736" y="5465956"/>
                    <a:pt x="5011001" y="5470220"/>
                    <a:pt x="5011001" y="5475481"/>
                  </a:cubicBezTo>
                  <a:cubicBezTo>
                    <a:pt x="5011001" y="5480741"/>
                    <a:pt x="5006736" y="5485006"/>
                    <a:pt x="5001476" y="5485006"/>
                  </a:cubicBezTo>
                  <a:cubicBezTo>
                    <a:pt x="4996215" y="5485006"/>
                    <a:pt x="4991951" y="5480741"/>
                    <a:pt x="4991951" y="5475481"/>
                  </a:cubicBezTo>
                  <a:cubicBezTo>
                    <a:pt x="4991951" y="5470220"/>
                    <a:pt x="4996215" y="5465956"/>
                    <a:pt x="5001476" y="5465956"/>
                  </a:cubicBezTo>
                  <a:close/>
                  <a:moveTo>
                    <a:pt x="4679415" y="5465956"/>
                  </a:moveTo>
                  <a:cubicBezTo>
                    <a:pt x="4684675" y="5465956"/>
                    <a:pt x="4688940" y="5470220"/>
                    <a:pt x="4688940" y="5475481"/>
                  </a:cubicBezTo>
                  <a:cubicBezTo>
                    <a:pt x="4688940" y="5480741"/>
                    <a:pt x="4684675" y="5485006"/>
                    <a:pt x="4679415" y="5485006"/>
                  </a:cubicBezTo>
                  <a:cubicBezTo>
                    <a:pt x="4674154" y="5485006"/>
                    <a:pt x="4669890" y="5480741"/>
                    <a:pt x="4669890" y="5475481"/>
                  </a:cubicBezTo>
                  <a:cubicBezTo>
                    <a:pt x="4669890" y="5470220"/>
                    <a:pt x="4674154" y="5465956"/>
                    <a:pt x="4679415" y="5465956"/>
                  </a:cubicBezTo>
                  <a:close/>
                  <a:moveTo>
                    <a:pt x="4357353" y="5465956"/>
                  </a:moveTo>
                  <a:cubicBezTo>
                    <a:pt x="4362613" y="5465956"/>
                    <a:pt x="4366878" y="5470220"/>
                    <a:pt x="4366878" y="5475481"/>
                  </a:cubicBezTo>
                  <a:cubicBezTo>
                    <a:pt x="4366878" y="5480741"/>
                    <a:pt x="4362613" y="5485006"/>
                    <a:pt x="4357353" y="5485006"/>
                  </a:cubicBezTo>
                  <a:cubicBezTo>
                    <a:pt x="4352092" y="5485006"/>
                    <a:pt x="4347828" y="5480741"/>
                    <a:pt x="4347828" y="5475481"/>
                  </a:cubicBezTo>
                  <a:cubicBezTo>
                    <a:pt x="4347828" y="5470220"/>
                    <a:pt x="4352092" y="5465956"/>
                    <a:pt x="4357353" y="5465956"/>
                  </a:cubicBezTo>
                  <a:close/>
                  <a:moveTo>
                    <a:pt x="4035292" y="5465956"/>
                  </a:moveTo>
                  <a:cubicBezTo>
                    <a:pt x="4040552" y="5465956"/>
                    <a:pt x="4044817" y="5470220"/>
                    <a:pt x="4044817" y="5475481"/>
                  </a:cubicBezTo>
                  <a:cubicBezTo>
                    <a:pt x="4044817" y="5480741"/>
                    <a:pt x="4040552" y="5485006"/>
                    <a:pt x="4035292" y="5485006"/>
                  </a:cubicBezTo>
                  <a:cubicBezTo>
                    <a:pt x="4030031" y="5485006"/>
                    <a:pt x="4025767" y="5480741"/>
                    <a:pt x="4025767" y="5475481"/>
                  </a:cubicBezTo>
                  <a:cubicBezTo>
                    <a:pt x="4025767" y="5470220"/>
                    <a:pt x="4030031" y="5465956"/>
                    <a:pt x="4035292" y="5465956"/>
                  </a:cubicBezTo>
                  <a:close/>
                  <a:moveTo>
                    <a:pt x="3713231" y="5465956"/>
                  </a:moveTo>
                  <a:cubicBezTo>
                    <a:pt x="3718491" y="5465956"/>
                    <a:pt x="3722756" y="5470220"/>
                    <a:pt x="3722756" y="5475481"/>
                  </a:cubicBezTo>
                  <a:cubicBezTo>
                    <a:pt x="3722756" y="5480741"/>
                    <a:pt x="3718491" y="5485006"/>
                    <a:pt x="3713231" y="5485006"/>
                  </a:cubicBezTo>
                  <a:cubicBezTo>
                    <a:pt x="3707970" y="5485006"/>
                    <a:pt x="3703706" y="5480741"/>
                    <a:pt x="3703706" y="5475481"/>
                  </a:cubicBezTo>
                  <a:cubicBezTo>
                    <a:pt x="3703706" y="5470220"/>
                    <a:pt x="3707970" y="5465956"/>
                    <a:pt x="3713231" y="5465956"/>
                  </a:cubicBezTo>
                  <a:close/>
                  <a:moveTo>
                    <a:pt x="3391181" y="5465956"/>
                  </a:moveTo>
                  <a:cubicBezTo>
                    <a:pt x="3396441" y="5465956"/>
                    <a:pt x="3400706" y="5470220"/>
                    <a:pt x="3400706" y="5475481"/>
                  </a:cubicBezTo>
                  <a:cubicBezTo>
                    <a:pt x="3400706" y="5480741"/>
                    <a:pt x="3396441" y="5485006"/>
                    <a:pt x="3391181" y="5485006"/>
                  </a:cubicBezTo>
                  <a:cubicBezTo>
                    <a:pt x="3386073" y="5485006"/>
                    <a:pt x="3381806" y="5480741"/>
                    <a:pt x="3381806" y="5475481"/>
                  </a:cubicBezTo>
                  <a:cubicBezTo>
                    <a:pt x="3381806" y="5470220"/>
                    <a:pt x="3386073" y="5465956"/>
                    <a:pt x="3391181" y="5465956"/>
                  </a:cubicBezTo>
                  <a:close/>
                  <a:moveTo>
                    <a:pt x="3069176" y="5465956"/>
                  </a:moveTo>
                  <a:cubicBezTo>
                    <a:pt x="3074435" y="5465956"/>
                    <a:pt x="3078693" y="5470220"/>
                    <a:pt x="3078693" y="5475481"/>
                  </a:cubicBezTo>
                  <a:cubicBezTo>
                    <a:pt x="3078693" y="5480741"/>
                    <a:pt x="3074435" y="5485006"/>
                    <a:pt x="3069176" y="5485006"/>
                  </a:cubicBezTo>
                  <a:cubicBezTo>
                    <a:pt x="3063922" y="5485006"/>
                    <a:pt x="3059652" y="5480741"/>
                    <a:pt x="3059652" y="5475481"/>
                  </a:cubicBezTo>
                  <a:cubicBezTo>
                    <a:pt x="3059652" y="5470220"/>
                    <a:pt x="3063922" y="5465956"/>
                    <a:pt x="3069176" y="5465956"/>
                  </a:cubicBezTo>
                  <a:close/>
                  <a:moveTo>
                    <a:pt x="2747144" y="5465956"/>
                  </a:moveTo>
                  <a:cubicBezTo>
                    <a:pt x="2752404" y="5465956"/>
                    <a:pt x="2756668" y="5470220"/>
                    <a:pt x="2756668" y="5475481"/>
                  </a:cubicBezTo>
                  <a:cubicBezTo>
                    <a:pt x="2756668" y="5480741"/>
                    <a:pt x="2752404" y="5485006"/>
                    <a:pt x="2747144" y="5485006"/>
                  </a:cubicBezTo>
                  <a:cubicBezTo>
                    <a:pt x="2741881" y="5485006"/>
                    <a:pt x="2737616" y="5480741"/>
                    <a:pt x="2737616" y="5475481"/>
                  </a:cubicBezTo>
                  <a:cubicBezTo>
                    <a:pt x="2737616" y="5470220"/>
                    <a:pt x="2741881" y="5465956"/>
                    <a:pt x="2747144" y="5465956"/>
                  </a:cubicBezTo>
                  <a:close/>
                  <a:moveTo>
                    <a:pt x="2425055" y="5465956"/>
                  </a:moveTo>
                  <a:cubicBezTo>
                    <a:pt x="2430314" y="5465956"/>
                    <a:pt x="2434578" y="5470220"/>
                    <a:pt x="2434578" y="5475481"/>
                  </a:cubicBezTo>
                  <a:cubicBezTo>
                    <a:pt x="2434578" y="5480741"/>
                    <a:pt x="2430314" y="5485006"/>
                    <a:pt x="2425055" y="5485006"/>
                  </a:cubicBezTo>
                  <a:cubicBezTo>
                    <a:pt x="2419794" y="5485006"/>
                    <a:pt x="2415530" y="5480741"/>
                    <a:pt x="2415530" y="5475481"/>
                  </a:cubicBezTo>
                  <a:cubicBezTo>
                    <a:pt x="2415530" y="5470220"/>
                    <a:pt x="2419794" y="5465956"/>
                    <a:pt x="2425055" y="5465956"/>
                  </a:cubicBezTo>
                  <a:close/>
                  <a:moveTo>
                    <a:pt x="2103018" y="5465956"/>
                  </a:moveTo>
                  <a:cubicBezTo>
                    <a:pt x="2108272" y="5465956"/>
                    <a:pt x="2112521" y="5470220"/>
                    <a:pt x="2112521" y="5475481"/>
                  </a:cubicBezTo>
                  <a:cubicBezTo>
                    <a:pt x="2112521" y="5480741"/>
                    <a:pt x="2108272" y="5485006"/>
                    <a:pt x="2103018" y="5485006"/>
                  </a:cubicBezTo>
                  <a:cubicBezTo>
                    <a:pt x="2097760" y="5485006"/>
                    <a:pt x="2093471" y="5480741"/>
                    <a:pt x="2093471" y="5475481"/>
                  </a:cubicBezTo>
                  <a:cubicBezTo>
                    <a:pt x="2093471" y="5470220"/>
                    <a:pt x="2097760" y="5465956"/>
                    <a:pt x="2103018" y="5465956"/>
                  </a:cubicBezTo>
                  <a:close/>
                  <a:moveTo>
                    <a:pt x="1780961" y="5465956"/>
                  </a:moveTo>
                  <a:cubicBezTo>
                    <a:pt x="1786222" y="5465956"/>
                    <a:pt x="1790486" y="5470220"/>
                    <a:pt x="1790486" y="5475481"/>
                  </a:cubicBezTo>
                  <a:cubicBezTo>
                    <a:pt x="1790486" y="5480741"/>
                    <a:pt x="1786222" y="5485006"/>
                    <a:pt x="1780961" y="5485006"/>
                  </a:cubicBezTo>
                  <a:cubicBezTo>
                    <a:pt x="1775700" y="5485006"/>
                    <a:pt x="1771423" y="5480741"/>
                    <a:pt x="1771423" y="5475481"/>
                  </a:cubicBezTo>
                  <a:cubicBezTo>
                    <a:pt x="1771423" y="5470220"/>
                    <a:pt x="1775700" y="5465956"/>
                    <a:pt x="1780961" y="5465956"/>
                  </a:cubicBezTo>
                  <a:close/>
                  <a:moveTo>
                    <a:pt x="1458914" y="5465956"/>
                  </a:moveTo>
                  <a:cubicBezTo>
                    <a:pt x="1464175" y="5465956"/>
                    <a:pt x="1468440" y="5470220"/>
                    <a:pt x="1468440" y="5475481"/>
                  </a:cubicBezTo>
                  <a:cubicBezTo>
                    <a:pt x="1468440" y="5480741"/>
                    <a:pt x="1464175" y="5485006"/>
                    <a:pt x="1458914" y="5485006"/>
                  </a:cubicBezTo>
                  <a:cubicBezTo>
                    <a:pt x="1453654" y="5485006"/>
                    <a:pt x="1449389" y="5480741"/>
                    <a:pt x="1449389" y="5475481"/>
                  </a:cubicBezTo>
                  <a:cubicBezTo>
                    <a:pt x="1449389" y="5470220"/>
                    <a:pt x="1453654" y="5465956"/>
                    <a:pt x="1458914" y="5465956"/>
                  </a:cubicBezTo>
                  <a:close/>
                  <a:moveTo>
                    <a:pt x="1136845" y="5465956"/>
                  </a:moveTo>
                  <a:cubicBezTo>
                    <a:pt x="1142105" y="5465956"/>
                    <a:pt x="1146370" y="5470220"/>
                    <a:pt x="1146370" y="5475481"/>
                  </a:cubicBezTo>
                  <a:cubicBezTo>
                    <a:pt x="1146370" y="5480741"/>
                    <a:pt x="1142105" y="5485006"/>
                    <a:pt x="1136845" y="5485006"/>
                  </a:cubicBezTo>
                  <a:cubicBezTo>
                    <a:pt x="1131584" y="5485006"/>
                    <a:pt x="1127319" y="5480741"/>
                    <a:pt x="1127319" y="5475481"/>
                  </a:cubicBezTo>
                  <a:cubicBezTo>
                    <a:pt x="1127319" y="5470220"/>
                    <a:pt x="1131584" y="5465956"/>
                    <a:pt x="1136845" y="5465956"/>
                  </a:cubicBezTo>
                  <a:close/>
                  <a:moveTo>
                    <a:pt x="814779" y="5465956"/>
                  </a:moveTo>
                  <a:cubicBezTo>
                    <a:pt x="820037" y="5465956"/>
                    <a:pt x="824301" y="5470220"/>
                    <a:pt x="824301" y="5475481"/>
                  </a:cubicBezTo>
                  <a:cubicBezTo>
                    <a:pt x="824301" y="5480741"/>
                    <a:pt x="820037" y="5485006"/>
                    <a:pt x="814779" y="5485006"/>
                  </a:cubicBezTo>
                  <a:cubicBezTo>
                    <a:pt x="809521" y="5485006"/>
                    <a:pt x="805263" y="5480741"/>
                    <a:pt x="805263" y="5475481"/>
                  </a:cubicBezTo>
                  <a:cubicBezTo>
                    <a:pt x="805263" y="5470220"/>
                    <a:pt x="809521" y="5465956"/>
                    <a:pt x="814779" y="5465956"/>
                  </a:cubicBezTo>
                  <a:close/>
                  <a:moveTo>
                    <a:pt x="492702" y="5465956"/>
                  </a:moveTo>
                  <a:cubicBezTo>
                    <a:pt x="497962" y="5465956"/>
                    <a:pt x="502227" y="5470220"/>
                    <a:pt x="502227" y="5475481"/>
                  </a:cubicBezTo>
                  <a:cubicBezTo>
                    <a:pt x="502227" y="5480741"/>
                    <a:pt x="497962" y="5485006"/>
                    <a:pt x="492702" y="5485006"/>
                  </a:cubicBezTo>
                  <a:cubicBezTo>
                    <a:pt x="487441" y="5485006"/>
                    <a:pt x="483177" y="5480741"/>
                    <a:pt x="483177" y="5475481"/>
                  </a:cubicBezTo>
                  <a:cubicBezTo>
                    <a:pt x="483177" y="5470220"/>
                    <a:pt x="487441" y="5465956"/>
                    <a:pt x="492702" y="5465956"/>
                  </a:cubicBezTo>
                  <a:close/>
                  <a:moveTo>
                    <a:pt x="170644" y="5465956"/>
                  </a:moveTo>
                  <a:cubicBezTo>
                    <a:pt x="175904" y="5465956"/>
                    <a:pt x="180168" y="5470220"/>
                    <a:pt x="180168" y="5475481"/>
                  </a:cubicBezTo>
                  <a:cubicBezTo>
                    <a:pt x="180168" y="5480741"/>
                    <a:pt x="175904" y="5485006"/>
                    <a:pt x="170644" y="5485006"/>
                  </a:cubicBezTo>
                  <a:cubicBezTo>
                    <a:pt x="165385" y="5485006"/>
                    <a:pt x="161121" y="5480741"/>
                    <a:pt x="161121" y="5475481"/>
                  </a:cubicBezTo>
                  <a:cubicBezTo>
                    <a:pt x="161121" y="5470220"/>
                    <a:pt x="165385" y="5465956"/>
                    <a:pt x="170644" y="5465956"/>
                  </a:cubicBezTo>
                  <a:close/>
                  <a:moveTo>
                    <a:pt x="6772815" y="5384198"/>
                  </a:moveTo>
                  <a:cubicBezTo>
                    <a:pt x="6778076" y="5384198"/>
                    <a:pt x="6782340" y="5388462"/>
                    <a:pt x="6782340" y="5393723"/>
                  </a:cubicBezTo>
                  <a:cubicBezTo>
                    <a:pt x="6782340" y="5398983"/>
                    <a:pt x="6778076" y="5403248"/>
                    <a:pt x="6772815" y="5403248"/>
                  </a:cubicBezTo>
                  <a:cubicBezTo>
                    <a:pt x="6767555" y="5403248"/>
                    <a:pt x="6763290" y="5398983"/>
                    <a:pt x="6763290" y="5393723"/>
                  </a:cubicBezTo>
                  <a:cubicBezTo>
                    <a:pt x="6763290" y="5388462"/>
                    <a:pt x="6767555" y="5384198"/>
                    <a:pt x="6772815" y="5384198"/>
                  </a:cubicBezTo>
                  <a:close/>
                  <a:moveTo>
                    <a:pt x="6450754" y="5384198"/>
                  </a:moveTo>
                  <a:cubicBezTo>
                    <a:pt x="6456014" y="5384198"/>
                    <a:pt x="6460279" y="5388462"/>
                    <a:pt x="6460279" y="5393723"/>
                  </a:cubicBezTo>
                  <a:cubicBezTo>
                    <a:pt x="6460279" y="5398983"/>
                    <a:pt x="6456014" y="5403248"/>
                    <a:pt x="6450754" y="5403248"/>
                  </a:cubicBezTo>
                  <a:cubicBezTo>
                    <a:pt x="6445493" y="5403248"/>
                    <a:pt x="6441229" y="5398983"/>
                    <a:pt x="6441229" y="5393723"/>
                  </a:cubicBezTo>
                  <a:cubicBezTo>
                    <a:pt x="6441229" y="5388462"/>
                    <a:pt x="6445493" y="5384198"/>
                    <a:pt x="6450754" y="5384198"/>
                  </a:cubicBezTo>
                  <a:close/>
                  <a:moveTo>
                    <a:pt x="6128692" y="5384198"/>
                  </a:moveTo>
                  <a:cubicBezTo>
                    <a:pt x="6133952" y="5384198"/>
                    <a:pt x="6138217" y="5388462"/>
                    <a:pt x="6138217" y="5393723"/>
                  </a:cubicBezTo>
                  <a:cubicBezTo>
                    <a:pt x="6138217" y="5398983"/>
                    <a:pt x="6133952" y="5403248"/>
                    <a:pt x="6128692" y="5403248"/>
                  </a:cubicBezTo>
                  <a:cubicBezTo>
                    <a:pt x="6123431" y="5403248"/>
                    <a:pt x="6119167" y="5398983"/>
                    <a:pt x="6119167" y="5393723"/>
                  </a:cubicBezTo>
                  <a:cubicBezTo>
                    <a:pt x="6119167" y="5388462"/>
                    <a:pt x="6123431" y="5384198"/>
                    <a:pt x="6128692" y="5384198"/>
                  </a:cubicBezTo>
                  <a:close/>
                  <a:moveTo>
                    <a:pt x="5806630" y="5384198"/>
                  </a:moveTo>
                  <a:cubicBezTo>
                    <a:pt x="5811890" y="5384198"/>
                    <a:pt x="5816155" y="5388462"/>
                    <a:pt x="5816155" y="5393723"/>
                  </a:cubicBezTo>
                  <a:cubicBezTo>
                    <a:pt x="5816155" y="5398983"/>
                    <a:pt x="5811890" y="5403248"/>
                    <a:pt x="5806630" y="5403248"/>
                  </a:cubicBezTo>
                  <a:cubicBezTo>
                    <a:pt x="5801369" y="5403248"/>
                    <a:pt x="5797105" y="5398983"/>
                    <a:pt x="5797105" y="5393723"/>
                  </a:cubicBezTo>
                  <a:cubicBezTo>
                    <a:pt x="5797105" y="5388462"/>
                    <a:pt x="5801369" y="5384198"/>
                    <a:pt x="5806630" y="5384198"/>
                  </a:cubicBezTo>
                  <a:close/>
                  <a:moveTo>
                    <a:pt x="5484569" y="5384198"/>
                  </a:moveTo>
                  <a:cubicBezTo>
                    <a:pt x="5489829" y="5384198"/>
                    <a:pt x="5494094" y="5388462"/>
                    <a:pt x="5494094" y="5393723"/>
                  </a:cubicBezTo>
                  <a:cubicBezTo>
                    <a:pt x="5494094" y="5398983"/>
                    <a:pt x="5489829" y="5403248"/>
                    <a:pt x="5484569" y="5403248"/>
                  </a:cubicBezTo>
                  <a:cubicBezTo>
                    <a:pt x="5479308" y="5403248"/>
                    <a:pt x="5475044" y="5398983"/>
                    <a:pt x="5475044" y="5393723"/>
                  </a:cubicBezTo>
                  <a:cubicBezTo>
                    <a:pt x="5475044" y="5388462"/>
                    <a:pt x="5479308" y="5384198"/>
                    <a:pt x="5484569" y="5384198"/>
                  </a:cubicBezTo>
                  <a:close/>
                  <a:moveTo>
                    <a:pt x="5162507" y="5384198"/>
                  </a:moveTo>
                  <a:cubicBezTo>
                    <a:pt x="5167767" y="5384198"/>
                    <a:pt x="5172032" y="5388462"/>
                    <a:pt x="5172032" y="5393723"/>
                  </a:cubicBezTo>
                  <a:cubicBezTo>
                    <a:pt x="5172032" y="5398983"/>
                    <a:pt x="5167767" y="5403248"/>
                    <a:pt x="5162507" y="5403248"/>
                  </a:cubicBezTo>
                  <a:cubicBezTo>
                    <a:pt x="5157246" y="5403248"/>
                    <a:pt x="5152982" y="5398983"/>
                    <a:pt x="5152982" y="5393723"/>
                  </a:cubicBezTo>
                  <a:cubicBezTo>
                    <a:pt x="5152982" y="5388462"/>
                    <a:pt x="5157246" y="5384198"/>
                    <a:pt x="5162507" y="5384198"/>
                  </a:cubicBezTo>
                  <a:close/>
                  <a:moveTo>
                    <a:pt x="4840446" y="5384198"/>
                  </a:moveTo>
                  <a:cubicBezTo>
                    <a:pt x="4845706" y="5384198"/>
                    <a:pt x="4849971" y="5388462"/>
                    <a:pt x="4849971" y="5393723"/>
                  </a:cubicBezTo>
                  <a:cubicBezTo>
                    <a:pt x="4849971" y="5398983"/>
                    <a:pt x="4845706" y="5403248"/>
                    <a:pt x="4840446" y="5403248"/>
                  </a:cubicBezTo>
                  <a:cubicBezTo>
                    <a:pt x="4835185" y="5403248"/>
                    <a:pt x="4830921" y="5398983"/>
                    <a:pt x="4830921" y="5393723"/>
                  </a:cubicBezTo>
                  <a:cubicBezTo>
                    <a:pt x="4830921" y="5388462"/>
                    <a:pt x="4835185" y="5384198"/>
                    <a:pt x="4840446" y="5384198"/>
                  </a:cubicBezTo>
                  <a:close/>
                  <a:moveTo>
                    <a:pt x="4518385" y="5384198"/>
                  </a:moveTo>
                  <a:cubicBezTo>
                    <a:pt x="4523645" y="5384198"/>
                    <a:pt x="4527910" y="5388462"/>
                    <a:pt x="4527910" y="5393723"/>
                  </a:cubicBezTo>
                  <a:cubicBezTo>
                    <a:pt x="4527910" y="5398983"/>
                    <a:pt x="4523645" y="5403248"/>
                    <a:pt x="4518385" y="5403248"/>
                  </a:cubicBezTo>
                  <a:cubicBezTo>
                    <a:pt x="4513124" y="5403248"/>
                    <a:pt x="4508860" y="5398983"/>
                    <a:pt x="4508860" y="5393723"/>
                  </a:cubicBezTo>
                  <a:cubicBezTo>
                    <a:pt x="4508860" y="5388462"/>
                    <a:pt x="4513124" y="5384198"/>
                    <a:pt x="4518385" y="5384198"/>
                  </a:cubicBezTo>
                  <a:close/>
                  <a:moveTo>
                    <a:pt x="4196323" y="5384198"/>
                  </a:moveTo>
                  <a:cubicBezTo>
                    <a:pt x="4201583" y="5384198"/>
                    <a:pt x="4205848" y="5388462"/>
                    <a:pt x="4205848" y="5393723"/>
                  </a:cubicBezTo>
                  <a:cubicBezTo>
                    <a:pt x="4205848" y="5398983"/>
                    <a:pt x="4201583" y="5403248"/>
                    <a:pt x="4196323" y="5403248"/>
                  </a:cubicBezTo>
                  <a:cubicBezTo>
                    <a:pt x="4191062" y="5403248"/>
                    <a:pt x="4186798" y="5398983"/>
                    <a:pt x="4186798" y="5393723"/>
                  </a:cubicBezTo>
                  <a:cubicBezTo>
                    <a:pt x="4186798" y="5388462"/>
                    <a:pt x="4191062" y="5384198"/>
                    <a:pt x="4196323" y="5384198"/>
                  </a:cubicBezTo>
                  <a:close/>
                  <a:moveTo>
                    <a:pt x="3874261" y="5384198"/>
                  </a:moveTo>
                  <a:cubicBezTo>
                    <a:pt x="3879521" y="5384198"/>
                    <a:pt x="3883786" y="5388462"/>
                    <a:pt x="3883786" y="5393723"/>
                  </a:cubicBezTo>
                  <a:cubicBezTo>
                    <a:pt x="3883786" y="5398983"/>
                    <a:pt x="3879521" y="5403248"/>
                    <a:pt x="3874261" y="5403248"/>
                  </a:cubicBezTo>
                  <a:cubicBezTo>
                    <a:pt x="3869000" y="5403248"/>
                    <a:pt x="3864736" y="5398983"/>
                    <a:pt x="3864736" y="5393723"/>
                  </a:cubicBezTo>
                  <a:cubicBezTo>
                    <a:pt x="3864736" y="5388462"/>
                    <a:pt x="3869000" y="5384198"/>
                    <a:pt x="3874261" y="5384198"/>
                  </a:cubicBezTo>
                  <a:close/>
                  <a:moveTo>
                    <a:pt x="3552200" y="5384198"/>
                  </a:moveTo>
                  <a:cubicBezTo>
                    <a:pt x="3557460" y="5384198"/>
                    <a:pt x="3561725" y="5388462"/>
                    <a:pt x="3561725" y="5393723"/>
                  </a:cubicBezTo>
                  <a:cubicBezTo>
                    <a:pt x="3561725" y="5398983"/>
                    <a:pt x="3557460" y="5403248"/>
                    <a:pt x="3552200" y="5403248"/>
                  </a:cubicBezTo>
                  <a:cubicBezTo>
                    <a:pt x="3546939" y="5403248"/>
                    <a:pt x="3542675" y="5398983"/>
                    <a:pt x="3542675" y="5393723"/>
                  </a:cubicBezTo>
                  <a:cubicBezTo>
                    <a:pt x="3542675" y="5388462"/>
                    <a:pt x="3546939" y="5384198"/>
                    <a:pt x="3552200" y="5384198"/>
                  </a:cubicBezTo>
                  <a:close/>
                  <a:moveTo>
                    <a:pt x="3230140" y="5384198"/>
                  </a:moveTo>
                  <a:cubicBezTo>
                    <a:pt x="3235399" y="5384198"/>
                    <a:pt x="3239665" y="5388462"/>
                    <a:pt x="3239665" y="5393723"/>
                  </a:cubicBezTo>
                  <a:cubicBezTo>
                    <a:pt x="3239665" y="5398983"/>
                    <a:pt x="3235399" y="5403248"/>
                    <a:pt x="3230140" y="5403248"/>
                  </a:cubicBezTo>
                  <a:cubicBezTo>
                    <a:pt x="3224877" y="5403248"/>
                    <a:pt x="3220615" y="5398983"/>
                    <a:pt x="3220615" y="5393723"/>
                  </a:cubicBezTo>
                  <a:cubicBezTo>
                    <a:pt x="3220615" y="5388462"/>
                    <a:pt x="3224877" y="5384198"/>
                    <a:pt x="3230140" y="5384198"/>
                  </a:cubicBezTo>
                  <a:close/>
                  <a:moveTo>
                    <a:pt x="2908106" y="5384198"/>
                  </a:moveTo>
                  <a:cubicBezTo>
                    <a:pt x="2913367" y="5384198"/>
                    <a:pt x="2917631" y="5388462"/>
                    <a:pt x="2917631" y="5393723"/>
                  </a:cubicBezTo>
                  <a:cubicBezTo>
                    <a:pt x="2917631" y="5398983"/>
                    <a:pt x="2913367" y="5403248"/>
                    <a:pt x="2908106" y="5403248"/>
                  </a:cubicBezTo>
                  <a:cubicBezTo>
                    <a:pt x="2902845" y="5403248"/>
                    <a:pt x="2898580" y="5398983"/>
                    <a:pt x="2898580" y="5393723"/>
                  </a:cubicBezTo>
                  <a:cubicBezTo>
                    <a:pt x="2898580" y="5388462"/>
                    <a:pt x="2902845" y="5384198"/>
                    <a:pt x="2908106" y="5384198"/>
                  </a:cubicBezTo>
                  <a:close/>
                  <a:moveTo>
                    <a:pt x="2586039" y="5384198"/>
                  </a:moveTo>
                  <a:cubicBezTo>
                    <a:pt x="2591300" y="5384198"/>
                    <a:pt x="2595566" y="5388462"/>
                    <a:pt x="2595566" y="5393723"/>
                  </a:cubicBezTo>
                  <a:cubicBezTo>
                    <a:pt x="2595566" y="5398983"/>
                    <a:pt x="2591300" y="5403248"/>
                    <a:pt x="2586039" y="5403248"/>
                  </a:cubicBezTo>
                  <a:cubicBezTo>
                    <a:pt x="2580779" y="5403248"/>
                    <a:pt x="2576514" y="5398983"/>
                    <a:pt x="2576514" y="5393723"/>
                  </a:cubicBezTo>
                  <a:cubicBezTo>
                    <a:pt x="2576514" y="5388462"/>
                    <a:pt x="2580779" y="5384198"/>
                    <a:pt x="2586039" y="5384198"/>
                  </a:cubicBezTo>
                  <a:close/>
                  <a:moveTo>
                    <a:pt x="2263982" y="5384198"/>
                  </a:moveTo>
                  <a:cubicBezTo>
                    <a:pt x="2269243" y="5384198"/>
                    <a:pt x="2273507" y="5388462"/>
                    <a:pt x="2273507" y="5393723"/>
                  </a:cubicBezTo>
                  <a:cubicBezTo>
                    <a:pt x="2273507" y="5398983"/>
                    <a:pt x="2269243" y="5403248"/>
                    <a:pt x="2263982" y="5403248"/>
                  </a:cubicBezTo>
                  <a:cubicBezTo>
                    <a:pt x="2258722" y="5403248"/>
                    <a:pt x="2254457" y="5398983"/>
                    <a:pt x="2254457" y="5393723"/>
                  </a:cubicBezTo>
                  <a:cubicBezTo>
                    <a:pt x="2254457" y="5388462"/>
                    <a:pt x="2258722" y="5384198"/>
                    <a:pt x="2263982" y="5384198"/>
                  </a:cubicBezTo>
                  <a:close/>
                  <a:moveTo>
                    <a:pt x="1941922" y="5384198"/>
                  </a:moveTo>
                  <a:cubicBezTo>
                    <a:pt x="1947182" y="5384198"/>
                    <a:pt x="1951448" y="5388462"/>
                    <a:pt x="1951448" y="5393723"/>
                  </a:cubicBezTo>
                  <a:cubicBezTo>
                    <a:pt x="1951448" y="5398983"/>
                    <a:pt x="1947182" y="5403248"/>
                    <a:pt x="1941922" y="5403248"/>
                  </a:cubicBezTo>
                  <a:cubicBezTo>
                    <a:pt x="1936663" y="5403248"/>
                    <a:pt x="1932398" y="5398983"/>
                    <a:pt x="1932398" y="5393723"/>
                  </a:cubicBezTo>
                  <a:cubicBezTo>
                    <a:pt x="1932398" y="5388462"/>
                    <a:pt x="1936663" y="5384198"/>
                    <a:pt x="1941922" y="5384198"/>
                  </a:cubicBezTo>
                  <a:close/>
                  <a:moveTo>
                    <a:pt x="1619864" y="5384198"/>
                  </a:moveTo>
                  <a:cubicBezTo>
                    <a:pt x="1625125" y="5384198"/>
                    <a:pt x="1629390" y="5388462"/>
                    <a:pt x="1629390" y="5393723"/>
                  </a:cubicBezTo>
                  <a:cubicBezTo>
                    <a:pt x="1629390" y="5398983"/>
                    <a:pt x="1625125" y="5403248"/>
                    <a:pt x="1619864" y="5403248"/>
                  </a:cubicBezTo>
                  <a:cubicBezTo>
                    <a:pt x="1614604" y="5403248"/>
                    <a:pt x="1610340" y="5398983"/>
                    <a:pt x="1610340" y="5393723"/>
                  </a:cubicBezTo>
                  <a:cubicBezTo>
                    <a:pt x="1610340" y="5388462"/>
                    <a:pt x="1614604" y="5384198"/>
                    <a:pt x="1619864" y="5384198"/>
                  </a:cubicBezTo>
                  <a:close/>
                  <a:moveTo>
                    <a:pt x="1297800" y="5384198"/>
                  </a:moveTo>
                  <a:cubicBezTo>
                    <a:pt x="1303061" y="5384198"/>
                    <a:pt x="1307325" y="5388462"/>
                    <a:pt x="1307325" y="5393723"/>
                  </a:cubicBezTo>
                  <a:cubicBezTo>
                    <a:pt x="1307325" y="5398983"/>
                    <a:pt x="1303061" y="5403248"/>
                    <a:pt x="1297800" y="5403248"/>
                  </a:cubicBezTo>
                  <a:cubicBezTo>
                    <a:pt x="1292539" y="5403248"/>
                    <a:pt x="1288275" y="5398983"/>
                    <a:pt x="1288275" y="5393723"/>
                  </a:cubicBezTo>
                  <a:cubicBezTo>
                    <a:pt x="1288275" y="5388462"/>
                    <a:pt x="1292539" y="5384198"/>
                    <a:pt x="1297800" y="5384198"/>
                  </a:cubicBezTo>
                  <a:close/>
                  <a:moveTo>
                    <a:pt x="975738" y="5384198"/>
                  </a:moveTo>
                  <a:cubicBezTo>
                    <a:pt x="980999" y="5384198"/>
                    <a:pt x="985263" y="5388462"/>
                    <a:pt x="985263" y="5393723"/>
                  </a:cubicBezTo>
                  <a:cubicBezTo>
                    <a:pt x="985263" y="5398983"/>
                    <a:pt x="980999" y="5403248"/>
                    <a:pt x="975738" y="5403248"/>
                  </a:cubicBezTo>
                  <a:cubicBezTo>
                    <a:pt x="970475" y="5403248"/>
                    <a:pt x="966213" y="5398983"/>
                    <a:pt x="966213" y="5393723"/>
                  </a:cubicBezTo>
                  <a:cubicBezTo>
                    <a:pt x="966213" y="5388462"/>
                    <a:pt x="970475" y="5384198"/>
                    <a:pt x="975738" y="5384198"/>
                  </a:cubicBezTo>
                  <a:close/>
                  <a:moveTo>
                    <a:pt x="653671" y="5384198"/>
                  </a:moveTo>
                  <a:cubicBezTo>
                    <a:pt x="658931" y="5384198"/>
                    <a:pt x="663196" y="5388462"/>
                    <a:pt x="663196" y="5393723"/>
                  </a:cubicBezTo>
                  <a:cubicBezTo>
                    <a:pt x="663196" y="5398983"/>
                    <a:pt x="658931" y="5403248"/>
                    <a:pt x="653671" y="5403248"/>
                  </a:cubicBezTo>
                  <a:cubicBezTo>
                    <a:pt x="648410" y="5403248"/>
                    <a:pt x="644146" y="5398983"/>
                    <a:pt x="644146" y="5393723"/>
                  </a:cubicBezTo>
                  <a:cubicBezTo>
                    <a:pt x="644146" y="5388462"/>
                    <a:pt x="648410" y="5384198"/>
                    <a:pt x="653671" y="5384198"/>
                  </a:cubicBezTo>
                  <a:close/>
                  <a:moveTo>
                    <a:pt x="331610" y="5384198"/>
                  </a:moveTo>
                  <a:cubicBezTo>
                    <a:pt x="336871" y="5384198"/>
                    <a:pt x="341135" y="5388462"/>
                    <a:pt x="341135" y="5393723"/>
                  </a:cubicBezTo>
                  <a:cubicBezTo>
                    <a:pt x="341135" y="5398983"/>
                    <a:pt x="336871" y="5403248"/>
                    <a:pt x="331610" y="5403248"/>
                  </a:cubicBezTo>
                  <a:cubicBezTo>
                    <a:pt x="326350" y="5403248"/>
                    <a:pt x="322085" y="5398983"/>
                    <a:pt x="322085" y="5393723"/>
                  </a:cubicBezTo>
                  <a:cubicBezTo>
                    <a:pt x="322085" y="5388462"/>
                    <a:pt x="326350" y="5384198"/>
                    <a:pt x="331610" y="5384198"/>
                  </a:cubicBezTo>
                  <a:close/>
                  <a:moveTo>
                    <a:pt x="9550" y="5384198"/>
                  </a:moveTo>
                  <a:cubicBezTo>
                    <a:pt x="14811" y="5384198"/>
                    <a:pt x="19075" y="5388462"/>
                    <a:pt x="19075" y="5393723"/>
                  </a:cubicBezTo>
                  <a:cubicBezTo>
                    <a:pt x="19075" y="5398983"/>
                    <a:pt x="14811" y="5403248"/>
                    <a:pt x="9550" y="5403248"/>
                  </a:cubicBezTo>
                  <a:cubicBezTo>
                    <a:pt x="4290" y="5403248"/>
                    <a:pt x="25" y="5398983"/>
                    <a:pt x="25" y="5393723"/>
                  </a:cubicBezTo>
                  <a:cubicBezTo>
                    <a:pt x="25" y="5388462"/>
                    <a:pt x="4290" y="5384198"/>
                    <a:pt x="9550" y="5384198"/>
                  </a:cubicBezTo>
                  <a:close/>
                  <a:moveTo>
                    <a:pt x="6772815" y="5182411"/>
                  </a:moveTo>
                  <a:cubicBezTo>
                    <a:pt x="6778076" y="5182411"/>
                    <a:pt x="6782340" y="5186675"/>
                    <a:pt x="6782340" y="5191936"/>
                  </a:cubicBezTo>
                  <a:cubicBezTo>
                    <a:pt x="6782340" y="5197196"/>
                    <a:pt x="6778076" y="5201461"/>
                    <a:pt x="6772815" y="5201461"/>
                  </a:cubicBezTo>
                  <a:cubicBezTo>
                    <a:pt x="6767555" y="5201461"/>
                    <a:pt x="6763290" y="5197196"/>
                    <a:pt x="6763290" y="5191936"/>
                  </a:cubicBezTo>
                  <a:cubicBezTo>
                    <a:pt x="6763290" y="5186675"/>
                    <a:pt x="6767555" y="5182411"/>
                    <a:pt x="6772815" y="5182411"/>
                  </a:cubicBezTo>
                  <a:close/>
                  <a:moveTo>
                    <a:pt x="6450754" y="5182411"/>
                  </a:moveTo>
                  <a:cubicBezTo>
                    <a:pt x="6456014" y="5182411"/>
                    <a:pt x="6460279" y="5186675"/>
                    <a:pt x="6460279" y="5191936"/>
                  </a:cubicBezTo>
                  <a:cubicBezTo>
                    <a:pt x="6460279" y="5197196"/>
                    <a:pt x="6456014" y="5201461"/>
                    <a:pt x="6450754" y="5201461"/>
                  </a:cubicBezTo>
                  <a:cubicBezTo>
                    <a:pt x="6445493" y="5201461"/>
                    <a:pt x="6441229" y="5197196"/>
                    <a:pt x="6441229" y="5191936"/>
                  </a:cubicBezTo>
                  <a:cubicBezTo>
                    <a:pt x="6441229" y="5186675"/>
                    <a:pt x="6445493" y="5182411"/>
                    <a:pt x="6450754" y="5182411"/>
                  </a:cubicBezTo>
                  <a:close/>
                  <a:moveTo>
                    <a:pt x="6128692" y="5182411"/>
                  </a:moveTo>
                  <a:cubicBezTo>
                    <a:pt x="6133952" y="5182411"/>
                    <a:pt x="6138217" y="5186675"/>
                    <a:pt x="6138217" y="5191936"/>
                  </a:cubicBezTo>
                  <a:cubicBezTo>
                    <a:pt x="6138217" y="5197196"/>
                    <a:pt x="6133952" y="5201461"/>
                    <a:pt x="6128692" y="5201461"/>
                  </a:cubicBezTo>
                  <a:cubicBezTo>
                    <a:pt x="6123431" y="5201461"/>
                    <a:pt x="6119167" y="5197196"/>
                    <a:pt x="6119167" y="5191936"/>
                  </a:cubicBezTo>
                  <a:cubicBezTo>
                    <a:pt x="6119167" y="5186675"/>
                    <a:pt x="6123431" y="5182411"/>
                    <a:pt x="6128692" y="5182411"/>
                  </a:cubicBezTo>
                  <a:close/>
                  <a:moveTo>
                    <a:pt x="5806630" y="5182411"/>
                  </a:moveTo>
                  <a:cubicBezTo>
                    <a:pt x="5811890" y="5182411"/>
                    <a:pt x="5816155" y="5186675"/>
                    <a:pt x="5816155" y="5191936"/>
                  </a:cubicBezTo>
                  <a:cubicBezTo>
                    <a:pt x="5816155" y="5197196"/>
                    <a:pt x="5811890" y="5201461"/>
                    <a:pt x="5806630" y="5201461"/>
                  </a:cubicBezTo>
                  <a:cubicBezTo>
                    <a:pt x="5801369" y="5201461"/>
                    <a:pt x="5797105" y="5197196"/>
                    <a:pt x="5797105" y="5191936"/>
                  </a:cubicBezTo>
                  <a:cubicBezTo>
                    <a:pt x="5797105" y="5186675"/>
                    <a:pt x="5801369" y="5182411"/>
                    <a:pt x="5806630" y="5182411"/>
                  </a:cubicBezTo>
                  <a:close/>
                  <a:moveTo>
                    <a:pt x="5484569" y="5182411"/>
                  </a:moveTo>
                  <a:cubicBezTo>
                    <a:pt x="5489829" y="5182411"/>
                    <a:pt x="5494094" y="5186675"/>
                    <a:pt x="5494094" y="5191936"/>
                  </a:cubicBezTo>
                  <a:cubicBezTo>
                    <a:pt x="5494094" y="5197196"/>
                    <a:pt x="5489829" y="5201461"/>
                    <a:pt x="5484569" y="5201461"/>
                  </a:cubicBezTo>
                  <a:cubicBezTo>
                    <a:pt x="5479308" y="5201461"/>
                    <a:pt x="5475044" y="5197196"/>
                    <a:pt x="5475044" y="5191936"/>
                  </a:cubicBezTo>
                  <a:cubicBezTo>
                    <a:pt x="5475044" y="5186675"/>
                    <a:pt x="5479308" y="5182411"/>
                    <a:pt x="5484569" y="5182411"/>
                  </a:cubicBezTo>
                  <a:close/>
                  <a:moveTo>
                    <a:pt x="5162507" y="5182411"/>
                  </a:moveTo>
                  <a:cubicBezTo>
                    <a:pt x="5167767" y="5182411"/>
                    <a:pt x="5172032" y="5186675"/>
                    <a:pt x="5172032" y="5191936"/>
                  </a:cubicBezTo>
                  <a:cubicBezTo>
                    <a:pt x="5172032" y="5197196"/>
                    <a:pt x="5167767" y="5201461"/>
                    <a:pt x="5162507" y="5201461"/>
                  </a:cubicBezTo>
                  <a:cubicBezTo>
                    <a:pt x="5157246" y="5201461"/>
                    <a:pt x="5152982" y="5197196"/>
                    <a:pt x="5152982" y="5191936"/>
                  </a:cubicBezTo>
                  <a:cubicBezTo>
                    <a:pt x="5152982" y="5186675"/>
                    <a:pt x="5157246" y="5182411"/>
                    <a:pt x="5162507" y="5182411"/>
                  </a:cubicBezTo>
                  <a:close/>
                  <a:moveTo>
                    <a:pt x="4840446" y="5182411"/>
                  </a:moveTo>
                  <a:cubicBezTo>
                    <a:pt x="4845706" y="5182411"/>
                    <a:pt x="4849971" y="5186675"/>
                    <a:pt x="4849971" y="5191936"/>
                  </a:cubicBezTo>
                  <a:cubicBezTo>
                    <a:pt x="4849971" y="5197196"/>
                    <a:pt x="4845706" y="5201461"/>
                    <a:pt x="4840446" y="5201461"/>
                  </a:cubicBezTo>
                  <a:cubicBezTo>
                    <a:pt x="4835185" y="5201461"/>
                    <a:pt x="4830921" y="5197196"/>
                    <a:pt x="4830921" y="5191936"/>
                  </a:cubicBezTo>
                  <a:cubicBezTo>
                    <a:pt x="4830921" y="5186675"/>
                    <a:pt x="4835185" y="5182411"/>
                    <a:pt x="4840446" y="5182411"/>
                  </a:cubicBezTo>
                  <a:close/>
                  <a:moveTo>
                    <a:pt x="4518385" y="5182411"/>
                  </a:moveTo>
                  <a:cubicBezTo>
                    <a:pt x="4523645" y="5182411"/>
                    <a:pt x="4527910" y="5186675"/>
                    <a:pt x="4527910" y="5191936"/>
                  </a:cubicBezTo>
                  <a:cubicBezTo>
                    <a:pt x="4527910" y="5197196"/>
                    <a:pt x="4523645" y="5201461"/>
                    <a:pt x="4518385" y="5201461"/>
                  </a:cubicBezTo>
                  <a:cubicBezTo>
                    <a:pt x="4513124" y="5201461"/>
                    <a:pt x="4508860" y="5197196"/>
                    <a:pt x="4508860" y="5191936"/>
                  </a:cubicBezTo>
                  <a:cubicBezTo>
                    <a:pt x="4508860" y="5186675"/>
                    <a:pt x="4513124" y="5182411"/>
                    <a:pt x="4518385" y="5182411"/>
                  </a:cubicBezTo>
                  <a:close/>
                  <a:moveTo>
                    <a:pt x="4196323" y="5182411"/>
                  </a:moveTo>
                  <a:cubicBezTo>
                    <a:pt x="4201583" y="5182411"/>
                    <a:pt x="4205848" y="5186675"/>
                    <a:pt x="4205848" y="5191936"/>
                  </a:cubicBezTo>
                  <a:cubicBezTo>
                    <a:pt x="4205848" y="5197196"/>
                    <a:pt x="4201583" y="5201461"/>
                    <a:pt x="4196323" y="5201461"/>
                  </a:cubicBezTo>
                  <a:cubicBezTo>
                    <a:pt x="4191062" y="5201461"/>
                    <a:pt x="4186798" y="5197196"/>
                    <a:pt x="4186798" y="5191936"/>
                  </a:cubicBezTo>
                  <a:cubicBezTo>
                    <a:pt x="4186798" y="5186675"/>
                    <a:pt x="4191062" y="5182411"/>
                    <a:pt x="4196323" y="5182411"/>
                  </a:cubicBezTo>
                  <a:close/>
                  <a:moveTo>
                    <a:pt x="3874261" y="5182411"/>
                  </a:moveTo>
                  <a:cubicBezTo>
                    <a:pt x="3879521" y="5182411"/>
                    <a:pt x="3883786" y="5186675"/>
                    <a:pt x="3883786" y="5191936"/>
                  </a:cubicBezTo>
                  <a:cubicBezTo>
                    <a:pt x="3883786" y="5197196"/>
                    <a:pt x="3879521" y="5201461"/>
                    <a:pt x="3874261" y="5201461"/>
                  </a:cubicBezTo>
                  <a:cubicBezTo>
                    <a:pt x="3869000" y="5201461"/>
                    <a:pt x="3864736" y="5197196"/>
                    <a:pt x="3864736" y="5191936"/>
                  </a:cubicBezTo>
                  <a:cubicBezTo>
                    <a:pt x="3864736" y="5186675"/>
                    <a:pt x="3869000" y="5182411"/>
                    <a:pt x="3874261" y="5182411"/>
                  </a:cubicBezTo>
                  <a:close/>
                  <a:moveTo>
                    <a:pt x="3552200" y="5182411"/>
                  </a:moveTo>
                  <a:cubicBezTo>
                    <a:pt x="3557460" y="5182411"/>
                    <a:pt x="3561725" y="5186675"/>
                    <a:pt x="3561725" y="5191936"/>
                  </a:cubicBezTo>
                  <a:cubicBezTo>
                    <a:pt x="3561725" y="5197196"/>
                    <a:pt x="3557460" y="5201461"/>
                    <a:pt x="3552200" y="5201461"/>
                  </a:cubicBezTo>
                  <a:cubicBezTo>
                    <a:pt x="3546939" y="5201461"/>
                    <a:pt x="3542675" y="5197196"/>
                    <a:pt x="3542675" y="5191936"/>
                  </a:cubicBezTo>
                  <a:cubicBezTo>
                    <a:pt x="3542675" y="5186675"/>
                    <a:pt x="3546939" y="5182411"/>
                    <a:pt x="3552200" y="5182411"/>
                  </a:cubicBezTo>
                  <a:close/>
                  <a:moveTo>
                    <a:pt x="3230140" y="5182411"/>
                  </a:moveTo>
                  <a:cubicBezTo>
                    <a:pt x="3235399" y="5182411"/>
                    <a:pt x="3239665" y="5186675"/>
                    <a:pt x="3239665" y="5191936"/>
                  </a:cubicBezTo>
                  <a:cubicBezTo>
                    <a:pt x="3239665" y="5197196"/>
                    <a:pt x="3235399" y="5201461"/>
                    <a:pt x="3230140" y="5201461"/>
                  </a:cubicBezTo>
                  <a:cubicBezTo>
                    <a:pt x="3224877" y="5201461"/>
                    <a:pt x="3220615" y="5197196"/>
                    <a:pt x="3220615" y="5191936"/>
                  </a:cubicBezTo>
                  <a:cubicBezTo>
                    <a:pt x="3220615" y="5186675"/>
                    <a:pt x="3224877" y="5182411"/>
                    <a:pt x="3230140" y="5182411"/>
                  </a:cubicBezTo>
                  <a:close/>
                  <a:moveTo>
                    <a:pt x="2908108" y="5182411"/>
                  </a:moveTo>
                  <a:cubicBezTo>
                    <a:pt x="2913369" y="5182411"/>
                    <a:pt x="2917634" y="5186675"/>
                    <a:pt x="2917634" y="5191936"/>
                  </a:cubicBezTo>
                  <a:cubicBezTo>
                    <a:pt x="2917634" y="5197196"/>
                    <a:pt x="2913369" y="5201461"/>
                    <a:pt x="2908108" y="5201461"/>
                  </a:cubicBezTo>
                  <a:cubicBezTo>
                    <a:pt x="2902847" y="5201461"/>
                    <a:pt x="2898583" y="5197196"/>
                    <a:pt x="2898583" y="5191936"/>
                  </a:cubicBezTo>
                  <a:cubicBezTo>
                    <a:pt x="2898583" y="5186675"/>
                    <a:pt x="2902847" y="5182411"/>
                    <a:pt x="2908108" y="5182411"/>
                  </a:cubicBezTo>
                  <a:close/>
                  <a:moveTo>
                    <a:pt x="2586041" y="5182411"/>
                  </a:moveTo>
                  <a:cubicBezTo>
                    <a:pt x="2591303" y="5182411"/>
                    <a:pt x="2595568" y="5186675"/>
                    <a:pt x="2595568" y="5191936"/>
                  </a:cubicBezTo>
                  <a:cubicBezTo>
                    <a:pt x="2595568" y="5197196"/>
                    <a:pt x="2591303" y="5201461"/>
                    <a:pt x="2586041" y="5201461"/>
                  </a:cubicBezTo>
                  <a:cubicBezTo>
                    <a:pt x="2580781" y="5201461"/>
                    <a:pt x="2576516" y="5197196"/>
                    <a:pt x="2576516" y="5191936"/>
                  </a:cubicBezTo>
                  <a:cubicBezTo>
                    <a:pt x="2576516" y="5186675"/>
                    <a:pt x="2580781" y="5182411"/>
                    <a:pt x="2586041" y="5182411"/>
                  </a:cubicBezTo>
                  <a:close/>
                  <a:moveTo>
                    <a:pt x="2263985" y="5182411"/>
                  </a:moveTo>
                  <a:cubicBezTo>
                    <a:pt x="2269245" y="5182411"/>
                    <a:pt x="2273509" y="5186675"/>
                    <a:pt x="2273509" y="5191936"/>
                  </a:cubicBezTo>
                  <a:cubicBezTo>
                    <a:pt x="2273509" y="5197196"/>
                    <a:pt x="2269245" y="5201461"/>
                    <a:pt x="2263985" y="5201461"/>
                  </a:cubicBezTo>
                  <a:cubicBezTo>
                    <a:pt x="2258724" y="5201461"/>
                    <a:pt x="2254459" y="5197196"/>
                    <a:pt x="2254459" y="5191936"/>
                  </a:cubicBezTo>
                  <a:cubicBezTo>
                    <a:pt x="2254459" y="5186675"/>
                    <a:pt x="2258724" y="5182411"/>
                    <a:pt x="2263985" y="5182411"/>
                  </a:cubicBezTo>
                  <a:close/>
                  <a:moveTo>
                    <a:pt x="1941923" y="5182411"/>
                  </a:moveTo>
                  <a:cubicBezTo>
                    <a:pt x="1947185" y="5182411"/>
                    <a:pt x="1951450" y="5186675"/>
                    <a:pt x="1951450" y="5191936"/>
                  </a:cubicBezTo>
                  <a:cubicBezTo>
                    <a:pt x="1951450" y="5197196"/>
                    <a:pt x="1947185" y="5201461"/>
                    <a:pt x="1941923" y="5201461"/>
                  </a:cubicBezTo>
                  <a:cubicBezTo>
                    <a:pt x="1936665" y="5201461"/>
                    <a:pt x="1932401" y="5197196"/>
                    <a:pt x="1932401" y="5191936"/>
                  </a:cubicBezTo>
                  <a:cubicBezTo>
                    <a:pt x="1932401" y="5186675"/>
                    <a:pt x="1936665" y="5182411"/>
                    <a:pt x="1941923" y="5182411"/>
                  </a:cubicBezTo>
                  <a:close/>
                  <a:moveTo>
                    <a:pt x="1619867" y="5182411"/>
                  </a:moveTo>
                  <a:cubicBezTo>
                    <a:pt x="1625128" y="5182411"/>
                    <a:pt x="1629392" y="5186675"/>
                    <a:pt x="1629392" y="5191936"/>
                  </a:cubicBezTo>
                  <a:cubicBezTo>
                    <a:pt x="1629392" y="5197196"/>
                    <a:pt x="1625128" y="5201461"/>
                    <a:pt x="1619867" y="5201461"/>
                  </a:cubicBezTo>
                  <a:cubicBezTo>
                    <a:pt x="1614607" y="5201461"/>
                    <a:pt x="1610342" y="5197196"/>
                    <a:pt x="1610342" y="5191936"/>
                  </a:cubicBezTo>
                  <a:cubicBezTo>
                    <a:pt x="1610342" y="5186675"/>
                    <a:pt x="1614607" y="5182411"/>
                    <a:pt x="1619867" y="5182411"/>
                  </a:cubicBezTo>
                  <a:close/>
                  <a:moveTo>
                    <a:pt x="1297802" y="5182411"/>
                  </a:moveTo>
                  <a:cubicBezTo>
                    <a:pt x="1303063" y="5182411"/>
                    <a:pt x="1307328" y="5186675"/>
                    <a:pt x="1307328" y="5191936"/>
                  </a:cubicBezTo>
                  <a:cubicBezTo>
                    <a:pt x="1307328" y="5197196"/>
                    <a:pt x="1303063" y="5201461"/>
                    <a:pt x="1297802" y="5201461"/>
                  </a:cubicBezTo>
                  <a:cubicBezTo>
                    <a:pt x="1292541" y="5201461"/>
                    <a:pt x="1288277" y="5197196"/>
                    <a:pt x="1288277" y="5191936"/>
                  </a:cubicBezTo>
                  <a:cubicBezTo>
                    <a:pt x="1288277" y="5186675"/>
                    <a:pt x="1292541" y="5182411"/>
                    <a:pt x="1297802" y="5182411"/>
                  </a:cubicBezTo>
                  <a:close/>
                  <a:moveTo>
                    <a:pt x="975740" y="5182411"/>
                  </a:moveTo>
                  <a:cubicBezTo>
                    <a:pt x="981001" y="5182411"/>
                    <a:pt x="985265" y="5186675"/>
                    <a:pt x="985265" y="5191936"/>
                  </a:cubicBezTo>
                  <a:cubicBezTo>
                    <a:pt x="985265" y="5197196"/>
                    <a:pt x="981001" y="5201461"/>
                    <a:pt x="975740" y="5201461"/>
                  </a:cubicBezTo>
                  <a:cubicBezTo>
                    <a:pt x="970477" y="5201461"/>
                    <a:pt x="966215" y="5197196"/>
                    <a:pt x="966215" y="5191936"/>
                  </a:cubicBezTo>
                  <a:cubicBezTo>
                    <a:pt x="966215" y="5186675"/>
                    <a:pt x="970477" y="5182411"/>
                    <a:pt x="975740" y="5182411"/>
                  </a:cubicBezTo>
                  <a:close/>
                  <a:moveTo>
                    <a:pt x="653673" y="5182411"/>
                  </a:moveTo>
                  <a:cubicBezTo>
                    <a:pt x="658933" y="5182411"/>
                    <a:pt x="663198" y="5186675"/>
                    <a:pt x="663198" y="5191936"/>
                  </a:cubicBezTo>
                  <a:cubicBezTo>
                    <a:pt x="663198" y="5197196"/>
                    <a:pt x="658933" y="5201461"/>
                    <a:pt x="653673" y="5201461"/>
                  </a:cubicBezTo>
                  <a:cubicBezTo>
                    <a:pt x="648412" y="5201461"/>
                    <a:pt x="644148" y="5197196"/>
                    <a:pt x="644148" y="5191936"/>
                  </a:cubicBezTo>
                  <a:cubicBezTo>
                    <a:pt x="644148" y="5186675"/>
                    <a:pt x="648412" y="5182411"/>
                    <a:pt x="653673" y="5182411"/>
                  </a:cubicBezTo>
                  <a:close/>
                  <a:moveTo>
                    <a:pt x="331612" y="5182411"/>
                  </a:moveTo>
                  <a:cubicBezTo>
                    <a:pt x="336873" y="5182411"/>
                    <a:pt x="341137" y="5186675"/>
                    <a:pt x="341137" y="5191936"/>
                  </a:cubicBezTo>
                  <a:cubicBezTo>
                    <a:pt x="341137" y="5197196"/>
                    <a:pt x="336873" y="5201461"/>
                    <a:pt x="331612" y="5201461"/>
                  </a:cubicBezTo>
                  <a:cubicBezTo>
                    <a:pt x="326352" y="5201461"/>
                    <a:pt x="322087" y="5197196"/>
                    <a:pt x="322087" y="5191936"/>
                  </a:cubicBezTo>
                  <a:cubicBezTo>
                    <a:pt x="322087" y="5186675"/>
                    <a:pt x="326352" y="5182411"/>
                    <a:pt x="331612" y="5182411"/>
                  </a:cubicBezTo>
                  <a:close/>
                  <a:moveTo>
                    <a:pt x="9553" y="5182411"/>
                  </a:moveTo>
                  <a:cubicBezTo>
                    <a:pt x="14813" y="5182411"/>
                    <a:pt x="19078" y="5186675"/>
                    <a:pt x="19078" y="5191936"/>
                  </a:cubicBezTo>
                  <a:cubicBezTo>
                    <a:pt x="19078" y="5197196"/>
                    <a:pt x="14813" y="5201461"/>
                    <a:pt x="9553" y="5201461"/>
                  </a:cubicBezTo>
                  <a:cubicBezTo>
                    <a:pt x="4292" y="5201461"/>
                    <a:pt x="28" y="5197196"/>
                    <a:pt x="28" y="5191936"/>
                  </a:cubicBezTo>
                  <a:cubicBezTo>
                    <a:pt x="28" y="5186675"/>
                    <a:pt x="4292" y="5182411"/>
                    <a:pt x="9553" y="5182411"/>
                  </a:cubicBezTo>
                  <a:close/>
                  <a:moveTo>
                    <a:pt x="6611784" y="5100652"/>
                  </a:moveTo>
                  <a:cubicBezTo>
                    <a:pt x="6617044" y="5100652"/>
                    <a:pt x="6621309" y="5104916"/>
                    <a:pt x="6621309" y="5110177"/>
                  </a:cubicBezTo>
                  <a:cubicBezTo>
                    <a:pt x="6621309" y="5115437"/>
                    <a:pt x="6617044" y="5119702"/>
                    <a:pt x="6611784" y="5119702"/>
                  </a:cubicBezTo>
                  <a:cubicBezTo>
                    <a:pt x="6606523" y="5119702"/>
                    <a:pt x="6602259" y="5115437"/>
                    <a:pt x="6602259" y="5110177"/>
                  </a:cubicBezTo>
                  <a:cubicBezTo>
                    <a:pt x="6602259" y="5104916"/>
                    <a:pt x="6606523" y="5100652"/>
                    <a:pt x="6611784" y="5100652"/>
                  </a:cubicBezTo>
                  <a:close/>
                  <a:moveTo>
                    <a:pt x="6289722" y="5100652"/>
                  </a:moveTo>
                  <a:cubicBezTo>
                    <a:pt x="6294982" y="5100652"/>
                    <a:pt x="6299247" y="5104916"/>
                    <a:pt x="6299247" y="5110177"/>
                  </a:cubicBezTo>
                  <a:cubicBezTo>
                    <a:pt x="6299247" y="5115437"/>
                    <a:pt x="6294982" y="5119702"/>
                    <a:pt x="6289722" y="5119702"/>
                  </a:cubicBezTo>
                  <a:cubicBezTo>
                    <a:pt x="6284461" y="5119702"/>
                    <a:pt x="6280197" y="5115437"/>
                    <a:pt x="6280197" y="5110177"/>
                  </a:cubicBezTo>
                  <a:cubicBezTo>
                    <a:pt x="6280197" y="5104916"/>
                    <a:pt x="6284461" y="5100652"/>
                    <a:pt x="6289722" y="5100652"/>
                  </a:cubicBezTo>
                  <a:close/>
                  <a:moveTo>
                    <a:pt x="5967661" y="5100652"/>
                  </a:moveTo>
                  <a:cubicBezTo>
                    <a:pt x="5972921" y="5100652"/>
                    <a:pt x="5977186" y="5104916"/>
                    <a:pt x="5977186" y="5110177"/>
                  </a:cubicBezTo>
                  <a:cubicBezTo>
                    <a:pt x="5977186" y="5115437"/>
                    <a:pt x="5972921" y="5119702"/>
                    <a:pt x="5967661" y="5119702"/>
                  </a:cubicBezTo>
                  <a:cubicBezTo>
                    <a:pt x="5962400" y="5119702"/>
                    <a:pt x="5958136" y="5115437"/>
                    <a:pt x="5958136" y="5110177"/>
                  </a:cubicBezTo>
                  <a:cubicBezTo>
                    <a:pt x="5958136" y="5104916"/>
                    <a:pt x="5962400" y="5100652"/>
                    <a:pt x="5967661" y="5100652"/>
                  </a:cubicBezTo>
                  <a:close/>
                  <a:moveTo>
                    <a:pt x="5645600" y="5100652"/>
                  </a:moveTo>
                  <a:cubicBezTo>
                    <a:pt x="5650860" y="5100652"/>
                    <a:pt x="5655125" y="5104916"/>
                    <a:pt x="5655125" y="5110177"/>
                  </a:cubicBezTo>
                  <a:cubicBezTo>
                    <a:pt x="5655125" y="5115437"/>
                    <a:pt x="5650860" y="5119702"/>
                    <a:pt x="5645600" y="5119702"/>
                  </a:cubicBezTo>
                  <a:cubicBezTo>
                    <a:pt x="5640339" y="5119702"/>
                    <a:pt x="5636075" y="5115437"/>
                    <a:pt x="5636075" y="5110177"/>
                  </a:cubicBezTo>
                  <a:cubicBezTo>
                    <a:pt x="5636075" y="5104916"/>
                    <a:pt x="5640339" y="5100652"/>
                    <a:pt x="5645600" y="5100652"/>
                  </a:cubicBezTo>
                  <a:close/>
                  <a:moveTo>
                    <a:pt x="5323538" y="5100652"/>
                  </a:moveTo>
                  <a:cubicBezTo>
                    <a:pt x="5328798" y="5100652"/>
                    <a:pt x="5333063" y="5104916"/>
                    <a:pt x="5333063" y="5110177"/>
                  </a:cubicBezTo>
                  <a:cubicBezTo>
                    <a:pt x="5333063" y="5115437"/>
                    <a:pt x="5328798" y="5119702"/>
                    <a:pt x="5323538" y="5119702"/>
                  </a:cubicBezTo>
                  <a:cubicBezTo>
                    <a:pt x="5318277" y="5119702"/>
                    <a:pt x="5314013" y="5115437"/>
                    <a:pt x="5314013" y="5110177"/>
                  </a:cubicBezTo>
                  <a:cubicBezTo>
                    <a:pt x="5314013" y="5104916"/>
                    <a:pt x="5318277" y="5100652"/>
                    <a:pt x="5323538" y="5100652"/>
                  </a:cubicBezTo>
                  <a:close/>
                  <a:moveTo>
                    <a:pt x="5001476" y="5100652"/>
                  </a:moveTo>
                  <a:cubicBezTo>
                    <a:pt x="5006736" y="5100652"/>
                    <a:pt x="5011001" y="5104916"/>
                    <a:pt x="5011001" y="5110177"/>
                  </a:cubicBezTo>
                  <a:cubicBezTo>
                    <a:pt x="5011001" y="5115437"/>
                    <a:pt x="5006736" y="5119702"/>
                    <a:pt x="5001476" y="5119702"/>
                  </a:cubicBezTo>
                  <a:cubicBezTo>
                    <a:pt x="4996215" y="5119702"/>
                    <a:pt x="4991951" y="5115437"/>
                    <a:pt x="4991951" y="5110177"/>
                  </a:cubicBezTo>
                  <a:cubicBezTo>
                    <a:pt x="4991951" y="5104916"/>
                    <a:pt x="4996215" y="5100652"/>
                    <a:pt x="5001476" y="5100652"/>
                  </a:cubicBezTo>
                  <a:close/>
                  <a:moveTo>
                    <a:pt x="4679415" y="5100652"/>
                  </a:moveTo>
                  <a:cubicBezTo>
                    <a:pt x="4684675" y="5100652"/>
                    <a:pt x="4688940" y="5104916"/>
                    <a:pt x="4688940" y="5110177"/>
                  </a:cubicBezTo>
                  <a:cubicBezTo>
                    <a:pt x="4688940" y="5115437"/>
                    <a:pt x="4684675" y="5119702"/>
                    <a:pt x="4679415" y="5119702"/>
                  </a:cubicBezTo>
                  <a:cubicBezTo>
                    <a:pt x="4674154" y="5119702"/>
                    <a:pt x="4669890" y="5115437"/>
                    <a:pt x="4669890" y="5110177"/>
                  </a:cubicBezTo>
                  <a:cubicBezTo>
                    <a:pt x="4669890" y="5104916"/>
                    <a:pt x="4674154" y="5100652"/>
                    <a:pt x="4679415" y="5100652"/>
                  </a:cubicBezTo>
                  <a:close/>
                  <a:moveTo>
                    <a:pt x="4357353" y="5100652"/>
                  </a:moveTo>
                  <a:cubicBezTo>
                    <a:pt x="4362613" y="5100652"/>
                    <a:pt x="4366878" y="5104916"/>
                    <a:pt x="4366878" y="5110177"/>
                  </a:cubicBezTo>
                  <a:cubicBezTo>
                    <a:pt x="4366878" y="5115437"/>
                    <a:pt x="4362613" y="5119702"/>
                    <a:pt x="4357353" y="5119702"/>
                  </a:cubicBezTo>
                  <a:cubicBezTo>
                    <a:pt x="4352092" y="5119702"/>
                    <a:pt x="4347828" y="5115437"/>
                    <a:pt x="4347828" y="5110177"/>
                  </a:cubicBezTo>
                  <a:cubicBezTo>
                    <a:pt x="4347828" y="5104916"/>
                    <a:pt x="4352092" y="5100652"/>
                    <a:pt x="4357353" y="5100652"/>
                  </a:cubicBezTo>
                  <a:close/>
                  <a:moveTo>
                    <a:pt x="4035292" y="5100652"/>
                  </a:moveTo>
                  <a:cubicBezTo>
                    <a:pt x="4040552" y="5100652"/>
                    <a:pt x="4044817" y="5104916"/>
                    <a:pt x="4044817" y="5110177"/>
                  </a:cubicBezTo>
                  <a:cubicBezTo>
                    <a:pt x="4044817" y="5115437"/>
                    <a:pt x="4040552" y="5119702"/>
                    <a:pt x="4035292" y="5119702"/>
                  </a:cubicBezTo>
                  <a:cubicBezTo>
                    <a:pt x="4030031" y="5119702"/>
                    <a:pt x="4025767" y="5115437"/>
                    <a:pt x="4025767" y="5110177"/>
                  </a:cubicBezTo>
                  <a:cubicBezTo>
                    <a:pt x="4025767" y="5104916"/>
                    <a:pt x="4030031" y="5100652"/>
                    <a:pt x="4035292" y="5100652"/>
                  </a:cubicBezTo>
                  <a:close/>
                  <a:moveTo>
                    <a:pt x="3713231" y="5100652"/>
                  </a:moveTo>
                  <a:cubicBezTo>
                    <a:pt x="3718491" y="5100652"/>
                    <a:pt x="3722756" y="5104916"/>
                    <a:pt x="3722756" y="5110177"/>
                  </a:cubicBezTo>
                  <a:cubicBezTo>
                    <a:pt x="3722756" y="5115437"/>
                    <a:pt x="3718491" y="5119702"/>
                    <a:pt x="3713231" y="5119702"/>
                  </a:cubicBezTo>
                  <a:cubicBezTo>
                    <a:pt x="3707970" y="5119702"/>
                    <a:pt x="3703706" y="5115437"/>
                    <a:pt x="3703706" y="5110177"/>
                  </a:cubicBezTo>
                  <a:cubicBezTo>
                    <a:pt x="3703706" y="5104916"/>
                    <a:pt x="3707970" y="5100652"/>
                    <a:pt x="3713231" y="5100652"/>
                  </a:cubicBezTo>
                  <a:close/>
                  <a:moveTo>
                    <a:pt x="3391182" y="5100652"/>
                  </a:moveTo>
                  <a:cubicBezTo>
                    <a:pt x="3396442" y="5100652"/>
                    <a:pt x="3400707" y="5104916"/>
                    <a:pt x="3400707" y="5110177"/>
                  </a:cubicBezTo>
                  <a:cubicBezTo>
                    <a:pt x="3400707" y="5115437"/>
                    <a:pt x="3396442" y="5119702"/>
                    <a:pt x="3391182" y="5119702"/>
                  </a:cubicBezTo>
                  <a:cubicBezTo>
                    <a:pt x="3386073" y="5119702"/>
                    <a:pt x="3381806" y="5115437"/>
                    <a:pt x="3381806" y="5110177"/>
                  </a:cubicBezTo>
                  <a:cubicBezTo>
                    <a:pt x="3381806" y="5104916"/>
                    <a:pt x="3386073" y="5100652"/>
                    <a:pt x="3391182" y="5100652"/>
                  </a:cubicBezTo>
                  <a:close/>
                  <a:moveTo>
                    <a:pt x="3069176" y="5100652"/>
                  </a:moveTo>
                  <a:cubicBezTo>
                    <a:pt x="3074435" y="5100652"/>
                    <a:pt x="3078693" y="5104916"/>
                    <a:pt x="3078693" y="5110177"/>
                  </a:cubicBezTo>
                  <a:cubicBezTo>
                    <a:pt x="3078693" y="5115437"/>
                    <a:pt x="3074435" y="5119702"/>
                    <a:pt x="3069176" y="5119702"/>
                  </a:cubicBezTo>
                  <a:cubicBezTo>
                    <a:pt x="3063922" y="5119702"/>
                    <a:pt x="3059652" y="5115437"/>
                    <a:pt x="3059652" y="5110177"/>
                  </a:cubicBezTo>
                  <a:cubicBezTo>
                    <a:pt x="3059652" y="5104916"/>
                    <a:pt x="3063922" y="5100652"/>
                    <a:pt x="3069176" y="5100652"/>
                  </a:cubicBezTo>
                  <a:close/>
                  <a:moveTo>
                    <a:pt x="2747144" y="5100652"/>
                  </a:moveTo>
                  <a:cubicBezTo>
                    <a:pt x="2752408" y="5100652"/>
                    <a:pt x="2756670" y="5104916"/>
                    <a:pt x="2756670" y="5110177"/>
                  </a:cubicBezTo>
                  <a:cubicBezTo>
                    <a:pt x="2756670" y="5115437"/>
                    <a:pt x="2752408" y="5119702"/>
                    <a:pt x="2747144" y="5119702"/>
                  </a:cubicBezTo>
                  <a:cubicBezTo>
                    <a:pt x="2741881" y="5119702"/>
                    <a:pt x="2737618" y="5115437"/>
                    <a:pt x="2737618" y="5110177"/>
                  </a:cubicBezTo>
                  <a:cubicBezTo>
                    <a:pt x="2737618" y="5104916"/>
                    <a:pt x="2741881" y="5100652"/>
                    <a:pt x="2747144" y="5100652"/>
                  </a:cubicBezTo>
                  <a:close/>
                  <a:moveTo>
                    <a:pt x="2425056" y="5100652"/>
                  </a:moveTo>
                  <a:cubicBezTo>
                    <a:pt x="2430316" y="5100652"/>
                    <a:pt x="2434580" y="5104916"/>
                    <a:pt x="2434580" y="5110177"/>
                  </a:cubicBezTo>
                  <a:cubicBezTo>
                    <a:pt x="2434580" y="5115437"/>
                    <a:pt x="2430316" y="5119702"/>
                    <a:pt x="2425056" y="5119702"/>
                  </a:cubicBezTo>
                  <a:cubicBezTo>
                    <a:pt x="2419796" y="5119702"/>
                    <a:pt x="2415532" y="5115437"/>
                    <a:pt x="2415532" y="5110177"/>
                  </a:cubicBezTo>
                  <a:cubicBezTo>
                    <a:pt x="2415532" y="5104916"/>
                    <a:pt x="2419796" y="5100652"/>
                    <a:pt x="2425056" y="5100652"/>
                  </a:cubicBezTo>
                  <a:close/>
                  <a:moveTo>
                    <a:pt x="2103021" y="5100652"/>
                  </a:moveTo>
                  <a:cubicBezTo>
                    <a:pt x="2108274" y="5100652"/>
                    <a:pt x="2112523" y="5104916"/>
                    <a:pt x="2112523" y="5110177"/>
                  </a:cubicBezTo>
                  <a:cubicBezTo>
                    <a:pt x="2112523" y="5115437"/>
                    <a:pt x="2108274" y="5119702"/>
                    <a:pt x="2103021" y="5119702"/>
                  </a:cubicBezTo>
                  <a:cubicBezTo>
                    <a:pt x="2097762" y="5119702"/>
                    <a:pt x="2093474" y="5115437"/>
                    <a:pt x="2093474" y="5110177"/>
                  </a:cubicBezTo>
                  <a:cubicBezTo>
                    <a:pt x="2093474" y="5104916"/>
                    <a:pt x="2097762" y="5100652"/>
                    <a:pt x="2103021" y="5100652"/>
                  </a:cubicBezTo>
                  <a:close/>
                  <a:moveTo>
                    <a:pt x="1780964" y="5100652"/>
                  </a:moveTo>
                  <a:cubicBezTo>
                    <a:pt x="1786224" y="5100652"/>
                    <a:pt x="1790487" y="5104916"/>
                    <a:pt x="1790487" y="5110177"/>
                  </a:cubicBezTo>
                  <a:cubicBezTo>
                    <a:pt x="1790487" y="5115437"/>
                    <a:pt x="1786224" y="5119702"/>
                    <a:pt x="1780964" y="5119702"/>
                  </a:cubicBezTo>
                  <a:cubicBezTo>
                    <a:pt x="1775702" y="5119702"/>
                    <a:pt x="1771423" y="5115437"/>
                    <a:pt x="1771423" y="5110177"/>
                  </a:cubicBezTo>
                  <a:cubicBezTo>
                    <a:pt x="1771423" y="5104916"/>
                    <a:pt x="1775702" y="5100652"/>
                    <a:pt x="1780964" y="5100652"/>
                  </a:cubicBezTo>
                  <a:close/>
                  <a:moveTo>
                    <a:pt x="1458917" y="5100652"/>
                  </a:moveTo>
                  <a:cubicBezTo>
                    <a:pt x="1464177" y="5100652"/>
                    <a:pt x="1468442" y="5104916"/>
                    <a:pt x="1468442" y="5110177"/>
                  </a:cubicBezTo>
                  <a:cubicBezTo>
                    <a:pt x="1468442" y="5115437"/>
                    <a:pt x="1464177" y="5119702"/>
                    <a:pt x="1458917" y="5119702"/>
                  </a:cubicBezTo>
                  <a:cubicBezTo>
                    <a:pt x="1453657" y="5119702"/>
                    <a:pt x="1449392" y="5115437"/>
                    <a:pt x="1449392" y="5110177"/>
                  </a:cubicBezTo>
                  <a:cubicBezTo>
                    <a:pt x="1449392" y="5104916"/>
                    <a:pt x="1453657" y="5100652"/>
                    <a:pt x="1458917" y="5100652"/>
                  </a:cubicBezTo>
                  <a:close/>
                  <a:moveTo>
                    <a:pt x="1136847" y="5100652"/>
                  </a:moveTo>
                  <a:cubicBezTo>
                    <a:pt x="1142108" y="5100652"/>
                    <a:pt x="1146372" y="5104916"/>
                    <a:pt x="1146372" y="5110177"/>
                  </a:cubicBezTo>
                  <a:cubicBezTo>
                    <a:pt x="1146372" y="5115437"/>
                    <a:pt x="1142108" y="5119702"/>
                    <a:pt x="1136847" y="5119702"/>
                  </a:cubicBezTo>
                  <a:cubicBezTo>
                    <a:pt x="1131586" y="5119702"/>
                    <a:pt x="1127322" y="5115437"/>
                    <a:pt x="1127322" y="5110177"/>
                  </a:cubicBezTo>
                  <a:cubicBezTo>
                    <a:pt x="1127322" y="5104916"/>
                    <a:pt x="1131586" y="5100652"/>
                    <a:pt x="1136847" y="5100652"/>
                  </a:cubicBezTo>
                  <a:close/>
                  <a:moveTo>
                    <a:pt x="814780" y="5100652"/>
                  </a:moveTo>
                  <a:cubicBezTo>
                    <a:pt x="820039" y="5100652"/>
                    <a:pt x="824304" y="5104916"/>
                    <a:pt x="824304" y="5110177"/>
                  </a:cubicBezTo>
                  <a:cubicBezTo>
                    <a:pt x="824304" y="5115437"/>
                    <a:pt x="820039" y="5119702"/>
                    <a:pt x="814780" y="5119702"/>
                  </a:cubicBezTo>
                  <a:cubicBezTo>
                    <a:pt x="809524" y="5119702"/>
                    <a:pt x="805265" y="5115437"/>
                    <a:pt x="805265" y="5110177"/>
                  </a:cubicBezTo>
                  <a:cubicBezTo>
                    <a:pt x="805265" y="5104916"/>
                    <a:pt x="809524" y="5100652"/>
                    <a:pt x="814780" y="5100652"/>
                  </a:cubicBezTo>
                  <a:close/>
                  <a:moveTo>
                    <a:pt x="492704" y="5100652"/>
                  </a:moveTo>
                  <a:cubicBezTo>
                    <a:pt x="497964" y="5100652"/>
                    <a:pt x="502229" y="5104916"/>
                    <a:pt x="502229" y="5110177"/>
                  </a:cubicBezTo>
                  <a:cubicBezTo>
                    <a:pt x="502229" y="5115437"/>
                    <a:pt x="497964" y="5119702"/>
                    <a:pt x="492704" y="5119702"/>
                  </a:cubicBezTo>
                  <a:cubicBezTo>
                    <a:pt x="487443" y="5119702"/>
                    <a:pt x="483179" y="5115437"/>
                    <a:pt x="483179" y="5110177"/>
                  </a:cubicBezTo>
                  <a:cubicBezTo>
                    <a:pt x="483179" y="5104916"/>
                    <a:pt x="487443" y="5100652"/>
                    <a:pt x="492704" y="5100652"/>
                  </a:cubicBezTo>
                  <a:close/>
                  <a:moveTo>
                    <a:pt x="170646" y="5100652"/>
                  </a:moveTo>
                  <a:cubicBezTo>
                    <a:pt x="175906" y="5100652"/>
                    <a:pt x="180170" y="5104916"/>
                    <a:pt x="180170" y="5110177"/>
                  </a:cubicBezTo>
                  <a:cubicBezTo>
                    <a:pt x="180170" y="5115437"/>
                    <a:pt x="175906" y="5119702"/>
                    <a:pt x="170646" y="5119702"/>
                  </a:cubicBezTo>
                  <a:cubicBezTo>
                    <a:pt x="165387" y="5119702"/>
                    <a:pt x="161123" y="5115437"/>
                    <a:pt x="161123" y="5110177"/>
                  </a:cubicBezTo>
                  <a:cubicBezTo>
                    <a:pt x="161123" y="5104916"/>
                    <a:pt x="165387" y="5100652"/>
                    <a:pt x="170646" y="5100652"/>
                  </a:cubicBezTo>
                  <a:close/>
                  <a:moveTo>
                    <a:pt x="6611784" y="4898866"/>
                  </a:moveTo>
                  <a:cubicBezTo>
                    <a:pt x="6617044" y="4898866"/>
                    <a:pt x="6621309" y="4903130"/>
                    <a:pt x="6621309" y="4908391"/>
                  </a:cubicBezTo>
                  <a:cubicBezTo>
                    <a:pt x="6621309" y="4913651"/>
                    <a:pt x="6617044" y="4917916"/>
                    <a:pt x="6611784" y="4917916"/>
                  </a:cubicBezTo>
                  <a:cubicBezTo>
                    <a:pt x="6606523" y="4917916"/>
                    <a:pt x="6602259" y="4913651"/>
                    <a:pt x="6602259" y="4908391"/>
                  </a:cubicBezTo>
                  <a:cubicBezTo>
                    <a:pt x="6602259" y="4903130"/>
                    <a:pt x="6606523" y="4898866"/>
                    <a:pt x="6611784" y="4898866"/>
                  </a:cubicBezTo>
                  <a:close/>
                  <a:moveTo>
                    <a:pt x="6289722" y="4898866"/>
                  </a:moveTo>
                  <a:cubicBezTo>
                    <a:pt x="6294982" y="4898866"/>
                    <a:pt x="6299247" y="4903130"/>
                    <a:pt x="6299247" y="4908391"/>
                  </a:cubicBezTo>
                  <a:cubicBezTo>
                    <a:pt x="6299247" y="4913651"/>
                    <a:pt x="6294982" y="4917916"/>
                    <a:pt x="6289722" y="4917916"/>
                  </a:cubicBezTo>
                  <a:cubicBezTo>
                    <a:pt x="6284461" y="4917916"/>
                    <a:pt x="6280197" y="4913651"/>
                    <a:pt x="6280197" y="4908391"/>
                  </a:cubicBezTo>
                  <a:cubicBezTo>
                    <a:pt x="6280197" y="4903130"/>
                    <a:pt x="6284461" y="4898866"/>
                    <a:pt x="6289722" y="4898866"/>
                  </a:cubicBezTo>
                  <a:close/>
                  <a:moveTo>
                    <a:pt x="5967661" y="4898866"/>
                  </a:moveTo>
                  <a:cubicBezTo>
                    <a:pt x="5972921" y="4898866"/>
                    <a:pt x="5977186" y="4903130"/>
                    <a:pt x="5977186" y="4908391"/>
                  </a:cubicBezTo>
                  <a:cubicBezTo>
                    <a:pt x="5977186" y="4913651"/>
                    <a:pt x="5972921" y="4917916"/>
                    <a:pt x="5967661" y="4917916"/>
                  </a:cubicBezTo>
                  <a:cubicBezTo>
                    <a:pt x="5962400" y="4917916"/>
                    <a:pt x="5958136" y="4913651"/>
                    <a:pt x="5958136" y="4908391"/>
                  </a:cubicBezTo>
                  <a:cubicBezTo>
                    <a:pt x="5958136" y="4903130"/>
                    <a:pt x="5962400" y="4898866"/>
                    <a:pt x="5967661" y="4898866"/>
                  </a:cubicBezTo>
                  <a:close/>
                  <a:moveTo>
                    <a:pt x="5645600" y="4898866"/>
                  </a:moveTo>
                  <a:cubicBezTo>
                    <a:pt x="5650860" y="4898866"/>
                    <a:pt x="5655125" y="4903130"/>
                    <a:pt x="5655125" y="4908391"/>
                  </a:cubicBezTo>
                  <a:cubicBezTo>
                    <a:pt x="5655125" y="4913651"/>
                    <a:pt x="5650860" y="4917916"/>
                    <a:pt x="5645600" y="4917916"/>
                  </a:cubicBezTo>
                  <a:cubicBezTo>
                    <a:pt x="5640339" y="4917916"/>
                    <a:pt x="5636075" y="4913651"/>
                    <a:pt x="5636075" y="4908391"/>
                  </a:cubicBezTo>
                  <a:cubicBezTo>
                    <a:pt x="5636075" y="4903130"/>
                    <a:pt x="5640339" y="4898866"/>
                    <a:pt x="5645600" y="4898866"/>
                  </a:cubicBezTo>
                  <a:close/>
                  <a:moveTo>
                    <a:pt x="5323538" y="4898866"/>
                  </a:moveTo>
                  <a:cubicBezTo>
                    <a:pt x="5328798" y="4898866"/>
                    <a:pt x="5333063" y="4903130"/>
                    <a:pt x="5333063" y="4908391"/>
                  </a:cubicBezTo>
                  <a:cubicBezTo>
                    <a:pt x="5333063" y="4913651"/>
                    <a:pt x="5328798" y="4917916"/>
                    <a:pt x="5323538" y="4917916"/>
                  </a:cubicBezTo>
                  <a:cubicBezTo>
                    <a:pt x="5318277" y="4917916"/>
                    <a:pt x="5314013" y="4913651"/>
                    <a:pt x="5314013" y="4908391"/>
                  </a:cubicBezTo>
                  <a:cubicBezTo>
                    <a:pt x="5314013" y="4903130"/>
                    <a:pt x="5318277" y="4898866"/>
                    <a:pt x="5323538" y="4898866"/>
                  </a:cubicBezTo>
                  <a:close/>
                  <a:moveTo>
                    <a:pt x="5001476" y="4898866"/>
                  </a:moveTo>
                  <a:cubicBezTo>
                    <a:pt x="5006736" y="4898866"/>
                    <a:pt x="5011001" y="4903130"/>
                    <a:pt x="5011001" y="4908391"/>
                  </a:cubicBezTo>
                  <a:cubicBezTo>
                    <a:pt x="5011001" y="4913651"/>
                    <a:pt x="5006736" y="4917916"/>
                    <a:pt x="5001476" y="4917916"/>
                  </a:cubicBezTo>
                  <a:cubicBezTo>
                    <a:pt x="4996215" y="4917916"/>
                    <a:pt x="4991951" y="4913651"/>
                    <a:pt x="4991951" y="4908391"/>
                  </a:cubicBezTo>
                  <a:cubicBezTo>
                    <a:pt x="4991951" y="4903130"/>
                    <a:pt x="4996215" y="4898866"/>
                    <a:pt x="5001476" y="4898866"/>
                  </a:cubicBezTo>
                  <a:close/>
                  <a:moveTo>
                    <a:pt x="4679415" y="4898866"/>
                  </a:moveTo>
                  <a:cubicBezTo>
                    <a:pt x="4684675" y="4898866"/>
                    <a:pt x="4688940" y="4903130"/>
                    <a:pt x="4688940" y="4908391"/>
                  </a:cubicBezTo>
                  <a:cubicBezTo>
                    <a:pt x="4688940" y="4913651"/>
                    <a:pt x="4684675" y="4917916"/>
                    <a:pt x="4679415" y="4917916"/>
                  </a:cubicBezTo>
                  <a:cubicBezTo>
                    <a:pt x="4674154" y="4917916"/>
                    <a:pt x="4669890" y="4913651"/>
                    <a:pt x="4669890" y="4908391"/>
                  </a:cubicBezTo>
                  <a:cubicBezTo>
                    <a:pt x="4669890" y="4903130"/>
                    <a:pt x="4674154" y="4898866"/>
                    <a:pt x="4679415" y="4898866"/>
                  </a:cubicBezTo>
                  <a:close/>
                  <a:moveTo>
                    <a:pt x="4357353" y="4898866"/>
                  </a:moveTo>
                  <a:cubicBezTo>
                    <a:pt x="4362613" y="4898866"/>
                    <a:pt x="4366878" y="4903130"/>
                    <a:pt x="4366878" y="4908391"/>
                  </a:cubicBezTo>
                  <a:cubicBezTo>
                    <a:pt x="4366878" y="4913651"/>
                    <a:pt x="4362613" y="4917916"/>
                    <a:pt x="4357353" y="4917916"/>
                  </a:cubicBezTo>
                  <a:cubicBezTo>
                    <a:pt x="4352092" y="4917916"/>
                    <a:pt x="4347828" y="4913651"/>
                    <a:pt x="4347828" y="4908391"/>
                  </a:cubicBezTo>
                  <a:cubicBezTo>
                    <a:pt x="4347828" y="4903130"/>
                    <a:pt x="4352092" y="4898866"/>
                    <a:pt x="4357353" y="4898866"/>
                  </a:cubicBezTo>
                  <a:close/>
                  <a:moveTo>
                    <a:pt x="4035292" y="4898866"/>
                  </a:moveTo>
                  <a:cubicBezTo>
                    <a:pt x="4040552" y="4898866"/>
                    <a:pt x="4044817" y="4903130"/>
                    <a:pt x="4044817" y="4908391"/>
                  </a:cubicBezTo>
                  <a:cubicBezTo>
                    <a:pt x="4044817" y="4913651"/>
                    <a:pt x="4040552" y="4917916"/>
                    <a:pt x="4035292" y="4917916"/>
                  </a:cubicBezTo>
                  <a:cubicBezTo>
                    <a:pt x="4030031" y="4917916"/>
                    <a:pt x="4025767" y="4913651"/>
                    <a:pt x="4025767" y="4908391"/>
                  </a:cubicBezTo>
                  <a:cubicBezTo>
                    <a:pt x="4025767" y="4903130"/>
                    <a:pt x="4030031" y="4898866"/>
                    <a:pt x="4035292" y="4898866"/>
                  </a:cubicBezTo>
                  <a:close/>
                  <a:moveTo>
                    <a:pt x="3713231" y="4898866"/>
                  </a:moveTo>
                  <a:cubicBezTo>
                    <a:pt x="3718491" y="4898866"/>
                    <a:pt x="3722756" y="4903130"/>
                    <a:pt x="3722756" y="4908391"/>
                  </a:cubicBezTo>
                  <a:cubicBezTo>
                    <a:pt x="3722756" y="4913651"/>
                    <a:pt x="3718491" y="4917916"/>
                    <a:pt x="3713231" y="4917916"/>
                  </a:cubicBezTo>
                  <a:cubicBezTo>
                    <a:pt x="3707970" y="4917916"/>
                    <a:pt x="3703706" y="4913651"/>
                    <a:pt x="3703706" y="4908391"/>
                  </a:cubicBezTo>
                  <a:cubicBezTo>
                    <a:pt x="3703706" y="4903130"/>
                    <a:pt x="3707970" y="4898866"/>
                    <a:pt x="3713231" y="4898866"/>
                  </a:cubicBezTo>
                  <a:close/>
                  <a:moveTo>
                    <a:pt x="3391182" y="4898866"/>
                  </a:moveTo>
                  <a:cubicBezTo>
                    <a:pt x="3396443" y="4898866"/>
                    <a:pt x="3400708" y="4903130"/>
                    <a:pt x="3400708" y="4908391"/>
                  </a:cubicBezTo>
                  <a:cubicBezTo>
                    <a:pt x="3400708" y="4913651"/>
                    <a:pt x="3396443" y="4917916"/>
                    <a:pt x="3391182" y="4917916"/>
                  </a:cubicBezTo>
                  <a:cubicBezTo>
                    <a:pt x="3386073" y="4917916"/>
                    <a:pt x="3381811" y="4913651"/>
                    <a:pt x="3381811" y="4908391"/>
                  </a:cubicBezTo>
                  <a:cubicBezTo>
                    <a:pt x="3381811" y="4903130"/>
                    <a:pt x="3386073" y="4898866"/>
                    <a:pt x="3391182" y="4898866"/>
                  </a:cubicBezTo>
                  <a:close/>
                  <a:moveTo>
                    <a:pt x="3069176" y="4898866"/>
                  </a:moveTo>
                  <a:cubicBezTo>
                    <a:pt x="3074435" y="4898866"/>
                    <a:pt x="3078693" y="4903130"/>
                    <a:pt x="3078693" y="4908391"/>
                  </a:cubicBezTo>
                  <a:cubicBezTo>
                    <a:pt x="3078693" y="4913651"/>
                    <a:pt x="3074435" y="4917916"/>
                    <a:pt x="3069176" y="4917916"/>
                  </a:cubicBezTo>
                  <a:cubicBezTo>
                    <a:pt x="3063922" y="4917916"/>
                    <a:pt x="3059652" y="4913651"/>
                    <a:pt x="3059652" y="4908391"/>
                  </a:cubicBezTo>
                  <a:cubicBezTo>
                    <a:pt x="3059652" y="4903130"/>
                    <a:pt x="3063922" y="4898866"/>
                    <a:pt x="3069176" y="4898866"/>
                  </a:cubicBezTo>
                  <a:close/>
                  <a:moveTo>
                    <a:pt x="2747146" y="4898866"/>
                  </a:moveTo>
                  <a:cubicBezTo>
                    <a:pt x="2752408" y="4898866"/>
                    <a:pt x="2756673" y="4903130"/>
                    <a:pt x="2756673" y="4908391"/>
                  </a:cubicBezTo>
                  <a:cubicBezTo>
                    <a:pt x="2756673" y="4913651"/>
                    <a:pt x="2752408" y="4917916"/>
                    <a:pt x="2747146" y="4917916"/>
                  </a:cubicBezTo>
                  <a:cubicBezTo>
                    <a:pt x="2741884" y="4917916"/>
                    <a:pt x="2737620" y="4913651"/>
                    <a:pt x="2737620" y="4908391"/>
                  </a:cubicBezTo>
                  <a:cubicBezTo>
                    <a:pt x="2737620" y="4903130"/>
                    <a:pt x="2741884" y="4898866"/>
                    <a:pt x="2747146" y="4898866"/>
                  </a:cubicBezTo>
                  <a:close/>
                  <a:moveTo>
                    <a:pt x="2425056" y="4898866"/>
                  </a:moveTo>
                  <a:cubicBezTo>
                    <a:pt x="2430318" y="4898866"/>
                    <a:pt x="2434580" y="4903130"/>
                    <a:pt x="2434580" y="4908391"/>
                  </a:cubicBezTo>
                  <a:cubicBezTo>
                    <a:pt x="2434580" y="4913651"/>
                    <a:pt x="2430318" y="4917916"/>
                    <a:pt x="2425056" y="4917916"/>
                  </a:cubicBezTo>
                  <a:cubicBezTo>
                    <a:pt x="2419797" y="4917916"/>
                    <a:pt x="2415533" y="4913651"/>
                    <a:pt x="2415533" y="4908391"/>
                  </a:cubicBezTo>
                  <a:cubicBezTo>
                    <a:pt x="2415533" y="4903130"/>
                    <a:pt x="2419797" y="4898866"/>
                    <a:pt x="2425056" y="4898866"/>
                  </a:cubicBezTo>
                  <a:close/>
                  <a:moveTo>
                    <a:pt x="2103023" y="4898866"/>
                  </a:moveTo>
                  <a:cubicBezTo>
                    <a:pt x="2108275" y="4898866"/>
                    <a:pt x="2112525" y="4903130"/>
                    <a:pt x="2112525" y="4908391"/>
                  </a:cubicBezTo>
                  <a:cubicBezTo>
                    <a:pt x="2112525" y="4913651"/>
                    <a:pt x="2108275" y="4917916"/>
                    <a:pt x="2103023" y="4917916"/>
                  </a:cubicBezTo>
                  <a:cubicBezTo>
                    <a:pt x="2097762" y="4917916"/>
                    <a:pt x="2093474" y="4913651"/>
                    <a:pt x="2093474" y="4908391"/>
                  </a:cubicBezTo>
                  <a:cubicBezTo>
                    <a:pt x="2093474" y="4903130"/>
                    <a:pt x="2097762" y="4898866"/>
                    <a:pt x="2103023" y="4898866"/>
                  </a:cubicBezTo>
                  <a:close/>
                  <a:moveTo>
                    <a:pt x="1780966" y="4898866"/>
                  </a:moveTo>
                  <a:cubicBezTo>
                    <a:pt x="1786227" y="4898866"/>
                    <a:pt x="1790489" y="4903130"/>
                    <a:pt x="1790489" y="4908391"/>
                  </a:cubicBezTo>
                  <a:cubicBezTo>
                    <a:pt x="1790489" y="4913651"/>
                    <a:pt x="1786227" y="4917916"/>
                    <a:pt x="1780966" y="4917916"/>
                  </a:cubicBezTo>
                  <a:cubicBezTo>
                    <a:pt x="1775705" y="4917916"/>
                    <a:pt x="1771427" y="4913651"/>
                    <a:pt x="1771427" y="4908391"/>
                  </a:cubicBezTo>
                  <a:cubicBezTo>
                    <a:pt x="1771427" y="4903130"/>
                    <a:pt x="1775705" y="4898866"/>
                    <a:pt x="1780966" y="4898866"/>
                  </a:cubicBezTo>
                  <a:close/>
                  <a:moveTo>
                    <a:pt x="1458919" y="4898866"/>
                  </a:moveTo>
                  <a:cubicBezTo>
                    <a:pt x="1464180" y="4898866"/>
                    <a:pt x="1468444" y="4903130"/>
                    <a:pt x="1468444" y="4908391"/>
                  </a:cubicBezTo>
                  <a:cubicBezTo>
                    <a:pt x="1468444" y="4913651"/>
                    <a:pt x="1464180" y="4917916"/>
                    <a:pt x="1458919" y="4917916"/>
                  </a:cubicBezTo>
                  <a:cubicBezTo>
                    <a:pt x="1453659" y="4917916"/>
                    <a:pt x="1449394" y="4913651"/>
                    <a:pt x="1449394" y="4908391"/>
                  </a:cubicBezTo>
                  <a:cubicBezTo>
                    <a:pt x="1449394" y="4903130"/>
                    <a:pt x="1453659" y="4898866"/>
                    <a:pt x="1458919" y="4898866"/>
                  </a:cubicBezTo>
                  <a:close/>
                  <a:moveTo>
                    <a:pt x="1136849" y="4898866"/>
                  </a:moveTo>
                  <a:cubicBezTo>
                    <a:pt x="1142110" y="4898866"/>
                    <a:pt x="1146374" y="4903130"/>
                    <a:pt x="1146374" y="4908391"/>
                  </a:cubicBezTo>
                  <a:cubicBezTo>
                    <a:pt x="1146374" y="4913651"/>
                    <a:pt x="1142110" y="4917916"/>
                    <a:pt x="1136849" y="4917916"/>
                  </a:cubicBezTo>
                  <a:cubicBezTo>
                    <a:pt x="1131588" y="4917916"/>
                    <a:pt x="1127324" y="4913651"/>
                    <a:pt x="1127324" y="4908391"/>
                  </a:cubicBezTo>
                  <a:cubicBezTo>
                    <a:pt x="1127324" y="4903130"/>
                    <a:pt x="1131588" y="4898866"/>
                    <a:pt x="1136849" y="4898866"/>
                  </a:cubicBezTo>
                  <a:close/>
                  <a:moveTo>
                    <a:pt x="814782" y="4898866"/>
                  </a:moveTo>
                  <a:cubicBezTo>
                    <a:pt x="820042" y="4898866"/>
                    <a:pt x="824306" y="4903130"/>
                    <a:pt x="824306" y="4908391"/>
                  </a:cubicBezTo>
                  <a:cubicBezTo>
                    <a:pt x="824306" y="4913651"/>
                    <a:pt x="820042" y="4917916"/>
                    <a:pt x="814782" y="4917916"/>
                  </a:cubicBezTo>
                  <a:cubicBezTo>
                    <a:pt x="809527" y="4917916"/>
                    <a:pt x="805267" y="4913651"/>
                    <a:pt x="805267" y="4908391"/>
                  </a:cubicBezTo>
                  <a:cubicBezTo>
                    <a:pt x="805267" y="4903130"/>
                    <a:pt x="809527" y="4898866"/>
                    <a:pt x="814782" y="4898866"/>
                  </a:cubicBezTo>
                  <a:close/>
                  <a:moveTo>
                    <a:pt x="492706" y="4898866"/>
                  </a:moveTo>
                  <a:cubicBezTo>
                    <a:pt x="497966" y="4898866"/>
                    <a:pt x="502231" y="4903130"/>
                    <a:pt x="502231" y="4908391"/>
                  </a:cubicBezTo>
                  <a:cubicBezTo>
                    <a:pt x="502231" y="4913651"/>
                    <a:pt x="497966" y="4917916"/>
                    <a:pt x="492706" y="4917916"/>
                  </a:cubicBezTo>
                  <a:cubicBezTo>
                    <a:pt x="487445" y="4917916"/>
                    <a:pt x="483181" y="4913651"/>
                    <a:pt x="483181" y="4908391"/>
                  </a:cubicBezTo>
                  <a:cubicBezTo>
                    <a:pt x="483181" y="4903130"/>
                    <a:pt x="487445" y="4898866"/>
                    <a:pt x="492706" y="4898866"/>
                  </a:cubicBezTo>
                  <a:close/>
                  <a:moveTo>
                    <a:pt x="170648" y="4898866"/>
                  </a:moveTo>
                  <a:cubicBezTo>
                    <a:pt x="175908" y="4898866"/>
                    <a:pt x="180172" y="4903130"/>
                    <a:pt x="180172" y="4908391"/>
                  </a:cubicBezTo>
                  <a:cubicBezTo>
                    <a:pt x="180172" y="4913651"/>
                    <a:pt x="175908" y="4917916"/>
                    <a:pt x="170648" y="4917916"/>
                  </a:cubicBezTo>
                  <a:cubicBezTo>
                    <a:pt x="165389" y="4917916"/>
                    <a:pt x="161125" y="4913651"/>
                    <a:pt x="161125" y="4908391"/>
                  </a:cubicBezTo>
                  <a:cubicBezTo>
                    <a:pt x="161125" y="4903130"/>
                    <a:pt x="165389" y="4898866"/>
                    <a:pt x="170648" y="4898866"/>
                  </a:cubicBezTo>
                  <a:close/>
                  <a:moveTo>
                    <a:pt x="6772815" y="4817107"/>
                  </a:moveTo>
                  <a:cubicBezTo>
                    <a:pt x="6778076" y="4817107"/>
                    <a:pt x="6782340" y="4821371"/>
                    <a:pt x="6782340" y="4826632"/>
                  </a:cubicBezTo>
                  <a:cubicBezTo>
                    <a:pt x="6782340" y="4831892"/>
                    <a:pt x="6778076" y="4836157"/>
                    <a:pt x="6772815" y="4836157"/>
                  </a:cubicBezTo>
                  <a:cubicBezTo>
                    <a:pt x="6767555" y="4836157"/>
                    <a:pt x="6763290" y="4831892"/>
                    <a:pt x="6763290" y="4826632"/>
                  </a:cubicBezTo>
                  <a:cubicBezTo>
                    <a:pt x="6763290" y="4821371"/>
                    <a:pt x="6767555" y="4817107"/>
                    <a:pt x="6772815" y="4817107"/>
                  </a:cubicBezTo>
                  <a:close/>
                  <a:moveTo>
                    <a:pt x="6450754" y="4817107"/>
                  </a:moveTo>
                  <a:cubicBezTo>
                    <a:pt x="6456014" y="4817107"/>
                    <a:pt x="6460279" y="4821371"/>
                    <a:pt x="6460279" y="4826632"/>
                  </a:cubicBezTo>
                  <a:cubicBezTo>
                    <a:pt x="6460279" y="4831892"/>
                    <a:pt x="6456014" y="4836157"/>
                    <a:pt x="6450754" y="4836157"/>
                  </a:cubicBezTo>
                  <a:cubicBezTo>
                    <a:pt x="6445493" y="4836157"/>
                    <a:pt x="6441229" y="4831892"/>
                    <a:pt x="6441229" y="4826632"/>
                  </a:cubicBezTo>
                  <a:cubicBezTo>
                    <a:pt x="6441229" y="4821371"/>
                    <a:pt x="6445493" y="4817107"/>
                    <a:pt x="6450754" y="4817107"/>
                  </a:cubicBezTo>
                  <a:close/>
                  <a:moveTo>
                    <a:pt x="6128692" y="4817107"/>
                  </a:moveTo>
                  <a:cubicBezTo>
                    <a:pt x="6133952" y="4817107"/>
                    <a:pt x="6138217" y="4821371"/>
                    <a:pt x="6138217" y="4826632"/>
                  </a:cubicBezTo>
                  <a:cubicBezTo>
                    <a:pt x="6138217" y="4831892"/>
                    <a:pt x="6133952" y="4836157"/>
                    <a:pt x="6128692" y="4836157"/>
                  </a:cubicBezTo>
                  <a:cubicBezTo>
                    <a:pt x="6123431" y="4836157"/>
                    <a:pt x="6119167" y="4831892"/>
                    <a:pt x="6119167" y="4826632"/>
                  </a:cubicBezTo>
                  <a:cubicBezTo>
                    <a:pt x="6119167" y="4821371"/>
                    <a:pt x="6123431" y="4817107"/>
                    <a:pt x="6128692" y="4817107"/>
                  </a:cubicBezTo>
                  <a:close/>
                  <a:moveTo>
                    <a:pt x="5806630" y="4817107"/>
                  </a:moveTo>
                  <a:cubicBezTo>
                    <a:pt x="5811890" y="4817107"/>
                    <a:pt x="5816155" y="4821371"/>
                    <a:pt x="5816155" y="4826632"/>
                  </a:cubicBezTo>
                  <a:cubicBezTo>
                    <a:pt x="5816155" y="4831892"/>
                    <a:pt x="5811890" y="4836157"/>
                    <a:pt x="5806630" y="4836157"/>
                  </a:cubicBezTo>
                  <a:cubicBezTo>
                    <a:pt x="5801369" y="4836157"/>
                    <a:pt x="5797105" y="4831892"/>
                    <a:pt x="5797105" y="4826632"/>
                  </a:cubicBezTo>
                  <a:cubicBezTo>
                    <a:pt x="5797105" y="4821371"/>
                    <a:pt x="5801369" y="4817107"/>
                    <a:pt x="5806630" y="4817107"/>
                  </a:cubicBezTo>
                  <a:close/>
                  <a:moveTo>
                    <a:pt x="5484569" y="4817107"/>
                  </a:moveTo>
                  <a:cubicBezTo>
                    <a:pt x="5489829" y="4817107"/>
                    <a:pt x="5494094" y="4821371"/>
                    <a:pt x="5494094" y="4826632"/>
                  </a:cubicBezTo>
                  <a:cubicBezTo>
                    <a:pt x="5494094" y="4831892"/>
                    <a:pt x="5489829" y="4836157"/>
                    <a:pt x="5484569" y="4836157"/>
                  </a:cubicBezTo>
                  <a:cubicBezTo>
                    <a:pt x="5479308" y="4836157"/>
                    <a:pt x="5475044" y="4831892"/>
                    <a:pt x="5475044" y="4826632"/>
                  </a:cubicBezTo>
                  <a:cubicBezTo>
                    <a:pt x="5475044" y="4821371"/>
                    <a:pt x="5479308" y="4817107"/>
                    <a:pt x="5484569" y="4817107"/>
                  </a:cubicBezTo>
                  <a:close/>
                  <a:moveTo>
                    <a:pt x="5162507" y="4817107"/>
                  </a:moveTo>
                  <a:cubicBezTo>
                    <a:pt x="5167767" y="4817107"/>
                    <a:pt x="5172032" y="4821371"/>
                    <a:pt x="5172032" y="4826632"/>
                  </a:cubicBezTo>
                  <a:cubicBezTo>
                    <a:pt x="5172032" y="4831892"/>
                    <a:pt x="5167767" y="4836157"/>
                    <a:pt x="5162507" y="4836157"/>
                  </a:cubicBezTo>
                  <a:cubicBezTo>
                    <a:pt x="5157246" y="4836157"/>
                    <a:pt x="5152982" y="4831892"/>
                    <a:pt x="5152982" y="4826632"/>
                  </a:cubicBezTo>
                  <a:cubicBezTo>
                    <a:pt x="5152982" y="4821371"/>
                    <a:pt x="5157246" y="4817107"/>
                    <a:pt x="5162507" y="4817107"/>
                  </a:cubicBezTo>
                  <a:close/>
                  <a:moveTo>
                    <a:pt x="4840446" y="4817107"/>
                  </a:moveTo>
                  <a:cubicBezTo>
                    <a:pt x="4845706" y="4817107"/>
                    <a:pt x="4849971" y="4821371"/>
                    <a:pt x="4849971" y="4826632"/>
                  </a:cubicBezTo>
                  <a:cubicBezTo>
                    <a:pt x="4849971" y="4831892"/>
                    <a:pt x="4845706" y="4836157"/>
                    <a:pt x="4840446" y="4836157"/>
                  </a:cubicBezTo>
                  <a:cubicBezTo>
                    <a:pt x="4835185" y="4836157"/>
                    <a:pt x="4830921" y="4831892"/>
                    <a:pt x="4830921" y="4826632"/>
                  </a:cubicBezTo>
                  <a:cubicBezTo>
                    <a:pt x="4830921" y="4821371"/>
                    <a:pt x="4835185" y="4817107"/>
                    <a:pt x="4840446" y="4817107"/>
                  </a:cubicBezTo>
                  <a:close/>
                  <a:moveTo>
                    <a:pt x="4518385" y="4817107"/>
                  </a:moveTo>
                  <a:cubicBezTo>
                    <a:pt x="4523645" y="4817107"/>
                    <a:pt x="4527910" y="4821371"/>
                    <a:pt x="4527910" y="4826632"/>
                  </a:cubicBezTo>
                  <a:cubicBezTo>
                    <a:pt x="4527910" y="4831892"/>
                    <a:pt x="4523645" y="4836157"/>
                    <a:pt x="4518385" y="4836157"/>
                  </a:cubicBezTo>
                  <a:cubicBezTo>
                    <a:pt x="4513124" y="4836157"/>
                    <a:pt x="4508860" y="4831892"/>
                    <a:pt x="4508860" y="4826632"/>
                  </a:cubicBezTo>
                  <a:cubicBezTo>
                    <a:pt x="4508860" y="4821371"/>
                    <a:pt x="4513124" y="4817107"/>
                    <a:pt x="4518385" y="4817107"/>
                  </a:cubicBezTo>
                  <a:close/>
                  <a:moveTo>
                    <a:pt x="4196323" y="4817107"/>
                  </a:moveTo>
                  <a:cubicBezTo>
                    <a:pt x="4201583" y="4817107"/>
                    <a:pt x="4205848" y="4821371"/>
                    <a:pt x="4205848" y="4826632"/>
                  </a:cubicBezTo>
                  <a:cubicBezTo>
                    <a:pt x="4205848" y="4831892"/>
                    <a:pt x="4201583" y="4836157"/>
                    <a:pt x="4196323" y="4836157"/>
                  </a:cubicBezTo>
                  <a:cubicBezTo>
                    <a:pt x="4191062" y="4836157"/>
                    <a:pt x="4186798" y="4831892"/>
                    <a:pt x="4186798" y="4826632"/>
                  </a:cubicBezTo>
                  <a:cubicBezTo>
                    <a:pt x="4186798" y="4821371"/>
                    <a:pt x="4191062" y="4817107"/>
                    <a:pt x="4196323" y="4817107"/>
                  </a:cubicBezTo>
                  <a:close/>
                  <a:moveTo>
                    <a:pt x="3874261" y="4817107"/>
                  </a:moveTo>
                  <a:cubicBezTo>
                    <a:pt x="3879521" y="4817107"/>
                    <a:pt x="3883786" y="4821371"/>
                    <a:pt x="3883786" y="4826632"/>
                  </a:cubicBezTo>
                  <a:cubicBezTo>
                    <a:pt x="3883786" y="4831892"/>
                    <a:pt x="3879521" y="4836157"/>
                    <a:pt x="3874261" y="4836157"/>
                  </a:cubicBezTo>
                  <a:cubicBezTo>
                    <a:pt x="3869000" y="4836157"/>
                    <a:pt x="3864736" y="4831892"/>
                    <a:pt x="3864736" y="4826632"/>
                  </a:cubicBezTo>
                  <a:cubicBezTo>
                    <a:pt x="3864736" y="4821371"/>
                    <a:pt x="3869000" y="4817107"/>
                    <a:pt x="3874261" y="4817107"/>
                  </a:cubicBezTo>
                  <a:close/>
                  <a:moveTo>
                    <a:pt x="3552200" y="4817107"/>
                  </a:moveTo>
                  <a:cubicBezTo>
                    <a:pt x="3557460" y="4817107"/>
                    <a:pt x="3561725" y="4821371"/>
                    <a:pt x="3561725" y="4826632"/>
                  </a:cubicBezTo>
                  <a:cubicBezTo>
                    <a:pt x="3561725" y="4831892"/>
                    <a:pt x="3557460" y="4836157"/>
                    <a:pt x="3552200" y="4836157"/>
                  </a:cubicBezTo>
                  <a:cubicBezTo>
                    <a:pt x="3546939" y="4836157"/>
                    <a:pt x="3542675" y="4831892"/>
                    <a:pt x="3542675" y="4826632"/>
                  </a:cubicBezTo>
                  <a:cubicBezTo>
                    <a:pt x="3542675" y="4821371"/>
                    <a:pt x="3546939" y="4817107"/>
                    <a:pt x="3552200" y="4817107"/>
                  </a:cubicBezTo>
                  <a:close/>
                  <a:moveTo>
                    <a:pt x="3230140" y="4817107"/>
                  </a:moveTo>
                  <a:cubicBezTo>
                    <a:pt x="3235399" y="4817107"/>
                    <a:pt x="3239665" y="4821371"/>
                    <a:pt x="3239665" y="4826632"/>
                  </a:cubicBezTo>
                  <a:cubicBezTo>
                    <a:pt x="3239665" y="4831892"/>
                    <a:pt x="3235399" y="4836157"/>
                    <a:pt x="3230140" y="4836157"/>
                  </a:cubicBezTo>
                  <a:cubicBezTo>
                    <a:pt x="3224877" y="4836157"/>
                    <a:pt x="3220615" y="4831892"/>
                    <a:pt x="3220615" y="4826632"/>
                  </a:cubicBezTo>
                  <a:cubicBezTo>
                    <a:pt x="3220615" y="4821371"/>
                    <a:pt x="3224877" y="4817107"/>
                    <a:pt x="3230140" y="4817107"/>
                  </a:cubicBezTo>
                  <a:close/>
                  <a:moveTo>
                    <a:pt x="2908110" y="4817107"/>
                  </a:moveTo>
                  <a:cubicBezTo>
                    <a:pt x="2913371" y="4817107"/>
                    <a:pt x="2917636" y="4821371"/>
                    <a:pt x="2917636" y="4826632"/>
                  </a:cubicBezTo>
                  <a:cubicBezTo>
                    <a:pt x="2917636" y="4831892"/>
                    <a:pt x="2913371" y="4836157"/>
                    <a:pt x="2908110" y="4836157"/>
                  </a:cubicBezTo>
                  <a:cubicBezTo>
                    <a:pt x="2902850" y="4836157"/>
                    <a:pt x="2898585" y="4831892"/>
                    <a:pt x="2898585" y="4826632"/>
                  </a:cubicBezTo>
                  <a:cubicBezTo>
                    <a:pt x="2898585" y="4821371"/>
                    <a:pt x="2902850" y="4817107"/>
                    <a:pt x="2908110" y="4817107"/>
                  </a:cubicBezTo>
                  <a:close/>
                  <a:moveTo>
                    <a:pt x="2586043" y="4817107"/>
                  </a:moveTo>
                  <a:cubicBezTo>
                    <a:pt x="2591305" y="4817107"/>
                    <a:pt x="2595570" y="4821371"/>
                    <a:pt x="2595570" y="4826632"/>
                  </a:cubicBezTo>
                  <a:cubicBezTo>
                    <a:pt x="2595570" y="4831892"/>
                    <a:pt x="2591305" y="4836157"/>
                    <a:pt x="2586043" y="4836157"/>
                  </a:cubicBezTo>
                  <a:cubicBezTo>
                    <a:pt x="2580783" y="4836157"/>
                    <a:pt x="2576518" y="4831892"/>
                    <a:pt x="2576518" y="4826632"/>
                  </a:cubicBezTo>
                  <a:cubicBezTo>
                    <a:pt x="2576518" y="4821371"/>
                    <a:pt x="2580783" y="4817107"/>
                    <a:pt x="2586043" y="4817107"/>
                  </a:cubicBezTo>
                  <a:close/>
                  <a:moveTo>
                    <a:pt x="2263987" y="4817107"/>
                  </a:moveTo>
                  <a:cubicBezTo>
                    <a:pt x="2269248" y="4817107"/>
                    <a:pt x="2273511" y="4821371"/>
                    <a:pt x="2273511" y="4826632"/>
                  </a:cubicBezTo>
                  <a:cubicBezTo>
                    <a:pt x="2273511" y="4831892"/>
                    <a:pt x="2269248" y="4836157"/>
                    <a:pt x="2263987" y="4836157"/>
                  </a:cubicBezTo>
                  <a:cubicBezTo>
                    <a:pt x="2258726" y="4836157"/>
                    <a:pt x="2254462" y="4831892"/>
                    <a:pt x="2254462" y="4826632"/>
                  </a:cubicBezTo>
                  <a:cubicBezTo>
                    <a:pt x="2254462" y="4821371"/>
                    <a:pt x="2258726" y="4817107"/>
                    <a:pt x="2263987" y="4817107"/>
                  </a:cubicBezTo>
                  <a:close/>
                  <a:moveTo>
                    <a:pt x="1941926" y="4817107"/>
                  </a:moveTo>
                  <a:cubicBezTo>
                    <a:pt x="1947187" y="4817107"/>
                    <a:pt x="1951453" y="4821371"/>
                    <a:pt x="1951453" y="4826632"/>
                  </a:cubicBezTo>
                  <a:cubicBezTo>
                    <a:pt x="1951453" y="4831892"/>
                    <a:pt x="1947187" y="4836157"/>
                    <a:pt x="1941926" y="4836157"/>
                  </a:cubicBezTo>
                  <a:cubicBezTo>
                    <a:pt x="1936668" y="4836157"/>
                    <a:pt x="1932403" y="4831892"/>
                    <a:pt x="1932403" y="4826632"/>
                  </a:cubicBezTo>
                  <a:cubicBezTo>
                    <a:pt x="1932403" y="4821371"/>
                    <a:pt x="1936668" y="4817107"/>
                    <a:pt x="1941926" y="4817107"/>
                  </a:cubicBezTo>
                  <a:close/>
                  <a:moveTo>
                    <a:pt x="1619870" y="4817107"/>
                  </a:moveTo>
                  <a:cubicBezTo>
                    <a:pt x="1625130" y="4817107"/>
                    <a:pt x="1629395" y="4821371"/>
                    <a:pt x="1629395" y="4826632"/>
                  </a:cubicBezTo>
                  <a:cubicBezTo>
                    <a:pt x="1629395" y="4831892"/>
                    <a:pt x="1625130" y="4836157"/>
                    <a:pt x="1619870" y="4836157"/>
                  </a:cubicBezTo>
                  <a:cubicBezTo>
                    <a:pt x="1614609" y="4836157"/>
                    <a:pt x="1610345" y="4831892"/>
                    <a:pt x="1610345" y="4826632"/>
                  </a:cubicBezTo>
                  <a:cubicBezTo>
                    <a:pt x="1610345" y="4821371"/>
                    <a:pt x="1614609" y="4817107"/>
                    <a:pt x="1619870" y="4817107"/>
                  </a:cubicBezTo>
                  <a:close/>
                  <a:moveTo>
                    <a:pt x="1297805" y="4817107"/>
                  </a:moveTo>
                  <a:cubicBezTo>
                    <a:pt x="1303066" y="4817107"/>
                    <a:pt x="1307330" y="4821371"/>
                    <a:pt x="1307330" y="4826632"/>
                  </a:cubicBezTo>
                  <a:cubicBezTo>
                    <a:pt x="1307330" y="4831892"/>
                    <a:pt x="1303066" y="4836157"/>
                    <a:pt x="1297805" y="4836157"/>
                  </a:cubicBezTo>
                  <a:cubicBezTo>
                    <a:pt x="1292544" y="4836157"/>
                    <a:pt x="1288279" y="4831892"/>
                    <a:pt x="1288279" y="4826632"/>
                  </a:cubicBezTo>
                  <a:cubicBezTo>
                    <a:pt x="1288279" y="4821371"/>
                    <a:pt x="1292544" y="4817107"/>
                    <a:pt x="1297805" y="4817107"/>
                  </a:cubicBezTo>
                  <a:close/>
                  <a:moveTo>
                    <a:pt x="975743" y="4817107"/>
                  </a:moveTo>
                  <a:cubicBezTo>
                    <a:pt x="981003" y="4817107"/>
                    <a:pt x="985268" y="4821371"/>
                    <a:pt x="985268" y="4826632"/>
                  </a:cubicBezTo>
                  <a:cubicBezTo>
                    <a:pt x="985268" y="4831892"/>
                    <a:pt x="981003" y="4836157"/>
                    <a:pt x="975743" y="4836157"/>
                  </a:cubicBezTo>
                  <a:cubicBezTo>
                    <a:pt x="970479" y="4836157"/>
                    <a:pt x="966218" y="4831892"/>
                    <a:pt x="966218" y="4826632"/>
                  </a:cubicBezTo>
                  <a:cubicBezTo>
                    <a:pt x="966218" y="4821371"/>
                    <a:pt x="970479" y="4817107"/>
                    <a:pt x="975743" y="4817107"/>
                  </a:cubicBezTo>
                  <a:close/>
                  <a:moveTo>
                    <a:pt x="653674" y="4817107"/>
                  </a:moveTo>
                  <a:cubicBezTo>
                    <a:pt x="658935" y="4817107"/>
                    <a:pt x="663200" y="4821371"/>
                    <a:pt x="663200" y="4826632"/>
                  </a:cubicBezTo>
                  <a:cubicBezTo>
                    <a:pt x="663200" y="4831892"/>
                    <a:pt x="658935" y="4836157"/>
                    <a:pt x="653674" y="4836157"/>
                  </a:cubicBezTo>
                  <a:cubicBezTo>
                    <a:pt x="648414" y="4836157"/>
                    <a:pt x="644150" y="4831892"/>
                    <a:pt x="644150" y="4826632"/>
                  </a:cubicBezTo>
                  <a:cubicBezTo>
                    <a:pt x="644150" y="4821371"/>
                    <a:pt x="648414" y="4817107"/>
                    <a:pt x="653674" y="4817107"/>
                  </a:cubicBezTo>
                  <a:close/>
                  <a:moveTo>
                    <a:pt x="331614" y="4817107"/>
                  </a:moveTo>
                  <a:cubicBezTo>
                    <a:pt x="336875" y="4817107"/>
                    <a:pt x="341139" y="4821371"/>
                    <a:pt x="341139" y="4826632"/>
                  </a:cubicBezTo>
                  <a:cubicBezTo>
                    <a:pt x="341139" y="4831892"/>
                    <a:pt x="336875" y="4836157"/>
                    <a:pt x="331614" y="4836157"/>
                  </a:cubicBezTo>
                  <a:cubicBezTo>
                    <a:pt x="326354" y="4836157"/>
                    <a:pt x="322089" y="4831892"/>
                    <a:pt x="322089" y="4826632"/>
                  </a:cubicBezTo>
                  <a:cubicBezTo>
                    <a:pt x="322089" y="4821371"/>
                    <a:pt x="326354" y="4817107"/>
                    <a:pt x="331614" y="4817107"/>
                  </a:cubicBezTo>
                  <a:close/>
                  <a:moveTo>
                    <a:pt x="9555" y="4817107"/>
                  </a:moveTo>
                  <a:cubicBezTo>
                    <a:pt x="14815" y="4817107"/>
                    <a:pt x="19080" y="4821371"/>
                    <a:pt x="19080" y="4826632"/>
                  </a:cubicBezTo>
                  <a:cubicBezTo>
                    <a:pt x="19080" y="4831892"/>
                    <a:pt x="14815" y="4836157"/>
                    <a:pt x="9555" y="4836157"/>
                  </a:cubicBezTo>
                  <a:cubicBezTo>
                    <a:pt x="4294" y="4836157"/>
                    <a:pt x="30" y="4831892"/>
                    <a:pt x="30" y="4826632"/>
                  </a:cubicBezTo>
                  <a:cubicBezTo>
                    <a:pt x="30" y="4821371"/>
                    <a:pt x="4294" y="4817107"/>
                    <a:pt x="9555" y="4817107"/>
                  </a:cubicBezTo>
                  <a:close/>
                  <a:moveTo>
                    <a:pt x="6772815" y="4615321"/>
                  </a:moveTo>
                  <a:cubicBezTo>
                    <a:pt x="6778076" y="4615321"/>
                    <a:pt x="6782340" y="4619585"/>
                    <a:pt x="6782340" y="4624846"/>
                  </a:cubicBezTo>
                  <a:cubicBezTo>
                    <a:pt x="6782340" y="4630106"/>
                    <a:pt x="6778076" y="4634371"/>
                    <a:pt x="6772815" y="4634371"/>
                  </a:cubicBezTo>
                  <a:cubicBezTo>
                    <a:pt x="6767555" y="4634371"/>
                    <a:pt x="6763290" y="4630106"/>
                    <a:pt x="6763290" y="4624846"/>
                  </a:cubicBezTo>
                  <a:cubicBezTo>
                    <a:pt x="6763290" y="4619585"/>
                    <a:pt x="6767555" y="4615321"/>
                    <a:pt x="6772815" y="4615321"/>
                  </a:cubicBezTo>
                  <a:close/>
                  <a:moveTo>
                    <a:pt x="6450754" y="4615321"/>
                  </a:moveTo>
                  <a:cubicBezTo>
                    <a:pt x="6456014" y="4615321"/>
                    <a:pt x="6460279" y="4619585"/>
                    <a:pt x="6460279" y="4624846"/>
                  </a:cubicBezTo>
                  <a:cubicBezTo>
                    <a:pt x="6460279" y="4630106"/>
                    <a:pt x="6456014" y="4634371"/>
                    <a:pt x="6450754" y="4634371"/>
                  </a:cubicBezTo>
                  <a:cubicBezTo>
                    <a:pt x="6445493" y="4634371"/>
                    <a:pt x="6441229" y="4630106"/>
                    <a:pt x="6441229" y="4624846"/>
                  </a:cubicBezTo>
                  <a:cubicBezTo>
                    <a:pt x="6441229" y="4619585"/>
                    <a:pt x="6445493" y="4615321"/>
                    <a:pt x="6450754" y="4615321"/>
                  </a:cubicBezTo>
                  <a:close/>
                  <a:moveTo>
                    <a:pt x="6128692" y="4615321"/>
                  </a:moveTo>
                  <a:cubicBezTo>
                    <a:pt x="6133952" y="4615321"/>
                    <a:pt x="6138217" y="4619585"/>
                    <a:pt x="6138217" y="4624846"/>
                  </a:cubicBezTo>
                  <a:cubicBezTo>
                    <a:pt x="6138217" y="4630106"/>
                    <a:pt x="6133952" y="4634371"/>
                    <a:pt x="6128692" y="4634371"/>
                  </a:cubicBezTo>
                  <a:cubicBezTo>
                    <a:pt x="6123431" y="4634371"/>
                    <a:pt x="6119167" y="4630106"/>
                    <a:pt x="6119167" y="4624846"/>
                  </a:cubicBezTo>
                  <a:cubicBezTo>
                    <a:pt x="6119167" y="4619585"/>
                    <a:pt x="6123431" y="4615321"/>
                    <a:pt x="6128692" y="4615321"/>
                  </a:cubicBezTo>
                  <a:close/>
                  <a:moveTo>
                    <a:pt x="5806630" y="4615321"/>
                  </a:moveTo>
                  <a:cubicBezTo>
                    <a:pt x="5811890" y="4615321"/>
                    <a:pt x="5816155" y="4619585"/>
                    <a:pt x="5816155" y="4624846"/>
                  </a:cubicBezTo>
                  <a:cubicBezTo>
                    <a:pt x="5816155" y="4630106"/>
                    <a:pt x="5811890" y="4634371"/>
                    <a:pt x="5806630" y="4634371"/>
                  </a:cubicBezTo>
                  <a:cubicBezTo>
                    <a:pt x="5801369" y="4634371"/>
                    <a:pt x="5797105" y="4630106"/>
                    <a:pt x="5797105" y="4624846"/>
                  </a:cubicBezTo>
                  <a:cubicBezTo>
                    <a:pt x="5797105" y="4619585"/>
                    <a:pt x="5801369" y="4615321"/>
                    <a:pt x="5806630" y="4615321"/>
                  </a:cubicBezTo>
                  <a:close/>
                  <a:moveTo>
                    <a:pt x="5484569" y="4615321"/>
                  </a:moveTo>
                  <a:cubicBezTo>
                    <a:pt x="5489829" y="4615321"/>
                    <a:pt x="5494094" y="4619585"/>
                    <a:pt x="5494094" y="4624846"/>
                  </a:cubicBezTo>
                  <a:cubicBezTo>
                    <a:pt x="5494094" y="4630106"/>
                    <a:pt x="5489829" y="4634371"/>
                    <a:pt x="5484569" y="4634371"/>
                  </a:cubicBezTo>
                  <a:cubicBezTo>
                    <a:pt x="5479308" y="4634371"/>
                    <a:pt x="5475044" y="4630106"/>
                    <a:pt x="5475044" y="4624846"/>
                  </a:cubicBezTo>
                  <a:cubicBezTo>
                    <a:pt x="5475044" y="4619585"/>
                    <a:pt x="5479308" y="4615321"/>
                    <a:pt x="5484569" y="4615321"/>
                  </a:cubicBezTo>
                  <a:close/>
                  <a:moveTo>
                    <a:pt x="5162507" y="4615321"/>
                  </a:moveTo>
                  <a:cubicBezTo>
                    <a:pt x="5167767" y="4615321"/>
                    <a:pt x="5172032" y="4619585"/>
                    <a:pt x="5172032" y="4624846"/>
                  </a:cubicBezTo>
                  <a:cubicBezTo>
                    <a:pt x="5172032" y="4630106"/>
                    <a:pt x="5167767" y="4634371"/>
                    <a:pt x="5162507" y="4634371"/>
                  </a:cubicBezTo>
                  <a:cubicBezTo>
                    <a:pt x="5157246" y="4634371"/>
                    <a:pt x="5152982" y="4630106"/>
                    <a:pt x="5152982" y="4624846"/>
                  </a:cubicBezTo>
                  <a:cubicBezTo>
                    <a:pt x="5152982" y="4619585"/>
                    <a:pt x="5157246" y="4615321"/>
                    <a:pt x="5162507" y="4615321"/>
                  </a:cubicBezTo>
                  <a:close/>
                  <a:moveTo>
                    <a:pt x="4840446" y="4615321"/>
                  </a:moveTo>
                  <a:cubicBezTo>
                    <a:pt x="4845706" y="4615321"/>
                    <a:pt x="4849971" y="4619585"/>
                    <a:pt x="4849971" y="4624846"/>
                  </a:cubicBezTo>
                  <a:cubicBezTo>
                    <a:pt x="4849971" y="4630106"/>
                    <a:pt x="4845706" y="4634371"/>
                    <a:pt x="4840446" y="4634371"/>
                  </a:cubicBezTo>
                  <a:cubicBezTo>
                    <a:pt x="4835185" y="4634371"/>
                    <a:pt x="4830921" y="4630106"/>
                    <a:pt x="4830921" y="4624846"/>
                  </a:cubicBezTo>
                  <a:cubicBezTo>
                    <a:pt x="4830921" y="4619585"/>
                    <a:pt x="4835185" y="4615321"/>
                    <a:pt x="4840446" y="4615321"/>
                  </a:cubicBezTo>
                  <a:close/>
                  <a:moveTo>
                    <a:pt x="4518385" y="4615321"/>
                  </a:moveTo>
                  <a:cubicBezTo>
                    <a:pt x="4523645" y="4615321"/>
                    <a:pt x="4527910" y="4619585"/>
                    <a:pt x="4527910" y="4624846"/>
                  </a:cubicBezTo>
                  <a:cubicBezTo>
                    <a:pt x="4527910" y="4630106"/>
                    <a:pt x="4523645" y="4634371"/>
                    <a:pt x="4518385" y="4634371"/>
                  </a:cubicBezTo>
                  <a:cubicBezTo>
                    <a:pt x="4513124" y="4634371"/>
                    <a:pt x="4508860" y="4630106"/>
                    <a:pt x="4508860" y="4624846"/>
                  </a:cubicBezTo>
                  <a:cubicBezTo>
                    <a:pt x="4508860" y="4619585"/>
                    <a:pt x="4513124" y="4615321"/>
                    <a:pt x="4518385" y="4615321"/>
                  </a:cubicBezTo>
                  <a:close/>
                  <a:moveTo>
                    <a:pt x="4196323" y="4615321"/>
                  </a:moveTo>
                  <a:cubicBezTo>
                    <a:pt x="4201583" y="4615321"/>
                    <a:pt x="4205848" y="4619585"/>
                    <a:pt x="4205848" y="4624846"/>
                  </a:cubicBezTo>
                  <a:cubicBezTo>
                    <a:pt x="4205848" y="4630106"/>
                    <a:pt x="4201583" y="4634371"/>
                    <a:pt x="4196323" y="4634371"/>
                  </a:cubicBezTo>
                  <a:cubicBezTo>
                    <a:pt x="4191062" y="4634371"/>
                    <a:pt x="4186798" y="4630106"/>
                    <a:pt x="4186798" y="4624846"/>
                  </a:cubicBezTo>
                  <a:cubicBezTo>
                    <a:pt x="4186798" y="4619585"/>
                    <a:pt x="4191062" y="4615321"/>
                    <a:pt x="4196323" y="4615321"/>
                  </a:cubicBezTo>
                  <a:close/>
                  <a:moveTo>
                    <a:pt x="3874261" y="4615321"/>
                  </a:moveTo>
                  <a:cubicBezTo>
                    <a:pt x="3879521" y="4615321"/>
                    <a:pt x="3883786" y="4619585"/>
                    <a:pt x="3883786" y="4624846"/>
                  </a:cubicBezTo>
                  <a:cubicBezTo>
                    <a:pt x="3883786" y="4630106"/>
                    <a:pt x="3879521" y="4634371"/>
                    <a:pt x="3874261" y="4634371"/>
                  </a:cubicBezTo>
                  <a:cubicBezTo>
                    <a:pt x="3869000" y="4634371"/>
                    <a:pt x="3864736" y="4630106"/>
                    <a:pt x="3864736" y="4624846"/>
                  </a:cubicBezTo>
                  <a:cubicBezTo>
                    <a:pt x="3864736" y="4619585"/>
                    <a:pt x="3869000" y="4615321"/>
                    <a:pt x="3874261" y="4615321"/>
                  </a:cubicBezTo>
                  <a:close/>
                  <a:moveTo>
                    <a:pt x="3552200" y="4615321"/>
                  </a:moveTo>
                  <a:cubicBezTo>
                    <a:pt x="3557460" y="4615321"/>
                    <a:pt x="3561725" y="4619585"/>
                    <a:pt x="3561725" y="4624846"/>
                  </a:cubicBezTo>
                  <a:cubicBezTo>
                    <a:pt x="3561725" y="4630106"/>
                    <a:pt x="3557460" y="4634371"/>
                    <a:pt x="3552200" y="4634371"/>
                  </a:cubicBezTo>
                  <a:cubicBezTo>
                    <a:pt x="3546939" y="4634371"/>
                    <a:pt x="3542675" y="4630106"/>
                    <a:pt x="3542675" y="4624846"/>
                  </a:cubicBezTo>
                  <a:cubicBezTo>
                    <a:pt x="3542675" y="4619585"/>
                    <a:pt x="3546939" y="4615321"/>
                    <a:pt x="3552200" y="4615321"/>
                  </a:cubicBezTo>
                  <a:close/>
                  <a:moveTo>
                    <a:pt x="3230140" y="4615321"/>
                  </a:moveTo>
                  <a:cubicBezTo>
                    <a:pt x="3235399" y="4615321"/>
                    <a:pt x="3239665" y="4619585"/>
                    <a:pt x="3239665" y="4624846"/>
                  </a:cubicBezTo>
                  <a:cubicBezTo>
                    <a:pt x="3239665" y="4630106"/>
                    <a:pt x="3235399" y="4634371"/>
                    <a:pt x="3230140" y="4634371"/>
                  </a:cubicBezTo>
                  <a:cubicBezTo>
                    <a:pt x="3224877" y="4634371"/>
                    <a:pt x="3220615" y="4630106"/>
                    <a:pt x="3220615" y="4624846"/>
                  </a:cubicBezTo>
                  <a:cubicBezTo>
                    <a:pt x="3220615" y="4619585"/>
                    <a:pt x="3224877" y="4615321"/>
                    <a:pt x="3230140" y="4615321"/>
                  </a:cubicBezTo>
                  <a:close/>
                  <a:moveTo>
                    <a:pt x="2908113" y="4615321"/>
                  </a:moveTo>
                  <a:cubicBezTo>
                    <a:pt x="2913374" y="4615321"/>
                    <a:pt x="2917639" y="4619585"/>
                    <a:pt x="2917639" y="4624846"/>
                  </a:cubicBezTo>
                  <a:cubicBezTo>
                    <a:pt x="2917639" y="4630106"/>
                    <a:pt x="2913374" y="4634371"/>
                    <a:pt x="2908113" y="4634371"/>
                  </a:cubicBezTo>
                  <a:cubicBezTo>
                    <a:pt x="2902852" y="4634371"/>
                    <a:pt x="2898588" y="4630106"/>
                    <a:pt x="2898588" y="4624846"/>
                  </a:cubicBezTo>
                  <a:cubicBezTo>
                    <a:pt x="2898588" y="4619585"/>
                    <a:pt x="2902852" y="4615321"/>
                    <a:pt x="2908113" y="4615321"/>
                  </a:cubicBezTo>
                  <a:close/>
                  <a:moveTo>
                    <a:pt x="2586045" y="4615321"/>
                  </a:moveTo>
                  <a:cubicBezTo>
                    <a:pt x="2591307" y="4615321"/>
                    <a:pt x="2595572" y="4619585"/>
                    <a:pt x="2595572" y="4624846"/>
                  </a:cubicBezTo>
                  <a:cubicBezTo>
                    <a:pt x="2595572" y="4630106"/>
                    <a:pt x="2591307" y="4634371"/>
                    <a:pt x="2586045" y="4634371"/>
                  </a:cubicBezTo>
                  <a:cubicBezTo>
                    <a:pt x="2580784" y="4634371"/>
                    <a:pt x="2576520" y="4630106"/>
                    <a:pt x="2576520" y="4624846"/>
                  </a:cubicBezTo>
                  <a:cubicBezTo>
                    <a:pt x="2576520" y="4619585"/>
                    <a:pt x="2580784" y="4615321"/>
                    <a:pt x="2586045" y="4615321"/>
                  </a:cubicBezTo>
                  <a:close/>
                  <a:moveTo>
                    <a:pt x="2263990" y="4615321"/>
                  </a:moveTo>
                  <a:cubicBezTo>
                    <a:pt x="2269250" y="4615321"/>
                    <a:pt x="2273514" y="4619585"/>
                    <a:pt x="2273514" y="4624846"/>
                  </a:cubicBezTo>
                  <a:cubicBezTo>
                    <a:pt x="2273514" y="4630106"/>
                    <a:pt x="2269250" y="4634371"/>
                    <a:pt x="2263990" y="4634371"/>
                  </a:cubicBezTo>
                  <a:cubicBezTo>
                    <a:pt x="2258728" y="4634371"/>
                    <a:pt x="2254464" y="4630106"/>
                    <a:pt x="2254464" y="4624846"/>
                  </a:cubicBezTo>
                  <a:cubicBezTo>
                    <a:pt x="2254464" y="4619585"/>
                    <a:pt x="2258728" y="4615321"/>
                    <a:pt x="2263990" y="4615321"/>
                  </a:cubicBezTo>
                  <a:close/>
                  <a:moveTo>
                    <a:pt x="1941928" y="4615321"/>
                  </a:moveTo>
                  <a:cubicBezTo>
                    <a:pt x="1947190" y="4615321"/>
                    <a:pt x="1951454" y="4619585"/>
                    <a:pt x="1951454" y="4624846"/>
                  </a:cubicBezTo>
                  <a:cubicBezTo>
                    <a:pt x="1951454" y="4630106"/>
                    <a:pt x="1947190" y="4634371"/>
                    <a:pt x="1941928" y="4634371"/>
                  </a:cubicBezTo>
                  <a:cubicBezTo>
                    <a:pt x="1936670" y="4634371"/>
                    <a:pt x="1932406" y="4630106"/>
                    <a:pt x="1932406" y="4624846"/>
                  </a:cubicBezTo>
                  <a:cubicBezTo>
                    <a:pt x="1932406" y="4619585"/>
                    <a:pt x="1936670" y="4615321"/>
                    <a:pt x="1941928" y="4615321"/>
                  </a:cubicBezTo>
                  <a:close/>
                  <a:moveTo>
                    <a:pt x="1619872" y="4615321"/>
                  </a:moveTo>
                  <a:cubicBezTo>
                    <a:pt x="1625133" y="4615321"/>
                    <a:pt x="1629398" y="4619585"/>
                    <a:pt x="1629398" y="4624846"/>
                  </a:cubicBezTo>
                  <a:cubicBezTo>
                    <a:pt x="1629398" y="4630106"/>
                    <a:pt x="1625133" y="4634371"/>
                    <a:pt x="1619872" y="4634371"/>
                  </a:cubicBezTo>
                  <a:cubicBezTo>
                    <a:pt x="1614612" y="4634371"/>
                    <a:pt x="1610348" y="4630106"/>
                    <a:pt x="1610348" y="4624846"/>
                  </a:cubicBezTo>
                  <a:cubicBezTo>
                    <a:pt x="1610348" y="4619585"/>
                    <a:pt x="1614612" y="4615321"/>
                    <a:pt x="1619872" y="4615321"/>
                  </a:cubicBezTo>
                  <a:close/>
                  <a:moveTo>
                    <a:pt x="1297807" y="4615321"/>
                  </a:moveTo>
                  <a:cubicBezTo>
                    <a:pt x="1303068" y="4615321"/>
                    <a:pt x="1307332" y="4619585"/>
                    <a:pt x="1307332" y="4624846"/>
                  </a:cubicBezTo>
                  <a:cubicBezTo>
                    <a:pt x="1307332" y="4630106"/>
                    <a:pt x="1303068" y="4634371"/>
                    <a:pt x="1297807" y="4634371"/>
                  </a:cubicBezTo>
                  <a:cubicBezTo>
                    <a:pt x="1292546" y="4634371"/>
                    <a:pt x="1288282" y="4630106"/>
                    <a:pt x="1288282" y="4624846"/>
                  </a:cubicBezTo>
                  <a:cubicBezTo>
                    <a:pt x="1288282" y="4619585"/>
                    <a:pt x="1292546" y="4615321"/>
                    <a:pt x="1297807" y="4615321"/>
                  </a:cubicBezTo>
                  <a:close/>
                  <a:moveTo>
                    <a:pt x="975745" y="4615321"/>
                  </a:moveTo>
                  <a:cubicBezTo>
                    <a:pt x="981006" y="4615321"/>
                    <a:pt x="985270" y="4619585"/>
                    <a:pt x="985270" y="4624846"/>
                  </a:cubicBezTo>
                  <a:cubicBezTo>
                    <a:pt x="985270" y="4630106"/>
                    <a:pt x="981006" y="4634371"/>
                    <a:pt x="975745" y="4634371"/>
                  </a:cubicBezTo>
                  <a:cubicBezTo>
                    <a:pt x="970482" y="4634371"/>
                    <a:pt x="966220" y="4630106"/>
                    <a:pt x="966220" y="4624846"/>
                  </a:cubicBezTo>
                  <a:cubicBezTo>
                    <a:pt x="966220" y="4619585"/>
                    <a:pt x="970482" y="4615321"/>
                    <a:pt x="975745" y="4615321"/>
                  </a:cubicBezTo>
                  <a:close/>
                  <a:moveTo>
                    <a:pt x="653676" y="4615321"/>
                  </a:moveTo>
                  <a:cubicBezTo>
                    <a:pt x="658937" y="4615321"/>
                    <a:pt x="663201" y="4619585"/>
                    <a:pt x="663201" y="4624846"/>
                  </a:cubicBezTo>
                  <a:cubicBezTo>
                    <a:pt x="663201" y="4630106"/>
                    <a:pt x="658937" y="4634371"/>
                    <a:pt x="653676" y="4634371"/>
                  </a:cubicBezTo>
                  <a:cubicBezTo>
                    <a:pt x="648416" y="4634371"/>
                    <a:pt x="644151" y="4630106"/>
                    <a:pt x="644151" y="4624846"/>
                  </a:cubicBezTo>
                  <a:cubicBezTo>
                    <a:pt x="644151" y="4619585"/>
                    <a:pt x="648416" y="4615321"/>
                    <a:pt x="653676" y="4615321"/>
                  </a:cubicBezTo>
                  <a:close/>
                  <a:moveTo>
                    <a:pt x="331616" y="4615321"/>
                  </a:moveTo>
                  <a:cubicBezTo>
                    <a:pt x="336877" y="4615321"/>
                    <a:pt x="341141" y="4619585"/>
                    <a:pt x="341141" y="4624846"/>
                  </a:cubicBezTo>
                  <a:cubicBezTo>
                    <a:pt x="341141" y="4630106"/>
                    <a:pt x="336877" y="4634371"/>
                    <a:pt x="331616" y="4634371"/>
                  </a:cubicBezTo>
                  <a:cubicBezTo>
                    <a:pt x="326356" y="4634371"/>
                    <a:pt x="322091" y="4630106"/>
                    <a:pt x="322091" y="4624846"/>
                  </a:cubicBezTo>
                  <a:cubicBezTo>
                    <a:pt x="322091" y="4619585"/>
                    <a:pt x="326356" y="4615321"/>
                    <a:pt x="331616" y="4615321"/>
                  </a:cubicBezTo>
                  <a:close/>
                  <a:moveTo>
                    <a:pt x="9557" y="4615321"/>
                  </a:moveTo>
                  <a:cubicBezTo>
                    <a:pt x="14817" y="4615321"/>
                    <a:pt x="19082" y="4619585"/>
                    <a:pt x="19082" y="4624846"/>
                  </a:cubicBezTo>
                  <a:cubicBezTo>
                    <a:pt x="19082" y="4630106"/>
                    <a:pt x="14817" y="4634371"/>
                    <a:pt x="9557" y="4634371"/>
                  </a:cubicBezTo>
                  <a:cubicBezTo>
                    <a:pt x="4296" y="4634371"/>
                    <a:pt x="32" y="4630106"/>
                    <a:pt x="32" y="4624846"/>
                  </a:cubicBezTo>
                  <a:cubicBezTo>
                    <a:pt x="32" y="4619585"/>
                    <a:pt x="4296" y="4615321"/>
                    <a:pt x="9557" y="4615321"/>
                  </a:cubicBezTo>
                  <a:close/>
                  <a:moveTo>
                    <a:pt x="6611784" y="4533562"/>
                  </a:moveTo>
                  <a:cubicBezTo>
                    <a:pt x="6617044" y="4533562"/>
                    <a:pt x="6621309" y="4537826"/>
                    <a:pt x="6621309" y="4543087"/>
                  </a:cubicBezTo>
                  <a:cubicBezTo>
                    <a:pt x="6621309" y="4548347"/>
                    <a:pt x="6617044" y="4552612"/>
                    <a:pt x="6611784" y="4552612"/>
                  </a:cubicBezTo>
                  <a:cubicBezTo>
                    <a:pt x="6606523" y="4552612"/>
                    <a:pt x="6602259" y="4548347"/>
                    <a:pt x="6602259" y="4543087"/>
                  </a:cubicBezTo>
                  <a:cubicBezTo>
                    <a:pt x="6602259" y="4537826"/>
                    <a:pt x="6606523" y="4533562"/>
                    <a:pt x="6611784" y="4533562"/>
                  </a:cubicBezTo>
                  <a:close/>
                  <a:moveTo>
                    <a:pt x="6289722" y="4533562"/>
                  </a:moveTo>
                  <a:cubicBezTo>
                    <a:pt x="6294982" y="4533562"/>
                    <a:pt x="6299247" y="4537826"/>
                    <a:pt x="6299247" y="4543087"/>
                  </a:cubicBezTo>
                  <a:cubicBezTo>
                    <a:pt x="6299247" y="4548347"/>
                    <a:pt x="6294982" y="4552612"/>
                    <a:pt x="6289722" y="4552612"/>
                  </a:cubicBezTo>
                  <a:cubicBezTo>
                    <a:pt x="6284461" y="4552612"/>
                    <a:pt x="6280197" y="4548347"/>
                    <a:pt x="6280197" y="4543087"/>
                  </a:cubicBezTo>
                  <a:cubicBezTo>
                    <a:pt x="6280197" y="4537826"/>
                    <a:pt x="6284461" y="4533562"/>
                    <a:pt x="6289722" y="4533562"/>
                  </a:cubicBezTo>
                  <a:close/>
                  <a:moveTo>
                    <a:pt x="5967661" y="4533562"/>
                  </a:moveTo>
                  <a:cubicBezTo>
                    <a:pt x="5972921" y="4533562"/>
                    <a:pt x="5977186" y="4537826"/>
                    <a:pt x="5977186" y="4543087"/>
                  </a:cubicBezTo>
                  <a:cubicBezTo>
                    <a:pt x="5977186" y="4548347"/>
                    <a:pt x="5972921" y="4552612"/>
                    <a:pt x="5967661" y="4552612"/>
                  </a:cubicBezTo>
                  <a:cubicBezTo>
                    <a:pt x="5962400" y="4552612"/>
                    <a:pt x="5958136" y="4548347"/>
                    <a:pt x="5958136" y="4543087"/>
                  </a:cubicBezTo>
                  <a:cubicBezTo>
                    <a:pt x="5958136" y="4537826"/>
                    <a:pt x="5962400" y="4533562"/>
                    <a:pt x="5967661" y="4533562"/>
                  </a:cubicBezTo>
                  <a:close/>
                  <a:moveTo>
                    <a:pt x="5645600" y="4533562"/>
                  </a:moveTo>
                  <a:cubicBezTo>
                    <a:pt x="5650860" y="4533562"/>
                    <a:pt x="5655125" y="4537826"/>
                    <a:pt x="5655125" y="4543087"/>
                  </a:cubicBezTo>
                  <a:cubicBezTo>
                    <a:pt x="5655125" y="4548347"/>
                    <a:pt x="5650860" y="4552612"/>
                    <a:pt x="5645600" y="4552612"/>
                  </a:cubicBezTo>
                  <a:cubicBezTo>
                    <a:pt x="5640339" y="4552612"/>
                    <a:pt x="5636075" y="4548347"/>
                    <a:pt x="5636075" y="4543087"/>
                  </a:cubicBezTo>
                  <a:cubicBezTo>
                    <a:pt x="5636075" y="4537826"/>
                    <a:pt x="5640339" y="4533562"/>
                    <a:pt x="5645600" y="4533562"/>
                  </a:cubicBezTo>
                  <a:close/>
                  <a:moveTo>
                    <a:pt x="5323538" y="4533562"/>
                  </a:moveTo>
                  <a:cubicBezTo>
                    <a:pt x="5328798" y="4533562"/>
                    <a:pt x="5333063" y="4537826"/>
                    <a:pt x="5333063" y="4543087"/>
                  </a:cubicBezTo>
                  <a:cubicBezTo>
                    <a:pt x="5333063" y="4548347"/>
                    <a:pt x="5328798" y="4552612"/>
                    <a:pt x="5323538" y="4552612"/>
                  </a:cubicBezTo>
                  <a:cubicBezTo>
                    <a:pt x="5318277" y="4552612"/>
                    <a:pt x="5314013" y="4548347"/>
                    <a:pt x="5314013" y="4543087"/>
                  </a:cubicBezTo>
                  <a:cubicBezTo>
                    <a:pt x="5314013" y="4537826"/>
                    <a:pt x="5318277" y="4533562"/>
                    <a:pt x="5323538" y="4533562"/>
                  </a:cubicBezTo>
                  <a:close/>
                  <a:moveTo>
                    <a:pt x="5001476" y="4533562"/>
                  </a:moveTo>
                  <a:cubicBezTo>
                    <a:pt x="5006736" y="4533562"/>
                    <a:pt x="5011001" y="4537826"/>
                    <a:pt x="5011001" y="4543087"/>
                  </a:cubicBezTo>
                  <a:cubicBezTo>
                    <a:pt x="5011001" y="4548347"/>
                    <a:pt x="5006736" y="4552612"/>
                    <a:pt x="5001476" y="4552612"/>
                  </a:cubicBezTo>
                  <a:cubicBezTo>
                    <a:pt x="4996215" y="4552612"/>
                    <a:pt x="4991951" y="4548347"/>
                    <a:pt x="4991951" y="4543087"/>
                  </a:cubicBezTo>
                  <a:cubicBezTo>
                    <a:pt x="4991951" y="4537826"/>
                    <a:pt x="4996215" y="4533562"/>
                    <a:pt x="5001476" y="4533562"/>
                  </a:cubicBezTo>
                  <a:close/>
                  <a:moveTo>
                    <a:pt x="4679415" y="4533562"/>
                  </a:moveTo>
                  <a:cubicBezTo>
                    <a:pt x="4684675" y="4533562"/>
                    <a:pt x="4688940" y="4537826"/>
                    <a:pt x="4688940" y="4543087"/>
                  </a:cubicBezTo>
                  <a:cubicBezTo>
                    <a:pt x="4688940" y="4548347"/>
                    <a:pt x="4684675" y="4552612"/>
                    <a:pt x="4679415" y="4552612"/>
                  </a:cubicBezTo>
                  <a:cubicBezTo>
                    <a:pt x="4674154" y="4552612"/>
                    <a:pt x="4669890" y="4548347"/>
                    <a:pt x="4669890" y="4543087"/>
                  </a:cubicBezTo>
                  <a:cubicBezTo>
                    <a:pt x="4669890" y="4537826"/>
                    <a:pt x="4674154" y="4533562"/>
                    <a:pt x="4679415" y="4533562"/>
                  </a:cubicBezTo>
                  <a:close/>
                  <a:moveTo>
                    <a:pt x="4357353" y="4533562"/>
                  </a:moveTo>
                  <a:cubicBezTo>
                    <a:pt x="4362613" y="4533562"/>
                    <a:pt x="4366878" y="4537826"/>
                    <a:pt x="4366878" y="4543087"/>
                  </a:cubicBezTo>
                  <a:cubicBezTo>
                    <a:pt x="4366878" y="4548347"/>
                    <a:pt x="4362613" y="4552612"/>
                    <a:pt x="4357353" y="4552612"/>
                  </a:cubicBezTo>
                  <a:cubicBezTo>
                    <a:pt x="4352092" y="4552612"/>
                    <a:pt x="4347828" y="4548347"/>
                    <a:pt x="4347828" y="4543087"/>
                  </a:cubicBezTo>
                  <a:cubicBezTo>
                    <a:pt x="4347828" y="4537826"/>
                    <a:pt x="4352092" y="4533562"/>
                    <a:pt x="4357353" y="4533562"/>
                  </a:cubicBezTo>
                  <a:close/>
                  <a:moveTo>
                    <a:pt x="4035292" y="4533562"/>
                  </a:moveTo>
                  <a:cubicBezTo>
                    <a:pt x="4040552" y="4533562"/>
                    <a:pt x="4044817" y="4537826"/>
                    <a:pt x="4044817" y="4543087"/>
                  </a:cubicBezTo>
                  <a:cubicBezTo>
                    <a:pt x="4044817" y="4548347"/>
                    <a:pt x="4040552" y="4552612"/>
                    <a:pt x="4035292" y="4552612"/>
                  </a:cubicBezTo>
                  <a:cubicBezTo>
                    <a:pt x="4030031" y="4552612"/>
                    <a:pt x="4025767" y="4548347"/>
                    <a:pt x="4025767" y="4543087"/>
                  </a:cubicBezTo>
                  <a:cubicBezTo>
                    <a:pt x="4025767" y="4537826"/>
                    <a:pt x="4030031" y="4533562"/>
                    <a:pt x="4035292" y="4533562"/>
                  </a:cubicBezTo>
                  <a:close/>
                  <a:moveTo>
                    <a:pt x="3713231" y="4533562"/>
                  </a:moveTo>
                  <a:cubicBezTo>
                    <a:pt x="3718491" y="4533562"/>
                    <a:pt x="3722756" y="4537826"/>
                    <a:pt x="3722756" y="4543087"/>
                  </a:cubicBezTo>
                  <a:cubicBezTo>
                    <a:pt x="3722756" y="4548347"/>
                    <a:pt x="3718491" y="4552612"/>
                    <a:pt x="3713231" y="4552612"/>
                  </a:cubicBezTo>
                  <a:cubicBezTo>
                    <a:pt x="3707970" y="4552612"/>
                    <a:pt x="3703706" y="4548347"/>
                    <a:pt x="3703706" y="4543087"/>
                  </a:cubicBezTo>
                  <a:cubicBezTo>
                    <a:pt x="3703706" y="4537826"/>
                    <a:pt x="3707970" y="4533562"/>
                    <a:pt x="3713231" y="4533562"/>
                  </a:cubicBezTo>
                  <a:close/>
                  <a:moveTo>
                    <a:pt x="3391183" y="4533562"/>
                  </a:moveTo>
                  <a:cubicBezTo>
                    <a:pt x="3396444" y="4533562"/>
                    <a:pt x="3400709" y="4537826"/>
                    <a:pt x="3400709" y="4543087"/>
                  </a:cubicBezTo>
                  <a:cubicBezTo>
                    <a:pt x="3400709" y="4548347"/>
                    <a:pt x="3396444" y="4552612"/>
                    <a:pt x="3391183" y="4552612"/>
                  </a:cubicBezTo>
                  <a:cubicBezTo>
                    <a:pt x="3386073" y="4552612"/>
                    <a:pt x="3381811" y="4548347"/>
                    <a:pt x="3381811" y="4543087"/>
                  </a:cubicBezTo>
                  <a:cubicBezTo>
                    <a:pt x="3381811" y="4537826"/>
                    <a:pt x="3386073" y="4533562"/>
                    <a:pt x="3391183" y="4533562"/>
                  </a:cubicBezTo>
                  <a:close/>
                  <a:moveTo>
                    <a:pt x="3069176" y="4533562"/>
                  </a:moveTo>
                  <a:cubicBezTo>
                    <a:pt x="3074435" y="4533562"/>
                    <a:pt x="3078693" y="4537826"/>
                    <a:pt x="3078693" y="4543087"/>
                  </a:cubicBezTo>
                  <a:cubicBezTo>
                    <a:pt x="3078693" y="4548347"/>
                    <a:pt x="3074435" y="4552612"/>
                    <a:pt x="3069176" y="4552612"/>
                  </a:cubicBezTo>
                  <a:cubicBezTo>
                    <a:pt x="3063922" y="4552612"/>
                    <a:pt x="3059652" y="4548347"/>
                    <a:pt x="3059652" y="4543087"/>
                  </a:cubicBezTo>
                  <a:cubicBezTo>
                    <a:pt x="3059652" y="4537826"/>
                    <a:pt x="3063922" y="4533562"/>
                    <a:pt x="3069176" y="4533562"/>
                  </a:cubicBezTo>
                  <a:close/>
                  <a:moveTo>
                    <a:pt x="2747147" y="4533562"/>
                  </a:moveTo>
                  <a:cubicBezTo>
                    <a:pt x="2752410" y="4533562"/>
                    <a:pt x="2756675" y="4537826"/>
                    <a:pt x="2756675" y="4543087"/>
                  </a:cubicBezTo>
                  <a:cubicBezTo>
                    <a:pt x="2756675" y="4548347"/>
                    <a:pt x="2752410" y="4552612"/>
                    <a:pt x="2747147" y="4552612"/>
                  </a:cubicBezTo>
                  <a:cubicBezTo>
                    <a:pt x="2741886" y="4552612"/>
                    <a:pt x="2737623" y="4548347"/>
                    <a:pt x="2737623" y="4543087"/>
                  </a:cubicBezTo>
                  <a:cubicBezTo>
                    <a:pt x="2737623" y="4537826"/>
                    <a:pt x="2741886" y="4533562"/>
                    <a:pt x="2747147" y="4533562"/>
                  </a:cubicBezTo>
                  <a:close/>
                  <a:moveTo>
                    <a:pt x="2425058" y="4533562"/>
                  </a:moveTo>
                  <a:cubicBezTo>
                    <a:pt x="2430318" y="4533562"/>
                    <a:pt x="2434580" y="4537826"/>
                    <a:pt x="2434580" y="4543087"/>
                  </a:cubicBezTo>
                  <a:cubicBezTo>
                    <a:pt x="2434580" y="4548347"/>
                    <a:pt x="2430318" y="4552612"/>
                    <a:pt x="2425058" y="4552612"/>
                  </a:cubicBezTo>
                  <a:cubicBezTo>
                    <a:pt x="2419797" y="4552612"/>
                    <a:pt x="2415533" y="4548347"/>
                    <a:pt x="2415533" y="4543087"/>
                  </a:cubicBezTo>
                  <a:cubicBezTo>
                    <a:pt x="2415533" y="4537826"/>
                    <a:pt x="2419797" y="4533562"/>
                    <a:pt x="2425058" y="4533562"/>
                  </a:cubicBezTo>
                  <a:close/>
                  <a:moveTo>
                    <a:pt x="2103026" y="4533562"/>
                  </a:moveTo>
                  <a:cubicBezTo>
                    <a:pt x="2108275" y="4533562"/>
                    <a:pt x="2112526" y="4537826"/>
                    <a:pt x="2112526" y="4543087"/>
                  </a:cubicBezTo>
                  <a:cubicBezTo>
                    <a:pt x="2112526" y="4548347"/>
                    <a:pt x="2108275" y="4552612"/>
                    <a:pt x="2103026" y="4552612"/>
                  </a:cubicBezTo>
                  <a:cubicBezTo>
                    <a:pt x="2097764" y="4552612"/>
                    <a:pt x="2093476" y="4548347"/>
                    <a:pt x="2093476" y="4543087"/>
                  </a:cubicBezTo>
                  <a:cubicBezTo>
                    <a:pt x="2093476" y="4537826"/>
                    <a:pt x="2097764" y="4533562"/>
                    <a:pt x="2103026" y="4533562"/>
                  </a:cubicBezTo>
                  <a:close/>
                  <a:moveTo>
                    <a:pt x="1780966" y="4533562"/>
                  </a:moveTo>
                  <a:cubicBezTo>
                    <a:pt x="1786229" y="4533562"/>
                    <a:pt x="1790490" y="4537826"/>
                    <a:pt x="1790490" y="4543087"/>
                  </a:cubicBezTo>
                  <a:cubicBezTo>
                    <a:pt x="1790490" y="4548347"/>
                    <a:pt x="1786229" y="4552612"/>
                    <a:pt x="1780966" y="4552612"/>
                  </a:cubicBezTo>
                  <a:cubicBezTo>
                    <a:pt x="1775707" y="4552612"/>
                    <a:pt x="1771427" y="4548347"/>
                    <a:pt x="1771427" y="4543087"/>
                  </a:cubicBezTo>
                  <a:cubicBezTo>
                    <a:pt x="1771427" y="4537826"/>
                    <a:pt x="1775707" y="4533562"/>
                    <a:pt x="1780966" y="4533562"/>
                  </a:cubicBezTo>
                  <a:close/>
                  <a:moveTo>
                    <a:pt x="1458921" y="4533562"/>
                  </a:moveTo>
                  <a:cubicBezTo>
                    <a:pt x="1464182" y="4533562"/>
                    <a:pt x="1468447" y="4537826"/>
                    <a:pt x="1468447" y="4543087"/>
                  </a:cubicBezTo>
                  <a:cubicBezTo>
                    <a:pt x="1468447" y="4548347"/>
                    <a:pt x="1464182" y="4552612"/>
                    <a:pt x="1458921" y="4552612"/>
                  </a:cubicBezTo>
                  <a:cubicBezTo>
                    <a:pt x="1453661" y="4552612"/>
                    <a:pt x="1449397" y="4548347"/>
                    <a:pt x="1449397" y="4543087"/>
                  </a:cubicBezTo>
                  <a:cubicBezTo>
                    <a:pt x="1449397" y="4537826"/>
                    <a:pt x="1453661" y="4533562"/>
                    <a:pt x="1458921" y="4533562"/>
                  </a:cubicBezTo>
                  <a:close/>
                  <a:moveTo>
                    <a:pt x="1136852" y="4533562"/>
                  </a:moveTo>
                  <a:cubicBezTo>
                    <a:pt x="1142113" y="4533562"/>
                    <a:pt x="1146377" y="4537826"/>
                    <a:pt x="1146377" y="4543087"/>
                  </a:cubicBezTo>
                  <a:cubicBezTo>
                    <a:pt x="1146377" y="4548347"/>
                    <a:pt x="1142113" y="4552612"/>
                    <a:pt x="1136852" y="4552612"/>
                  </a:cubicBezTo>
                  <a:cubicBezTo>
                    <a:pt x="1131591" y="4552612"/>
                    <a:pt x="1127326" y="4548347"/>
                    <a:pt x="1127326" y="4543087"/>
                  </a:cubicBezTo>
                  <a:cubicBezTo>
                    <a:pt x="1127326" y="4537826"/>
                    <a:pt x="1131591" y="4533562"/>
                    <a:pt x="1136852" y="4533562"/>
                  </a:cubicBezTo>
                  <a:close/>
                  <a:moveTo>
                    <a:pt x="814784" y="4533562"/>
                  </a:moveTo>
                  <a:cubicBezTo>
                    <a:pt x="820043" y="4533562"/>
                    <a:pt x="824308" y="4537826"/>
                    <a:pt x="824308" y="4543087"/>
                  </a:cubicBezTo>
                  <a:cubicBezTo>
                    <a:pt x="824308" y="4548347"/>
                    <a:pt x="820043" y="4552612"/>
                    <a:pt x="814784" y="4552612"/>
                  </a:cubicBezTo>
                  <a:cubicBezTo>
                    <a:pt x="809527" y="4552612"/>
                    <a:pt x="805269" y="4548347"/>
                    <a:pt x="805269" y="4543087"/>
                  </a:cubicBezTo>
                  <a:cubicBezTo>
                    <a:pt x="805269" y="4537826"/>
                    <a:pt x="809527" y="4533562"/>
                    <a:pt x="814784" y="4533562"/>
                  </a:cubicBezTo>
                  <a:close/>
                  <a:moveTo>
                    <a:pt x="492707" y="4533562"/>
                  </a:moveTo>
                  <a:cubicBezTo>
                    <a:pt x="497968" y="4533562"/>
                    <a:pt x="502233" y="4537826"/>
                    <a:pt x="502233" y="4543087"/>
                  </a:cubicBezTo>
                  <a:cubicBezTo>
                    <a:pt x="502233" y="4548347"/>
                    <a:pt x="497968" y="4552612"/>
                    <a:pt x="492707" y="4552612"/>
                  </a:cubicBezTo>
                  <a:cubicBezTo>
                    <a:pt x="487447" y="4552612"/>
                    <a:pt x="483183" y="4548347"/>
                    <a:pt x="483183" y="4543087"/>
                  </a:cubicBezTo>
                  <a:cubicBezTo>
                    <a:pt x="483183" y="4537826"/>
                    <a:pt x="487447" y="4533562"/>
                    <a:pt x="492707" y="4533562"/>
                  </a:cubicBezTo>
                  <a:close/>
                  <a:moveTo>
                    <a:pt x="170650" y="4533562"/>
                  </a:moveTo>
                  <a:cubicBezTo>
                    <a:pt x="175910" y="4533562"/>
                    <a:pt x="180174" y="4537826"/>
                    <a:pt x="180174" y="4543087"/>
                  </a:cubicBezTo>
                  <a:cubicBezTo>
                    <a:pt x="180174" y="4548347"/>
                    <a:pt x="175910" y="4552612"/>
                    <a:pt x="170650" y="4552612"/>
                  </a:cubicBezTo>
                  <a:cubicBezTo>
                    <a:pt x="165391" y="4552612"/>
                    <a:pt x="161126" y="4548347"/>
                    <a:pt x="161126" y="4543087"/>
                  </a:cubicBezTo>
                  <a:cubicBezTo>
                    <a:pt x="161126" y="4537826"/>
                    <a:pt x="165391" y="4533562"/>
                    <a:pt x="170650" y="4533562"/>
                  </a:cubicBezTo>
                  <a:close/>
                  <a:moveTo>
                    <a:pt x="6611784" y="4331775"/>
                  </a:moveTo>
                  <a:cubicBezTo>
                    <a:pt x="6617044" y="4331775"/>
                    <a:pt x="6621309" y="4336039"/>
                    <a:pt x="6621309" y="4341300"/>
                  </a:cubicBezTo>
                  <a:cubicBezTo>
                    <a:pt x="6621309" y="4346560"/>
                    <a:pt x="6617044" y="4350825"/>
                    <a:pt x="6611784" y="4350825"/>
                  </a:cubicBezTo>
                  <a:cubicBezTo>
                    <a:pt x="6606523" y="4350825"/>
                    <a:pt x="6602259" y="4346560"/>
                    <a:pt x="6602259" y="4341300"/>
                  </a:cubicBezTo>
                  <a:cubicBezTo>
                    <a:pt x="6602259" y="4336039"/>
                    <a:pt x="6606523" y="4331775"/>
                    <a:pt x="6611784" y="4331775"/>
                  </a:cubicBezTo>
                  <a:close/>
                  <a:moveTo>
                    <a:pt x="6289722" y="4331775"/>
                  </a:moveTo>
                  <a:cubicBezTo>
                    <a:pt x="6294982" y="4331775"/>
                    <a:pt x="6299247" y="4336039"/>
                    <a:pt x="6299247" y="4341300"/>
                  </a:cubicBezTo>
                  <a:cubicBezTo>
                    <a:pt x="6299247" y="4346560"/>
                    <a:pt x="6294982" y="4350825"/>
                    <a:pt x="6289722" y="4350825"/>
                  </a:cubicBezTo>
                  <a:cubicBezTo>
                    <a:pt x="6284461" y="4350825"/>
                    <a:pt x="6280197" y="4346560"/>
                    <a:pt x="6280197" y="4341300"/>
                  </a:cubicBezTo>
                  <a:cubicBezTo>
                    <a:pt x="6280197" y="4336039"/>
                    <a:pt x="6284461" y="4331775"/>
                    <a:pt x="6289722" y="4331775"/>
                  </a:cubicBezTo>
                  <a:close/>
                  <a:moveTo>
                    <a:pt x="5967661" y="4331775"/>
                  </a:moveTo>
                  <a:cubicBezTo>
                    <a:pt x="5972921" y="4331775"/>
                    <a:pt x="5977186" y="4336039"/>
                    <a:pt x="5977186" y="4341300"/>
                  </a:cubicBezTo>
                  <a:cubicBezTo>
                    <a:pt x="5977186" y="4346560"/>
                    <a:pt x="5972921" y="4350825"/>
                    <a:pt x="5967661" y="4350825"/>
                  </a:cubicBezTo>
                  <a:cubicBezTo>
                    <a:pt x="5962400" y="4350825"/>
                    <a:pt x="5958136" y="4346560"/>
                    <a:pt x="5958136" y="4341300"/>
                  </a:cubicBezTo>
                  <a:cubicBezTo>
                    <a:pt x="5958136" y="4336039"/>
                    <a:pt x="5962400" y="4331775"/>
                    <a:pt x="5967661" y="4331775"/>
                  </a:cubicBezTo>
                  <a:close/>
                  <a:moveTo>
                    <a:pt x="5645600" y="4331775"/>
                  </a:moveTo>
                  <a:cubicBezTo>
                    <a:pt x="5650860" y="4331775"/>
                    <a:pt x="5655125" y="4336039"/>
                    <a:pt x="5655125" y="4341300"/>
                  </a:cubicBezTo>
                  <a:cubicBezTo>
                    <a:pt x="5655125" y="4346560"/>
                    <a:pt x="5650860" y="4350825"/>
                    <a:pt x="5645600" y="4350825"/>
                  </a:cubicBezTo>
                  <a:cubicBezTo>
                    <a:pt x="5640339" y="4350825"/>
                    <a:pt x="5636075" y="4346560"/>
                    <a:pt x="5636075" y="4341300"/>
                  </a:cubicBezTo>
                  <a:cubicBezTo>
                    <a:pt x="5636075" y="4336039"/>
                    <a:pt x="5640339" y="4331775"/>
                    <a:pt x="5645600" y="4331775"/>
                  </a:cubicBezTo>
                  <a:close/>
                  <a:moveTo>
                    <a:pt x="5323538" y="4331775"/>
                  </a:moveTo>
                  <a:cubicBezTo>
                    <a:pt x="5328798" y="4331775"/>
                    <a:pt x="5333063" y="4336039"/>
                    <a:pt x="5333063" y="4341300"/>
                  </a:cubicBezTo>
                  <a:cubicBezTo>
                    <a:pt x="5333063" y="4346560"/>
                    <a:pt x="5328798" y="4350825"/>
                    <a:pt x="5323538" y="4350825"/>
                  </a:cubicBezTo>
                  <a:cubicBezTo>
                    <a:pt x="5318277" y="4350825"/>
                    <a:pt x="5314013" y="4346560"/>
                    <a:pt x="5314013" y="4341300"/>
                  </a:cubicBezTo>
                  <a:cubicBezTo>
                    <a:pt x="5314013" y="4336039"/>
                    <a:pt x="5318277" y="4331775"/>
                    <a:pt x="5323538" y="4331775"/>
                  </a:cubicBezTo>
                  <a:close/>
                  <a:moveTo>
                    <a:pt x="5001476" y="4331775"/>
                  </a:moveTo>
                  <a:cubicBezTo>
                    <a:pt x="5006736" y="4331775"/>
                    <a:pt x="5011001" y="4336039"/>
                    <a:pt x="5011001" y="4341300"/>
                  </a:cubicBezTo>
                  <a:cubicBezTo>
                    <a:pt x="5011001" y="4346560"/>
                    <a:pt x="5006736" y="4350825"/>
                    <a:pt x="5001476" y="4350825"/>
                  </a:cubicBezTo>
                  <a:cubicBezTo>
                    <a:pt x="4996215" y="4350825"/>
                    <a:pt x="4991951" y="4346560"/>
                    <a:pt x="4991951" y="4341300"/>
                  </a:cubicBezTo>
                  <a:cubicBezTo>
                    <a:pt x="4991951" y="4336039"/>
                    <a:pt x="4996215" y="4331775"/>
                    <a:pt x="5001476" y="4331775"/>
                  </a:cubicBezTo>
                  <a:close/>
                  <a:moveTo>
                    <a:pt x="4679415" y="4331775"/>
                  </a:moveTo>
                  <a:cubicBezTo>
                    <a:pt x="4684675" y="4331775"/>
                    <a:pt x="4688940" y="4336039"/>
                    <a:pt x="4688940" y="4341300"/>
                  </a:cubicBezTo>
                  <a:cubicBezTo>
                    <a:pt x="4688940" y="4346560"/>
                    <a:pt x="4684675" y="4350825"/>
                    <a:pt x="4679415" y="4350825"/>
                  </a:cubicBezTo>
                  <a:cubicBezTo>
                    <a:pt x="4674154" y="4350825"/>
                    <a:pt x="4669890" y="4346560"/>
                    <a:pt x="4669890" y="4341300"/>
                  </a:cubicBezTo>
                  <a:cubicBezTo>
                    <a:pt x="4669890" y="4336039"/>
                    <a:pt x="4674154" y="4331775"/>
                    <a:pt x="4679415" y="4331775"/>
                  </a:cubicBezTo>
                  <a:close/>
                  <a:moveTo>
                    <a:pt x="4357353" y="4331775"/>
                  </a:moveTo>
                  <a:cubicBezTo>
                    <a:pt x="4362613" y="4331775"/>
                    <a:pt x="4366878" y="4336039"/>
                    <a:pt x="4366878" y="4341300"/>
                  </a:cubicBezTo>
                  <a:cubicBezTo>
                    <a:pt x="4366878" y="4346560"/>
                    <a:pt x="4362613" y="4350825"/>
                    <a:pt x="4357353" y="4350825"/>
                  </a:cubicBezTo>
                  <a:cubicBezTo>
                    <a:pt x="4352092" y="4350825"/>
                    <a:pt x="4347828" y="4346560"/>
                    <a:pt x="4347828" y="4341300"/>
                  </a:cubicBezTo>
                  <a:cubicBezTo>
                    <a:pt x="4347828" y="4336039"/>
                    <a:pt x="4352092" y="4331775"/>
                    <a:pt x="4357353" y="4331775"/>
                  </a:cubicBezTo>
                  <a:close/>
                  <a:moveTo>
                    <a:pt x="4035292" y="4331775"/>
                  </a:moveTo>
                  <a:cubicBezTo>
                    <a:pt x="4040552" y="4331775"/>
                    <a:pt x="4044817" y="4336039"/>
                    <a:pt x="4044817" y="4341300"/>
                  </a:cubicBezTo>
                  <a:cubicBezTo>
                    <a:pt x="4044817" y="4346560"/>
                    <a:pt x="4040552" y="4350825"/>
                    <a:pt x="4035292" y="4350825"/>
                  </a:cubicBezTo>
                  <a:cubicBezTo>
                    <a:pt x="4030031" y="4350825"/>
                    <a:pt x="4025767" y="4346560"/>
                    <a:pt x="4025767" y="4341300"/>
                  </a:cubicBezTo>
                  <a:cubicBezTo>
                    <a:pt x="4025767" y="4336039"/>
                    <a:pt x="4030031" y="4331775"/>
                    <a:pt x="4035292" y="4331775"/>
                  </a:cubicBezTo>
                  <a:close/>
                  <a:moveTo>
                    <a:pt x="3713231" y="4331775"/>
                  </a:moveTo>
                  <a:cubicBezTo>
                    <a:pt x="3718491" y="4331775"/>
                    <a:pt x="3722756" y="4336039"/>
                    <a:pt x="3722756" y="4341300"/>
                  </a:cubicBezTo>
                  <a:cubicBezTo>
                    <a:pt x="3722756" y="4346560"/>
                    <a:pt x="3718491" y="4350825"/>
                    <a:pt x="3713231" y="4350825"/>
                  </a:cubicBezTo>
                  <a:cubicBezTo>
                    <a:pt x="3707970" y="4350825"/>
                    <a:pt x="3703706" y="4346560"/>
                    <a:pt x="3703706" y="4341300"/>
                  </a:cubicBezTo>
                  <a:cubicBezTo>
                    <a:pt x="3703706" y="4336039"/>
                    <a:pt x="3707970" y="4331775"/>
                    <a:pt x="3713231" y="4331775"/>
                  </a:cubicBezTo>
                  <a:close/>
                  <a:moveTo>
                    <a:pt x="3391184" y="4331775"/>
                  </a:moveTo>
                  <a:cubicBezTo>
                    <a:pt x="3396445" y="4331775"/>
                    <a:pt x="3400710" y="4336039"/>
                    <a:pt x="3400710" y="4341300"/>
                  </a:cubicBezTo>
                  <a:cubicBezTo>
                    <a:pt x="3400710" y="4346560"/>
                    <a:pt x="3396445" y="4350825"/>
                    <a:pt x="3391184" y="4350825"/>
                  </a:cubicBezTo>
                  <a:cubicBezTo>
                    <a:pt x="3386073" y="4350825"/>
                    <a:pt x="3381811" y="4346560"/>
                    <a:pt x="3381811" y="4341300"/>
                  </a:cubicBezTo>
                  <a:cubicBezTo>
                    <a:pt x="3381811" y="4336039"/>
                    <a:pt x="3386073" y="4331775"/>
                    <a:pt x="3391184" y="4331775"/>
                  </a:cubicBezTo>
                  <a:close/>
                  <a:moveTo>
                    <a:pt x="3069176" y="4331775"/>
                  </a:moveTo>
                  <a:cubicBezTo>
                    <a:pt x="3074435" y="4331775"/>
                    <a:pt x="3078693" y="4336039"/>
                    <a:pt x="3078693" y="4341300"/>
                  </a:cubicBezTo>
                  <a:cubicBezTo>
                    <a:pt x="3078693" y="4346560"/>
                    <a:pt x="3074435" y="4350825"/>
                    <a:pt x="3069176" y="4350825"/>
                  </a:cubicBezTo>
                  <a:cubicBezTo>
                    <a:pt x="3063922" y="4350825"/>
                    <a:pt x="3059652" y="4346560"/>
                    <a:pt x="3059652" y="4341300"/>
                  </a:cubicBezTo>
                  <a:cubicBezTo>
                    <a:pt x="3059652" y="4336039"/>
                    <a:pt x="3063922" y="4331775"/>
                    <a:pt x="3069176" y="4331775"/>
                  </a:cubicBezTo>
                  <a:close/>
                  <a:moveTo>
                    <a:pt x="2747149" y="4331775"/>
                  </a:moveTo>
                  <a:cubicBezTo>
                    <a:pt x="2752412" y="4331775"/>
                    <a:pt x="2756675" y="4336039"/>
                    <a:pt x="2756675" y="4341300"/>
                  </a:cubicBezTo>
                  <a:cubicBezTo>
                    <a:pt x="2756675" y="4346560"/>
                    <a:pt x="2752412" y="4350825"/>
                    <a:pt x="2747149" y="4350825"/>
                  </a:cubicBezTo>
                  <a:cubicBezTo>
                    <a:pt x="2741888" y="4350825"/>
                    <a:pt x="2737623" y="4346560"/>
                    <a:pt x="2737623" y="4341300"/>
                  </a:cubicBezTo>
                  <a:cubicBezTo>
                    <a:pt x="2737623" y="4336039"/>
                    <a:pt x="2741888" y="4331775"/>
                    <a:pt x="2747149" y="4331775"/>
                  </a:cubicBezTo>
                  <a:close/>
                  <a:moveTo>
                    <a:pt x="2425059" y="4331775"/>
                  </a:moveTo>
                  <a:cubicBezTo>
                    <a:pt x="2430318" y="4331775"/>
                    <a:pt x="2434581" y="4336039"/>
                    <a:pt x="2434581" y="4341300"/>
                  </a:cubicBezTo>
                  <a:cubicBezTo>
                    <a:pt x="2434581" y="4346560"/>
                    <a:pt x="2430318" y="4350825"/>
                    <a:pt x="2425059" y="4350825"/>
                  </a:cubicBezTo>
                  <a:cubicBezTo>
                    <a:pt x="2419799" y="4350825"/>
                    <a:pt x="2415535" y="4346560"/>
                    <a:pt x="2415535" y="4341300"/>
                  </a:cubicBezTo>
                  <a:cubicBezTo>
                    <a:pt x="2415535" y="4336039"/>
                    <a:pt x="2419799" y="4331775"/>
                    <a:pt x="2425059" y="4331775"/>
                  </a:cubicBezTo>
                  <a:close/>
                  <a:moveTo>
                    <a:pt x="2103026" y="4331775"/>
                  </a:moveTo>
                  <a:cubicBezTo>
                    <a:pt x="2108277" y="4331775"/>
                    <a:pt x="2112526" y="4336039"/>
                    <a:pt x="2112526" y="4341300"/>
                  </a:cubicBezTo>
                  <a:cubicBezTo>
                    <a:pt x="2112526" y="4346560"/>
                    <a:pt x="2108277" y="4350825"/>
                    <a:pt x="2103026" y="4350825"/>
                  </a:cubicBezTo>
                  <a:cubicBezTo>
                    <a:pt x="2097767" y="4350825"/>
                    <a:pt x="2093479" y="4346560"/>
                    <a:pt x="2093479" y="4341300"/>
                  </a:cubicBezTo>
                  <a:cubicBezTo>
                    <a:pt x="2093479" y="4336039"/>
                    <a:pt x="2097767" y="4331775"/>
                    <a:pt x="2103026" y="4331775"/>
                  </a:cubicBezTo>
                  <a:close/>
                  <a:moveTo>
                    <a:pt x="1780968" y="4331775"/>
                  </a:moveTo>
                  <a:cubicBezTo>
                    <a:pt x="1786229" y="4331775"/>
                    <a:pt x="1790493" y="4336039"/>
                    <a:pt x="1790493" y="4341300"/>
                  </a:cubicBezTo>
                  <a:cubicBezTo>
                    <a:pt x="1790493" y="4346560"/>
                    <a:pt x="1786229" y="4350825"/>
                    <a:pt x="1780968" y="4350825"/>
                  </a:cubicBezTo>
                  <a:cubicBezTo>
                    <a:pt x="1775709" y="4350825"/>
                    <a:pt x="1771431" y="4346560"/>
                    <a:pt x="1771431" y="4341300"/>
                  </a:cubicBezTo>
                  <a:cubicBezTo>
                    <a:pt x="1771431" y="4336039"/>
                    <a:pt x="1775709" y="4331775"/>
                    <a:pt x="1780968" y="4331775"/>
                  </a:cubicBezTo>
                  <a:close/>
                  <a:moveTo>
                    <a:pt x="1458924" y="4331775"/>
                  </a:moveTo>
                  <a:cubicBezTo>
                    <a:pt x="1464184" y="4331775"/>
                    <a:pt x="1468449" y="4336039"/>
                    <a:pt x="1468449" y="4341300"/>
                  </a:cubicBezTo>
                  <a:cubicBezTo>
                    <a:pt x="1468449" y="4346560"/>
                    <a:pt x="1464184" y="4350825"/>
                    <a:pt x="1458924" y="4350825"/>
                  </a:cubicBezTo>
                  <a:cubicBezTo>
                    <a:pt x="1453663" y="4350825"/>
                    <a:pt x="1449399" y="4346560"/>
                    <a:pt x="1449399" y="4341300"/>
                  </a:cubicBezTo>
                  <a:cubicBezTo>
                    <a:pt x="1449399" y="4336039"/>
                    <a:pt x="1453663" y="4331775"/>
                    <a:pt x="1458924" y="4331775"/>
                  </a:cubicBezTo>
                  <a:close/>
                  <a:moveTo>
                    <a:pt x="1136854" y="4331775"/>
                  </a:moveTo>
                  <a:cubicBezTo>
                    <a:pt x="1142115" y="4331775"/>
                    <a:pt x="1146379" y="4336039"/>
                    <a:pt x="1146379" y="4341300"/>
                  </a:cubicBezTo>
                  <a:cubicBezTo>
                    <a:pt x="1146379" y="4346560"/>
                    <a:pt x="1142115" y="4350825"/>
                    <a:pt x="1136854" y="4350825"/>
                  </a:cubicBezTo>
                  <a:cubicBezTo>
                    <a:pt x="1131593" y="4350825"/>
                    <a:pt x="1127329" y="4346560"/>
                    <a:pt x="1127329" y="4341300"/>
                  </a:cubicBezTo>
                  <a:cubicBezTo>
                    <a:pt x="1127329" y="4336039"/>
                    <a:pt x="1131593" y="4331775"/>
                    <a:pt x="1136854" y="4331775"/>
                  </a:cubicBezTo>
                  <a:close/>
                  <a:moveTo>
                    <a:pt x="814786" y="4331775"/>
                  </a:moveTo>
                  <a:cubicBezTo>
                    <a:pt x="820044" y="4331775"/>
                    <a:pt x="824308" y="4336039"/>
                    <a:pt x="824308" y="4341300"/>
                  </a:cubicBezTo>
                  <a:cubicBezTo>
                    <a:pt x="824308" y="4346560"/>
                    <a:pt x="820044" y="4350825"/>
                    <a:pt x="814786" y="4350825"/>
                  </a:cubicBezTo>
                  <a:cubicBezTo>
                    <a:pt x="809529" y="4350825"/>
                    <a:pt x="805270" y="4346560"/>
                    <a:pt x="805270" y="4341300"/>
                  </a:cubicBezTo>
                  <a:cubicBezTo>
                    <a:pt x="805270" y="4336039"/>
                    <a:pt x="809529" y="4331775"/>
                    <a:pt x="814786" y="4331775"/>
                  </a:cubicBezTo>
                  <a:close/>
                  <a:moveTo>
                    <a:pt x="492709" y="4331775"/>
                  </a:moveTo>
                  <a:cubicBezTo>
                    <a:pt x="497970" y="4331775"/>
                    <a:pt x="502234" y="4336039"/>
                    <a:pt x="502234" y="4341300"/>
                  </a:cubicBezTo>
                  <a:cubicBezTo>
                    <a:pt x="502234" y="4346560"/>
                    <a:pt x="497970" y="4350825"/>
                    <a:pt x="492709" y="4350825"/>
                  </a:cubicBezTo>
                  <a:cubicBezTo>
                    <a:pt x="487449" y="4350825"/>
                    <a:pt x="483184" y="4346560"/>
                    <a:pt x="483184" y="4341300"/>
                  </a:cubicBezTo>
                  <a:cubicBezTo>
                    <a:pt x="483184" y="4336039"/>
                    <a:pt x="487449" y="4331775"/>
                    <a:pt x="492709" y="4331775"/>
                  </a:cubicBezTo>
                  <a:close/>
                  <a:moveTo>
                    <a:pt x="170652" y="4331775"/>
                  </a:moveTo>
                  <a:cubicBezTo>
                    <a:pt x="175912" y="4331775"/>
                    <a:pt x="180176" y="4336039"/>
                    <a:pt x="180176" y="4341300"/>
                  </a:cubicBezTo>
                  <a:cubicBezTo>
                    <a:pt x="180176" y="4346560"/>
                    <a:pt x="175912" y="4350825"/>
                    <a:pt x="170652" y="4350825"/>
                  </a:cubicBezTo>
                  <a:cubicBezTo>
                    <a:pt x="165392" y="4350825"/>
                    <a:pt x="161128" y="4346560"/>
                    <a:pt x="161128" y="4341300"/>
                  </a:cubicBezTo>
                  <a:cubicBezTo>
                    <a:pt x="161128" y="4336039"/>
                    <a:pt x="165392" y="4331775"/>
                    <a:pt x="170652" y="4331775"/>
                  </a:cubicBezTo>
                  <a:close/>
                  <a:moveTo>
                    <a:pt x="6772815" y="4250017"/>
                  </a:moveTo>
                  <a:cubicBezTo>
                    <a:pt x="6778076" y="4250017"/>
                    <a:pt x="6782340" y="4254281"/>
                    <a:pt x="6782340" y="4259542"/>
                  </a:cubicBezTo>
                  <a:cubicBezTo>
                    <a:pt x="6782340" y="4264802"/>
                    <a:pt x="6778076" y="4269067"/>
                    <a:pt x="6772815" y="4269067"/>
                  </a:cubicBezTo>
                  <a:cubicBezTo>
                    <a:pt x="6767555" y="4269067"/>
                    <a:pt x="6763290" y="4264802"/>
                    <a:pt x="6763290" y="4259542"/>
                  </a:cubicBezTo>
                  <a:cubicBezTo>
                    <a:pt x="6763290" y="4254281"/>
                    <a:pt x="6767555" y="4250017"/>
                    <a:pt x="6772815" y="4250017"/>
                  </a:cubicBezTo>
                  <a:close/>
                  <a:moveTo>
                    <a:pt x="6450754" y="4250017"/>
                  </a:moveTo>
                  <a:cubicBezTo>
                    <a:pt x="6456014" y="4250017"/>
                    <a:pt x="6460279" y="4254281"/>
                    <a:pt x="6460279" y="4259542"/>
                  </a:cubicBezTo>
                  <a:cubicBezTo>
                    <a:pt x="6460279" y="4264802"/>
                    <a:pt x="6456014" y="4269067"/>
                    <a:pt x="6450754" y="4269067"/>
                  </a:cubicBezTo>
                  <a:cubicBezTo>
                    <a:pt x="6445493" y="4269067"/>
                    <a:pt x="6441229" y="4264802"/>
                    <a:pt x="6441229" y="4259542"/>
                  </a:cubicBezTo>
                  <a:cubicBezTo>
                    <a:pt x="6441229" y="4254281"/>
                    <a:pt x="6445493" y="4250017"/>
                    <a:pt x="6450754" y="4250017"/>
                  </a:cubicBezTo>
                  <a:close/>
                  <a:moveTo>
                    <a:pt x="6128692" y="4250017"/>
                  </a:moveTo>
                  <a:cubicBezTo>
                    <a:pt x="6133952" y="4250017"/>
                    <a:pt x="6138217" y="4254281"/>
                    <a:pt x="6138217" y="4259542"/>
                  </a:cubicBezTo>
                  <a:cubicBezTo>
                    <a:pt x="6138217" y="4264802"/>
                    <a:pt x="6133952" y="4269067"/>
                    <a:pt x="6128692" y="4269067"/>
                  </a:cubicBezTo>
                  <a:cubicBezTo>
                    <a:pt x="6123431" y="4269067"/>
                    <a:pt x="6119167" y="4264802"/>
                    <a:pt x="6119167" y="4259542"/>
                  </a:cubicBezTo>
                  <a:cubicBezTo>
                    <a:pt x="6119167" y="4254281"/>
                    <a:pt x="6123431" y="4250017"/>
                    <a:pt x="6128692" y="4250017"/>
                  </a:cubicBezTo>
                  <a:close/>
                  <a:moveTo>
                    <a:pt x="5806630" y="4250017"/>
                  </a:moveTo>
                  <a:cubicBezTo>
                    <a:pt x="5811890" y="4250017"/>
                    <a:pt x="5816155" y="4254281"/>
                    <a:pt x="5816155" y="4259542"/>
                  </a:cubicBezTo>
                  <a:cubicBezTo>
                    <a:pt x="5816155" y="4264802"/>
                    <a:pt x="5811890" y="4269067"/>
                    <a:pt x="5806630" y="4269067"/>
                  </a:cubicBezTo>
                  <a:cubicBezTo>
                    <a:pt x="5801369" y="4269067"/>
                    <a:pt x="5797105" y="4264802"/>
                    <a:pt x="5797105" y="4259542"/>
                  </a:cubicBezTo>
                  <a:cubicBezTo>
                    <a:pt x="5797105" y="4254281"/>
                    <a:pt x="5801369" y="4250017"/>
                    <a:pt x="5806630" y="4250017"/>
                  </a:cubicBezTo>
                  <a:close/>
                  <a:moveTo>
                    <a:pt x="5484569" y="4250017"/>
                  </a:moveTo>
                  <a:cubicBezTo>
                    <a:pt x="5489829" y="4250017"/>
                    <a:pt x="5494094" y="4254281"/>
                    <a:pt x="5494094" y="4259542"/>
                  </a:cubicBezTo>
                  <a:cubicBezTo>
                    <a:pt x="5494094" y="4264802"/>
                    <a:pt x="5489829" y="4269067"/>
                    <a:pt x="5484569" y="4269067"/>
                  </a:cubicBezTo>
                  <a:cubicBezTo>
                    <a:pt x="5479308" y="4269067"/>
                    <a:pt x="5475044" y="4264802"/>
                    <a:pt x="5475044" y="4259542"/>
                  </a:cubicBezTo>
                  <a:cubicBezTo>
                    <a:pt x="5475044" y="4254281"/>
                    <a:pt x="5479308" y="4250017"/>
                    <a:pt x="5484569" y="4250017"/>
                  </a:cubicBezTo>
                  <a:close/>
                  <a:moveTo>
                    <a:pt x="5162507" y="4250017"/>
                  </a:moveTo>
                  <a:cubicBezTo>
                    <a:pt x="5167767" y="4250017"/>
                    <a:pt x="5172032" y="4254281"/>
                    <a:pt x="5172032" y="4259542"/>
                  </a:cubicBezTo>
                  <a:cubicBezTo>
                    <a:pt x="5172032" y="4264802"/>
                    <a:pt x="5167767" y="4269067"/>
                    <a:pt x="5162507" y="4269067"/>
                  </a:cubicBezTo>
                  <a:cubicBezTo>
                    <a:pt x="5157246" y="4269067"/>
                    <a:pt x="5152982" y="4264802"/>
                    <a:pt x="5152982" y="4259542"/>
                  </a:cubicBezTo>
                  <a:cubicBezTo>
                    <a:pt x="5152982" y="4254281"/>
                    <a:pt x="5157246" y="4250017"/>
                    <a:pt x="5162507" y="4250017"/>
                  </a:cubicBezTo>
                  <a:close/>
                  <a:moveTo>
                    <a:pt x="4840446" y="4250017"/>
                  </a:moveTo>
                  <a:cubicBezTo>
                    <a:pt x="4845706" y="4250017"/>
                    <a:pt x="4849971" y="4254281"/>
                    <a:pt x="4849971" y="4259542"/>
                  </a:cubicBezTo>
                  <a:cubicBezTo>
                    <a:pt x="4849971" y="4264802"/>
                    <a:pt x="4845706" y="4269067"/>
                    <a:pt x="4840446" y="4269067"/>
                  </a:cubicBezTo>
                  <a:cubicBezTo>
                    <a:pt x="4835185" y="4269067"/>
                    <a:pt x="4830921" y="4264802"/>
                    <a:pt x="4830921" y="4259542"/>
                  </a:cubicBezTo>
                  <a:cubicBezTo>
                    <a:pt x="4830921" y="4254281"/>
                    <a:pt x="4835185" y="4250017"/>
                    <a:pt x="4840446" y="4250017"/>
                  </a:cubicBezTo>
                  <a:close/>
                  <a:moveTo>
                    <a:pt x="4518385" y="4250017"/>
                  </a:moveTo>
                  <a:cubicBezTo>
                    <a:pt x="4523645" y="4250017"/>
                    <a:pt x="4527910" y="4254281"/>
                    <a:pt x="4527910" y="4259542"/>
                  </a:cubicBezTo>
                  <a:cubicBezTo>
                    <a:pt x="4527910" y="4264802"/>
                    <a:pt x="4523645" y="4269067"/>
                    <a:pt x="4518385" y="4269067"/>
                  </a:cubicBezTo>
                  <a:cubicBezTo>
                    <a:pt x="4513124" y="4269067"/>
                    <a:pt x="4508860" y="4264802"/>
                    <a:pt x="4508860" y="4259542"/>
                  </a:cubicBezTo>
                  <a:cubicBezTo>
                    <a:pt x="4508860" y="4254281"/>
                    <a:pt x="4513124" y="4250017"/>
                    <a:pt x="4518385" y="4250017"/>
                  </a:cubicBezTo>
                  <a:close/>
                  <a:moveTo>
                    <a:pt x="4196323" y="4250017"/>
                  </a:moveTo>
                  <a:cubicBezTo>
                    <a:pt x="4201583" y="4250017"/>
                    <a:pt x="4205848" y="4254281"/>
                    <a:pt x="4205848" y="4259542"/>
                  </a:cubicBezTo>
                  <a:cubicBezTo>
                    <a:pt x="4205848" y="4264802"/>
                    <a:pt x="4201583" y="4269067"/>
                    <a:pt x="4196323" y="4269067"/>
                  </a:cubicBezTo>
                  <a:cubicBezTo>
                    <a:pt x="4191062" y="4269067"/>
                    <a:pt x="4186798" y="4264802"/>
                    <a:pt x="4186798" y="4259542"/>
                  </a:cubicBezTo>
                  <a:cubicBezTo>
                    <a:pt x="4186798" y="4254281"/>
                    <a:pt x="4191062" y="4250017"/>
                    <a:pt x="4196323" y="4250017"/>
                  </a:cubicBezTo>
                  <a:close/>
                  <a:moveTo>
                    <a:pt x="3874261" y="4250017"/>
                  </a:moveTo>
                  <a:cubicBezTo>
                    <a:pt x="3879521" y="4250017"/>
                    <a:pt x="3883786" y="4254281"/>
                    <a:pt x="3883786" y="4259542"/>
                  </a:cubicBezTo>
                  <a:cubicBezTo>
                    <a:pt x="3883786" y="4264802"/>
                    <a:pt x="3879521" y="4269067"/>
                    <a:pt x="3874261" y="4269067"/>
                  </a:cubicBezTo>
                  <a:cubicBezTo>
                    <a:pt x="3869000" y="4269067"/>
                    <a:pt x="3864736" y="4264802"/>
                    <a:pt x="3864736" y="4259542"/>
                  </a:cubicBezTo>
                  <a:cubicBezTo>
                    <a:pt x="3864736" y="4254281"/>
                    <a:pt x="3869000" y="4250017"/>
                    <a:pt x="3874261" y="4250017"/>
                  </a:cubicBezTo>
                  <a:close/>
                  <a:moveTo>
                    <a:pt x="3552200" y="4250017"/>
                  </a:moveTo>
                  <a:cubicBezTo>
                    <a:pt x="3557460" y="4250017"/>
                    <a:pt x="3561725" y="4254281"/>
                    <a:pt x="3561725" y="4259542"/>
                  </a:cubicBezTo>
                  <a:cubicBezTo>
                    <a:pt x="3561725" y="4264802"/>
                    <a:pt x="3557460" y="4269067"/>
                    <a:pt x="3552200" y="4269067"/>
                  </a:cubicBezTo>
                  <a:cubicBezTo>
                    <a:pt x="3546939" y="4269067"/>
                    <a:pt x="3542675" y="4264802"/>
                    <a:pt x="3542675" y="4259542"/>
                  </a:cubicBezTo>
                  <a:cubicBezTo>
                    <a:pt x="3542675" y="4254281"/>
                    <a:pt x="3546939" y="4250017"/>
                    <a:pt x="3552200" y="4250017"/>
                  </a:cubicBezTo>
                  <a:close/>
                  <a:moveTo>
                    <a:pt x="3230140" y="4250017"/>
                  </a:moveTo>
                  <a:cubicBezTo>
                    <a:pt x="3235399" y="4250017"/>
                    <a:pt x="3239665" y="4254281"/>
                    <a:pt x="3239665" y="4259542"/>
                  </a:cubicBezTo>
                  <a:cubicBezTo>
                    <a:pt x="3239665" y="4264802"/>
                    <a:pt x="3235399" y="4269067"/>
                    <a:pt x="3230140" y="4269067"/>
                  </a:cubicBezTo>
                  <a:cubicBezTo>
                    <a:pt x="3224877" y="4269067"/>
                    <a:pt x="3220615" y="4264802"/>
                    <a:pt x="3220615" y="4259542"/>
                  </a:cubicBezTo>
                  <a:cubicBezTo>
                    <a:pt x="3220615" y="4254281"/>
                    <a:pt x="3224877" y="4250017"/>
                    <a:pt x="3230140" y="4250017"/>
                  </a:cubicBezTo>
                  <a:close/>
                  <a:moveTo>
                    <a:pt x="2908115" y="4250017"/>
                  </a:moveTo>
                  <a:cubicBezTo>
                    <a:pt x="2913376" y="4250017"/>
                    <a:pt x="2917641" y="4254281"/>
                    <a:pt x="2917641" y="4259542"/>
                  </a:cubicBezTo>
                  <a:cubicBezTo>
                    <a:pt x="2917641" y="4264802"/>
                    <a:pt x="2913376" y="4269067"/>
                    <a:pt x="2908115" y="4269067"/>
                  </a:cubicBezTo>
                  <a:cubicBezTo>
                    <a:pt x="2902854" y="4269067"/>
                    <a:pt x="2898590" y="4264802"/>
                    <a:pt x="2898590" y="4259542"/>
                  </a:cubicBezTo>
                  <a:cubicBezTo>
                    <a:pt x="2898590" y="4254281"/>
                    <a:pt x="2902854" y="4250017"/>
                    <a:pt x="2908115" y="4250017"/>
                  </a:cubicBezTo>
                  <a:close/>
                  <a:moveTo>
                    <a:pt x="2586047" y="4250017"/>
                  </a:moveTo>
                  <a:cubicBezTo>
                    <a:pt x="2591309" y="4250017"/>
                    <a:pt x="2595574" y="4254281"/>
                    <a:pt x="2595574" y="4259542"/>
                  </a:cubicBezTo>
                  <a:cubicBezTo>
                    <a:pt x="2595574" y="4264802"/>
                    <a:pt x="2591309" y="4269067"/>
                    <a:pt x="2586047" y="4269067"/>
                  </a:cubicBezTo>
                  <a:cubicBezTo>
                    <a:pt x="2580787" y="4269067"/>
                    <a:pt x="2576521" y="4264802"/>
                    <a:pt x="2576521" y="4259542"/>
                  </a:cubicBezTo>
                  <a:cubicBezTo>
                    <a:pt x="2576521" y="4254281"/>
                    <a:pt x="2580787" y="4250017"/>
                    <a:pt x="2586047" y="4250017"/>
                  </a:cubicBezTo>
                  <a:close/>
                  <a:moveTo>
                    <a:pt x="2263992" y="4250017"/>
                  </a:moveTo>
                  <a:cubicBezTo>
                    <a:pt x="2269253" y="4250017"/>
                    <a:pt x="2273516" y="4254281"/>
                    <a:pt x="2273516" y="4259542"/>
                  </a:cubicBezTo>
                  <a:cubicBezTo>
                    <a:pt x="2273516" y="4264802"/>
                    <a:pt x="2269253" y="4269067"/>
                    <a:pt x="2263992" y="4269067"/>
                  </a:cubicBezTo>
                  <a:cubicBezTo>
                    <a:pt x="2258731" y="4269067"/>
                    <a:pt x="2254466" y="4264802"/>
                    <a:pt x="2254466" y="4259542"/>
                  </a:cubicBezTo>
                  <a:cubicBezTo>
                    <a:pt x="2254466" y="4254281"/>
                    <a:pt x="2258731" y="4250017"/>
                    <a:pt x="2263992" y="4250017"/>
                  </a:cubicBezTo>
                  <a:close/>
                  <a:moveTo>
                    <a:pt x="1941931" y="4250017"/>
                  </a:moveTo>
                  <a:cubicBezTo>
                    <a:pt x="1947191" y="4250017"/>
                    <a:pt x="1951457" y="4254281"/>
                    <a:pt x="1951457" y="4259542"/>
                  </a:cubicBezTo>
                  <a:cubicBezTo>
                    <a:pt x="1951457" y="4264802"/>
                    <a:pt x="1947191" y="4269067"/>
                    <a:pt x="1941931" y="4269067"/>
                  </a:cubicBezTo>
                  <a:cubicBezTo>
                    <a:pt x="1936673" y="4269067"/>
                    <a:pt x="1932408" y="4264802"/>
                    <a:pt x="1932408" y="4259542"/>
                  </a:cubicBezTo>
                  <a:cubicBezTo>
                    <a:pt x="1932408" y="4254281"/>
                    <a:pt x="1936673" y="4250017"/>
                    <a:pt x="1941931" y="4250017"/>
                  </a:cubicBezTo>
                  <a:close/>
                  <a:moveTo>
                    <a:pt x="1619875" y="4250017"/>
                  </a:moveTo>
                  <a:cubicBezTo>
                    <a:pt x="1625136" y="4250017"/>
                    <a:pt x="1629400" y="4254281"/>
                    <a:pt x="1629400" y="4259542"/>
                  </a:cubicBezTo>
                  <a:cubicBezTo>
                    <a:pt x="1629400" y="4264802"/>
                    <a:pt x="1625136" y="4269067"/>
                    <a:pt x="1619875" y="4269067"/>
                  </a:cubicBezTo>
                  <a:cubicBezTo>
                    <a:pt x="1614615" y="4269067"/>
                    <a:pt x="1610350" y="4264802"/>
                    <a:pt x="1610350" y="4259542"/>
                  </a:cubicBezTo>
                  <a:cubicBezTo>
                    <a:pt x="1610350" y="4254281"/>
                    <a:pt x="1614615" y="4250017"/>
                    <a:pt x="1619875" y="4250017"/>
                  </a:cubicBezTo>
                  <a:close/>
                  <a:moveTo>
                    <a:pt x="1297809" y="4250017"/>
                  </a:moveTo>
                  <a:cubicBezTo>
                    <a:pt x="1303070" y="4250017"/>
                    <a:pt x="1307335" y="4254281"/>
                    <a:pt x="1307335" y="4259542"/>
                  </a:cubicBezTo>
                  <a:cubicBezTo>
                    <a:pt x="1307335" y="4264802"/>
                    <a:pt x="1303070" y="4269067"/>
                    <a:pt x="1297809" y="4269067"/>
                  </a:cubicBezTo>
                  <a:cubicBezTo>
                    <a:pt x="1292549" y="4269067"/>
                    <a:pt x="1288284" y="4264802"/>
                    <a:pt x="1288284" y="4259542"/>
                  </a:cubicBezTo>
                  <a:cubicBezTo>
                    <a:pt x="1288284" y="4254281"/>
                    <a:pt x="1292549" y="4250017"/>
                    <a:pt x="1297809" y="4250017"/>
                  </a:cubicBezTo>
                  <a:close/>
                  <a:moveTo>
                    <a:pt x="975747" y="4250017"/>
                  </a:moveTo>
                  <a:cubicBezTo>
                    <a:pt x="981008" y="4250017"/>
                    <a:pt x="985272" y="4254281"/>
                    <a:pt x="985272" y="4259542"/>
                  </a:cubicBezTo>
                  <a:cubicBezTo>
                    <a:pt x="985272" y="4264802"/>
                    <a:pt x="981008" y="4269067"/>
                    <a:pt x="975747" y="4269067"/>
                  </a:cubicBezTo>
                  <a:cubicBezTo>
                    <a:pt x="970484" y="4269067"/>
                    <a:pt x="966222" y="4264802"/>
                    <a:pt x="966222" y="4259542"/>
                  </a:cubicBezTo>
                  <a:cubicBezTo>
                    <a:pt x="966222" y="4254281"/>
                    <a:pt x="970484" y="4250017"/>
                    <a:pt x="975747" y="4250017"/>
                  </a:cubicBezTo>
                  <a:close/>
                  <a:moveTo>
                    <a:pt x="653678" y="4250017"/>
                  </a:moveTo>
                  <a:cubicBezTo>
                    <a:pt x="658939" y="4250017"/>
                    <a:pt x="663203" y="4254281"/>
                    <a:pt x="663203" y="4259542"/>
                  </a:cubicBezTo>
                  <a:cubicBezTo>
                    <a:pt x="663203" y="4264802"/>
                    <a:pt x="658939" y="4269067"/>
                    <a:pt x="653678" y="4269067"/>
                  </a:cubicBezTo>
                  <a:cubicBezTo>
                    <a:pt x="648418" y="4269067"/>
                    <a:pt x="644153" y="4264802"/>
                    <a:pt x="644153" y="4259542"/>
                  </a:cubicBezTo>
                  <a:cubicBezTo>
                    <a:pt x="644153" y="4254281"/>
                    <a:pt x="648418" y="4250017"/>
                    <a:pt x="653678" y="4250017"/>
                  </a:cubicBezTo>
                  <a:close/>
                  <a:moveTo>
                    <a:pt x="331618" y="4250017"/>
                  </a:moveTo>
                  <a:cubicBezTo>
                    <a:pt x="336879" y="4250017"/>
                    <a:pt x="341143" y="4254281"/>
                    <a:pt x="341143" y="4259542"/>
                  </a:cubicBezTo>
                  <a:cubicBezTo>
                    <a:pt x="341143" y="4264802"/>
                    <a:pt x="336879" y="4269067"/>
                    <a:pt x="331618" y="4269067"/>
                  </a:cubicBezTo>
                  <a:cubicBezTo>
                    <a:pt x="326358" y="4269067"/>
                    <a:pt x="322093" y="4264802"/>
                    <a:pt x="322093" y="4259542"/>
                  </a:cubicBezTo>
                  <a:cubicBezTo>
                    <a:pt x="322093" y="4254281"/>
                    <a:pt x="326358" y="4250017"/>
                    <a:pt x="331618" y="4250017"/>
                  </a:cubicBezTo>
                  <a:close/>
                  <a:moveTo>
                    <a:pt x="9559" y="4250017"/>
                  </a:moveTo>
                  <a:cubicBezTo>
                    <a:pt x="14820" y="4250017"/>
                    <a:pt x="19084" y="4254281"/>
                    <a:pt x="19084" y="4259542"/>
                  </a:cubicBezTo>
                  <a:cubicBezTo>
                    <a:pt x="19084" y="4264802"/>
                    <a:pt x="14820" y="4269067"/>
                    <a:pt x="9559" y="4269067"/>
                  </a:cubicBezTo>
                  <a:cubicBezTo>
                    <a:pt x="4298" y="4269067"/>
                    <a:pt x="34" y="4264802"/>
                    <a:pt x="34" y="4259542"/>
                  </a:cubicBezTo>
                  <a:cubicBezTo>
                    <a:pt x="34" y="4254281"/>
                    <a:pt x="4298" y="4250017"/>
                    <a:pt x="9559" y="4250017"/>
                  </a:cubicBezTo>
                  <a:close/>
                  <a:moveTo>
                    <a:pt x="6772815" y="4048230"/>
                  </a:moveTo>
                  <a:cubicBezTo>
                    <a:pt x="6778076" y="4048230"/>
                    <a:pt x="6782340" y="4052494"/>
                    <a:pt x="6782340" y="4057755"/>
                  </a:cubicBezTo>
                  <a:cubicBezTo>
                    <a:pt x="6782340" y="4063015"/>
                    <a:pt x="6778076" y="4067280"/>
                    <a:pt x="6772815" y="4067280"/>
                  </a:cubicBezTo>
                  <a:cubicBezTo>
                    <a:pt x="6767555" y="4067280"/>
                    <a:pt x="6763290" y="4063015"/>
                    <a:pt x="6763290" y="4057755"/>
                  </a:cubicBezTo>
                  <a:cubicBezTo>
                    <a:pt x="6763290" y="4052494"/>
                    <a:pt x="6767555" y="4048230"/>
                    <a:pt x="6772815" y="4048230"/>
                  </a:cubicBezTo>
                  <a:close/>
                  <a:moveTo>
                    <a:pt x="6450754" y="4048230"/>
                  </a:moveTo>
                  <a:cubicBezTo>
                    <a:pt x="6456014" y="4048230"/>
                    <a:pt x="6460279" y="4052494"/>
                    <a:pt x="6460279" y="4057755"/>
                  </a:cubicBezTo>
                  <a:cubicBezTo>
                    <a:pt x="6460279" y="4063015"/>
                    <a:pt x="6456014" y="4067280"/>
                    <a:pt x="6450754" y="4067280"/>
                  </a:cubicBezTo>
                  <a:cubicBezTo>
                    <a:pt x="6445493" y="4067280"/>
                    <a:pt x="6441229" y="4063015"/>
                    <a:pt x="6441229" y="4057755"/>
                  </a:cubicBezTo>
                  <a:cubicBezTo>
                    <a:pt x="6441229" y="4052494"/>
                    <a:pt x="6445493" y="4048230"/>
                    <a:pt x="6450754" y="4048230"/>
                  </a:cubicBezTo>
                  <a:close/>
                  <a:moveTo>
                    <a:pt x="6128692" y="4048230"/>
                  </a:moveTo>
                  <a:cubicBezTo>
                    <a:pt x="6133952" y="4048230"/>
                    <a:pt x="6138217" y="4052494"/>
                    <a:pt x="6138217" y="4057755"/>
                  </a:cubicBezTo>
                  <a:cubicBezTo>
                    <a:pt x="6138217" y="4063015"/>
                    <a:pt x="6133952" y="4067280"/>
                    <a:pt x="6128692" y="4067280"/>
                  </a:cubicBezTo>
                  <a:cubicBezTo>
                    <a:pt x="6123431" y="4067280"/>
                    <a:pt x="6119167" y="4063015"/>
                    <a:pt x="6119167" y="4057755"/>
                  </a:cubicBezTo>
                  <a:cubicBezTo>
                    <a:pt x="6119167" y="4052494"/>
                    <a:pt x="6123431" y="4048230"/>
                    <a:pt x="6128692" y="4048230"/>
                  </a:cubicBezTo>
                  <a:close/>
                  <a:moveTo>
                    <a:pt x="5806630" y="4048230"/>
                  </a:moveTo>
                  <a:cubicBezTo>
                    <a:pt x="5811890" y="4048230"/>
                    <a:pt x="5816155" y="4052494"/>
                    <a:pt x="5816155" y="4057755"/>
                  </a:cubicBezTo>
                  <a:cubicBezTo>
                    <a:pt x="5816155" y="4063015"/>
                    <a:pt x="5811890" y="4067280"/>
                    <a:pt x="5806630" y="4067280"/>
                  </a:cubicBezTo>
                  <a:cubicBezTo>
                    <a:pt x="5801369" y="4067280"/>
                    <a:pt x="5797105" y="4063015"/>
                    <a:pt x="5797105" y="4057755"/>
                  </a:cubicBezTo>
                  <a:cubicBezTo>
                    <a:pt x="5797105" y="4052494"/>
                    <a:pt x="5801369" y="4048230"/>
                    <a:pt x="5806630" y="4048230"/>
                  </a:cubicBezTo>
                  <a:close/>
                  <a:moveTo>
                    <a:pt x="5484569" y="4048230"/>
                  </a:moveTo>
                  <a:cubicBezTo>
                    <a:pt x="5489829" y="4048230"/>
                    <a:pt x="5494094" y="4052494"/>
                    <a:pt x="5494094" y="4057755"/>
                  </a:cubicBezTo>
                  <a:cubicBezTo>
                    <a:pt x="5494094" y="4063015"/>
                    <a:pt x="5489829" y="4067280"/>
                    <a:pt x="5484569" y="4067280"/>
                  </a:cubicBezTo>
                  <a:cubicBezTo>
                    <a:pt x="5479308" y="4067280"/>
                    <a:pt x="5475044" y="4063015"/>
                    <a:pt x="5475044" y="4057755"/>
                  </a:cubicBezTo>
                  <a:cubicBezTo>
                    <a:pt x="5475044" y="4052494"/>
                    <a:pt x="5479308" y="4048230"/>
                    <a:pt x="5484569" y="4048230"/>
                  </a:cubicBezTo>
                  <a:close/>
                  <a:moveTo>
                    <a:pt x="5162507" y="4048230"/>
                  </a:moveTo>
                  <a:cubicBezTo>
                    <a:pt x="5167767" y="4048230"/>
                    <a:pt x="5172032" y="4052494"/>
                    <a:pt x="5172032" y="4057755"/>
                  </a:cubicBezTo>
                  <a:cubicBezTo>
                    <a:pt x="5172032" y="4063015"/>
                    <a:pt x="5167767" y="4067280"/>
                    <a:pt x="5162507" y="4067280"/>
                  </a:cubicBezTo>
                  <a:cubicBezTo>
                    <a:pt x="5157246" y="4067280"/>
                    <a:pt x="5152982" y="4063015"/>
                    <a:pt x="5152982" y="4057755"/>
                  </a:cubicBezTo>
                  <a:cubicBezTo>
                    <a:pt x="5152982" y="4052494"/>
                    <a:pt x="5157246" y="4048230"/>
                    <a:pt x="5162507" y="4048230"/>
                  </a:cubicBezTo>
                  <a:close/>
                  <a:moveTo>
                    <a:pt x="4840446" y="4048230"/>
                  </a:moveTo>
                  <a:cubicBezTo>
                    <a:pt x="4845706" y="4048230"/>
                    <a:pt x="4849971" y="4052494"/>
                    <a:pt x="4849971" y="4057755"/>
                  </a:cubicBezTo>
                  <a:cubicBezTo>
                    <a:pt x="4849971" y="4063015"/>
                    <a:pt x="4845706" y="4067280"/>
                    <a:pt x="4840446" y="4067280"/>
                  </a:cubicBezTo>
                  <a:cubicBezTo>
                    <a:pt x="4835185" y="4067280"/>
                    <a:pt x="4830921" y="4063015"/>
                    <a:pt x="4830921" y="4057755"/>
                  </a:cubicBezTo>
                  <a:cubicBezTo>
                    <a:pt x="4830921" y="4052494"/>
                    <a:pt x="4835185" y="4048230"/>
                    <a:pt x="4840446" y="4048230"/>
                  </a:cubicBezTo>
                  <a:close/>
                  <a:moveTo>
                    <a:pt x="4518385" y="4048230"/>
                  </a:moveTo>
                  <a:cubicBezTo>
                    <a:pt x="4523645" y="4048230"/>
                    <a:pt x="4527910" y="4052494"/>
                    <a:pt x="4527910" y="4057755"/>
                  </a:cubicBezTo>
                  <a:cubicBezTo>
                    <a:pt x="4527910" y="4063015"/>
                    <a:pt x="4523645" y="4067280"/>
                    <a:pt x="4518385" y="4067280"/>
                  </a:cubicBezTo>
                  <a:cubicBezTo>
                    <a:pt x="4513124" y="4067280"/>
                    <a:pt x="4508860" y="4063015"/>
                    <a:pt x="4508860" y="4057755"/>
                  </a:cubicBezTo>
                  <a:cubicBezTo>
                    <a:pt x="4508860" y="4052494"/>
                    <a:pt x="4513124" y="4048230"/>
                    <a:pt x="4518385" y="4048230"/>
                  </a:cubicBezTo>
                  <a:close/>
                  <a:moveTo>
                    <a:pt x="4196323" y="4048230"/>
                  </a:moveTo>
                  <a:cubicBezTo>
                    <a:pt x="4201583" y="4048230"/>
                    <a:pt x="4205848" y="4052494"/>
                    <a:pt x="4205848" y="4057755"/>
                  </a:cubicBezTo>
                  <a:cubicBezTo>
                    <a:pt x="4205848" y="4063015"/>
                    <a:pt x="4201583" y="4067280"/>
                    <a:pt x="4196323" y="4067280"/>
                  </a:cubicBezTo>
                  <a:cubicBezTo>
                    <a:pt x="4191062" y="4067280"/>
                    <a:pt x="4186798" y="4063015"/>
                    <a:pt x="4186798" y="4057755"/>
                  </a:cubicBezTo>
                  <a:cubicBezTo>
                    <a:pt x="4186798" y="4052494"/>
                    <a:pt x="4191062" y="4048230"/>
                    <a:pt x="4196323" y="4048230"/>
                  </a:cubicBezTo>
                  <a:close/>
                  <a:moveTo>
                    <a:pt x="3874261" y="4048230"/>
                  </a:moveTo>
                  <a:cubicBezTo>
                    <a:pt x="3879521" y="4048230"/>
                    <a:pt x="3883786" y="4052494"/>
                    <a:pt x="3883786" y="4057755"/>
                  </a:cubicBezTo>
                  <a:cubicBezTo>
                    <a:pt x="3883786" y="4063015"/>
                    <a:pt x="3879521" y="4067280"/>
                    <a:pt x="3874261" y="4067280"/>
                  </a:cubicBezTo>
                  <a:cubicBezTo>
                    <a:pt x="3869000" y="4067280"/>
                    <a:pt x="3864736" y="4063015"/>
                    <a:pt x="3864736" y="4057755"/>
                  </a:cubicBezTo>
                  <a:cubicBezTo>
                    <a:pt x="3864736" y="4052494"/>
                    <a:pt x="3869000" y="4048230"/>
                    <a:pt x="3874261" y="4048230"/>
                  </a:cubicBezTo>
                  <a:close/>
                  <a:moveTo>
                    <a:pt x="3552200" y="4048230"/>
                  </a:moveTo>
                  <a:cubicBezTo>
                    <a:pt x="3557460" y="4048230"/>
                    <a:pt x="3561725" y="4052494"/>
                    <a:pt x="3561725" y="4057755"/>
                  </a:cubicBezTo>
                  <a:cubicBezTo>
                    <a:pt x="3561725" y="4063015"/>
                    <a:pt x="3557460" y="4067280"/>
                    <a:pt x="3552200" y="4067280"/>
                  </a:cubicBezTo>
                  <a:cubicBezTo>
                    <a:pt x="3546939" y="4067280"/>
                    <a:pt x="3542675" y="4063015"/>
                    <a:pt x="3542675" y="4057755"/>
                  </a:cubicBezTo>
                  <a:cubicBezTo>
                    <a:pt x="3542675" y="4052494"/>
                    <a:pt x="3546939" y="4048230"/>
                    <a:pt x="3552200" y="4048230"/>
                  </a:cubicBezTo>
                  <a:close/>
                  <a:moveTo>
                    <a:pt x="3230140" y="4048230"/>
                  </a:moveTo>
                  <a:cubicBezTo>
                    <a:pt x="3235399" y="4048230"/>
                    <a:pt x="3239665" y="4052494"/>
                    <a:pt x="3239665" y="4057755"/>
                  </a:cubicBezTo>
                  <a:cubicBezTo>
                    <a:pt x="3239665" y="4063015"/>
                    <a:pt x="3235399" y="4067280"/>
                    <a:pt x="3230140" y="4067280"/>
                  </a:cubicBezTo>
                  <a:cubicBezTo>
                    <a:pt x="3224877" y="4067280"/>
                    <a:pt x="3220615" y="4063015"/>
                    <a:pt x="3220615" y="4057755"/>
                  </a:cubicBezTo>
                  <a:cubicBezTo>
                    <a:pt x="3220615" y="4052494"/>
                    <a:pt x="3224877" y="4048230"/>
                    <a:pt x="3230140" y="4048230"/>
                  </a:cubicBezTo>
                  <a:close/>
                  <a:moveTo>
                    <a:pt x="2908118" y="4048230"/>
                  </a:moveTo>
                  <a:cubicBezTo>
                    <a:pt x="2913378" y="4048230"/>
                    <a:pt x="2917643" y="4052494"/>
                    <a:pt x="2917643" y="4057755"/>
                  </a:cubicBezTo>
                  <a:cubicBezTo>
                    <a:pt x="2917643" y="4063015"/>
                    <a:pt x="2913378" y="4067280"/>
                    <a:pt x="2908118" y="4067280"/>
                  </a:cubicBezTo>
                  <a:cubicBezTo>
                    <a:pt x="2902857" y="4067280"/>
                    <a:pt x="2898592" y="4063015"/>
                    <a:pt x="2898592" y="4057755"/>
                  </a:cubicBezTo>
                  <a:cubicBezTo>
                    <a:pt x="2898592" y="4052494"/>
                    <a:pt x="2902857" y="4048230"/>
                    <a:pt x="2908118" y="4048230"/>
                  </a:cubicBezTo>
                  <a:close/>
                  <a:moveTo>
                    <a:pt x="2586049" y="4048230"/>
                  </a:moveTo>
                  <a:cubicBezTo>
                    <a:pt x="2591311" y="4048230"/>
                    <a:pt x="2595576" y="4052494"/>
                    <a:pt x="2595576" y="4057755"/>
                  </a:cubicBezTo>
                  <a:cubicBezTo>
                    <a:pt x="2595576" y="4063015"/>
                    <a:pt x="2591311" y="4067280"/>
                    <a:pt x="2586049" y="4067280"/>
                  </a:cubicBezTo>
                  <a:cubicBezTo>
                    <a:pt x="2580788" y="4067280"/>
                    <a:pt x="2576524" y="4063015"/>
                    <a:pt x="2576524" y="4057755"/>
                  </a:cubicBezTo>
                  <a:cubicBezTo>
                    <a:pt x="2576524" y="4052494"/>
                    <a:pt x="2580788" y="4048230"/>
                    <a:pt x="2586049" y="4048230"/>
                  </a:cubicBezTo>
                  <a:close/>
                  <a:moveTo>
                    <a:pt x="2263994" y="4048230"/>
                  </a:moveTo>
                  <a:cubicBezTo>
                    <a:pt x="2269255" y="4048230"/>
                    <a:pt x="2273518" y="4052494"/>
                    <a:pt x="2273518" y="4057755"/>
                  </a:cubicBezTo>
                  <a:cubicBezTo>
                    <a:pt x="2273518" y="4063015"/>
                    <a:pt x="2269255" y="4067280"/>
                    <a:pt x="2263994" y="4067280"/>
                  </a:cubicBezTo>
                  <a:cubicBezTo>
                    <a:pt x="2258733" y="4067280"/>
                    <a:pt x="2254468" y="4063015"/>
                    <a:pt x="2254468" y="4057755"/>
                  </a:cubicBezTo>
                  <a:cubicBezTo>
                    <a:pt x="2254468" y="4052494"/>
                    <a:pt x="2258733" y="4048230"/>
                    <a:pt x="2263994" y="4048230"/>
                  </a:cubicBezTo>
                  <a:close/>
                  <a:moveTo>
                    <a:pt x="1941933" y="4048230"/>
                  </a:moveTo>
                  <a:cubicBezTo>
                    <a:pt x="1947194" y="4048230"/>
                    <a:pt x="1951459" y="4052494"/>
                    <a:pt x="1951459" y="4057755"/>
                  </a:cubicBezTo>
                  <a:cubicBezTo>
                    <a:pt x="1951459" y="4063015"/>
                    <a:pt x="1947194" y="4067280"/>
                    <a:pt x="1941933" y="4067280"/>
                  </a:cubicBezTo>
                  <a:cubicBezTo>
                    <a:pt x="1936674" y="4067280"/>
                    <a:pt x="1932411" y="4063015"/>
                    <a:pt x="1932411" y="4057755"/>
                  </a:cubicBezTo>
                  <a:cubicBezTo>
                    <a:pt x="1932411" y="4052494"/>
                    <a:pt x="1936674" y="4048230"/>
                    <a:pt x="1941933" y="4048230"/>
                  </a:cubicBezTo>
                  <a:close/>
                  <a:moveTo>
                    <a:pt x="1619878" y="4048230"/>
                  </a:moveTo>
                  <a:cubicBezTo>
                    <a:pt x="1625138" y="4048230"/>
                    <a:pt x="1629403" y="4052494"/>
                    <a:pt x="1629403" y="4057755"/>
                  </a:cubicBezTo>
                  <a:cubicBezTo>
                    <a:pt x="1629403" y="4063015"/>
                    <a:pt x="1625138" y="4067280"/>
                    <a:pt x="1619878" y="4067280"/>
                  </a:cubicBezTo>
                  <a:cubicBezTo>
                    <a:pt x="1614617" y="4067280"/>
                    <a:pt x="1610353" y="4063015"/>
                    <a:pt x="1610353" y="4057755"/>
                  </a:cubicBezTo>
                  <a:cubicBezTo>
                    <a:pt x="1610353" y="4052494"/>
                    <a:pt x="1614617" y="4048230"/>
                    <a:pt x="1619878" y="4048230"/>
                  </a:cubicBezTo>
                  <a:close/>
                  <a:moveTo>
                    <a:pt x="1297812" y="4048230"/>
                  </a:moveTo>
                  <a:cubicBezTo>
                    <a:pt x="1303073" y="4048230"/>
                    <a:pt x="1307337" y="4052494"/>
                    <a:pt x="1307337" y="4057755"/>
                  </a:cubicBezTo>
                  <a:cubicBezTo>
                    <a:pt x="1307337" y="4063015"/>
                    <a:pt x="1303073" y="4067280"/>
                    <a:pt x="1297812" y="4067280"/>
                  </a:cubicBezTo>
                  <a:cubicBezTo>
                    <a:pt x="1292551" y="4067280"/>
                    <a:pt x="1288287" y="4063015"/>
                    <a:pt x="1288287" y="4057755"/>
                  </a:cubicBezTo>
                  <a:cubicBezTo>
                    <a:pt x="1288287" y="4052494"/>
                    <a:pt x="1292551" y="4048230"/>
                    <a:pt x="1297812" y="4048230"/>
                  </a:cubicBezTo>
                  <a:close/>
                  <a:moveTo>
                    <a:pt x="975750" y="4048230"/>
                  </a:moveTo>
                  <a:cubicBezTo>
                    <a:pt x="981011" y="4048230"/>
                    <a:pt x="985275" y="4052494"/>
                    <a:pt x="985275" y="4057755"/>
                  </a:cubicBezTo>
                  <a:cubicBezTo>
                    <a:pt x="985275" y="4063015"/>
                    <a:pt x="981011" y="4067280"/>
                    <a:pt x="975750" y="4067280"/>
                  </a:cubicBezTo>
                  <a:cubicBezTo>
                    <a:pt x="970486" y="4067280"/>
                    <a:pt x="966225" y="4063015"/>
                    <a:pt x="966225" y="4057755"/>
                  </a:cubicBezTo>
                  <a:cubicBezTo>
                    <a:pt x="966225" y="4052494"/>
                    <a:pt x="970486" y="4048230"/>
                    <a:pt x="975750" y="4048230"/>
                  </a:cubicBezTo>
                  <a:close/>
                  <a:moveTo>
                    <a:pt x="653680" y="4048230"/>
                  </a:moveTo>
                  <a:cubicBezTo>
                    <a:pt x="658941" y="4048230"/>
                    <a:pt x="663205" y="4052494"/>
                    <a:pt x="663205" y="4057755"/>
                  </a:cubicBezTo>
                  <a:cubicBezTo>
                    <a:pt x="663205" y="4063015"/>
                    <a:pt x="658941" y="4067280"/>
                    <a:pt x="653680" y="4067280"/>
                  </a:cubicBezTo>
                  <a:cubicBezTo>
                    <a:pt x="648420" y="4067280"/>
                    <a:pt x="644155" y="4063015"/>
                    <a:pt x="644155" y="4057755"/>
                  </a:cubicBezTo>
                  <a:cubicBezTo>
                    <a:pt x="644155" y="4052494"/>
                    <a:pt x="648420" y="4048230"/>
                    <a:pt x="653680" y="4048230"/>
                  </a:cubicBezTo>
                  <a:close/>
                  <a:moveTo>
                    <a:pt x="331620" y="4048230"/>
                  </a:moveTo>
                  <a:cubicBezTo>
                    <a:pt x="336881" y="4048230"/>
                    <a:pt x="341145" y="4052494"/>
                    <a:pt x="341145" y="4057755"/>
                  </a:cubicBezTo>
                  <a:cubicBezTo>
                    <a:pt x="341145" y="4063015"/>
                    <a:pt x="336881" y="4067280"/>
                    <a:pt x="331620" y="4067280"/>
                  </a:cubicBezTo>
                  <a:cubicBezTo>
                    <a:pt x="326360" y="4067280"/>
                    <a:pt x="322095" y="4063015"/>
                    <a:pt x="322095" y="4057755"/>
                  </a:cubicBezTo>
                  <a:cubicBezTo>
                    <a:pt x="322095" y="4052494"/>
                    <a:pt x="326360" y="4048230"/>
                    <a:pt x="331620" y="4048230"/>
                  </a:cubicBezTo>
                  <a:close/>
                  <a:moveTo>
                    <a:pt x="9561" y="4048230"/>
                  </a:moveTo>
                  <a:cubicBezTo>
                    <a:pt x="14822" y="4048230"/>
                    <a:pt x="19086" y="4052494"/>
                    <a:pt x="19086" y="4057755"/>
                  </a:cubicBezTo>
                  <a:cubicBezTo>
                    <a:pt x="19086" y="4063015"/>
                    <a:pt x="14822" y="4067280"/>
                    <a:pt x="9561" y="4067280"/>
                  </a:cubicBezTo>
                  <a:cubicBezTo>
                    <a:pt x="4301" y="4067280"/>
                    <a:pt x="36" y="4063015"/>
                    <a:pt x="36" y="4057755"/>
                  </a:cubicBezTo>
                  <a:cubicBezTo>
                    <a:pt x="36" y="4052494"/>
                    <a:pt x="4301" y="4048230"/>
                    <a:pt x="9561" y="4048230"/>
                  </a:cubicBezTo>
                  <a:close/>
                  <a:moveTo>
                    <a:pt x="6611784" y="3966471"/>
                  </a:moveTo>
                  <a:cubicBezTo>
                    <a:pt x="6617044" y="3966471"/>
                    <a:pt x="6621309" y="3970735"/>
                    <a:pt x="6621309" y="3975996"/>
                  </a:cubicBezTo>
                  <a:cubicBezTo>
                    <a:pt x="6621309" y="3981256"/>
                    <a:pt x="6617044" y="3985521"/>
                    <a:pt x="6611784" y="3985521"/>
                  </a:cubicBezTo>
                  <a:cubicBezTo>
                    <a:pt x="6606523" y="3985521"/>
                    <a:pt x="6602259" y="3981256"/>
                    <a:pt x="6602259" y="3975996"/>
                  </a:cubicBezTo>
                  <a:cubicBezTo>
                    <a:pt x="6602259" y="3970735"/>
                    <a:pt x="6606523" y="3966471"/>
                    <a:pt x="6611784" y="3966471"/>
                  </a:cubicBezTo>
                  <a:close/>
                  <a:moveTo>
                    <a:pt x="6289722" y="3966471"/>
                  </a:moveTo>
                  <a:cubicBezTo>
                    <a:pt x="6294982" y="3966471"/>
                    <a:pt x="6299247" y="3970735"/>
                    <a:pt x="6299247" y="3975996"/>
                  </a:cubicBezTo>
                  <a:cubicBezTo>
                    <a:pt x="6299247" y="3981256"/>
                    <a:pt x="6294982" y="3985521"/>
                    <a:pt x="6289722" y="3985521"/>
                  </a:cubicBezTo>
                  <a:cubicBezTo>
                    <a:pt x="6284461" y="3985521"/>
                    <a:pt x="6280197" y="3981256"/>
                    <a:pt x="6280197" y="3975996"/>
                  </a:cubicBezTo>
                  <a:cubicBezTo>
                    <a:pt x="6280197" y="3970735"/>
                    <a:pt x="6284461" y="3966471"/>
                    <a:pt x="6289722" y="3966471"/>
                  </a:cubicBezTo>
                  <a:close/>
                  <a:moveTo>
                    <a:pt x="5967661" y="3966471"/>
                  </a:moveTo>
                  <a:cubicBezTo>
                    <a:pt x="5972921" y="3966471"/>
                    <a:pt x="5977186" y="3970735"/>
                    <a:pt x="5977186" y="3975996"/>
                  </a:cubicBezTo>
                  <a:cubicBezTo>
                    <a:pt x="5977186" y="3981256"/>
                    <a:pt x="5972921" y="3985521"/>
                    <a:pt x="5967661" y="3985521"/>
                  </a:cubicBezTo>
                  <a:cubicBezTo>
                    <a:pt x="5962400" y="3985521"/>
                    <a:pt x="5958136" y="3981256"/>
                    <a:pt x="5958136" y="3975996"/>
                  </a:cubicBezTo>
                  <a:cubicBezTo>
                    <a:pt x="5958136" y="3970735"/>
                    <a:pt x="5962400" y="3966471"/>
                    <a:pt x="5967661" y="3966471"/>
                  </a:cubicBezTo>
                  <a:close/>
                  <a:moveTo>
                    <a:pt x="5645600" y="3966471"/>
                  </a:moveTo>
                  <a:cubicBezTo>
                    <a:pt x="5650860" y="3966471"/>
                    <a:pt x="5655125" y="3970735"/>
                    <a:pt x="5655125" y="3975996"/>
                  </a:cubicBezTo>
                  <a:cubicBezTo>
                    <a:pt x="5655125" y="3981256"/>
                    <a:pt x="5650860" y="3985521"/>
                    <a:pt x="5645600" y="3985521"/>
                  </a:cubicBezTo>
                  <a:cubicBezTo>
                    <a:pt x="5640339" y="3985521"/>
                    <a:pt x="5636075" y="3981256"/>
                    <a:pt x="5636075" y="3975996"/>
                  </a:cubicBezTo>
                  <a:cubicBezTo>
                    <a:pt x="5636075" y="3970735"/>
                    <a:pt x="5640339" y="3966471"/>
                    <a:pt x="5645600" y="3966471"/>
                  </a:cubicBezTo>
                  <a:close/>
                  <a:moveTo>
                    <a:pt x="5323538" y="3966471"/>
                  </a:moveTo>
                  <a:cubicBezTo>
                    <a:pt x="5328798" y="3966471"/>
                    <a:pt x="5333063" y="3970735"/>
                    <a:pt x="5333063" y="3975996"/>
                  </a:cubicBezTo>
                  <a:cubicBezTo>
                    <a:pt x="5333063" y="3981256"/>
                    <a:pt x="5328798" y="3985521"/>
                    <a:pt x="5323538" y="3985521"/>
                  </a:cubicBezTo>
                  <a:cubicBezTo>
                    <a:pt x="5318277" y="3985521"/>
                    <a:pt x="5314013" y="3981256"/>
                    <a:pt x="5314013" y="3975996"/>
                  </a:cubicBezTo>
                  <a:cubicBezTo>
                    <a:pt x="5314013" y="3970735"/>
                    <a:pt x="5318277" y="3966471"/>
                    <a:pt x="5323538" y="3966471"/>
                  </a:cubicBezTo>
                  <a:close/>
                  <a:moveTo>
                    <a:pt x="5001476" y="3966471"/>
                  </a:moveTo>
                  <a:cubicBezTo>
                    <a:pt x="5006736" y="3966471"/>
                    <a:pt x="5011001" y="3970735"/>
                    <a:pt x="5011001" y="3975996"/>
                  </a:cubicBezTo>
                  <a:cubicBezTo>
                    <a:pt x="5011001" y="3981256"/>
                    <a:pt x="5006736" y="3985521"/>
                    <a:pt x="5001476" y="3985521"/>
                  </a:cubicBezTo>
                  <a:cubicBezTo>
                    <a:pt x="4996215" y="3985521"/>
                    <a:pt x="4991951" y="3981256"/>
                    <a:pt x="4991951" y="3975996"/>
                  </a:cubicBezTo>
                  <a:cubicBezTo>
                    <a:pt x="4991951" y="3970735"/>
                    <a:pt x="4996215" y="3966471"/>
                    <a:pt x="5001476" y="3966471"/>
                  </a:cubicBezTo>
                  <a:close/>
                  <a:moveTo>
                    <a:pt x="4679415" y="3966471"/>
                  </a:moveTo>
                  <a:cubicBezTo>
                    <a:pt x="4684675" y="3966471"/>
                    <a:pt x="4688940" y="3970735"/>
                    <a:pt x="4688940" y="3975996"/>
                  </a:cubicBezTo>
                  <a:cubicBezTo>
                    <a:pt x="4688940" y="3981256"/>
                    <a:pt x="4684675" y="3985521"/>
                    <a:pt x="4679415" y="3985521"/>
                  </a:cubicBezTo>
                  <a:cubicBezTo>
                    <a:pt x="4674154" y="3985521"/>
                    <a:pt x="4669890" y="3981256"/>
                    <a:pt x="4669890" y="3975996"/>
                  </a:cubicBezTo>
                  <a:cubicBezTo>
                    <a:pt x="4669890" y="3970735"/>
                    <a:pt x="4674154" y="3966471"/>
                    <a:pt x="4679415" y="3966471"/>
                  </a:cubicBezTo>
                  <a:close/>
                  <a:moveTo>
                    <a:pt x="4357353" y="3966471"/>
                  </a:moveTo>
                  <a:cubicBezTo>
                    <a:pt x="4362613" y="3966471"/>
                    <a:pt x="4366878" y="3970735"/>
                    <a:pt x="4366878" y="3975996"/>
                  </a:cubicBezTo>
                  <a:cubicBezTo>
                    <a:pt x="4366878" y="3981256"/>
                    <a:pt x="4362613" y="3985521"/>
                    <a:pt x="4357353" y="3985521"/>
                  </a:cubicBezTo>
                  <a:cubicBezTo>
                    <a:pt x="4352092" y="3985521"/>
                    <a:pt x="4347828" y="3981256"/>
                    <a:pt x="4347828" y="3975996"/>
                  </a:cubicBezTo>
                  <a:cubicBezTo>
                    <a:pt x="4347828" y="3970735"/>
                    <a:pt x="4352092" y="3966471"/>
                    <a:pt x="4357353" y="3966471"/>
                  </a:cubicBezTo>
                  <a:close/>
                  <a:moveTo>
                    <a:pt x="4035292" y="3966471"/>
                  </a:moveTo>
                  <a:cubicBezTo>
                    <a:pt x="4040552" y="3966471"/>
                    <a:pt x="4044817" y="3970735"/>
                    <a:pt x="4044817" y="3975996"/>
                  </a:cubicBezTo>
                  <a:cubicBezTo>
                    <a:pt x="4044817" y="3981256"/>
                    <a:pt x="4040552" y="3985521"/>
                    <a:pt x="4035292" y="3985521"/>
                  </a:cubicBezTo>
                  <a:cubicBezTo>
                    <a:pt x="4030031" y="3985521"/>
                    <a:pt x="4025767" y="3981256"/>
                    <a:pt x="4025767" y="3975996"/>
                  </a:cubicBezTo>
                  <a:cubicBezTo>
                    <a:pt x="4025767" y="3970735"/>
                    <a:pt x="4030031" y="3966471"/>
                    <a:pt x="4035292" y="3966471"/>
                  </a:cubicBezTo>
                  <a:close/>
                  <a:moveTo>
                    <a:pt x="3713231" y="3966471"/>
                  </a:moveTo>
                  <a:cubicBezTo>
                    <a:pt x="3718491" y="3966471"/>
                    <a:pt x="3722756" y="3970735"/>
                    <a:pt x="3722756" y="3975996"/>
                  </a:cubicBezTo>
                  <a:cubicBezTo>
                    <a:pt x="3722756" y="3981256"/>
                    <a:pt x="3718491" y="3985521"/>
                    <a:pt x="3713231" y="3985521"/>
                  </a:cubicBezTo>
                  <a:cubicBezTo>
                    <a:pt x="3707970" y="3985521"/>
                    <a:pt x="3703706" y="3981256"/>
                    <a:pt x="3703706" y="3975996"/>
                  </a:cubicBezTo>
                  <a:cubicBezTo>
                    <a:pt x="3703706" y="3970735"/>
                    <a:pt x="3707970" y="3966471"/>
                    <a:pt x="3713231" y="3966471"/>
                  </a:cubicBezTo>
                  <a:close/>
                  <a:moveTo>
                    <a:pt x="3391185" y="3966471"/>
                  </a:moveTo>
                  <a:cubicBezTo>
                    <a:pt x="3396445" y="3966471"/>
                    <a:pt x="3400710" y="3970735"/>
                    <a:pt x="3400710" y="3975996"/>
                  </a:cubicBezTo>
                  <a:cubicBezTo>
                    <a:pt x="3400710" y="3981256"/>
                    <a:pt x="3396445" y="3985521"/>
                    <a:pt x="3391185" y="3985521"/>
                  </a:cubicBezTo>
                  <a:cubicBezTo>
                    <a:pt x="3386077" y="3985521"/>
                    <a:pt x="3381811" y="3981256"/>
                    <a:pt x="3381811" y="3975996"/>
                  </a:cubicBezTo>
                  <a:cubicBezTo>
                    <a:pt x="3381811" y="3970735"/>
                    <a:pt x="3386077" y="3966471"/>
                    <a:pt x="3391185" y="3966471"/>
                  </a:cubicBezTo>
                  <a:close/>
                  <a:moveTo>
                    <a:pt x="3069176" y="3966471"/>
                  </a:moveTo>
                  <a:cubicBezTo>
                    <a:pt x="3074435" y="3966471"/>
                    <a:pt x="3078693" y="3970735"/>
                    <a:pt x="3078693" y="3975996"/>
                  </a:cubicBezTo>
                  <a:cubicBezTo>
                    <a:pt x="3078693" y="3981256"/>
                    <a:pt x="3074435" y="3985521"/>
                    <a:pt x="3069176" y="3985521"/>
                  </a:cubicBezTo>
                  <a:cubicBezTo>
                    <a:pt x="3063922" y="3985521"/>
                    <a:pt x="3059652" y="3981256"/>
                    <a:pt x="3059652" y="3975996"/>
                  </a:cubicBezTo>
                  <a:cubicBezTo>
                    <a:pt x="3059652" y="3970735"/>
                    <a:pt x="3063922" y="3966471"/>
                    <a:pt x="3069176" y="3966471"/>
                  </a:cubicBezTo>
                  <a:close/>
                  <a:moveTo>
                    <a:pt x="2747151" y="3966471"/>
                  </a:moveTo>
                  <a:cubicBezTo>
                    <a:pt x="2752414" y="3966471"/>
                    <a:pt x="2756676" y="3970735"/>
                    <a:pt x="2756676" y="3975996"/>
                  </a:cubicBezTo>
                  <a:cubicBezTo>
                    <a:pt x="2756676" y="3981256"/>
                    <a:pt x="2752414" y="3985521"/>
                    <a:pt x="2747151" y="3985521"/>
                  </a:cubicBezTo>
                  <a:cubicBezTo>
                    <a:pt x="2741889" y="3985521"/>
                    <a:pt x="2737626" y="3981256"/>
                    <a:pt x="2737626" y="3975996"/>
                  </a:cubicBezTo>
                  <a:cubicBezTo>
                    <a:pt x="2737626" y="3970735"/>
                    <a:pt x="2741889" y="3966471"/>
                    <a:pt x="2747151" y="3966471"/>
                  </a:cubicBezTo>
                  <a:close/>
                  <a:moveTo>
                    <a:pt x="2425061" y="3966471"/>
                  </a:moveTo>
                  <a:cubicBezTo>
                    <a:pt x="2430319" y="3966471"/>
                    <a:pt x="2434581" y="3970735"/>
                    <a:pt x="2434581" y="3975996"/>
                  </a:cubicBezTo>
                  <a:cubicBezTo>
                    <a:pt x="2434581" y="3981256"/>
                    <a:pt x="2430319" y="3985521"/>
                    <a:pt x="2425061" y="3985521"/>
                  </a:cubicBezTo>
                  <a:cubicBezTo>
                    <a:pt x="2419800" y="3985521"/>
                    <a:pt x="2415537" y="3981256"/>
                    <a:pt x="2415537" y="3975996"/>
                  </a:cubicBezTo>
                  <a:cubicBezTo>
                    <a:pt x="2415537" y="3970735"/>
                    <a:pt x="2419800" y="3966471"/>
                    <a:pt x="2425061" y="3966471"/>
                  </a:cubicBezTo>
                  <a:close/>
                  <a:moveTo>
                    <a:pt x="2103028" y="3966471"/>
                  </a:moveTo>
                  <a:cubicBezTo>
                    <a:pt x="2108279" y="3966471"/>
                    <a:pt x="2112530" y="3970735"/>
                    <a:pt x="2112530" y="3975996"/>
                  </a:cubicBezTo>
                  <a:cubicBezTo>
                    <a:pt x="2112530" y="3981256"/>
                    <a:pt x="2108279" y="3985521"/>
                    <a:pt x="2103028" y="3985521"/>
                  </a:cubicBezTo>
                  <a:cubicBezTo>
                    <a:pt x="2097767" y="3985521"/>
                    <a:pt x="2093479" y="3981256"/>
                    <a:pt x="2093479" y="3975996"/>
                  </a:cubicBezTo>
                  <a:cubicBezTo>
                    <a:pt x="2093479" y="3970735"/>
                    <a:pt x="2097767" y="3966471"/>
                    <a:pt x="2103028" y="3966471"/>
                  </a:cubicBezTo>
                  <a:close/>
                  <a:moveTo>
                    <a:pt x="1780970" y="3966471"/>
                  </a:moveTo>
                  <a:cubicBezTo>
                    <a:pt x="1786231" y="3966471"/>
                    <a:pt x="1790495" y="3970735"/>
                    <a:pt x="1790495" y="3975996"/>
                  </a:cubicBezTo>
                  <a:cubicBezTo>
                    <a:pt x="1790495" y="3981256"/>
                    <a:pt x="1786231" y="3985521"/>
                    <a:pt x="1780970" y="3985521"/>
                  </a:cubicBezTo>
                  <a:cubicBezTo>
                    <a:pt x="1775709" y="3985521"/>
                    <a:pt x="1771432" y="3981256"/>
                    <a:pt x="1771432" y="3975996"/>
                  </a:cubicBezTo>
                  <a:cubicBezTo>
                    <a:pt x="1771432" y="3970735"/>
                    <a:pt x="1775709" y="3966471"/>
                    <a:pt x="1780970" y="3966471"/>
                  </a:cubicBezTo>
                  <a:close/>
                  <a:moveTo>
                    <a:pt x="1458926" y="3966471"/>
                  </a:moveTo>
                  <a:cubicBezTo>
                    <a:pt x="1464187" y="3966471"/>
                    <a:pt x="1468451" y="3970735"/>
                    <a:pt x="1468451" y="3975996"/>
                  </a:cubicBezTo>
                  <a:cubicBezTo>
                    <a:pt x="1468451" y="3981256"/>
                    <a:pt x="1464187" y="3985521"/>
                    <a:pt x="1458926" y="3985521"/>
                  </a:cubicBezTo>
                  <a:cubicBezTo>
                    <a:pt x="1453666" y="3985521"/>
                    <a:pt x="1449401" y="3981256"/>
                    <a:pt x="1449401" y="3975996"/>
                  </a:cubicBezTo>
                  <a:cubicBezTo>
                    <a:pt x="1449401" y="3970735"/>
                    <a:pt x="1453666" y="3966471"/>
                    <a:pt x="1458926" y="3966471"/>
                  </a:cubicBezTo>
                  <a:close/>
                  <a:moveTo>
                    <a:pt x="1136856" y="3966471"/>
                  </a:moveTo>
                  <a:cubicBezTo>
                    <a:pt x="1142117" y="3966471"/>
                    <a:pt x="1146381" y="3970735"/>
                    <a:pt x="1146381" y="3975996"/>
                  </a:cubicBezTo>
                  <a:cubicBezTo>
                    <a:pt x="1146381" y="3981256"/>
                    <a:pt x="1142117" y="3985521"/>
                    <a:pt x="1136856" y="3985521"/>
                  </a:cubicBezTo>
                  <a:cubicBezTo>
                    <a:pt x="1131596" y="3985521"/>
                    <a:pt x="1127331" y="3981256"/>
                    <a:pt x="1127331" y="3975996"/>
                  </a:cubicBezTo>
                  <a:cubicBezTo>
                    <a:pt x="1127331" y="3970735"/>
                    <a:pt x="1131596" y="3966471"/>
                    <a:pt x="1136856" y="3966471"/>
                  </a:cubicBezTo>
                  <a:close/>
                  <a:moveTo>
                    <a:pt x="814788" y="3966471"/>
                  </a:moveTo>
                  <a:cubicBezTo>
                    <a:pt x="820046" y="3966471"/>
                    <a:pt x="824310" y="3970735"/>
                    <a:pt x="824310" y="3975996"/>
                  </a:cubicBezTo>
                  <a:cubicBezTo>
                    <a:pt x="824310" y="3981256"/>
                    <a:pt x="820046" y="3985521"/>
                    <a:pt x="814788" y="3985521"/>
                  </a:cubicBezTo>
                  <a:cubicBezTo>
                    <a:pt x="809532" y="3985521"/>
                    <a:pt x="805272" y="3981256"/>
                    <a:pt x="805272" y="3975996"/>
                  </a:cubicBezTo>
                  <a:cubicBezTo>
                    <a:pt x="805272" y="3970735"/>
                    <a:pt x="809532" y="3966471"/>
                    <a:pt x="814788" y="3966471"/>
                  </a:cubicBezTo>
                  <a:close/>
                  <a:moveTo>
                    <a:pt x="492711" y="3966471"/>
                  </a:moveTo>
                  <a:cubicBezTo>
                    <a:pt x="497972" y="3966471"/>
                    <a:pt x="502236" y="3970735"/>
                    <a:pt x="502236" y="3975996"/>
                  </a:cubicBezTo>
                  <a:cubicBezTo>
                    <a:pt x="502236" y="3981256"/>
                    <a:pt x="497972" y="3985521"/>
                    <a:pt x="492711" y="3985521"/>
                  </a:cubicBezTo>
                  <a:cubicBezTo>
                    <a:pt x="487451" y="3985521"/>
                    <a:pt x="483186" y="3981256"/>
                    <a:pt x="483186" y="3975996"/>
                  </a:cubicBezTo>
                  <a:cubicBezTo>
                    <a:pt x="483186" y="3970735"/>
                    <a:pt x="487451" y="3966471"/>
                    <a:pt x="492711" y="3966471"/>
                  </a:cubicBezTo>
                  <a:close/>
                  <a:moveTo>
                    <a:pt x="170654" y="3966471"/>
                  </a:moveTo>
                  <a:cubicBezTo>
                    <a:pt x="175914" y="3966471"/>
                    <a:pt x="180178" y="3970735"/>
                    <a:pt x="180178" y="3975996"/>
                  </a:cubicBezTo>
                  <a:cubicBezTo>
                    <a:pt x="180178" y="3981256"/>
                    <a:pt x="175914" y="3985521"/>
                    <a:pt x="170654" y="3985521"/>
                  </a:cubicBezTo>
                  <a:cubicBezTo>
                    <a:pt x="165395" y="3985521"/>
                    <a:pt x="161130" y="3981256"/>
                    <a:pt x="161130" y="3975996"/>
                  </a:cubicBezTo>
                  <a:cubicBezTo>
                    <a:pt x="161130" y="3970735"/>
                    <a:pt x="165395" y="3966471"/>
                    <a:pt x="170654" y="3966471"/>
                  </a:cubicBezTo>
                  <a:close/>
                  <a:moveTo>
                    <a:pt x="6611784" y="3764685"/>
                  </a:moveTo>
                  <a:cubicBezTo>
                    <a:pt x="6617044" y="3764685"/>
                    <a:pt x="6621309" y="3768949"/>
                    <a:pt x="6621309" y="3774210"/>
                  </a:cubicBezTo>
                  <a:cubicBezTo>
                    <a:pt x="6621309" y="3779470"/>
                    <a:pt x="6617044" y="3783735"/>
                    <a:pt x="6611784" y="3783735"/>
                  </a:cubicBezTo>
                  <a:cubicBezTo>
                    <a:pt x="6606523" y="3783735"/>
                    <a:pt x="6602259" y="3779470"/>
                    <a:pt x="6602259" y="3774210"/>
                  </a:cubicBezTo>
                  <a:cubicBezTo>
                    <a:pt x="6602259" y="3768949"/>
                    <a:pt x="6606523" y="3764685"/>
                    <a:pt x="6611784" y="3764685"/>
                  </a:cubicBezTo>
                  <a:close/>
                  <a:moveTo>
                    <a:pt x="6289722" y="3764685"/>
                  </a:moveTo>
                  <a:cubicBezTo>
                    <a:pt x="6294982" y="3764685"/>
                    <a:pt x="6299247" y="3768949"/>
                    <a:pt x="6299247" y="3774210"/>
                  </a:cubicBezTo>
                  <a:cubicBezTo>
                    <a:pt x="6299247" y="3779470"/>
                    <a:pt x="6294982" y="3783735"/>
                    <a:pt x="6289722" y="3783735"/>
                  </a:cubicBezTo>
                  <a:cubicBezTo>
                    <a:pt x="6284461" y="3783735"/>
                    <a:pt x="6280197" y="3779470"/>
                    <a:pt x="6280197" y="3774210"/>
                  </a:cubicBezTo>
                  <a:cubicBezTo>
                    <a:pt x="6280197" y="3768949"/>
                    <a:pt x="6284461" y="3764685"/>
                    <a:pt x="6289722" y="3764685"/>
                  </a:cubicBezTo>
                  <a:close/>
                  <a:moveTo>
                    <a:pt x="5967661" y="3764685"/>
                  </a:moveTo>
                  <a:cubicBezTo>
                    <a:pt x="5972921" y="3764685"/>
                    <a:pt x="5977186" y="3768949"/>
                    <a:pt x="5977186" y="3774210"/>
                  </a:cubicBezTo>
                  <a:cubicBezTo>
                    <a:pt x="5977186" y="3779470"/>
                    <a:pt x="5972921" y="3783735"/>
                    <a:pt x="5967661" y="3783735"/>
                  </a:cubicBezTo>
                  <a:cubicBezTo>
                    <a:pt x="5962400" y="3783735"/>
                    <a:pt x="5958136" y="3779470"/>
                    <a:pt x="5958136" y="3774210"/>
                  </a:cubicBezTo>
                  <a:cubicBezTo>
                    <a:pt x="5958136" y="3768949"/>
                    <a:pt x="5962400" y="3764685"/>
                    <a:pt x="5967661" y="3764685"/>
                  </a:cubicBezTo>
                  <a:close/>
                  <a:moveTo>
                    <a:pt x="5645600" y="3764685"/>
                  </a:moveTo>
                  <a:cubicBezTo>
                    <a:pt x="5650860" y="3764685"/>
                    <a:pt x="5655125" y="3768949"/>
                    <a:pt x="5655125" y="3774210"/>
                  </a:cubicBezTo>
                  <a:cubicBezTo>
                    <a:pt x="5655125" y="3779470"/>
                    <a:pt x="5650860" y="3783735"/>
                    <a:pt x="5645600" y="3783735"/>
                  </a:cubicBezTo>
                  <a:cubicBezTo>
                    <a:pt x="5640339" y="3783735"/>
                    <a:pt x="5636075" y="3779470"/>
                    <a:pt x="5636075" y="3774210"/>
                  </a:cubicBezTo>
                  <a:cubicBezTo>
                    <a:pt x="5636075" y="3768949"/>
                    <a:pt x="5640339" y="3764685"/>
                    <a:pt x="5645600" y="3764685"/>
                  </a:cubicBezTo>
                  <a:close/>
                  <a:moveTo>
                    <a:pt x="5323538" y="3764685"/>
                  </a:moveTo>
                  <a:cubicBezTo>
                    <a:pt x="5328798" y="3764685"/>
                    <a:pt x="5333063" y="3768949"/>
                    <a:pt x="5333063" y="3774210"/>
                  </a:cubicBezTo>
                  <a:cubicBezTo>
                    <a:pt x="5333063" y="3779470"/>
                    <a:pt x="5328798" y="3783735"/>
                    <a:pt x="5323538" y="3783735"/>
                  </a:cubicBezTo>
                  <a:cubicBezTo>
                    <a:pt x="5318277" y="3783735"/>
                    <a:pt x="5314013" y="3779470"/>
                    <a:pt x="5314013" y="3774210"/>
                  </a:cubicBezTo>
                  <a:cubicBezTo>
                    <a:pt x="5314013" y="3768949"/>
                    <a:pt x="5318277" y="3764685"/>
                    <a:pt x="5323538" y="3764685"/>
                  </a:cubicBezTo>
                  <a:close/>
                  <a:moveTo>
                    <a:pt x="5001476" y="3764685"/>
                  </a:moveTo>
                  <a:cubicBezTo>
                    <a:pt x="5006736" y="3764685"/>
                    <a:pt x="5011001" y="3768949"/>
                    <a:pt x="5011001" y="3774210"/>
                  </a:cubicBezTo>
                  <a:cubicBezTo>
                    <a:pt x="5011001" y="3779470"/>
                    <a:pt x="5006736" y="3783735"/>
                    <a:pt x="5001476" y="3783735"/>
                  </a:cubicBezTo>
                  <a:cubicBezTo>
                    <a:pt x="4996215" y="3783735"/>
                    <a:pt x="4991951" y="3779470"/>
                    <a:pt x="4991951" y="3774210"/>
                  </a:cubicBezTo>
                  <a:cubicBezTo>
                    <a:pt x="4991951" y="3768949"/>
                    <a:pt x="4996215" y="3764685"/>
                    <a:pt x="5001476" y="3764685"/>
                  </a:cubicBezTo>
                  <a:close/>
                  <a:moveTo>
                    <a:pt x="4679415" y="3764685"/>
                  </a:moveTo>
                  <a:cubicBezTo>
                    <a:pt x="4684675" y="3764685"/>
                    <a:pt x="4688940" y="3768949"/>
                    <a:pt x="4688940" y="3774210"/>
                  </a:cubicBezTo>
                  <a:cubicBezTo>
                    <a:pt x="4688940" y="3779470"/>
                    <a:pt x="4684675" y="3783735"/>
                    <a:pt x="4679415" y="3783735"/>
                  </a:cubicBezTo>
                  <a:cubicBezTo>
                    <a:pt x="4674154" y="3783735"/>
                    <a:pt x="4669890" y="3779470"/>
                    <a:pt x="4669890" y="3774210"/>
                  </a:cubicBezTo>
                  <a:cubicBezTo>
                    <a:pt x="4669890" y="3768949"/>
                    <a:pt x="4674154" y="3764685"/>
                    <a:pt x="4679415" y="3764685"/>
                  </a:cubicBezTo>
                  <a:close/>
                  <a:moveTo>
                    <a:pt x="4357353" y="3764685"/>
                  </a:moveTo>
                  <a:cubicBezTo>
                    <a:pt x="4362613" y="3764685"/>
                    <a:pt x="4366878" y="3768949"/>
                    <a:pt x="4366878" y="3774210"/>
                  </a:cubicBezTo>
                  <a:cubicBezTo>
                    <a:pt x="4366878" y="3779470"/>
                    <a:pt x="4362613" y="3783735"/>
                    <a:pt x="4357353" y="3783735"/>
                  </a:cubicBezTo>
                  <a:cubicBezTo>
                    <a:pt x="4352092" y="3783735"/>
                    <a:pt x="4347828" y="3779470"/>
                    <a:pt x="4347828" y="3774210"/>
                  </a:cubicBezTo>
                  <a:cubicBezTo>
                    <a:pt x="4347828" y="3768949"/>
                    <a:pt x="4352092" y="3764685"/>
                    <a:pt x="4357353" y="3764685"/>
                  </a:cubicBezTo>
                  <a:close/>
                  <a:moveTo>
                    <a:pt x="4035292" y="3764685"/>
                  </a:moveTo>
                  <a:cubicBezTo>
                    <a:pt x="4040552" y="3764685"/>
                    <a:pt x="4044817" y="3768949"/>
                    <a:pt x="4044817" y="3774210"/>
                  </a:cubicBezTo>
                  <a:cubicBezTo>
                    <a:pt x="4044817" y="3779470"/>
                    <a:pt x="4040552" y="3783735"/>
                    <a:pt x="4035292" y="3783735"/>
                  </a:cubicBezTo>
                  <a:cubicBezTo>
                    <a:pt x="4030031" y="3783735"/>
                    <a:pt x="4025767" y="3779470"/>
                    <a:pt x="4025767" y="3774210"/>
                  </a:cubicBezTo>
                  <a:cubicBezTo>
                    <a:pt x="4025767" y="3768949"/>
                    <a:pt x="4030031" y="3764685"/>
                    <a:pt x="4035292" y="3764685"/>
                  </a:cubicBezTo>
                  <a:close/>
                  <a:moveTo>
                    <a:pt x="3713231" y="3764685"/>
                  </a:moveTo>
                  <a:cubicBezTo>
                    <a:pt x="3718491" y="3764685"/>
                    <a:pt x="3722756" y="3768949"/>
                    <a:pt x="3722756" y="3774210"/>
                  </a:cubicBezTo>
                  <a:cubicBezTo>
                    <a:pt x="3722756" y="3779470"/>
                    <a:pt x="3718491" y="3783735"/>
                    <a:pt x="3713231" y="3783735"/>
                  </a:cubicBezTo>
                  <a:cubicBezTo>
                    <a:pt x="3707970" y="3783735"/>
                    <a:pt x="3703706" y="3779470"/>
                    <a:pt x="3703706" y="3774210"/>
                  </a:cubicBezTo>
                  <a:cubicBezTo>
                    <a:pt x="3703706" y="3768949"/>
                    <a:pt x="3707970" y="3764685"/>
                    <a:pt x="3713231" y="3764685"/>
                  </a:cubicBezTo>
                  <a:close/>
                  <a:moveTo>
                    <a:pt x="3391186" y="3764685"/>
                  </a:moveTo>
                  <a:cubicBezTo>
                    <a:pt x="3396446" y="3764685"/>
                    <a:pt x="3400711" y="3768949"/>
                    <a:pt x="3400711" y="3774210"/>
                  </a:cubicBezTo>
                  <a:cubicBezTo>
                    <a:pt x="3400711" y="3779470"/>
                    <a:pt x="3396446" y="3783735"/>
                    <a:pt x="3391186" y="3783735"/>
                  </a:cubicBezTo>
                  <a:cubicBezTo>
                    <a:pt x="3386077" y="3783735"/>
                    <a:pt x="3381811" y="3779470"/>
                    <a:pt x="3381811" y="3774210"/>
                  </a:cubicBezTo>
                  <a:cubicBezTo>
                    <a:pt x="3381811" y="3768949"/>
                    <a:pt x="3386077" y="3764685"/>
                    <a:pt x="3391186" y="3764685"/>
                  </a:cubicBezTo>
                  <a:close/>
                  <a:moveTo>
                    <a:pt x="3069176" y="3764685"/>
                  </a:moveTo>
                  <a:cubicBezTo>
                    <a:pt x="3074435" y="3764685"/>
                    <a:pt x="3078693" y="3768949"/>
                    <a:pt x="3078693" y="3774210"/>
                  </a:cubicBezTo>
                  <a:cubicBezTo>
                    <a:pt x="3078693" y="3779470"/>
                    <a:pt x="3074435" y="3783735"/>
                    <a:pt x="3069176" y="3783735"/>
                  </a:cubicBezTo>
                  <a:cubicBezTo>
                    <a:pt x="3063922" y="3783735"/>
                    <a:pt x="3059652" y="3779470"/>
                    <a:pt x="3059652" y="3774210"/>
                  </a:cubicBezTo>
                  <a:cubicBezTo>
                    <a:pt x="3059652" y="3768949"/>
                    <a:pt x="3063922" y="3764685"/>
                    <a:pt x="3069176" y="3764685"/>
                  </a:cubicBezTo>
                  <a:close/>
                  <a:moveTo>
                    <a:pt x="2747151" y="3764685"/>
                  </a:moveTo>
                  <a:cubicBezTo>
                    <a:pt x="2752414" y="3764685"/>
                    <a:pt x="2756679" y="3768949"/>
                    <a:pt x="2756679" y="3774210"/>
                  </a:cubicBezTo>
                  <a:cubicBezTo>
                    <a:pt x="2756679" y="3779470"/>
                    <a:pt x="2752414" y="3783735"/>
                    <a:pt x="2747151" y="3783735"/>
                  </a:cubicBezTo>
                  <a:cubicBezTo>
                    <a:pt x="2741892" y="3783735"/>
                    <a:pt x="2737628" y="3779470"/>
                    <a:pt x="2737628" y="3774210"/>
                  </a:cubicBezTo>
                  <a:cubicBezTo>
                    <a:pt x="2737628" y="3768949"/>
                    <a:pt x="2741892" y="3764685"/>
                    <a:pt x="2747151" y="3764685"/>
                  </a:cubicBezTo>
                  <a:close/>
                  <a:moveTo>
                    <a:pt x="2425061" y="3764685"/>
                  </a:moveTo>
                  <a:cubicBezTo>
                    <a:pt x="2430321" y="3764685"/>
                    <a:pt x="2434583" y="3768949"/>
                    <a:pt x="2434583" y="3774210"/>
                  </a:cubicBezTo>
                  <a:cubicBezTo>
                    <a:pt x="2434583" y="3779470"/>
                    <a:pt x="2430321" y="3783735"/>
                    <a:pt x="2425061" y="3783735"/>
                  </a:cubicBezTo>
                  <a:cubicBezTo>
                    <a:pt x="2419802" y="3783735"/>
                    <a:pt x="2415538" y="3779470"/>
                    <a:pt x="2415538" y="3774210"/>
                  </a:cubicBezTo>
                  <a:cubicBezTo>
                    <a:pt x="2415538" y="3768949"/>
                    <a:pt x="2419802" y="3764685"/>
                    <a:pt x="2425061" y="3764685"/>
                  </a:cubicBezTo>
                  <a:close/>
                  <a:moveTo>
                    <a:pt x="2103030" y="3764685"/>
                  </a:moveTo>
                  <a:cubicBezTo>
                    <a:pt x="2108279" y="3764685"/>
                    <a:pt x="2112530" y="3768949"/>
                    <a:pt x="2112530" y="3774210"/>
                  </a:cubicBezTo>
                  <a:cubicBezTo>
                    <a:pt x="2112530" y="3779470"/>
                    <a:pt x="2108279" y="3783735"/>
                    <a:pt x="2103030" y="3783735"/>
                  </a:cubicBezTo>
                  <a:cubicBezTo>
                    <a:pt x="2097772" y="3783735"/>
                    <a:pt x="2093481" y="3779470"/>
                    <a:pt x="2093481" y="3774210"/>
                  </a:cubicBezTo>
                  <a:cubicBezTo>
                    <a:pt x="2093481" y="3768949"/>
                    <a:pt x="2097772" y="3764685"/>
                    <a:pt x="2103030" y="3764685"/>
                  </a:cubicBezTo>
                  <a:close/>
                  <a:moveTo>
                    <a:pt x="1780973" y="3764685"/>
                  </a:moveTo>
                  <a:cubicBezTo>
                    <a:pt x="1786233" y="3764685"/>
                    <a:pt x="1790498" y="3768949"/>
                    <a:pt x="1790498" y="3774210"/>
                  </a:cubicBezTo>
                  <a:cubicBezTo>
                    <a:pt x="1790498" y="3779470"/>
                    <a:pt x="1786233" y="3783735"/>
                    <a:pt x="1780973" y="3783735"/>
                  </a:cubicBezTo>
                  <a:cubicBezTo>
                    <a:pt x="1775711" y="3783735"/>
                    <a:pt x="1771432" y="3779470"/>
                    <a:pt x="1771432" y="3774210"/>
                  </a:cubicBezTo>
                  <a:cubicBezTo>
                    <a:pt x="1771432" y="3768949"/>
                    <a:pt x="1775711" y="3764685"/>
                    <a:pt x="1780973" y="3764685"/>
                  </a:cubicBezTo>
                  <a:close/>
                  <a:moveTo>
                    <a:pt x="1458928" y="3764685"/>
                  </a:moveTo>
                  <a:cubicBezTo>
                    <a:pt x="1464189" y="3764685"/>
                    <a:pt x="1468454" y="3768949"/>
                    <a:pt x="1468454" y="3774210"/>
                  </a:cubicBezTo>
                  <a:cubicBezTo>
                    <a:pt x="1468454" y="3779470"/>
                    <a:pt x="1464189" y="3783735"/>
                    <a:pt x="1458928" y="3783735"/>
                  </a:cubicBezTo>
                  <a:cubicBezTo>
                    <a:pt x="1453668" y="3783735"/>
                    <a:pt x="1449404" y="3779470"/>
                    <a:pt x="1449404" y="3774210"/>
                  </a:cubicBezTo>
                  <a:cubicBezTo>
                    <a:pt x="1449404" y="3768949"/>
                    <a:pt x="1453668" y="3764685"/>
                    <a:pt x="1458928" y="3764685"/>
                  </a:cubicBezTo>
                  <a:close/>
                  <a:moveTo>
                    <a:pt x="1136859" y="3764685"/>
                  </a:moveTo>
                  <a:cubicBezTo>
                    <a:pt x="1142120" y="3764685"/>
                    <a:pt x="1146384" y="3768949"/>
                    <a:pt x="1146384" y="3774210"/>
                  </a:cubicBezTo>
                  <a:cubicBezTo>
                    <a:pt x="1146384" y="3779470"/>
                    <a:pt x="1142120" y="3783735"/>
                    <a:pt x="1136859" y="3783735"/>
                  </a:cubicBezTo>
                  <a:cubicBezTo>
                    <a:pt x="1131598" y="3783735"/>
                    <a:pt x="1127334" y="3779470"/>
                    <a:pt x="1127334" y="3774210"/>
                  </a:cubicBezTo>
                  <a:cubicBezTo>
                    <a:pt x="1127334" y="3768949"/>
                    <a:pt x="1131598" y="3764685"/>
                    <a:pt x="1136859" y="3764685"/>
                  </a:cubicBezTo>
                  <a:close/>
                  <a:moveTo>
                    <a:pt x="814789" y="3764685"/>
                  </a:moveTo>
                  <a:cubicBezTo>
                    <a:pt x="820048" y="3764685"/>
                    <a:pt x="824313" y="3768949"/>
                    <a:pt x="824313" y="3774210"/>
                  </a:cubicBezTo>
                  <a:cubicBezTo>
                    <a:pt x="824313" y="3779470"/>
                    <a:pt x="820048" y="3783735"/>
                    <a:pt x="814789" y="3783735"/>
                  </a:cubicBezTo>
                  <a:cubicBezTo>
                    <a:pt x="809535" y="3783735"/>
                    <a:pt x="805274" y="3779470"/>
                    <a:pt x="805274" y="3774210"/>
                  </a:cubicBezTo>
                  <a:cubicBezTo>
                    <a:pt x="805274" y="3768949"/>
                    <a:pt x="809535" y="3764685"/>
                    <a:pt x="814789" y="3764685"/>
                  </a:cubicBezTo>
                  <a:close/>
                  <a:moveTo>
                    <a:pt x="492713" y="3764685"/>
                  </a:moveTo>
                  <a:cubicBezTo>
                    <a:pt x="497974" y="3764685"/>
                    <a:pt x="502238" y="3768949"/>
                    <a:pt x="502238" y="3774210"/>
                  </a:cubicBezTo>
                  <a:cubicBezTo>
                    <a:pt x="502238" y="3779470"/>
                    <a:pt x="497974" y="3783735"/>
                    <a:pt x="492713" y="3783735"/>
                  </a:cubicBezTo>
                  <a:cubicBezTo>
                    <a:pt x="487453" y="3783735"/>
                    <a:pt x="483188" y="3779470"/>
                    <a:pt x="483188" y="3774210"/>
                  </a:cubicBezTo>
                  <a:cubicBezTo>
                    <a:pt x="483188" y="3768949"/>
                    <a:pt x="487453" y="3764685"/>
                    <a:pt x="492713" y="3764685"/>
                  </a:cubicBezTo>
                  <a:close/>
                  <a:moveTo>
                    <a:pt x="170655" y="3764685"/>
                  </a:moveTo>
                  <a:cubicBezTo>
                    <a:pt x="175916" y="3764685"/>
                    <a:pt x="180180" y="3768949"/>
                    <a:pt x="180180" y="3774210"/>
                  </a:cubicBezTo>
                  <a:cubicBezTo>
                    <a:pt x="180180" y="3779470"/>
                    <a:pt x="175916" y="3783735"/>
                    <a:pt x="170655" y="3783735"/>
                  </a:cubicBezTo>
                  <a:cubicBezTo>
                    <a:pt x="165397" y="3783735"/>
                    <a:pt x="161132" y="3779470"/>
                    <a:pt x="161132" y="3774210"/>
                  </a:cubicBezTo>
                  <a:cubicBezTo>
                    <a:pt x="161132" y="3768949"/>
                    <a:pt x="165397" y="3764685"/>
                    <a:pt x="170655" y="3764685"/>
                  </a:cubicBezTo>
                  <a:close/>
                  <a:moveTo>
                    <a:pt x="6772815" y="3682926"/>
                  </a:moveTo>
                  <a:cubicBezTo>
                    <a:pt x="6778076" y="3682926"/>
                    <a:pt x="6782340" y="3687190"/>
                    <a:pt x="6782340" y="3692451"/>
                  </a:cubicBezTo>
                  <a:cubicBezTo>
                    <a:pt x="6782340" y="3697711"/>
                    <a:pt x="6778076" y="3701976"/>
                    <a:pt x="6772815" y="3701976"/>
                  </a:cubicBezTo>
                  <a:cubicBezTo>
                    <a:pt x="6767555" y="3701976"/>
                    <a:pt x="6763290" y="3697711"/>
                    <a:pt x="6763290" y="3692451"/>
                  </a:cubicBezTo>
                  <a:cubicBezTo>
                    <a:pt x="6763290" y="3687190"/>
                    <a:pt x="6767555" y="3682926"/>
                    <a:pt x="6772815" y="3682926"/>
                  </a:cubicBezTo>
                  <a:close/>
                  <a:moveTo>
                    <a:pt x="6450754" y="3682926"/>
                  </a:moveTo>
                  <a:cubicBezTo>
                    <a:pt x="6456014" y="3682926"/>
                    <a:pt x="6460279" y="3687190"/>
                    <a:pt x="6460279" y="3692451"/>
                  </a:cubicBezTo>
                  <a:cubicBezTo>
                    <a:pt x="6460279" y="3697711"/>
                    <a:pt x="6456014" y="3701976"/>
                    <a:pt x="6450754" y="3701976"/>
                  </a:cubicBezTo>
                  <a:cubicBezTo>
                    <a:pt x="6445493" y="3701976"/>
                    <a:pt x="6441229" y="3697711"/>
                    <a:pt x="6441229" y="3692451"/>
                  </a:cubicBezTo>
                  <a:cubicBezTo>
                    <a:pt x="6441229" y="3687190"/>
                    <a:pt x="6445493" y="3682926"/>
                    <a:pt x="6450754" y="3682926"/>
                  </a:cubicBezTo>
                  <a:close/>
                  <a:moveTo>
                    <a:pt x="6128692" y="3682926"/>
                  </a:moveTo>
                  <a:cubicBezTo>
                    <a:pt x="6133952" y="3682926"/>
                    <a:pt x="6138217" y="3687190"/>
                    <a:pt x="6138217" y="3692451"/>
                  </a:cubicBezTo>
                  <a:cubicBezTo>
                    <a:pt x="6138217" y="3697711"/>
                    <a:pt x="6133952" y="3701976"/>
                    <a:pt x="6128692" y="3701976"/>
                  </a:cubicBezTo>
                  <a:cubicBezTo>
                    <a:pt x="6123431" y="3701976"/>
                    <a:pt x="6119167" y="3697711"/>
                    <a:pt x="6119167" y="3692451"/>
                  </a:cubicBezTo>
                  <a:cubicBezTo>
                    <a:pt x="6119167" y="3687190"/>
                    <a:pt x="6123431" y="3682926"/>
                    <a:pt x="6128692" y="3682926"/>
                  </a:cubicBezTo>
                  <a:close/>
                  <a:moveTo>
                    <a:pt x="5806630" y="3682926"/>
                  </a:moveTo>
                  <a:cubicBezTo>
                    <a:pt x="5811890" y="3682926"/>
                    <a:pt x="5816155" y="3687190"/>
                    <a:pt x="5816155" y="3692451"/>
                  </a:cubicBezTo>
                  <a:cubicBezTo>
                    <a:pt x="5816155" y="3697711"/>
                    <a:pt x="5811890" y="3701976"/>
                    <a:pt x="5806630" y="3701976"/>
                  </a:cubicBezTo>
                  <a:cubicBezTo>
                    <a:pt x="5801369" y="3701976"/>
                    <a:pt x="5797105" y="3697711"/>
                    <a:pt x="5797105" y="3692451"/>
                  </a:cubicBezTo>
                  <a:cubicBezTo>
                    <a:pt x="5797105" y="3687190"/>
                    <a:pt x="5801369" y="3682926"/>
                    <a:pt x="5806630" y="3682926"/>
                  </a:cubicBezTo>
                  <a:close/>
                  <a:moveTo>
                    <a:pt x="5484569" y="3682926"/>
                  </a:moveTo>
                  <a:cubicBezTo>
                    <a:pt x="5489829" y="3682926"/>
                    <a:pt x="5494094" y="3687190"/>
                    <a:pt x="5494094" y="3692451"/>
                  </a:cubicBezTo>
                  <a:cubicBezTo>
                    <a:pt x="5494094" y="3697711"/>
                    <a:pt x="5489829" y="3701976"/>
                    <a:pt x="5484569" y="3701976"/>
                  </a:cubicBezTo>
                  <a:cubicBezTo>
                    <a:pt x="5479308" y="3701976"/>
                    <a:pt x="5475044" y="3697711"/>
                    <a:pt x="5475044" y="3692451"/>
                  </a:cubicBezTo>
                  <a:cubicBezTo>
                    <a:pt x="5475044" y="3687190"/>
                    <a:pt x="5479308" y="3682926"/>
                    <a:pt x="5484569" y="3682926"/>
                  </a:cubicBezTo>
                  <a:close/>
                  <a:moveTo>
                    <a:pt x="5162507" y="3682926"/>
                  </a:moveTo>
                  <a:cubicBezTo>
                    <a:pt x="5167767" y="3682926"/>
                    <a:pt x="5172032" y="3687190"/>
                    <a:pt x="5172032" y="3692451"/>
                  </a:cubicBezTo>
                  <a:cubicBezTo>
                    <a:pt x="5172032" y="3697711"/>
                    <a:pt x="5167767" y="3701976"/>
                    <a:pt x="5162507" y="3701976"/>
                  </a:cubicBezTo>
                  <a:cubicBezTo>
                    <a:pt x="5157246" y="3701976"/>
                    <a:pt x="5152982" y="3697711"/>
                    <a:pt x="5152982" y="3692451"/>
                  </a:cubicBezTo>
                  <a:cubicBezTo>
                    <a:pt x="5152982" y="3687190"/>
                    <a:pt x="5157246" y="3682926"/>
                    <a:pt x="5162507" y="3682926"/>
                  </a:cubicBezTo>
                  <a:close/>
                  <a:moveTo>
                    <a:pt x="4840446" y="3682926"/>
                  </a:moveTo>
                  <a:cubicBezTo>
                    <a:pt x="4845706" y="3682926"/>
                    <a:pt x="4849971" y="3687190"/>
                    <a:pt x="4849971" y="3692451"/>
                  </a:cubicBezTo>
                  <a:cubicBezTo>
                    <a:pt x="4849971" y="3697711"/>
                    <a:pt x="4845706" y="3701976"/>
                    <a:pt x="4840446" y="3701976"/>
                  </a:cubicBezTo>
                  <a:cubicBezTo>
                    <a:pt x="4835185" y="3701976"/>
                    <a:pt x="4830921" y="3697711"/>
                    <a:pt x="4830921" y="3692451"/>
                  </a:cubicBezTo>
                  <a:cubicBezTo>
                    <a:pt x="4830921" y="3687190"/>
                    <a:pt x="4835185" y="3682926"/>
                    <a:pt x="4840446" y="3682926"/>
                  </a:cubicBezTo>
                  <a:close/>
                  <a:moveTo>
                    <a:pt x="4518385" y="3682926"/>
                  </a:moveTo>
                  <a:cubicBezTo>
                    <a:pt x="4523645" y="3682926"/>
                    <a:pt x="4527910" y="3687190"/>
                    <a:pt x="4527910" y="3692451"/>
                  </a:cubicBezTo>
                  <a:cubicBezTo>
                    <a:pt x="4527910" y="3697711"/>
                    <a:pt x="4523645" y="3701976"/>
                    <a:pt x="4518385" y="3701976"/>
                  </a:cubicBezTo>
                  <a:cubicBezTo>
                    <a:pt x="4513124" y="3701976"/>
                    <a:pt x="4508860" y="3697711"/>
                    <a:pt x="4508860" y="3692451"/>
                  </a:cubicBezTo>
                  <a:cubicBezTo>
                    <a:pt x="4508860" y="3687190"/>
                    <a:pt x="4513124" y="3682926"/>
                    <a:pt x="4518385" y="3682926"/>
                  </a:cubicBezTo>
                  <a:close/>
                  <a:moveTo>
                    <a:pt x="4196323" y="3682926"/>
                  </a:moveTo>
                  <a:cubicBezTo>
                    <a:pt x="4201583" y="3682926"/>
                    <a:pt x="4205848" y="3687190"/>
                    <a:pt x="4205848" y="3692451"/>
                  </a:cubicBezTo>
                  <a:cubicBezTo>
                    <a:pt x="4205848" y="3697711"/>
                    <a:pt x="4201583" y="3701976"/>
                    <a:pt x="4196323" y="3701976"/>
                  </a:cubicBezTo>
                  <a:cubicBezTo>
                    <a:pt x="4191062" y="3701976"/>
                    <a:pt x="4186798" y="3697711"/>
                    <a:pt x="4186798" y="3692451"/>
                  </a:cubicBezTo>
                  <a:cubicBezTo>
                    <a:pt x="4186798" y="3687190"/>
                    <a:pt x="4191062" y="3682926"/>
                    <a:pt x="4196323" y="3682926"/>
                  </a:cubicBezTo>
                  <a:close/>
                  <a:moveTo>
                    <a:pt x="3874261" y="3682926"/>
                  </a:moveTo>
                  <a:cubicBezTo>
                    <a:pt x="3879521" y="3682926"/>
                    <a:pt x="3883786" y="3687190"/>
                    <a:pt x="3883786" y="3692451"/>
                  </a:cubicBezTo>
                  <a:cubicBezTo>
                    <a:pt x="3883786" y="3697711"/>
                    <a:pt x="3879521" y="3701976"/>
                    <a:pt x="3874261" y="3701976"/>
                  </a:cubicBezTo>
                  <a:cubicBezTo>
                    <a:pt x="3869000" y="3701976"/>
                    <a:pt x="3864736" y="3697711"/>
                    <a:pt x="3864736" y="3692451"/>
                  </a:cubicBezTo>
                  <a:cubicBezTo>
                    <a:pt x="3864736" y="3687190"/>
                    <a:pt x="3869000" y="3682926"/>
                    <a:pt x="3874261" y="3682926"/>
                  </a:cubicBezTo>
                  <a:close/>
                  <a:moveTo>
                    <a:pt x="3552200" y="3682926"/>
                  </a:moveTo>
                  <a:cubicBezTo>
                    <a:pt x="3557460" y="3682926"/>
                    <a:pt x="3561725" y="3687190"/>
                    <a:pt x="3561725" y="3692451"/>
                  </a:cubicBezTo>
                  <a:cubicBezTo>
                    <a:pt x="3561725" y="3697711"/>
                    <a:pt x="3557460" y="3701976"/>
                    <a:pt x="3552200" y="3701976"/>
                  </a:cubicBezTo>
                  <a:cubicBezTo>
                    <a:pt x="3546939" y="3701976"/>
                    <a:pt x="3542675" y="3697711"/>
                    <a:pt x="3542675" y="3692451"/>
                  </a:cubicBezTo>
                  <a:cubicBezTo>
                    <a:pt x="3542675" y="3687190"/>
                    <a:pt x="3546939" y="3682926"/>
                    <a:pt x="3552200" y="3682926"/>
                  </a:cubicBezTo>
                  <a:close/>
                  <a:moveTo>
                    <a:pt x="3230140" y="3682926"/>
                  </a:moveTo>
                  <a:cubicBezTo>
                    <a:pt x="3235399" y="3682926"/>
                    <a:pt x="3239665" y="3687190"/>
                    <a:pt x="3239665" y="3692451"/>
                  </a:cubicBezTo>
                  <a:cubicBezTo>
                    <a:pt x="3239665" y="3697711"/>
                    <a:pt x="3235399" y="3701976"/>
                    <a:pt x="3230140" y="3701976"/>
                  </a:cubicBezTo>
                  <a:cubicBezTo>
                    <a:pt x="3224877" y="3701976"/>
                    <a:pt x="3220615" y="3697711"/>
                    <a:pt x="3220615" y="3692451"/>
                  </a:cubicBezTo>
                  <a:cubicBezTo>
                    <a:pt x="3220615" y="3687190"/>
                    <a:pt x="3224877" y="3682926"/>
                    <a:pt x="3230140" y="3682926"/>
                  </a:cubicBezTo>
                  <a:close/>
                  <a:moveTo>
                    <a:pt x="2908120" y="3682926"/>
                  </a:moveTo>
                  <a:cubicBezTo>
                    <a:pt x="2913381" y="3682926"/>
                    <a:pt x="2917646" y="3687190"/>
                    <a:pt x="2917646" y="3692451"/>
                  </a:cubicBezTo>
                  <a:cubicBezTo>
                    <a:pt x="2917646" y="3697711"/>
                    <a:pt x="2913381" y="3701976"/>
                    <a:pt x="2908120" y="3701976"/>
                  </a:cubicBezTo>
                  <a:cubicBezTo>
                    <a:pt x="2902859" y="3701976"/>
                    <a:pt x="2898595" y="3697711"/>
                    <a:pt x="2898595" y="3692451"/>
                  </a:cubicBezTo>
                  <a:cubicBezTo>
                    <a:pt x="2898595" y="3687190"/>
                    <a:pt x="2902859" y="3682926"/>
                    <a:pt x="2908120" y="3682926"/>
                  </a:cubicBezTo>
                  <a:close/>
                  <a:moveTo>
                    <a:pt x="2586051" y="3682926"/>
                  </a:moveTo>
                  <a:cubicBezTo>
                    <a:pt x="2591313" y="3682926"/>
                    <a:pt x="2595577" y="3687190"/>
                    <a:pt x="2595577" y="3692451"/>
                  </a:cubicBezTo>
                  <a:cubicBezTo>
                    <a:pt x="2595577" y="3697711"/>
                    <a:pt x="2591313" y="3701976"/>
                    <a:pt x="2586051" y="3701976"/>
                  </a:cubicBezTo>
                  <a:cubicBezTo>
                    <a:pt x="2580790" y="3701976"/>
                    <a:pt x="2576525" y="3697711"/>
                    <a:pt x="2576525" y="3692451"/>
                  </a:cubicBezTo>
                  <a:cubicBezTo>
                    <a:pt x="2576525" y="3687190"/>
                    <a:pt x="2580790" y="3682926"/>
                    <a:pt x="2586051" y="3682926"/>
                  </a:cubicBezTo>
                  <a:close/>
                  <a:moveTo>
                    <a:pt x="2263996" y="3682926"/>
                  </a:moveTo>
                  <a:cubicBezTo>
                    <a:pt x="2269258" y="3682926"/>
                    <a:pt x="2273521" y="3687190"/>
                    <a:pt x="2273521" y="3692451"/>
                  </a:cubicBezTo>
                  <a:cubicBezTo>
                    <a:pt x="2273521" y="3697711"/>
                    <a:pt x="2269258" y="3701976"/>
                    <a:pt x="2263996" y="3701976"/>
                  </a:cubicBezTo>
                  <a:cubicBezTo>
                    <a:pt x="2258736" y="3701976"/>
                    <a:pt x="2254471" y="3697711"/>
                    <a:pt x="2254471" y="3692451"/>
                  </a:cubicBezTo>
                  <a:cubicBezTo>
                    <a:pt x="2254471" y="3687190"/>
                    <a:pt x="2258736" y="3682926"/>
                    <a:pt x="2263996" y="3682926"/>
                  </a:cubicBezTo>
                  <a:close/>
                  <a:moveTo>
                    <a:pt x="1941936" y="3682926"/>
                  </a:moveTo>
                  <a:cubicBezTo>
                    <a:pt x="1947196" y="3682926"/>
                    <a:pt x="1951462" y="3687190"/>
                    <a:pt x="1951462" y="3692451"/>
                  </a:cubicBezTo>
                  <a:cubicBezTo>
                    <a:pt x="1951462" y="3697711"/>
                    <a:pt x="1947196" y="3701976"/>
                    <a:pt x="1941936" y="3701976"/>
                  </a:cubicBezTo>
                  <a:cubicBezTo>
                    <a:pt x="1936677" y="3701976"/>
                    <a:pt x="1932412" y="3697711"/>
                    <a:pt x="1932412" y="3692451"/>
                  </a:cubicBezTo>
                  <a:cubicBezTo>
                    <a:pt x="1932412" y="3687190"/>
                    <a:pt x="1936677" y="3682926"/>
                    <a:pt x="1941936" y="3682926"/>
                  </a:cubicBezTo>
                  <a:close/>
                  <a:moveTo>
                    <a:pt x="1619880" y="3682926"/>
                  </a:moveTo>
                  <a:cubicBezTo>
                    <a:pt x="1625141" y="3682926"/>
                    <a:pt x="1629405" y="3687190"/>
                    <a:pt x="1629405" y="3692451"/>
                  </a:cubicBezTo>
                  <a:cubicBezTo>
                    <a:pt x="1629405" y="3697711"/>
                    <a:pt x="1625141" y="3701976"/>
                    <a:pt x="1619880" y="3701976"/>
                  </a:cubicBezTo>
                  <a:cubicBezTo>
                    <a:pt x="1614620" y="3701976"/>
                    <a:pt x="1610355" y="3697711"/>
                    <a:pt x="1610355" y="3692451"/>
                  </a:cubicBezTo>
                  <a:cubicBezTo>
                    <a:pt x="1610355" y="3687190"/>
                    <a:pt x="1614620" y="3682926"/>
                    <a:pt x="1619880" y="3682926"/>
                  </a:cubicBezTo>
                  <a:close/>
                  <a:moveTo>
                    <a:pt x="1297814" y="3682926"/>
                  </a:moveTo>
                  <a:cubicBezTo>
                    <a:pt x="1303075" y="3682926"/>
                    <a:pt x="1307339" y="3687190"/>
                    <a:pt x="1307339" y="3692451"/>
                  </a:cubicBezTo>
                  <a:cubicBezTo>
                    <a:pt x="1307339" y="3697711"/>
                    <a:pt x="1303075" y="3701976"/>
                    <a:pt x="1297814" y="3701976"/>
                  </a:cubicBezTo>
                  <a:cubicBezTo>
                    <a:pt x="1292553" y="3701976"/>
                    <a:pt x="1288289" y="3697711"/>
                    <a:pt x="1288289" y="3692451"/>
                  </a:cubicBezTo>
                  <a:cubicBezTo>
                    <a:pt x="1288289" y="3687190"/>
                    <a:pt x="1292553" y="3682926"/>
                    <a:pt x="1297814" y="3682926"/>
                  </a:cubicBezTo>
                  <a:close/>
                  <a:moveTo>
                    <a:pt x="975752" y="3682926"/>
                  </a:moveTo>
                  <a:cubicBezTo>
                    <a:pt x="981013" y="3682926"/>
                    <a:pt x="985277" y="3687190"/>
                    <a:pt x="985277" y="3692451"/>
                  </a:cubicBezTo>
                  <a:cubicBezTo>
                    <a:pt x="985277" y="3697711"/>
                    <a:pt x="981013" y="3701976"/>
                    <a:pt x="975752" y="3701976"/>
                  </a:cubicBezTo>
                  <a:cubicBezTo>
                    <a:pt x="970488" y="3701976"/>
                    <a:pt x="966227" y="3697711"/>
                    <a:pt x="966227" y="3692451"/>
                  </a:cubicBezTo>
                  <a:cubicBezTo>
                    <a:pt x="966227" y="3687190"/>
                    <a:pt x="970488" y="3682926"/>
                    <a:pt x="975752" y="3682926"/>
                  </a:cubicBezTo>
                  <a:close/>
                  <a:moveTo>
                    <a:pt x="653682" y="3682926"/>
                  </a:moveTo>
                  <a:cubicBezTo>
                    <a:pt x="658943" y="3682926"/>
                    <a:pt x="663207" y="3687190"/>
                    <a:pt x="663207" y="3692451"/>
                  </a:cubicBezTo>
                  <a:cubicBezTo>
                    <a:pt x="663207" y="3697711"/>
                    <a:pt x="658943" y="3701976"/>
                    <a:pt x="653682" y="3701976"/>
                  </a:cubicBezTo>
                  <a:cubicBezTo>
                    <a:pt x="648422" y="3701976"/>
                    <a:pt x="644157" y="3697711"/>
                    <a:pt x="644157" y="3692451"/>
                  </a:cubicBezTo>
                  <a:cubicBezTo>
                    <a:pt x="644157" y="3687190"/>
                    <a:pt x="648422" y="3682926"/>
                    <a:pt x="653682" y="3682926"/>
                  </a:cubicBezTo>
                  <a:close/>
                  <a:moveTo>
                    <a:pt x="331622" y="3682926"/>
                  </a:moveTo>
                  <a:cubicBezTo>
                    <a:pt x="336883" y="3682926"/>
                    <a:pt x="341147" y="3687190"/>
                    <a:pt x="341147" y="3692451"/>
                  </a:cubicBezTo>
                  <a:cubicBezTo>
                    <a:pt x="341147" y="3697711"/>
                    <a:pt x="336883" y="3701976"/>
                    <a:pt x="331622" y="3701976"/>
                  </a:cubicBezTo>
                  <a:cubicBezTo>
                    <a:pt x="326362" y="3701976"/>
                    <a:pt x="322097" y="3697711"/>
                    <a:pt x="322097" y="3692451"/>
                  </a:cubicBezTo>
                  <a:cubicBezTo>
                    <a:pt x="322097" y="3687190"/>
                    <a:pt x="326362" y="3682926"/>
                    <a:pt x="331622" y="3682926"/>
                  </a:cubicBezTo>
                  <a:close/>
                  <a:moveTo>
                    <a:pt x="9563" y="3682926"/>
                  </a:moveTo>
                  <a:cubicBezTo>
                    <a:pt x="14824" y="3682926"/>
                    <a:pt x="19088" y="3687190"/>
                    <a:pt x="19088" y="3692451"/>
                  </a:cubicBezTo>
                  <a:cubicBezTo>
                    <a:pt x="19088" y="3697711"/>
                    <a:pt x="14824" y="3701976"/>
                    <a:pt x="9563" y="3701976"/>
                  </a:cubicBezTo>
                  <a:cubicBezTo>
                    <a:pt x="4303" y="3701976"/>
                    <a:pt x="38" y="3697711"/>
                    <a:pt x="38" y="3692451"/>
                  </a:cubicBezTo>
                  <a:cubicBezTo>
                    <a:pt x="38" y="3687190"/>
                    <a:pt x="4303" y="3682926"/>
                    <a:pt x="9563" y="3682926"/>
                  </a:cubicBezTo>
                  <a:close/>
                  <a:moveTo>
                    <a:pt x="6772815" y="3481140"/>
                  </a:moveTo>
                  <a:cubicBezTo>
                    <a:pt x="6778076" y="3481140"/>
                    <a:pt x="6782340" y="3485404"/>
                    <a:pt x="6782340" y="3490665"/>
                  </a:cubicBezTo>
                  <a:cubicBezTo>
                    <a:pt x="6782340" y="3495925"/>
                    <a:pt x="6778076" y="3500190"/>
                    <a:pt x="6772815" y="3500190"/>
                  </a:cubicBezTo>
                  <a:cubicBezTo>
                    <a:pt x="6767555" y="3500190"/>
                    <a:pt x="6763290" y="3495925"/>
                    <a:pt x="6763290" y="3490665"/>
                  </a:cubicBezTo>
                  <a:cubicBezTo>
                    <a:pt x="6763290" y="3485404"/>
                    <a:pt x="6767555" y="3481140"/>
                    <a:pt x="6772815" y="3481140"/>
                  </a:cubicBezTo>
                  <a:close/>
                  <a:moveTo>
                    <a:pt x="6450754" y="3481140"/>
                  </a:moveTo>
                  <a:cubicBezTo>
                    <a:pt x="6456014" y="3481140"/>
                    <a:pt x="6460279" y="3485404"/>
                    <a:pt x="6460279" y="3490665"/>
                  </a:cubicBezTo>
                  <a:cubicBezTo>
                    <a:pt x="6460279" y="3495925"/>
                    <a:pt x="6456014" y="3500190"/>
                    <a:pt x="6450754" y="3500190"/>
                  </a:cubicBezTo>
                  <a:cubicBezTo>
                    <a:pt x="6445493" y="3500190"/>
                    <a:pt x="6441229" y="3495925"/>
                    <a:pt x="6441229" y="3490665"/>
                  </a:cubicBezTo>
                  <a:cubicBezTo>
                    <a:pt x="6441229" y="3485404"/>
                    <a:pt x="6445493" y="3481140"/>
                    <a:pt x="6450754" y="3481140"/>
                  </a:cubicBezTo>
                  <a:close/>
                  <a:moveTo>
                    <a:pt x="6128692" y="3481140"/>
                  </a:moveTo>
                  <a:cubicBezTo>
                    <a:pt x="6133952" y="3481140"/>
                    <a:pt x="6138217" y="3485404"/>
                    <a:pt x="6138217" y="3490665"/>
                  </a:cubicBezTo>
                  <a:cubicBezTo>
                    <a:pt x="6138217" y="3495925"/>
                    <a:pt x="6133952" y="3500190"/>
                    <a:pt x="6128692" y="3500190"/>
                  </a:cubicBezTo>
                  <a:cubicBezTo>
                    <a:pt x="6123431" y="3500190"/>
                    <a:pt x="6119167" y="3495925"/>
                    <a:pt x="6119167" y="3490665"/>
                  </a:cubicBezTo>
                  <a:cubicBezTo>
                    <a:pt x="6119167" y="3485404"/>
                    <a:pt x="6123431" y="3481140"/>
                    <a:pt x="6128692" y="3481140"/>
                  </a:cubicBezTo>
                  <a:close/>
                  <a:moveTo>
                    <a:pt x="5806630" y="3481140"/>
                  </a:moveTo>
                  <a:cubicBezTo>
                    <a:pt x="5811890" y="3481140"/>
                    <a:pt x="5816155" y="3485404"/>
                    <a:pt x="5816155" y="3490665"/>
                  </a:cubicBezTo>
                  <a:cubicBezTo>
                    <a:pt x="5816155" y="3495925"/>
                    <a:pt x="5811890" y="3500190"/>
                    <a:pt x="5806630" y="3500190"/>
                  </a:cubicBezTo>
                  <a:cubicBezTo>
                    <a:pt x="5801369" y="3500190"/>
                    <a:pt x="5797105" y="3495925"/>
                    <a:pt x="5797105" y="3490665"/>
                  </a:cubicBezTo>
                  <a:cubicBezTo>
                    <a:pt x="5797105" y="3485404"/>
                    <a:pt x="5801369" y="3481140"/>
                    <a:pt x="5806630" y="3481140"/>
                  </a:cubicBezTo>
                  <a:close/>
                  <a:moveTo>
                    <a:pt x="5484569" y="3481140"/>
                  </a:moveTo>
                  <a:cubicBezTo>
                    <a:pt x="5489829" y="3481140"/>
                    <a:pt x="5494094" y="3485404"/>
                    <a:pt x="5494094" y="3490665"/>
                  </a:cubicBezTo>
                  <a:cubicBezTo>
                    <a:pt x="5494094" y="3495925"/>
                    <a:pt x="5489829" y="3500190"/>
                    <a:pt x="5484569" y="3500190"/>
                  </a:cubicBezTo>
                  <a:cubicBezTo>
                    <a:pt x="5479308" y="3500190"/>
                    <a:pt x="5475044" y="3495925"/>
                    <a:pt x="5475044" y="3490665"/>
                  </a:cubicBezTo>
                  <a:cubicBezTo>
                    <a:pt x="5475044" y="3485404"/>
                    <a:pt x="5479308" y="3481140"/>
                    <a:pt x="5484569" y="3481140"/>
                  </a:cubicBezTo>
                  <a:close/>
                  <a:moveTo>
                    <a:pt x="5162507" y="3481140"/>
                  </a:moveTo>
                  <a:cubicBezTo>
                    <a:pt x="5167767" y="3481140"/>
                    <a:pt x="5172032" y="3485404"/>
                    <a:pt x="5172032" y="3490665"/>
                  </a:cubicBezTo>
                  <a:cubicBezTo>
                    <a:pt x="5172032" y="3495925"/>
                    <a:pt x="5167767" y="3500190"/>
                    <a:pt x="5162507" y="3500190"/>
                  </a:cubicBezTo>
                  <a:cubicBezTo>
                    <a:pt x="5157246" y="3500190"/>
                    <a:pt x="5152982" y="3495925"/>
                    <a:pt x="5152982" y="3490665"/>
                  </a:cubicBezTo>
                  <a:cubicBezTo>
                    <a:pt x="5152982" y="3485404"/>
                    <a:pt x="5157246" y="3481140"/>
                    <a:pt x="5162507" y="3481140"/>
                  </a:cubicBezTo>
                  <a:close/>
                  <a:moveTo>
                    <a:pt x="4840446" y="3481140"/>
                  </a:moveTo>
                  <a:cubicBezTo>
                    <a:pt x="4845706" y="3481140"/>
                    <a:pt x="4849971" y="3485404"/>
                    <a:pt x="4849971" y="3490665"/>
                  </a:cubicBezTo>
                  <a:cubicBezTo>
                    <a:pt x="4849971" y="3495925"/>
                    <a:pt x="4845706" y="3500190"/>
                    <a:pt x="4840446" y="3500190"/>
                  </a:cubicBezTo>
                  <a:cubicBezTo>
                    <a:pt x="4835185" y="3500190"/>
                    <a:pt x="4830921" y="3495925"/>
                    <a:pt x="4830921" y="3490665"/>
                  </a:cubicBezTo>
                  <a:cubicBezTo>
                    <a:pt x="4830921" y="3485404"/>
                    <a:pt x="4835185" y="3481140"/>
                    <a:pt x="4840446" y="3481140"/>
                  </a:cubicBezTo>
                  <a:close/>
                  <a:moveTo>
                    <a:pt x="4518385" y="3481140"/>
                  </a:moveTo>
                  <a:cubicBezTo>
                    <a:pt x="4523645" y="3481140"/>
                    <a:pt x="4527910" y="3485404"/>
                    <a:pt x="4527910" y="3490665"/>
                  </a:cubicBezTo>
                  <a:cubicBezTo>
                    <a:pt x="4527910" y="3495925"/>
                    <a:pt x="4523645" y="3500190"/>
                    <a:pt x="4518385" y="3500190"/>
                  </a:cubicBezTo>
                  <a:cubicBezTo>
                    <a:pt x="4513124" y="3500190"/>
                    <a:pt x="4508860" y="3495925"/>
                    <a:pt x="4508860" y="3490665"/>
                  </a:cubicBezTo>
                  <a:cubicBezTo>
                    <a:pt x="4508860" y="3485404"/>
                    <a:pt x="4513124" y="3481140"/>
                    <a:pt x="4518385" y="3481140"/>
                  </a:cubicBezTo>
                  <a:close/>
                  <a:moveTo>
                    <a:pt x="4196323" y="3481140"/>
                  </a:moveTo>
                  <a:cubicBezTo>
                    <a:pt x="4201583" y="3481140"/>
                    <a:pt x="4205848" y="3485404"/>
                    <a:pt x="4205848" y="3490665"/>
                  </a:cubicBezTo>
                  <a:cubicBezTo>
                    <a:pt x="4205848" y="3495925"/>
                    <a:pt x="4201583" y="3500190"/>
                    <a:pt x="4196323" y="3500190"/>
                  </a:cubicBezTo>
                  <a:cubicBezTo>
                    <a:pt x="4191062" y="3500190"/>
                    <a:pt x="4186798" y="3495925"/>
                    <a:pt x="4186798" y="3490665"/>
                  </a:cubicBezTo>
                  <a:cubicBezTo>
                    <a:pt x="4186798" y="3485404"/>
                    <a:pt x="4191062" y="3481140"/>
                    <a:pt x="4196323" y="3481140"/>
                  </a:cubicBezTo>
                  <a:close/>
                  <a:moveTo>
                    <a:pt x="3874261" y="3481140"/>
                  </a:moveTo>
                  <a:cubicBezTo>
                    <a:pt x="3879521" y="3481140"/>
                    <a:pt x="3883786" y="3485404"/>
                    <a:pt x="3883786" y="3490665"/>
                  </a:cubicBezTo>
                  <a:cubicBezTo>
                    <a:pt x="3883786" y="3495925"/>
                    <a:pt x="3879521" y="3500190"/>
                    <a:pt x="3874261" y="3500190"/>
                  </a:cubicBezTo>
                  <a:cubicBezTo>
                    <a:pt x="3869000" y="3500190"/>
                    <a:pt x="3864736" y="3495925"/>
                    <a:pt x="3864736" y="3490665"/>
                  </a:cubicBezTo>
                  <a:cubicBezTo>
                    <a:pt x="3864736" y="3485404"/>
                    <a:pt x="3869000" y="3481140"/>
                    <a:pt x="3874261" y="3481140"/>
                  </a:cubicBezTo>
                  <a:close/>
                  <a:moveTo>
                    <a:pt x="3552200" y="3481140"/>
                  </a:moveTo>
                  <a:cubicBezTo>
                    <a:pt x="3557460" y="3481140"/>
                    <a:pt x="3561725" y="3485404"/>
                    <a:pt x="3561725" y="3490665"/>
                  </a:cubicBezTo>
                  <a:cubicBezTo>
                    <a:pt x="3561725" y="3495925"/>
                    <a:pt x="3557460" y="3500190"/>
                    <a:pt x="3552200" y="3500190"/>
                  </a:cubicBezTo>
                  <a:cubicBezTo>
                    <a:pt x="3546939" y="3500190"/>
                    <a:pt x="3542675" y="3495925"/>
                    <a:pt x="3542675" y="3490665"/>
                  </a:cubicBezTo>
                  <a:cubicBezTo>
                    <a:pt x="3542675" y="3485404"/>
                    <a:pt x="3546939" y="3481140"/>
                    <a:pt x="3552200" y="3481140"/>
                  </a:cubicBezTo>
                  <a:close/>
                  <a:moveTo>
                    <a:pt x="3230140" y="3481140"/>
                  </a:moveTo>
                  <a:cubicBezTo>
                    <a:pt x="3235399" y="3481140"/>
                    <a:pt x="3239665" y="3485404"/>
                    <a:pt x="3239665" y="3490665"/>
                  </a:cubicBezTo>
                  <a:cubicBezTo>
                    <a:pt x="3239665" y="3495925"/>
                    <a:pt x="3235399" y="3500190"/>
                    <a:pt x="3230140" y="3500190"/>
                  </a:cubicBezTo>
                  <a:cubicBezTo>
                    <a:pt x="3224877" y="3500190"/>
                    <a:pt x="3220615" y="3495925"/>
                    <a:pt x="3220615" y="3490665"/>
                  </a:cubicBezTo>
                  <a:cubicBezTo>
                    <a:pt x="3220615" y="3485404"/>
                    <a:pt x="3224877" y="3481140"/>
                    <a:pt x="3230140" y="3481140"/>
                  </a:cubicBezTo>
                  <a:close/>
                  <a:moveTo>
                    <a:pt x="2908122" y="3481140"/>
                  </a:moveTo>
                  <a:cubicBezTo>
                    <a:pt x="2913383" y="3481140"/>
                    <a:pt x="2917648" y="3485404"/>
                    <a:pt x="2917648" y="3490665"/>
                  </a:cubicBezTo>
                  <a:cubicBezTo>
                    <a:pt x="2917648" y="3495925"/>
                    <a:pt x="2913383" y="3500190"/>
                    <a:pt x="2908122" y="3500190"/>
                  </a:cubicBezTo>
                  <a:cubicBezTo>
                    <a:pt x="2902861" y="3500190"/>
                    <a:pt x="2898597" y="3495925"/>
                    <a:pt x="2898597" y="3490665"/>
                  </a:cubicBezTo>
                  <a:cubicBezTo>
                    <a:pt x="2898597" y="3485404"/>
                    <a:pt x="2902861" y="3481140"/>
                    <a:pt x="2908122" y="3481140"/>
                  </a:cubicBezTo>
                  <a:close/>
                  <a:moveTo>
                    <a:pt x="2586052" y="3481140"/>
                  </a:moveTo>
                  <a:cubicBezTo>
                    <a:pt x="2591315" y="3481140"/>
                    <a:pt x="2595580" y="3485404"/>
                    <a:pt x="2595580" y="3490665"/>
                  </a:cubicBezTo>
                  <a:cubicBezTo>
                    <a:pt x="2595580" y="3495925"/>
                    <a:pt x="2591315" y="3500190"/>
                    <a:pt x="2586052" y="3500190"/>
                  </a:cubicBezTo>
                  <a:cubicBezTo>
                    <a:pt x="2580792" y="3500190"/>
                    <a:pt x="2576527" y="3495925"/>
                    <a:pt x="2576527" y="3490665"/>
                  </a:cubicBezTo>
                  <a:cubicBezTo>
                    <a:pt x="2576527" y="3485404"/>
                    <a:pt x="2580792" y="3481140"/>
                    <a:pt x="2586052" y="3481140"/>
                  </a:cubicBezTo>
                  <a:close/>
                  <a:moveTo>
                    <a:pt x="2263999" y="3481140"/>
                  </a:moveTo>
                  <a:cubicBezTo>
                    <a:pt x="2269260" y="3481140"/>
                    <a:pt x="2273523" y="3485404"/>
                    <a:pt x="2273523" y="3490665"/>
                  </a:cubicBezTo>
                  <a:cubicBezTo>
                    <a:pt x="2273523" y="3495925"/>
                    <a:pt x="2269260" y="3500190"/>
                    <a:pt x="2263999" y="3500190"/>
                  </a:cubicBezTo>
                  <a:cubicBezTo>
                    <a:pt x="2258738" y="3500190"/>
                    <a:pt x="2254473" y="3495925"/>
                    <a:pt x="2254473" y="3490665"/>
                  </a:cubicBezTo>
                  <a:cubicBezTo>
                    <a:pt x="2254473" y="3485404"/>
                    <a:pt x="2258738" y="3481140"/>
                    <a:pt x="2263999" y="3481140"/>
                  </a:cubicBezTo>
                  <a:close/>
                  <a:moveTo>
                    <a:pt x="1941938" y="3481140"/>
                  </a:moveTo>
                  <a:cubicBezTo>
                    <a:pt x="1947199" y="3481140"/>
                    <a:pt x="1951464" y="3485404"/>
                    <a:pt x="1951464" y="3490665"/>
                  </a:cubicBezTo>
                  <a:cubicBezTo>
                    <a:pt x="1951464" y="3495925"/>
                    <a:pt x="1947199" y="3500190"/>
                    <a:pt x="1941938" y="3500190"/>
                  </a:cubicBezTo>
                  <a:cubicBezTo>
                    <a:pt x="1936679" y="3500190"/>
                    <a:pt x="1932415" y="3495925"/>
                    <a:pt x="1932415" y="3490665"/>
                  </a:cubicBezTo>
                  <a:cubicBezTo>
                    <a:pt x="1932415" y="3485404"/>
                    <a:pt x="1936679" y="3481140"/>
                    <a:pt x="1941938" y="3481140"/>
                  </a:cubicBezTo>
                  <a:close/>
                  <a:moveTo>
                    <a:pt x="1619883" y="3481140"/>
                  </a:moveTo>
                  <a:cubicBezTo>
                    <a:pt x="1625143" y="3481140"/>
                    <a:pt x="1629408" y="3485404"/>
                    <a:pt x="1629408" y="3490665"/>
                  </a:cubicBezTo>
                  <a:cubicBezTo>
                    <a:pt x="1629408" y="3495925"/>
                    <a:pt x="1625143" y="3500190"/>
                    <a:pt x="1619883" y="3500190"/>
                  </a:cubicBezTo>
                  <a:cubicBezTo>
                    <a:pt x="1614622" y="3500190"/>
                    <a:pt x="1610358" y="3495925"/>
                    <a:pt x="1610358" y="3490665"/>
                  </a:cubicBezTo>
                  <a:cubicBezTo>
                    <a:pt x="1610358" y="3485404"/>
                    <a:pt x="1614622" y="3481140"/>
                    <a:pt x="1619883" y="3481140"/>
                  </a:cubicBezTo>
                  <a:close/>
                  <a:moveTo>
                    <a:pt x="1297817" y="3481140"/>
                  </a:moveTo>
                  <a:cubicBezTo>
                    <a:pt x="1303077" y="3481140"/>
                    <a:pt x="1307342" y="3485404"/>
                    <a:pt x="1307342" y="3490665"/>
                  </a:cubicBezTo>
                  <a:cubicBezTo>
                    <a:pt x="1307342" y="3495925"/>
                    <a:pt x="1303077" y="3500190"/>
                    <a:pt x="1297817" y="3500190"/>
                  </a:cubicBezTo>
                  <a:cubicBezTo>
                    <a:pt x="1292556" y="3500190"/>
                    <a:pt x="1288291" y="3495925"/>
                    <a:pt x="1288291" y="3490665"/>
                  </a:cubicBezTo>
                  <a:cubicBezTo>
                    <a:pt x="1288291" y="3485404"/>
                    <a:pt x="1292556" y="3481140"/>
                    <a:pt x="1297817" y="3481140"/>
                  </a:cubicBezTo>
                  <a:close/>
                  <a:moveTo>
                    <a:pt x="975754" y="3481140"/>
                  </a:moveTo>
                  <a:cubicBezTo>
                    <a:pt x="981015" y="3481140"/>
                    <a:pt x="985279" y="3485404"/>
                    <a:pt x="985279" y="3490665"/>
                  </a:cubicBezTo>
                  <a:cubicBezTo>
                    <a:pt x="985279" y="3495925"/>
                    <a:pt x="981015" y="3500190"/>
                    <a:pt x="975754" y="3500190"/>
                  </a:cubicBezTo>
                  <a:cubicBezTo>
                    <a:pt x="970490" y="3500190"/>
                    <a:pt x="966229" y="3495925"/>
                    <a:pt x="966229" y="3490665"/>
                  </a:cubicBezTo>
                  <a:cubicBezTo>
                    <a:pt x="966229" y="3485404"/>
                    <a:pt x="970490" y="3481140"/>
                    <a:pt x="975754" y="3481140"/>
                  </a:cubicBezTo>
                  <a:close/>
                  <a:moveTo>
                    <a:pt x="653684" y="3481140"/>
                  </a:moveTo>
                  <a:cubicBezTo>
                    <a:pt x="658945" y="3481140"/>
                    <a:pt x="663209" y="3485404"/>
                    <a:pt x="663209" y="3490665"/>
                  </a:cubicBezTo>
                  <a:cubicBezTo>
                    <a:pt x="663209" y="3495925"/>
                    <a:pt x="658945" y="3500190"/>
                    <a:pt x="653684" y="3500190"/>
                  </a:cubicBezTo>
                  <a:cubicBezTo>
                    <a:pt x="648424" y="3500190"/>
                    <a:pt x="644159" y="3495925"/>
                    <a:pt x="644159" y="3490665"/>
                  </a:cubicBezTo>
                  <a:cubicBezTo>
                    <a:pt x="644159" y="3485404"/>
                    <a:pt x="648424" y="3481140"/>
                    <a:pt x="653684" y="3481140"/>
                  </a:cubicBezTo>
                  <a:close/>
                  <a:moveTo>
                    <a:pt x="331624" y="3481140"/>
                  </a:moveTo>
                  <a:cubicBezTo>
                    <a:pt x="336885" y="3481140"/>
                    <a:pt x="341149" y="3485404"/>
                    <a:pt x="341149" y="3490665"/>
                  </a:cubicBezTo>
                  <a:cubicBezTo>
                    <a:pt x="341149" y="3495925"/>
                    <a:pt x="336885" y="3500190"/>
                    <a:pt x="331624" y="3500190"/>
                  </a:cubicBezTo>
                  <a:cubicBezTo>
                    <a:pt x="326364" y="3500190"/>
                    <a:pt x="322099" y="3495925"/>
                    <a:pt x="322099" y="3490665"/>
                  </a:cubicBezTo>
                  <a:cubicBezTo>
                    <a:pt x="322099" y="3485404"/>
                    <a:pt x="326364" y="3481140"/>
                    <a:pt x="331624" y="3481140"/>
                  </a:cubicBezTo>
                  <a:close/>
                  <a:moveTo>
                    <a:pt x="9565" y="3481140"/>
                  </a:moveTo>
                  <a:cubicBezTo>
                    <a:pt x="14826" y="3481140"/>
                    <a:pt x="19090" y="3485404"/>
                    <a:pt x="19090" y="3490665"/>
                  </a:cubicBezTo>
                  <a:cubicBezTo>
                    <a:pt x="19090" y="3495925"/>
                    <a:pt x="14826" y="3500190"/>
                    <a:pt x="9565" y="3500190"/>
                  </a:cubicBezTo>
                  <a:cubicBezTo>
                    <a:pt x="4305" y="3500190"/>
                    <a:pt x="40" y="3495925"/>
                    <a:pt x="40" y="3490665"/>
                  </a:cubicBezTo>
                  <a:cubicBezTo>
                    <a:pt x="40" y="3485404"/>
                    <a:pt x="4305" y="3481140"/>
                    <a:pt x="9565" y="3481140"/>
                  </a:cubicBezTo>
                  <a:close/>
                  <a:moveTo>
                    <a:pt x="6611784" y="3399381"/>
                  </a:moveTo>
                  <a:cubicBezTo>
                    <a:pt x="6617044" y="3399381"/>
                    <a:pt x="6621309" y="3403645"/>
                    <a:pt x="6621309" y="3408906"/>
                  </a:cubicBezTo>
                  <a:cubicBezTo>
                    <a:pt x="6621309" y="3414166"/>
                    <a:pt x="6617044" y="3418431"/>
                    <a:pt x="6611784" y="3418431"/>
                  </a:cubicBezTo>
                  <a:cubicBezTo>
                    <a:pt x="6606523" y="3418431"/>
                    <a:pt x="6602259" y="3414166"/>
                    <a:pt x="6602259" y="3408906"/>
                  </a:cubicBezTo>
                  <a:cubicBezTo>
                    <a:pt x="6602259" y="3403645"/>
                    <a:pt x="6606523" y="3399381"/>
                    <a:pt x="6611784" y="3399381"/>
                  </a:cubicBezTo>
                  <a:close/>
                  <a:moveTo>
                    <a:pt x="6289722" y="3399381"/>
                  </a:moveTo>
                  <a:cubicBezTo>
                    <a:pt x="6294982" y="3399381"/>
                    <a:pt x="6299247" y="3403645"/>
                    <a:pt x="6299247" y="3408906"/>
                  </a:cubicBezTo>
                  <a:cubicBezTo>
                    <a:pt x="6299247" y="3414166"/>
                    <a:pt x="6294982" y="3418431"/>
                    <a:pt x="6289722" y="3418431"/>
                  </a:cubicBezTo>
                  <a:cubicBezTo>
                    <a:pt x="6284461" y="3418431"/>
                    <a:pt x="6280197" y="3414166"/>
                    <a:pt x="6280197" y="3408906"/>
                  </a:cubicBezTo>
                  <a:cubicBezTo>
                    <a:pt x="6280197" y="3403645"/>
                    <a:pt x="6284461" y="3399381"/>
                    <a:pt x="6289722" y="3399381"/>
                  </a:cubicBezTo>
                  <a:close/>
                  <a:moveTo>
                    <a:pt x="5967661" y="3399381"/>
                  </a:moveTo>
                  <a:cubicBezTo>
                    <a:pt x="5972921" y="3399381"/>
                    <a:pt x="5977186" y="3403645"/>
                    <a:pt x="5977186" y="3408906"/>
                  </a:cubicBezTo>
                  <a:cubicBezTo>
                    <a:pt x="5977186" y="3414166"/>
                    <a:pt x="5972921" y="3418431"/>
                    <a:pt x="5967661" y="3418431"/>
                  </a:cubicBezTo>
                  <a:cubicBezTo>
                    <a:pt x="5962400" y="3418431"/>
                    <a:pt x="5958136" y="3414166"/>
                    <a:pt x="5958136" y="3408906"/>
                  </a:cubicBezTo>
                  <a:cubicBezTo>
                    <a:pt x="5958136" y="3403645"/>
                    <a:pt x="5962400" y="3399381"/>
                    <a:pt x="5967661" y="3399381"/>
                  </a:cubicBezTo>
                  <a:close/>
                  <a:moveTo>
                    <a:pt x="5645600" y="3399381"/>
                  </a:moveTo>
                  <a:cubicBezTo>
                    <a:pt x="5650860" y="3399381"/>
                    <a:pt x="5655125" y="3403645"/>
                    <a:pt x="5655125" y="3408906"/>
                  </a:cubicBezTo>
                  <a:cubicBezTo>
                    <a:pt x="5655125" y="3414166"/>
                    <a:pt x="5650860" y="3418431"/>
                    <a:pt x="5645600" y="3418431"/>
                  </a:cubicBezTo>
                  <a:cubicBezTo>
                    <a:pt x="5640339" y="3418431"/>
                    <a:pt x="5636075" y="3414166"/>
                    <a:pt x="5636075" y="3408906"/>
                  </a:cubicBezTo>
                  <a:cubicBezTo>
                    <a:pt x="5636075" y="3403645"/>
                    <a:pt x="5640339" y="3399381"/>
                    <a:pt x="5645600" y="3399381"/>
                  </a:cubicBezTo>
                  <a:close/>
                  <a:moveTo>
                    <a:pt x="5323538" y="3399381"/>
                  </a:moveTo>
                  <a:cubicBezTo>
                    <a:pt x="5328798" y="3399381"/>
                    <a:pt x="5333063" y="3403645"/>
                    <a:pt x="5333063" y="3408906"/>
                  </a:cubicBezTo>
                  <a:cubicBezTo>
                    <a:pt x="5333063" y="3414166"/>
                    <a:pt x="5328798" y="3418431"/>
                    <a:pt x="5323538" y="3418431"/>
                  </a:cubicBezTo>
                  <a:cubicBezTo>
                    <a:pt x="5318277" y="3418431"/>
                    <a:pt x="5314013" y="3414166"/>
                    <a:pt x="5314013" y="3408906"/>
                  </a:cubicBezTo>
                  <a:cubicBezTo>
                    <a:pt x="5314013" y="3403645"/>
                    <a:pt x="5318277" y="3399381"/>
                    <a:pt x="5323538" y="3399381"/>
                  </a:cubicBezTo>
                  <a:close/>
                  <a:moveTo>
                    <a:pt x="5001476" y="3399381"/>
                  </a:moveTo>
                  <a:cubicBezTo>
                    <a:pt x="5006736" y="3399381"/>
                    <a:pt x="5011001" y="3403645"/>
                    <a:pt x="5011001" y="3408906"/>
                  </a:cubicBezTo>
                  <a:cubicBezTo>
                    <a:pt x="5011001" y="3414166"/>
                    <a:pt x="5006736" y="3418431"/>
                    <a:pt x="5001476" y="3418431"/>
                  </a:cubicBezTo>
                  <a:cubicBezTo>
                    <a:pt x="4996215" y="3418431"/>
                    <a:pt x="4991951" y="3414166"/>
                    <a:pt x="4991951" y="3408906"/>
                  </a:cubicBezTo>
                  <a:cubicBezTo>
                    <a:pt x="4991951" y="3403645"/>
                    <a:pt x="4996215" y="3399381"/>
                    <a:pt x="5001476" y="3399381"/>
                  </a:cubicBezTo>
                  <a:close/>
                  <a:moveTo>
                    <a:pt x="4679415" y="3399381"/>
                  </a:moveTo>
                  <a:cubicBezTo>
                    <a:pt x="4684675" y="3399381"/>
                    <a:pt x="4688940" y="3403645"/>
                    <a:pt x="4688940" y="3408906"/>
                  </a:cubicBezTo>
                  <a:cubicBezTo>
                    <a:pt x="4688940" y="3414166"/>
                    <a:pt x="4684675" y="3418431"/>
                    <a:pt x="4679415" y="3418431"/>
                  </a:cubicBezTo>
                  <a:cubicBezTo>
                    <a:pt x="4674154" y="3418431"/>
                    <a:pt x="4669890" y="3414166"/>
                    <a:pt x="4669890" y="3408906"/>
                  </a:cubicBezTo>
                  <a:cubicBezTo>
                    <a:pt x="4669890" y="3403645"/>
                    <a:pt x="4674154" y="3399381"/>
                    <a:pt x="4679415" y="3399381"/>
                  </a:cubicBezTo>
                  <a:close/>
                  <a:moveTo>
                    <a:pt x="4357353" y="3399381"/>
                  </a:moveTo>
                  <a:cubicBezTo>
                    <a:pt x="4362613" y="3399381"/>
                    <a:pt x="4366878" y="3403645"/>
                    <a:pt x="4366878" y="3408906"/>
                  </a:cubicBezTo>
                  <a:cubicBezTo>
                    <a:pt x="4366878" y="3414166"/>
                    <a:pt x="4362613" y="3418431"/>
                    <a:pt x="4357353" y="3418431"/>
                  </a:cubicBezTo>
                  <a:cubicBezTo>
                    <a:pt x="4352092" y="3418431"/>
                    <a:pt x="4347828" y="3414166"/>
                    <a:pt x="4347828" y="3408906"/>
                  </a:cubicBezTo>
                  <a:cubicBezTo>
                    <a:pt x="4347828" y="3403645"/>
                    <a:pt x="4352092" y="3399381"/>
                    <a:pt x="4357353" y="3399381"/>
                  </a:cubicBezTo>
                  <a:close/>
                  <a:moveTo>
                    <a:pt x="4035292" y="3399381"/>
                  </a:moveTo>
                  <a:cubicBezTo>
                    <a:pt x="4040552" y="3399381"/>
                    <a:pt x="4044817" y="3403645"/>
                    <a:pt x="4044817" y="3408906"/>
                  </a:cubicBezTo>
                  <a:cubicBezTo>
                    <a:pt x="4044817" y="3414166"/>
                    <a:pt x="4040552" y="3418431"/>
                    <a:pt x="4035292" y="3418431"/>
                  </a:cubicBezTo>
                  <a:cubicBezTo>
                    <a:pt x="4030031" y="3418431"/>
                    <a:pt x="4025767" y="3414166"/>
                    <a:pt x="4025767" y="3408906"/>
                  </a:cubicBezTo>
                  <a:cubicBezTo>
                    <a:pt x="4025767" y="3403645"/>
                    <a:pt x="4030031" y="3399381"/>
                    <a:pt x="4035292" y="3399381"/>
                  </a:cubicBezTo>
                  <a:close/>
                  <a:moveTo>
                    <a:pt x="3713231" y="3399381"/>
                  </a:moveTo>
                  <a:cubicBezTo>
                    <a:pt x="3718491" y="3399381"/>
                    <a:pt x="3722756" y="3403645"/>
                    <a:pt x="3722756" y="3408906"/>
                  </a:cubicBezTo>
                  <a:cubicBezTo>
                    <a:pt x="3722756" y="3414166"/>
                    <a:pt x="3718491" y="3418431"/>
                    <a:pt x="3713231" y="3418431"/>
                  </a:cubicBezTo>
                  <a:cubicBezTo>
                    <a:pt x="3707970" y="3418431"/>
                    <a:pt x="3703706" y="3414166"/>
                    <a:pt x="3703706" y="3408906"/>
                  </a:cubicBezTo>
                  <a:cubicBezTo>
                    <a:pt x="3703706" y="3403645"/>
                    <a:pt x="3707970" y="3399381"/>
                    <a:pt x="3713231" y="3399381"/>
                  </a:cubicBezTo>
                  <a:close/>
                  <a:moveTo>
                    <a:pt x="3391187" y="3399381"/>
                  </a:moveTo>
                  <a:cubicBezTo>
                    <a:pt x="3396447" y="3399381"/>
                    <a:pt x="3400712" y="3403645"/>
                    <a:pt x="3400712" y="3408906"/>
                  </a:cubicBezTo>
                  <a:cubicBezTo>
                    <a:pt x="3400712" y="3414166"/>
                    <a:pt x="3396447" y="3418431"/>
                    <a:pt x="3391187" y="3418431"/>
                  </a:cubicBezTo>
                  <a:cubicBezTo>
                    <a:pt x="3386077" y="3418431"/>
                    <a:pt x="3381815" y="3414166"/>
                    <a:pt x="3381815" y="3408906"/>
                  </a:cubicBezTo>
                  <a:cubicBezTo>
                    <a:pt x="3381815" y="3403645"/>
                    <a:pt x="3386077" y="3399381"/>
                    <a:pt x="3391187" y="3399381"/>
                  </a:cubicBezTo>
                  <a:close/>
                  <a:moveTo>
                    <a:pt x="3069176" y="3399381"/>
                  </a:moveTo>
                  <a:cubicBezTo>
                    <a:pt x="3074435" y="3399381"/>
                    <a:pt x="3078693" y="3403645"/>
                    <a:pt x="3078693" y="3408906"/>
                  </a:cubicBezTo>
                  <a:cubicBezTo>
                    <a:pt x="3078693" y="3414166"/>
                    <a:pt x="3074435" y="3418431"/>
                    <a:pt x="3069176" y="3418431"/>
                  </a:cubicBezTo>
                  <a:cubicBezTo>
                    <a:pt x="3063922" y="3418431"/>
                    <a:pt x="3059652" y="3414166"/>
                    <a:pt x="3059652" y="3408906"/>
                  </a:cubicBezTo>
                  <a:cubicBezTo>
                    <a:pt x="3059652" y="3403645"/>
                    <a:pt x="3063922" y="3399381"/>
                    <a:pt x="3069176" y="3399381"/>
                  </a:cubicBezTo>
                  <a:close/>
                  <a:moveTo>
                    <a:pt x="2747155" y="3399381"/>
                  </a:moveTo>
                  <a:cubicBezTo>
                    <a:pt x="2752418" y="3399381"/>
                    <a:pt x="2756679" y="3403645"/>
                    <a:pt x="2756679" y="3408906"/>
                  </a:cubicBezTo>
                  <a:cubicBezTo>
                    <a:pt x="2756679" y="3414166"/>
                    <a:pt x="2752418" y="3418431"/>
                    <a:pt x="2747155" y="3418431"/>
                  </a:cubicBezTo>
                  <a:cubicBezTo>
                    <a:pt x="2741893" y="3418431"/>
                    <a:pt x="2737630" y="3414166"/>
                    <a:pt x="2737630" y="3408906"/>
                  </a:cubicBezTo>
                  <a:cubicBezTo>
                    <a:pt x="2737630" y="3403645"/>
                    <a:pt x="2741893" y="3399381"/>
                    <a:pt x="2747155" y="3399381"/>
                  </a:cubicBezTo>
                  <a:close/>
                  <a:moveTo>
                    <a:pt x="2425062" y="3399381"/>
                  </a:moveTo>
                  <a:cubicBezTo>
                    <a:pt x="2430323" y="3399381"/>
                    <a:pt x="2434585" y="3403645"/>
                    <a:pt x="2434585" y="3408906"/>
                  </a:cubicBezTo>
                  <a:cubicBezTo>
                    <a:pt x="2434585" y="3414166"/>
                    <a:pt x="2430323" y="3418431"/>
                    <a:pt x="2425062" y="3418431"/>
                  </a:cubicBezTo>
                  <a:cubicBezTo>
                    <a:pt x="2419802" y="3418431"/>
                    <a:pt x="2415540" y="3414166"/>
                    <a:pt x="2415540" y="3408906"/>
                  </a:cubicBezTo>
                  <a:cubicBezTo>
                    <a:pt x="2415540" y="3403645"/>
                    <a:pt x="2419802" y="3399381"/>
                    <a:pt x="2425062" y="3399381"/>
                  </a:cubicBezTo>
                  <a:close/>
                  <a:moveTo>
                    <a:pt x="2103031" y="3399381"/>
                  </a:moveTo>
                  <a:cubicBezTo>
                    <a:pt x="2108280" y="3399381"/>
                    <a:pt x="2112533" y="3403645"/>
                    <a:pt x="2112533" y="3408906"/>
                  </a:cubicBezTo>
                  <a:cubicBezTo>
                    <a:pt x="2112533" y="3414166"/>
                    <a:pt x="2108280" y="3418431"/>
                    <a:pt x="2103031" y="3418431"/>
                  </a:cubicBezTo>
                  <a:cubicBezTo>
                    <a:pt x="2097772" y="3418431"/>
                    <a:pt x="2093484" y="3414166"/>
                    <a:pt x="2093484" y="3408906"/>
                  </a:cubicBezTo>
                  <a:cubicBezTo>
                    <a:pt x="2093484" y="3403645"/>
                    <a:pt x="2097772" y="3399381"/>
                    <a:pt x="2103031" y="3399381"/>
                  </a:cubicBezTo>
                  <a:close/>
                  <a:moveTo>
                    <a:pt x="1780973" y="3399381"/>
                  </a:moveTo>
                  <a:cubicBezTo>
                    <a:pt x="1786236" y="3399381"/>
                    <a:pt x="1790498" y="3403645"/>
                    <a:pt x="1790498" y="3408906"/>
                  </a:cubicBezTo>
                  <a:cubicBezTo>
                    <a:pt x="1790498" y="3414166"/>
                    <a:pt x="1786236" y="3418431"/>
                    <a:pt x="1780973" y="3418431"/>
                  </a:cubicBezTo>
                  <a:cubicBezTo>
                    <a:pt x="1775714" y="3418431"/>
                    <a:pt x="1771436" y="3414166"/>
                    <a:pt x="1771436" y="3408906"/>
                  </a:cubicBezTo>
                  <a:cubicBezTo>
                    <a:pt x="1771436" y="3403645"/>
                    <a:pt x="1775714" y="3399381"/>
                    <a:pt x="1780973" y="3399381"/>
                  </a:cubicBezTo>
                  <a:close/>
                  <a:moveTo>
                    <a:pt x="1458931" y="3399381"/>
                  </a:moveTo>
                  <a:cubicBezTo>
                    <a:pt x="1464192" y="3399381"/>
                    <a:pt x="1468456" y="3403645"/>
                    <a:pt x="1468456" y="3408906"/>
                  </a:cubicBezTo>
                  <a:cubicBezTo>
                    <a:pt x="1468456" y="3414166"/>
                    <a:pt x="1464192" y="3418431"/>
                    <a:pt x="1458931" y="3418431"/>
                  </a:cubicBezTo>
                  <a:cubicBezTo>
                    <a:pt x="1453670" y="3418431"/>
                    <a:pt x="1449406" y="3414166"/>
                    <a:pt x="1449406" y="3408906"/>
                  </a:cubicBezTo>
                  <a:cubicBezTo>
                    <a:pt x="1449406" y="3403645"/>
                    <a:pt x="1453670" y="3399381"/>
                    <a:pt x="1458931" y="3399381"/>
                  </a:cubicBezTo>
                  <a:close/>
                  <a:moveTo>
                    <a:pt x="1136861" y="3399381"/>
                  </a:moveTo>
                  <a:cubicBezTo>
                    <a:pt x="1142122" y="3399381"/>
                    <a:pt x="1146386" y="3403645"/>
                    <a:pt x="1146386" y="3408906"/>
                  </a:cubicBezTo>
                  <a:cubicBezTo>
                    <a:pt x="1146386" y="3414166"/>
                    <a:pt x="1142122" y="3418431"/>
                    <a:pt x="1136861" y="3418431"/>
                  </a:cubicBezTo>
                  <a:cubicBezTo>
                    <a:pt x="1131600" y="3418431"/>
                    <a:pt x="1127336" y="3414166"/>
                    <a:pt x="1127336" y="3408906"/>
                  </a:cubicBezTo>
                  <a:cubicBezTo>
                    <a:pt x="1127336" y="3403645"/>
                    <a:pt x="1131600" y="3399381"/>
                    <a:pt x="1136861" y="3399381"/>
                  </a:cubicBezTo>
                  <a:close/>
                  <a:moveTo>
                    <a:pt x="814791" y="3399381"/>
                  </a:moveTo>
                  <a:cubicBezTo>
                    <a:pt x="820051" y="3399381"/>
                    <a:pt x="824315" y="3403645"/>
                    <a:pt x="824315" y="3408906"/>
                  </a:cubicBezTo>
                  <a:cubicBezTo>
                    <a:pt x="824315" y="3414166"/>
                    <a:pt x="820051" y="3418431"/>
                    <a:pt x="814791" y="3418431"/>
                  </a:cubicBezTo>
                  <a:cubicBezTo>
                    <a:pt x="809537" y="3418431"/>
                    <a:pt x="805276" y="3414166"/>
                    <a:pt x="805276" y="3408906"/>
                  </a:cubicBezTo>
                  <a:cubicBezTo>
                    <a:pt x="805276" y="3403645"/>
                    <a:pt x="809537" y="3399381"/>
                    <a:pt x="814791" y="3399381"/>
                  </a:cubicBezTo>
                  <a:close/>
                  <a:moveTo>
                    <a:pt x="492715" y="3399381"/>
                  </a:moveTo>
                  <a:cubicBezTo>
                    <a:pt x="497975" y="3399381"/>
                    <a:pt x="502240" y="3403645"/>
                    <a:pt x="502240" y="3408906"/>
                  </a:cubicBezTo>
                  <a:cubicBezTo>
                    <a:pt x="502240" y="3414166"/>
                    <a:pt x="497975" y="3418431"/>
                    <a:pt x="492715" y="3418431"/>
                  </a:cubicBezTo>
                  <a:cubicBezTo>
                    <a:pt x="487455" y="3418431"/>
                    <a:pt x="483190" y="3414166"/>
                    <a:pt x="483190" y="3408906"/>
                  </a:cubicBezTo>
                  <a:cubicBezTo>
                    <a:pt x="483190" y="3403645"/>
                    <a:pt x="487455" y="3399381"/>
                    <a:pt x="492715" y="3399381"/>
                  </a:cubicBezTo>
                  <a:close/>
                  <a:moveTo>
                    <a:pt x="170657" y="3399381"/>
                  </a:moveTo>
                  <a:cubicBezTo>
                    <a:pt x="175917" y="3399381"/>
                    <a:pt x="180182" y="3403645"/>
                    <a:pt x="180182" y="3408906"/>
                  </a:cubicBezTo>
                  <a:cubicBezTo>
                    <a:pt x="180182" y="3414166"/>
                    <a:pt x="175917" y="3418431"/>
                    <a:pt x="170657" y="3418431"/>
                  </a:cubicBezTo>
                  <a:cubicBezTo>
                    <a:pt x="165398" y="3418431"/>
                    <a:pt x="161134" y="3414166"/>
                    <a:pt x="161134" y="3408906"/>
                  </a:cubicBezTo>
                  <a:cubicBezTo>
                    <a:pt x="161134" y="3403645"/>
                    <a:pt x="165398" y="3399381"/>
                    <a:pt x="170657" y="3399381"/>
                  </a:cubicBezTo>
                  <a:close/>
                  <a:moveTo>
                    <a:pt x="6611784" y="3197594"/>
                  </a:moveTo>
                  <a:cubicBezTo>
                    <a:pt x="6617044" y="3197594"/>
                    <a:pt x="6621309" y="3201858"/>
                    <a:pt x="6621309" y="3207119"/>
                  </a:cubicBezTo>
                  <a:cubicBezTo>
                    <a:pt x="6621309" y="3212379"/>
                    <a:pt x="6617044" y="3216644"/>
                    <a:pt x="6611784" y="3216644"/>
                  </a:cubicBezTo>
                  <a:cubicBezTo>
                    <a:pt x="6606523" y="3216644"/>
                    <a:pt x="6602259" y="3212379"/>
                    <a:pt x="6602259" y="3207119"/>
                  </a:cubicBezTo>
                  <a:cubicBezTo>
                    <a:pt x="6602259" y="3201858"/>
                    <a:pt x="6606523" y="3197594"/>
                    <a:pt x="6611784" y="3197594"/>
                  </a:cubicBezTo>
                  <a:close/>
                  <a:moveTo>
                    <a:pt x="6289722" y="3197594"/>
                  </a:moveTo>
                  <a:cubicBezTo>
                    <a:pt x="6294982" y="3197594"/>
                    <a:pt x="6299247" y="3201858"/>
                    <a:pt x="6299247" y="3207119"/>
                  </a:cubicBezTo>
                  <a:cubicBezTo>
                    <a:pt x="6299247" y="3212379"/>
                    <a:pt x="6294982" y="3216644"/>
                    <a:pt x="6289722" y="3216644"/>
                  </a:cubicBezTo>
                  <a:cubicBezTo>
                    <a:pt x="6284461" y="3216644"/>
                    <a:pt x="6280197" y="3212379"/>
                    <a:pt x="6280197" y="3207119"/>
                  </a:cubicBezTo>
                  <a:cubicBezTo>
                    <a:pt x="6280197" y="3201858"/>
                    <a:pt x="6284461" y="3197594"/>
                    <a:pt x="6289722" y="3197594"/>
                  </a:cubicBezTo>
                  <a:close/>
                  <a:moveTo>
                    <a:pt x="5967661" y="3197594"/>
                  </a:moveTo>
                  <a:cubicBezTo>
                    <a:pt x="5972921" y="3197594"/>
                    <a:pt x="5977186" y="3201858"/>
                    <a:pt x="5977186" y="3207119"/>
                  </a:cubicBezTo>
                  <a:cubicBezTo>
                    <a:pt x="5977186" y="3212379"/>
                    <a:pt x="5972921" y="3216644"/>
                    <a:pt x="5967661" y="3216644"/>
                  </a:cubicBezTo>
                  <a:cubicBezTo>
                    <a:pt x="5962400" y="3216644"/>
                    <a:pt x="5958136" y="3212379"/>
                    <a:pt x="5958136" y="3207119"/>
                  </a:cubicBezTo>
                  <a:cubicBezTo>
                    <a:pt x="5958136" y="3201858"/>
                    <a:pt x="5962400" y="3197594"/>
                    <a:pt x="5967661" y="3197594"/>
                  </a:cubicBezTo>
                  <a:close/>
                  <a:moveTo>
                    <a:pt x="5645600" y="3197594"/>
                  </a:moveTo>
                  <a:cubicBezTo>
                    <a:pt x="5650860" y="3197594"/>
                    <a:pt x="5655125" y="3201858"/>
                    <a:pt x="5655125" y="3207119"/>
                  </a:cubicBezTo>
                  <a:cubicBezTo>
                    <a:pt x="5655125" y="3212379"/>
                    <a:pt x="5650860" y="3216644"/>
                    <a:pt x="5645600" y="3216644"/>
                  </a:cubicBezTo>
                  <a:cubicBezTo>
                    <a:pt x="5640339" y="3216644"/>
                    <a:pt x="5636075" y="3212379"/>
                    <a:pt x="5636075" y="3207119"/>
                  </a:cubicBezTo>
                  <a:cubicBezTo>
                    <a:pt x="5636075" y="3201858"/>
                    <a:pt x="5640339" y="3197594"/>
                    <a:pt x="5645600" y="3197594"/>
                  </a:cubicBezTo>
                  <a:close/>
                  <a:moveTo>
                    <a:pt x="5323538" y="3197594"/>
                  </a:moveTo>
                  <a:cubicBezTo>
                    <a:pt x="5328798" y="3197594"/>
                    <a:pt x="5333063" y="3201858"/>
                    <a:pt x="5333063" y="3207119"/>
                  </a:cubicBezTo>
                  <a:cubicBezTo>
                    <a:pt x="5333063" y="3212379"/>
                    <a:pt x="5328798" y="3216644"/>
                    <a:pt x="5323538" y="3216644"/>
                  </a:cubicBezTo>
                  <a:cubicBezTo>
                    <a:pt x="5318277" y="3216644"/>
                    <a:pt x="5314013" y="3212379"/>
                    <a:pt x="5314013" y="3207119"/>
                  </a:cubicBezTo>
                  <a:cubicBezTo>
                    <a:pt x="5314013" y="3201858"/>
                    <a:pt x="5318277" y="3197594"/>
                    <a:pt x="5323538" y="3197594"/>
                  </a:cubicBezTo>
                  <a:close/>
                  <a:moveTo>
                    <a:pt x="5001476" y="3197594"/>
                  </a:moveTo>
                  <a:cubicBezTo>
                    <a:pt x="5006736" y="3197594"/>
                    <a:pt x="5011001" y="3201858"/>
                    <a:pt x="5011001" y="3207119"/>
                  </a:cubicBezTo>
                  <a:cubicBezTo>
                    <a:pt x="5011001" y="3212379"/>
                    <a:pt x="5006736" y="3216644"/>
                    <a:pt x="5001476" y="3216644"/>
                  </a:cubicBezTo>
                  <a:cubicBezTo>
                    <a:pt x="4996215" y="3216644"/>
                    <a:pt x="4991951" y="3212379"/>
                    <a:pt x="4991951" y="3207119"/>
                  </a:cubicBezTo>
                  <a:cubicBezTo>
                    <a:pt x="4991951" y="3201858"/>
                    <a:pt x="4996215" y="3197594"/>
                    <a:pt x="5001476" y="3197594"/>
                  </a:cubicBezTo>
                  <a:close/>
                  <a:moveTo>
                    <a:pt x="4679415" y="3197594"/>
                  </a:moveTo>
                  <a:cubicBezTo>
                    <a:pt x="4684675" y="3197594"/>
                    <a:pt x="4688940" y="3201858"/>
                    <a:pt x="4688940" y="3207119"/>
                  </a:cubicBezTo>
                  <a:cubicBezTo>
                    <a:pt x="4688940" y="3212379"/>
                    <a:pt x="4684675" y="3216644"/>
                    <a:pt x="4679415" y="3216644"/>
                  </a:cubicBezTo>
                  <a:cubicBezTo>
                    <a:pt x="4674154" y="3216644"/>
                    <a:pt x="4669890" y="3212379"/>
                    <a:pt x="4669890" y="3207119"/>
                  </a:cubicBezTo>
                  <a:cubicBezTo>
                    <a:pt x="4669890" y="3201858"/>
                    <a:pt x="4674154" y="3197594"/>
                    <a:pt x="4679415" y="3197594"/>
                  </a:cubicBezTo>
                  <a:close/>
                  <a:moveTo>
                    <a:pt x="4357353" y="3197594"/>
                  </a:moveTo>
                  <a:cubicBezTo>
                    <a:pt x="4362613" y="3197594"/>
                    <a:pt x="4366878" y="3201858"/>
                    <a:pt x="4366878" y="3207119"/>
                  </a:cubicBezTo>
                  <a:cubicBezTo>
                    <a:pt x="4366878" y="3212379"/>
                    <a:pt x="4362613" y="3216644"/>
                    <a:pt x="4357353" y="3216644"/>
                  </a:cubicBezTo>
                  <a:cubicBezTo>
                    <a:pt x="4352092" y="3216644"/>
                    <a:pt x="4347828" y="3212379"/>
                    <a:pt x="4347828" y="3207119"/>
                  </a:cubicBezTo>
                  <a:cubicBezTo>
                    <a:pt x="4347828" y="3201858"/>
                    <a:pt x="4352092" y="3197594"/>
                    <a:pt x="4357353" y="3197594"/>
                  </a:cubicBezTo>
                  <a:close/>
                  <a:moveTo>
                    <a:pt x="4035292" y="3197594"/>
                  </a:moveTo>
                  <a:cubicBezTo>
                    <a:pt x="4040552" y="3197594"/>
                    <a:pt x="4044817" y="3201858"/>
                    <a:pt x="4044817" y="3207119"/>
                  </a:cubicBezTo>
                  <a:cubicBezTo>
                    <a:pt x="4044817" y="3212379"/>
                    <a:pt x="4040552" y="3216644"/>
                    <a:pt x="4035292" y="3216644"/>
                  </a:cubicBezTo>
                  <a:cubicBezTo>
                    <a:pt x="4030031" y="3216644"/>
                    <a:pt x="4025767" y="3212379"/>
                    <a:pt x="4025767" y="3207119"/>
                  </a:cubicBezTo>
                  <a:cubicBezTo>
                    <a:pt x="4025767" y="3201858"/>
                    <a:pt x="4030031" y="3197594"/>
                    <a:pt x="4035292" y="3197594"/>
                  </a:cubicBezTo>
                  <a:close/>
                  <a:moveTo>
                    <a:pt x="3713231" y="3197594"/>
                  </a:moveTo>
                  <a:cubicBezTo>
                    <a:pt x="3718491" y="3197594"/>
                    <a:pt x="3722756" y="3201858"/>
                    <a:pt x="3722756" y="3207119"/>
                  </a:cubicBezTo>
                  <a:cubicBezTo>
                    <a:pt x="3722756" y="3212379"/>
                    <a:pt x="3718491" y="3216644"/>
                    <a:pt x="3713231" y="3216644"/>
                  </a:cubicBezTo>
                  <a:cubicBezTo>
                    <a:pt x="3707970" y="3216644"/>
                    <a:pt x="3703706" y="3212379"/>
                    <a:pt x="3703706" y="3207119"/>
                  </a:cubicBezTo>
                  <a:cubicBezTo>
                    <a:pt x="3703706" y="3201858"/>
                    <a:pt x="3707970" y="3197594"/>
                    <a:pt x="3713231" y="3197594"/>
                  </a:cubicBezTo>
                  <a:close/>
                  <a:moveTo>
                    <a:pt x="3391188" y="3197594"/>
                  </a:moveTo>
                  <a:cubicBezTo>
                    <a:pt x="3396448" y="3197594"/>
                    <a:pt x="3400713" y="3201858"/>
                    <a:pt x="3400713" y="3207119"/>
                  </a:cubicBezTo>
                  <a:cubicBezTo>
                    <a:pt x="3400713" y="3212379"/>
                    <a:pt x="3396448" y="3216644"/>
                    <a:pt x="3391188" y="3216644"/>
                  </a:cubicBezTo>
                  <a:cubicBezTo>
                    <a:pt x="3386077" y="3216644"/>
                    <a:pt x="3381815" y="3212379"/>
                    <a:pt x="3381815" y="3207119"/>
                  </a:cubicBezTo>
                  <a:cubicBezTo>
                    <a:pt x="3381815" y="3201858"/>
                    <a:pt x="3386077" y="3197594"/>
                    <a:pt x="3391188" y="3197594"/>
                  </a:cubicBezTo>
                  <a:close/>
                  <a:moveTo>
                    <a:pt x="3069176" y="3197594"/>
                  </a:moveTo>
                  <a:cubicBezTo>
                    <a:pt x="3074435" y="3197594"/>
                    <a:pt x="3078693" y="3201858"/>
                    <a:pt x="3078693" y="3207119"/>
                  </a:cubicBezTo>
                  <a:cubicBezTo>
                    <a:pt x="3078693" y="3212379"/>
                    <a:pt x="3074435" y="3216644"/>
                    <a:pt x="3069176" y="3216644"/>
                  </a:cubicBezTo>
                  <a:cubicBezTo>
                    <a:pt x="3063922" y="3216644"/>
                    <a:pt x="3059652" y="3212379"/>
                    <a:pt x="3059652" y="3207119"/>
                  </a:cubicBezTo>
                  <a:cubicBezTo>
                    <a:pt x="3059652" y="3201858"/>
                    <a:pt x="3063922" y="3197594"/>
                    <a:pt x="3069176" y="3197594"/>
                  </a:cubicBezTo>
                  <a:close/>
                  <a:moveTo>
                    <a:pt x="2747156" y="3197594"/>
                  </a:moveTo>
                  <a:cubicBezTo>
                    <a:pt x="2752419" y="3197594"/>
                    <a:pt x="2756681" y="3201858"/>
                    <a:pt x="2756681" y="3207119"/>
                  </a:cubicBezTo>
                  <a:cubicBezTo>
                    <a:pt x="2756681" y="3212379"/>
                    <a:pt x="2752419" y="3216644"/>
                    <a:pt x="2747156" y="3216644"/>
                  </a:cubicBezTo>
                  <a:cubicBezTo>
                    <a:pt x="2741895" y="3216644"/>
                    <a:pt x="2737631" y="3212379"/>
                    <a:pt x="2737631" y="3207119"/>
                  </a:cubicBezTo>
                  <a:cubicBezTo>
                    <a:pt x="2737631" y="3201858"/>
                    <a:pt x="2741895" y="3197594"/>
                    <a:pt x="2747156" y="3197594"/>
                  </a:cubicBezTo>
                  <a:close/>
                  <a:moveTo>
                    <a:pt x="2425064" y="3197594"/>
                  </a:moveTo>
                  <a:cubicBezTo>
                    <a:pt x="2430323" y="3197594"/>
                    <a:pt x="2434585" y="3201858"/>
                    <a:pt x="2434585" y="3207119"/>
                  </a:cubicBezTo>
                  <a:cubicBezTo>
                    <a:pt x="2434585" y="3212379"/>
                    <a:pt x="2430323" y="3216644"/>
                    <a:pt x="2425064" y="3216644"/>
                  </a:cubicBezTo>
                  <a:cubicBezTo>
                    <a:pt x="2419804" y="3216644"/>
                    <a:pt x="2415540" y="3212379"/>
                    <a:pt x="2415540" y="3207119"/>
                  </a:cubicBezTo>
                  <a:cubicBezTo>
                    <a:pt x="2415540" y="3201858"/>
                    <a:pt x="2419804" y="3197594"/>
                    <a:pt x="2425064" y="3197594"/>
                  </a:cubicBezTo>
                  <a:close/>
                  <a:moveTo>
                    <a:pt x="2103033" y="3197594"/>
                  </a:moveTo>
                  <a:cubicBezTo>
                    <a:pt x="2108282" y="3197594"/>
                    <a:pt x="2112534" y="3201858"/>
                    <a:pt x="2112534" y="3207119"/>
                  </a:cubicBezTo>
                  <a:cubicBezTo>
                    <a:pt x="2112534" y="3212379"/>
                    <a:pt x="2108282" y="3216644"/>
                    <a:pt x="2103033" y="3216644"/>
                  </a:cubicBezTo>
                  <a:cubicBezTo>
                    <a:pt x="2097774" y="3216644"/>
                    <a:pt x="2093486" y="3212379"/>
                    <a:pt x="2093486" y="3207119"/>
                  </a:cubicBezTo>
                  <a:cubicBezTo>
                    <a:pt x="2093486" y="3201858"/>
                    <a:pt x="2097774" y="3197594"/>
                    <a:pt x="2103033" y="3197594"/>
                  </a:cubicBezTo>
                  <a:close/>
                  <a:moveTo>
                    <a:pt x="1780975" y="3197594"/>
                  </a:moveTo>
                  <a:cubicBezTo>
                    <a:pt x="1786236" y="3197594"/>
                    <a:pt x="1790501" y="3201858"/>
                    <a:pt x="1790501" y="3207119"/>
                  </a:cubicBezTo>
                  <a:cubicBezTo>
                    <a:pt x="1790501" y="3212379"/>
                    <a:pt x="1786236" y="3216644"/>
                    <a:pt x="1780975" y="3216644"/>
                  </a:cubicBezTo>
                  <a:cubicBezTo>
                    <a:pt x="1775716" y="3216644"/>
                    <a:pt x="1771436" y="3212379"/>
                    <a:pt x="1771436" y="3207119"/>
                  </a:cubicBezTo>
                  <a:cubicBezTo>
                    <a:pt x="1771436" y="3201858"/>
                    <a:pt x="1775716" y="3197594"/>
                    <a:pt x="1780975" y="3197594"/>
                  </a:cubicBezTo>
                  <a:close/>
                  <a:moveTo>
                    <a:pt x="1458933" y="3197594"/>
                  </a:moveTo>
                  <a:cubicBezTo>
                    <a:pt x="1464194" y="3197594"/>
                    <a:pt x="1468458" y="3201858"/>
                    <a:pt x="1468458" y="3207119"/>
                  </a:cubicBezTo>
                  <a:cubicBezTo>
                    <a:pt x="1468458" y="3212379"/>
                    <a:pt x="1464194" y="3216644"/>
                    <a:pt x="1458933" y="3216644"/>
                  </a:cubicBezTo>
                  <a:cubicBezTo>
                    <a:pt x="1453672" y="3216644"/>
                    <a:pt x="1449408" y="3212379"/>
                    <a:pt x="1449408" y="3207119"/>
                  </a:cubicBezTo>
                  <a:cubicBezTo>
                    <a:pt x="1449408" y="3201858"/>
                    <a:pt x="1453672" y="3197594"/>
                    <a:pt x="1458933" y="3197594"/>
                  </a:cubicBezTo>
                  <a:close/>
                  <a:moveTo>
                    <a:pt x="1136864" y="3197594"/>
                  </a:moveTo>
                  <a:cubicBezTo>
                    <a:pt x="1142124" y="3197594"/>
                    <a:pt x="1146390" y="3201858"/>
                    <a:pt x="1146390" y="3207119"/>
                  </a:cubicBezTo>
                  <a:cubicBezTo>
                    <a:pt x="1146390" y="3212379"/>
                    <a:pt x="1142124" y="3216644"/>
                    <a:pt x="1136864" y="3216644"/>
                  </a:cubicBezTo>
                  <a:cubicBezTo>
                    <a:pt x="1131603" y="3216644"/>
                    <a:pt x="1127338" y="3212379"/>
                    <a:pt x="1127338" y="3207119"/>
                  </a:cubicBezTo>
                  <a:cubicBezTo>
                    <a:pt x="1127338" y="3201858"/>
                    <a:pt x="1131603" y="3197594"/>
                    <a:pt x="1136864" y="3197594"/>
                  </a:cubicBezTo>
                  <a:close/>
                  <a:moveTo>
                    <a:pt x="814793" y="3197594"/>
                  </a:moveTo>
                  <a:cubicBezTo>
                    <a:pt x="820052" y="3197594"/>
                    <a:pt x="824315" y="3201858"/>
                    <a:pt x="824315" y="3207119"/>
                  </a:cubicBezTo>
                  <a:cubicBezTo>
                    <a:pt x="824315" y="3212379"/>
                    <a:pt x="820052" y="3216644"/>
                    <a:pt x="814793" y="3216644"/>
                  </a:cubicBezTo>
                  <a:cubicBezTo>
                    <a:pt x="809537" y="3216644"/>
                    <a:pt x="805277" y="3212379"/>
                    <a:pt x="805277" y="3207119"/>
                  </a:cubicBezTo>
                  <a:cubicBezTo>
                    <a:pt x="805277" y="3201858"/>
                    <a:pt x="809537" y="3197594"/>
                    <a:pt x="814793" y="3197594"/>
                  </a:cubicBezTo>
                  <a:close/>
                  <a:moveTo>
                    <a:pt x="492717" y="3197594"/>
                  </a:moveTo>
                  <a:cubicBezTo>
                    <a:pt x="497977" y="3197594"/>
                    <a:pt x="502242" y="3201858"/>
                    <a:pt x="502242" y="3207119"/>
                  </a:cubicBezTo>
                  <a:cubicBezTo>
                    <a:pt x="502242" y="3212379"/>
                    <a:pt x="497977" y="3216644"/>
                    <a:pt x="492717" y="3216644"/>
                  </a:cubicBezTo>
                  <a:cubicBezTo>
                    <a:pt x="487457" y="3216644"/>
                    <a:pt x="483192" y="3212379"/>
                    <a:pt x="483192" y="3207119"/>
                  </a:cubicBezTo>
                  <a:cubicBezTo>
                    <a:pt x="483192" y="3201858"/>
                    <a:pt x="487457" y="3197594"/>
                    <a:pt x="492717" y="3197594"/>
                  </a:cubicBezTo>
                  <a:close/>
                  <a:moveTo>
                    <a:pt x="170659" y="3197594"/>
                  </a:moveTo>
                  <a:cubicBezTo>
                    <a:pt x="175919" y="3197594"/>
                    <a:pt x="180184" y="3201858"/>
                    <a:pt x="180184" y="3207119"/>
                  </a:cubicBezTo>
                  <a:cubicBezTo>
                    <a:pt x="180184" y="3212379"/>
                    <a:pt x="175919" y="3216644"/>
                    <a:pt x="170659" y="3216644"/>
                  </a:cubicBezTo>
                  <a:cubicBezTo>
                    <a:pt x="165400" y="3216644"/>
                    <a:pt x="161136" y="3212379"/>
                    <a:pt x="161136" y="3207119"/>
                  </a:cubicBezTo>
                  <a:cubicBezTo>
                    <a:pt x="161136" y="3201858"/>
                    <a:pt x="165400" y="3197594"/>
                    <a:pt x="170659" y="3197594"/>
                  </a:cubicBezTo>
                  <a:close/>
                  <a:moveTo>
                    <a:pt x="6772815" y="3115836"/>
                  </a:moveTo>
                  <a:cubicBezTo>
                    <a:pt x="6778076" y="3115836"/>
                    <a:pt x="6782340" y="3120100"/>
                    <a:pt x="6782340" y="3125361"/>
                  </a:cubicBezTo>
                  <a:cubicBezTo>
                    <a:pt x="6782340" y="3130621"/>
                    <a:pt x="6778076" y="3134886"/>
                    <a:pt x="6772815" y="3134886"/>
                  </a:cubicBezTo>
                  <a:cubicBezTo>
                    <a:pt x="6767555" y="3134886"/>
                    <a:pt x="6763290" y="3130621"/>
                    <a:pt x="6763290" y="3125361"/>
                  </a:cubicBezTo>
                  <a:cubicBezTo>
                    <a:pt x="6763290" y="3120100"/>
                    <a:pt x="6767555" y="3115836"/>
                    <a:pt x="6772815" y="3115836"/>
                  </a:cubicBezTo>
                  <a:close/>
                  <a:moveTo>
                    <a:pt x="6450754" y="3115836"/>
                  </a:moveTo>
                  <a:cubicBezTo>
                    <a:pt x="6456014" y="3115836"/>
                    <a:pt x="6460279" y="3120100"/>
                    <a:pt x="6460279" y="3125361"/>
                  </a:cubicBezTo>
                  <a:cubicBezTo>
                    <a:pt x="6460279" y="3130621"/>
                    <a:pt x="6456014" y="3134886"/>
                    <a:pt x="6450754" y="3134886"/>
                  </a:cubicBezTo>
                  <a:cubicBezTo>
                    <a:pt x="6445493" y="3134886"/>
                    <a:pt x="6441229" y="3130621"/>
                    <a:pt x="6441229" y="3125361"/>
                  </a:cubicBezTo>
                  <a:cubicBezTo>
                    <a:pt x="6441229" y="3120100"/>
                    <a:pt x="6445493" y="3115836"/>
                    <a:pt x="6450754" y="3115836"/>
                  </a:cubicBezTo>
                  <a:close/>
                  <a:moveTo>
                    <a:pt x="6128692" y="3115836"/>
                  </a:moveTo>
                  <a:cubicBezTo>
                    <a:pt x="6133952" y="3115836"/>
                    <a:pt x="6138217" y="3120100"/>
                    <a:pt x="6138217" y="3125361"/>
                  </a:cubicBezTo>
                  <a:cubicBezTo>
                    <a:pt x="6138217" y="3130621"/>
                    <a:pt x="6133952" y="3134886"/>
                    <a:pt x="6128692" y="3134886"/>
                  </a:cubicBezTo>
                  <a:cubicBezTo>
                    <a:pt x="6123431" y="3134886"/>
                    <a:pt x="6119167" y="3130621"/>
                    <a:pt x="6119167" y="3125361"/>
                  </a:cubicBezTo>
                  <a:cubicBezTo>
                    <a:pt x="6119167" y="3120100"/>
                    <a:pt x="6123431" y="3115836"/>
                    <a:pt x="6128692" y="3115836"/>
                  </a:cubicBezTo>
                  <a:close/>
                  <a:moveTo>
                    <a:pt x="5806630" y="3115836"/>
                  </a:moveTo>
                  <a:cubicBezTo>
                    <a:pt x="5811890" y="3115836"/>
                    <a:pt x="5816155" y="3120100"/>
                    <a:pt x="5816155" y="3125361"/>
                  </a:cubicBezTo>
                  <a:cubicBezTo>
                    <a:pt x="5816155" y="3130621"/>
                    <a:pt x="5811890" y="3134886"/>
                    <a:pt x="5806630" y="3134886"/>
                  </a:cubicBezTo>
                  <a:cubicBezTo>
                    <a:pt x="5801369" y="3134886"/>
                    <a:pt x="5797105" y="3130621"/>
                    <a:pt x="5797105" y="3125361"/>
                  </a:cubicBezTo>
                  <a:cubicBezTo>
                    <a:pt x="5797105" y="3120100"/>
                    <a:pt x="5801369" y="3115836"/>
                    <a:pt x="5806630" y="3115836"/>
                  </a:cubicBezTo>
                  <a:close/>
                  <a:moveTo>
                    <a:pt x="5484569" y="3115836"/>
                  </a:moveTo>
                  <a:cubicBezTo>
                    <a:pt x="5489829" y="3115836"/>
                    <a:pt x="5494094" y="3120100"/>
                    <a:pt x="5494094" y="3125361"/>
                  </a:cubicBezTo>
                  <a:cubicBezTo>
                    <a:pt x="5494094" y="3130621"/>
                    <a:pt x="5489829" y="3134886"/>
                    <a:pt x="5484569" y="3134886"/>
                  </a:cubicBezTo>
                  <a:cubicBezTo>
                    <a:pt x="5479308" y="3134886"/>
                    <a:pt x="5475044" y="3130621"/>
                    <a:pt x="5475044" y="3125361"/>
                  </a:cubicBezTo>
                  <a:cubicBezTo>
                    <a:pt x="5475044" y="3120100"/>
                    <a:pt x="5479308" y="3115836"/>
                    <a:pt x="5484569" y="3115836"/>
                  </a:cubicBezTo>
                  <a:close/>
                  <a:moveTo>
                    <a:pt x="5162507" y="3115836"/>
                  </a:moveTo>
                  <a:cubicBezTo>
                    <a:pt x="5167767" y="3115836"/>
                    <a:pt x="5172032" y="3120100"/>
                    <a:pt x="5172032" y="3125361"/>
                  </a:cubicBezTo>
                  <a:cubicBezTo>
                    <a:pt x="5172032" y="3130621"/>
                    <a:pt x="5167767" y="3134886"/>
                    <a:pt x="5162507" y="3134886"/>
                  </a:cubicBezTo>
                  <a:cubicBezTo>
                    <a:pt x="5157246" y="3134886"/>
                    <a:pt x="5152982" y="3130621"/>
                    <a:pt x="5152982" y="3125361"/>
                  </a:cubicBezTo>
                  <a:cubicBezTo>
                    <a:pt x="5152982" y="3120100"/>
                    <a:pt x="5157246" y="3115836"/>
                    <a:pt x="5162507" y="3115836"/>
                  </a:cubicBezTo>
                  <a:close/>
                  <a:moveTo>
                    <a:pt x="4840446" y="3115836"/>
                  </a:moveTo>
                  <a:cubicBezTo>
                    <a:pt x="4845706" y="3115836"/>
                    <a:pt x="4849971" y="3120100"/>
                    <a:pt x="4849971" y="3125361"/>
                  </a:cubicBezTo>
                  <a:cubicBezTo>
                    <a:pt x="4849971" y="3130621"/>
                    <a:pt x="4845706" y="3134886"/>
                    <a:pt x="4840446" y="3134886"/>
                  </a:cubicBezTo>
                  <a:cubicBezTo>
                    <a:pt x="4835185" y="3134886"/>
                    <a:pt x="4830921" y="3130621"/>
                    <a:pt x="4830921" y="3125361"/>
                  </a:cubicBezTo>
                  <a:cubicBezTo>
                    <a:pt x="4830921" y="3120100"/>
                    <a:pt x="4835185" y="3115836"/>
                    <a:pt x="4840446" y="3115836"/>
                  </a:cubicBezTo>
                  <a:close/>
                  <a:moveTo>
                    <a:pt x="4518385" y="3115836"/>
                  </a:moveTo>
                  <a:cubicBezTo>
                    <a:pt x="4523645" y="3115836"/>
                    <a:pt x="4527910" y="3120100"/>
                    <a:pt x="4527910" y="3125361"/>
                  </a:cubicBezTo>
                  <a:cubicBezTo>
                    <a:pt x="4527910" y="3130621"/>
                    <a:pt x="4523645" y="3134886"/>
                    <a:pt x="4518385" y="3134886"/>
                  </a:cubicBezTo>
                  <a:cubicBezTo>
                    <a:pt x="4513124" y="3134886"/>
                    <a:pt x="4508860" y="3130621"/>
                    <a:pt x="4508860" y="3125361"/>
                  </a:cubicBezTo>
                  <a:cubicBezTo>
                    <a:pt x="4508860" y="3120100"/>
                    <a:pt x="4513124" y="3115836"/>
                    <a:pt x="4518385" y="3115836"/>
                  </a:cubicBezTo>
                  <a:close/>
                  <a:moveTo>
                    <a:pt x="4196323" y="3115836"/>
                  </a:moveTo>
                  <a:cubicBezTo>
                    <a:pt x="4201583" y="3115836"/>
                    <a:pt x="4205848" y="3120100"/>
                    <a:pt x="4205848" y="3125361"/>
                  </a:cubicBezTo>
                  <a:cubicBezTo>
                    <a:pt x="4205848" y="3130621"/>
                    <a:pt x="4201583" y="3134886"/>
                    <a:pt x="4196323" y="3134886"/>
                  </a:cubicBezTo>
                  <a:cubicBezTo>
                    <a:pt x="4191062" y="3134886"/>
                    <a:pt x="4186798" y="3130621"/>
                    <a:pt x="4186798" y="3125361"/>
                  </a:cubicBezTo>
                  <a:cubicBezTo>
                    <a:pt x="4186798" y="3120100"/>
                    <a:pt x="4191062" y="3115836"/>
                    <a:pt x="4196323" y="3115836"/>
                  </a:cubicBezTo>
                  <a:close/>
                  <a:moveTo>
                    <a:pt x="3874261" y="3115836"/>
                  </a:moveTo>
                  <a:cubicBezTo>
                    <a:pt x="3879521" y="3115836"/>
                    <a:pt x="3883786" y="3120100"/>
                    <a:pt x="3883786" y="3125361"/>
                  </a:cubicBezTo>
                  <a:cubicBezTo>
                    <a:pt x="3883786" y="3130621"/>
                    <a:pt x="3879521" y="3134886"/>
                    <a:pt x="3874261" y="3134886"/>
                  </a:cubicBezTo>
                  <a:cubicBezTo>
                    <a:pt x="3869000" y="3134886"/>
                    <a:pt x="3864736" y="3130621"/>
                    <a:pt x="3864736" y="3125361"/>
                  </a:cubicBezTo>
                  <a:cubicBezTo>
                    <a:pt x="3864736" y="3120100"/>
                    <a:pt x="3869000" y="3115836"/>
                    <a:pt x="3874261" y="3115836"/>
                  </a:cubicBezTo>
                  <a:close/>
                  <a:moveTo>
                    <a:pt x="3552200" y="3115836"/>
                  </a:moveTo>
                  <a:cubicBezTo>
                    <a:pt x="3557460" y="3115836"/>
                    <a:pt x="3561725" y="3120100"/>
                    <a:pt x="3561725" y="3125361"/>
                  </a:cubicBezTo>
                  <a:cubicBezTo>
                    <a:pt x="3561725" y="3130621"/>
                    <a:pt x="3557460" y="3134886"/>
                    <a:pt x="3552200" y="3134886"/>
                  </a:cubicBezTo>
                  <a:cubicBezTo>
                    <a:pt x="3546939" y="3134886"/>
                    <a:pt x="3542675" y="3130621"/>
                    <a:pt x="3542675" y="3125361"/>
                  </a:cubicBezTo>
                  <a:cubicBezTo>
                    <a:pt x="3542675" y="3120100"/>
                    <a:pt x="3546939" y="3115836"/>
                    <a:pt x="3552200" y="3115836"/>
                  </a:cubicBezTo>
                  <a:close/>
                  <a:moveTo>
                    <a:pt x="3230140" y="3115836"/>
                  </a:moveTo>
                  <a:cubicBezTo>
                    <a:pt x="3235399" y="3115836"/>
                    <a:pt x="3239665" y="3120100"/>
                    <a:pt x="3239665" y="3125361"/>
                  </a:cubicBezTo>
                  <a:cubicBezTo>
                    <a:pt x="3239665" y="3130621"/>
                    <a:pt x="3235399" y="3134886"/>
                    <a:pt x="3230140" y="3134886"/>
                  </a:cubicBezTo>
                  <a:cubicBezTo>
                    <a:pt x="3224877" y="3134886"/>
                    <a:pt x="3220615" y="3130621"/>
                    <a:pt x="3220615" y="3125361"/>
                  </a:cubicBezTo>
                  <a:cubicBezTo>
                    <a:pt x="3220615" y="3120100"/>
                    <a:pt x="3224877" y="3115836"/>
                    <a:pt x="3230140" y="3115836"/>
                  </a:cubicBezTo>
                  <a:close/>
                  <a:moveTo>
                    <a:pt x="2908125" y="3115836"/>
                  </a:moveTo>
                  <a:cubicBezTo>
                    <a:pt x="2913386" y="3115836"/>
                    <a:pt x="2917650" y="3120100"/>
                    <a:pt x="2917650" y="3125361"/>
                  </a:cubicBezTo>
                  <a:cubicBezTo>
                    <a:pt x="2917650" y="3130621"/>
                    <a:pt x="2913386" y="3134886"/>
                    <a:pt x="2908125" y="3134886"/>
                  </a:cubicBezTo>
                  <a:cubicBezTo>
                    <a:pt x="2902864" y="3134886"/>
                    <a:pt x="2898599" y="3130621"/>
                    <a:pt x="2898599" y="3125361"/>
                  </a:cubicBezTo>
                  <a:cubicBezTo>
                    <a:pt x="2898599" y="3120100"/>
                    <a:pt x="2902864" y="3115836"/>
                    <a:pt x="2908125" y="3115836"/>
                  </a:cubicBezTo>
                  <a:close/>
                  <a:moveTo>
                    <a:pt x="2586055" y="3115836"/>
                  </a:moveTo>
                  <a:cubicBezTo>
                    <a:pt x="2591317" y="3115836"/>
                    <a:pt x="2595582" y="3120100"/>
                    <a:pt x="2595582" y="3125361"/>
                  </a:cubicBezTo>
                  <a:cubicBezTo>
                    <a:pt x="2595582" y="3130621"/>
                    <a:pt x="2591317" y="3134886"/>
                    <a:pt x="2586055" y="3134886"/>
                  </a:cubicBezTo>
                  <a:cubicBezTo>
                    <a:pt x="2580794" y="3134886"/>
                    <a:pt x="2576529" y="3130621"/>
                    <a:pt x="2576529" y="3125361"/>
                  </a:cubicBezTo>
                  <a:cubicBezTo>
                    <a:pt x="2576529" y="3120100"/>
                    <a:pt x="2580794" y="3115836"/>
                    <a:pt x="2586055" y="3115836"/>
                  </a:cubicBezTo>
                  <a:close/>
                  <a:moveTo>
                    <a:pt x="2264001" y="3115836"/>
                  </a:moveTo>
                  <a:cubicBezTo>
                    <a:pt x="2269262" y="3115836"/>
                    <a:pt x="2273526" y="3120100"/>
                    <a:pt x="2273526" y="3125361"/>
                  </a:cubicBezTo>
                  <a:cubicBezTo>
                    <a:pt x="2273526" y="3130621"/>
                    <a:pt x="2269262" y="3134886"/>
                    <a:pt x="2264001" y="3134886"/>
                  </a:cubicBezTo>
                  <a:cubicBezTo>
                    <a:pt x="2258741" y="3134886"/>
                    <a:pt x="2254476" y="3130621"/>
                    <a:pt x="2254476" y="3125361"/>
                  </a:cubicBezTo>
                  <a:cubicBezTo>
                    <a:pt x="2254476" y="3120100"/>
                    <a:pt x="2258741" y="3115836"/>
                    <a:pt x="2264001" y="3115836"/>
                  </a:cubicBezTo>
                  <a:close/>
                  <a:moveTo>
                    <a:pt x="1941941" y="3115836"/>
                  </a:moveTo>
                  <a:cubicBezTo>
                    <a:pt x="1947201" y="3115836"/>
                    <a:pt x="1951467" y="3120100"/>
                    <a:pt x="1951467" y="3125361"/>
                  </a:cubicBezTo>
                  <a:cubicBezTo>
                    <a:pt x="1951467" y="3130621"/>
                    <a:pt x="1947201" y="3134886"/>
                    <a:pt x="1941941" y="3134886"/>
                  </a:cubicBezTo>
                  <a:cubicBezTo>
                    <a:pt x="1936682" y="3134886"/>
                    <a:pt x="1932417" y="3130621"/>
                    <a:pt x="1932417" y="3125361"/>
                  </a:cubicBezTo>
                  <a:cubicBezTo>
                    <a:pt x="1932417" y="3120100"/>
                    <a:pt x="1936682" y="3115836"/>
                    <a:pt x="1941941" y="3115836"/>
                  </a:cubicBezTo>
                  <a:close/>
                  <a:moveTo>
                    <a:pt x="1619885" y="3115836"/>
                  </a:moveTo>
                  <a:cubicBezTo>
                    <a:pt x="1625146" y="3115836"/>
                    <a:pt x="1629411" y="3120100"/>
                    <a:pt x="1629411" y="3125361"/>
                  </a:cubicBezTo>
                  <a:cubicBezTo>
                    <a:pt x="1629411" y="3130621"/>
                    <a:pt x="1625146" y="3134886"/>
                    <a:pt x="1619885" y="3134886"/>
                  </a:cubicBezTo>
                  <a:cubicBezTo>
                    <a:pt x="1614625" y="3134886"/>
                    <a:pt x="1610361" y="3130621"/>
                    <a:pt x="1610361" y="3125361"/>
                  </a:cubicBezTo>
                  <a:cubicBezTo>
                    <a:pt x="1610361" y="3120100"/>
                    <a:pt x="1614625" y="3115836"/>
                    <a:pt x="1619885" y="3115836"/>
                  </a:cubicBezTo>
                  <a:close/>
                  <a:moveTo>
                    <a:pt x="1297819" y="3115836"/>
                  </a:moveTo>
                  <a:cubicBezTo>
                    <a:pt x="1303080" y="3115836"/>
                    <a:pt x="1307344" y="3120100"/>
                    <a:pt x="1307344" y="3125361"/>
                  </a:cubicBezTo>
                  <a:cubicBezTo>
                    <a:pt x="1307344" y="3130621"/>
                    <a:pt x="1303080" y="3134886"/>
                    <a:pt x="1297819" y="3134886"/>
                  </a:cubicBezTo>
                  <a:cubicBezTo>
                    <a:pt x="1292558" y="3134886"/>
                    <a:pt x="1288294" y="3130621"/>
                    <a:pt x="1288294" y="3125361"/>
                  </a:cubicBezTo>
                  <a:cubicBezTo>
                    <a:pt x="1288294" y="3120100"/>
                    <a:pt x="1292558" y="3115836"/>
                    <a:pt x="1297819" y="3115836"/>
                  </a:cubicBezTo>
                  <a:close/>
                  <a:moveTo>
                    <a:pt x="975757" y="3115836"/>
                  </a:moveTo>
                  <a:cubicBezTo>
                    <a:pt x="981018" y="3115836"/>
                    <a:pt x="985282" y="3120100"/>
                    <a:pt x="985282" y="3125361"/>
                  </a:cubicBezTo>
                  <a:cubicBezTo>
                    <a:pt x="985282" y="3130621"/>
                    <a:pt x="981018" y="3134886"/>
                    <a:pt x="975757" y="3134886"/>
                  </a:cubicBezTo>
                  <a:cubicBezTo>
                    <a:pt x="970493" y="3134886"/>
                    <a:pt x="966232" y="3130621"/>
                    <a:pt x="966232" y="3125361"/>
                  </a:cubicBezTo>
                  <a:cubicBezTo>
                    <a:pt x="966232" y="3120100"/>
                    <a:pt x="970493" y="3115836"/>
                    <a:pt x="975757" y="3115836"/>
                  </a:cubicBezTo>
                  <a:close/>
                  <a:moveTo>
                    <a:pt x="653686" y="3115836"/>
                  </a:moveTo>
                  <a:cubicBezTo>
                    <a:pt x="658947" y="3115836"/>
                    <a:pt x="663211" y="3120100"/>
                    <a:pt x="663211" y="3125361"/>
                  </a:cubicBezTo>
                  <a:cubicBezTo>
                    <a:pt x="663211" y="3130621"/>
                    <a:pt x="658947" y="3134886"/>
                    <a:pt x="653686" y="3134886"/>
                  </a:cubicBezTo>
                  <a:cubicBezTo>
                    <a:pt x="648425" y="3134886"/>
                    <a:pt x="644161" y="3130621"/>
                    <a:pt x="644161" y="3125361"/>
                  </a:cubicBezTo>
                  <a:cubicBezTo>
                    <a:pt x="644161" y="3120100"/>
                    <a:pt x="648425" y="3115836"/>
                    <a:pt x="653686" y="3115836"/>
                  </a:cubicBezTo>
                  <a:close/>
                  <a:moveTo>
                    <a:pt x="331626" y="3115836"/>
                  </a:moveTo>
                  <a:cubicBezTo>
                    <a:pt x="336887" y="3115836"/>
                    <a:pt x="341151" y="3120100"/>
                    <a:pt x="341151" y="3125361"/>
                  </a:cubicBezTo>
                  <a:cubicBezTo>
                    <a:pt x="341151" y="3130621"/>
                    <a:pt x="336887" y="3134886"/>
                    <a:pt x="331626" y="3134886"/>
                  </a:cubicBezTo>
                  <a:cubicBezTo>
                    <a:pt x="326366" y="3134886"/>
                    <a:pt x="322101" y="3130621"/>
                    <a:pt x="322101" y="3125361"/>
                  </a:cubicBezTo>
                  <a:cubicBezTo>
                    <a:pt x="322101" y="3120100"/>
                    <a:pt x="326366" y="3115836"/>
                    <a:pt x="331626" y="3115836"/>
                  </a:cubicBezTo>
                  <a:close/>
                  <a:moveTo>
                    <a:pt x="9567" y="3115836"/>
                  </a:moveTo>
                  <a:cubicBezTo>
                    <a:pt x="14828" y="3115836"/>
                    <a:pt x="19092" y="3120100"/>
                    <a:pt x="19092" y="3125361"/>
                  </a:cubicBezTo>
                  <a:cubicBezTo>
                    <a:pt x="19092" y="3130621"/>
                    <a:pt x="14828" y="3134886"/>
                    <a:pt x="9567" y="3134886"/>
                  </a:cubicBezTo>
                  <a:cubicBezTo>
                    <a:pt x="4307" y="3134886"/>
                    <a:pt x="42" y="3130621"/>
                    <a:pt x="42" y="3125361"/>
                  </a:cubicBezTo>
                  <a:cubicBezTo>
                    <a:pt x="42" y="3120100"/>
                    <a:pt x="4307" y="3115836"/>
                    <a:pt x="9567" y="3115836"/>
                  </a:cubicBezTo>
                  <a:close/>
                  <a:moveTo>
                    <a:pt x="6772815" y="2914049"/>
                  </a:moveTo>
                  <a:cubicBezTo>
                    <a:pt x="6778076" y="2914049"/>
                    <a:pt x="6782340" y="2918313"/>
                    <a:pt x="6782340" y="2923574"/>
                  </a:cubicBezTo>
                  <a:cubicBezTo>
                    <a:pt x="6782340" y="2928834"/>
                    <a:pt x="6778076" y="2933099"/>
                    <a:pt x="6772815" y="2933099"/>
                  </a:cubicBezTo>
                  <a:cubicBezTo>
                    <a:pt x="6767555" y="2933099"/>
                    <a:pt x="6763290" y="2928834"/>
                    <a:pt x="6763290" y="2923574"/>
                  </a:cubicBezTo>
                  <a:cubicBezTo>
                    <a:pt x="6763290" y="2918313"/>
                    <a:pt x="6767555" y="2914049"/>
                    <a:pt x="6772815" y="2914049"/>
                  </a:cubicBezTo>
                  <a:close/>
                  <a:moveTo>
                    <a:pt x="6450754" y="2914049"/>
                  </a:moveTo>
                  <a:cubicBezTo>
                    <a:pt x="6456014" y="2914049"/>
                    <a:pt x="6460279" y="2918313"/>
                    <a:pt x="6460279" y="2923574"/>
                  </a:cubicBezTo>
                  <a:cubicBezTo>
                    <a:pt x="6460279" y="2928834"/>
                    <a:pt x="6456014" y="2933099"/>
                    <a:pt x="6450754" y="2933099"/>
                  </a:cubicBezTo>
                  <a:cubicBezTo>
                    <a:pt x="6445493" y="2933099"/>
                    <a:pt x="6441229" y="2928834"/>
                    <a:pt x="6441229" y="2923574"/>
                  </a:cubicBezTo>
                  <a:cubicBezTo>
                    <a:pt x="6441229" y="2918313"/>
                    <a:pt x="6445493" y="2914049"/>
                    <a:pt x="6450754" y="2914049"/>
                  </a:cubicBezTo>
                  <a:close/>
                  <a:moveTo>
                    <a:pt x="6128692" y="2914049"/>
                  </a:moveTo>
                  <a:cubicBezTo>
                    <a:pt x="6133952" y="2914049"/>
                    <a:pt x="6138217" y="2918313"/>
                    <a:pt x="6138217" y="2923574"/>
                  </a:cubicBezTo>
                  <a:cubicBezTo>
                    <a:pt x="6138217" y="2928834"/>
                    <a:pt x="6133952" y="2933099"/>
                    <a:pt x="6128692" y="2933099"/>
                  </a:cubicBezTo>
                  <a:cubicBezTo>
                    <a:pt x="6123431" y="2933099"/>
                    <a:pt x="6119167" y="2928834"/>
                    <a:pt x="6119167" y="2923574"/>
                  </a:cubicBezTo>
                  <a:cubicBezTo>
                    <a:pt x="6119167" y="2918313"/>
                    <a:pt x="6123431" y="2914049"/>
                    <a:pt x="6128692" y="2914049"/>
                  </a:cubicBezTo>
                  <a:close/>
                  <a:moveTo>
                    <a:pt x="5806630" y="2914049"/>
                  </a:moveTo>
                  <a:cubicBezTo>
                    <a:pt x="5811890" y="2914049"/>
                    <a:pt x="5816155" y="2918313"/>
                    <a:pt x="5816155" y="2923574"/>
                  </a:cubicBezTo>
                  <a:cubicBezTo>
                    <a:pt x="5816155" y="2928834"/>
                    <a:pt x="5811890" y="2933099"/>
                    <a:pt x="5806630" y="2933099"/>
                  </a:cubicBezTo>
                  <a:cubicBezTo>
                    <a:pt x="5801369" y="2933099"/>
                    <a:pt x="5797105" y="2928834"/>
                    <a:pt x="5797105" y="2923574"/>
                  </a:cubicBezTo>
                  <a:cubicBezTo>
                    <a:pt x="5797105" y="2918313"/>
                    <a:pt x="5801369" y="2914049"/>
                    <a:pt x="5806630" y="2914049"/>
                  </a:cubicBezTo>
                  <a:close/>
                  <a:moveTo>
                    <a:pt x="5484569" y="2914049"/>
                  </a:moveTo>
                  <a:cubicBezTo>
                    <a:pt x="5489829" y="2914049"/>
                    <a:pt x="5494094" y="2918313"/>
                    <a:pt x="5494094" y="2923574"/>
                  </a:cubicBezTo>
                  <a:cubicBezTo>
                    <a:pt x="5494094" y="2928834"/>
                    <a:pt x="5489829" y="2933099"/>
                    <a:pt x="5484569" y="2933099"/>
                  </a:cubicBezTo>
                  <a:cubicBezTo>
                    <a:pt x="5479308" y="2933099"/>
                    <a:pt x="5475044" y="2928834"/>
                    <a:pt x="5475044" y="2923574"/>
                  </a:cubicBezTo>
                  <a:cubicBezTo>
                    <a:pt x="5475044" y="2918313"/>
                    <a:pt x="5479308" y="2914049"/>
                    <a:pt x="5484569" y="2914049"/>
                  </a:cubicBezTo>
                  <a:close/>
                  <a:moveTo>
                    <a:pt x="5162507" y="2914049"/>
                  </a:moveTo>
                  <a:cubicBezTo>
                    <a:pt x="5167767" y="2914049"/>
                    <a:pt x="5172032" y="2918313"/>
                    <a:pt x="5172032" y="2923574"/>
                  </a:cubicBezTo>
                  <a:cubicBezTo>
                    <a:pt x="5172032" y="2928834"/>
                    <a:pt x="5167767" y="2933099"/>
                    <a:pt x="5162507" y="2933099"/>
                  </a:cubicBezTo>
                  <a:cubicBezTo>
                    <a:pt x="5157246" y="2933099"/>
                    <a:pt x="5152982" y="2928834"/>
                    <a:pt x="5152982" y="2923574"/>
                  </a:cubicBezTo>
                  <a:cubicBezTo>
                    <a:pt x="5152982" y="2918313"/>
                    <a:pt x="5157246" y="2914049"/>
                    <a:pt x="5162507" y="2914049"/>
                  </a:cubicBezTo>
                  <a:close/>
                  <a:moveTo>
                    <a:pt x="4840446" y="2914049"/>
                  </a:moveTo>
                  <a:cubicBezTo>
                    <a:pt x="4845706" y="2914049"/>
                    <a:pt x="4849971" y="2918313"/>
                    <a:pt x="4849971" y="2923574"/>
                  </a:cubicBezTo>
                  <a:cubicBezTo>
                    <a:pt x="4849971" y="2928834"/>
                    <a:pt x="4845706" y="2933099"/>
                    <a:pt x="4840446" y="2933099"/>
                  </a:cubicBezTo>
                  <a:cubicBezTo>
                    <a:pt x="4835185" y="2933099"/>
                    <a:pt x="4830921" y="2928834"/>
                    <a:pt x="4830921" y="2923574"/>
                  </a:cubicBezTo>
                  <a:cubicBezTo>
                    <a:pt x="4830921" y="2918313"/>
                    <a:pt x="4835185" y="2914049"/>
                    <a:pt x="4840446" y="2914049"/>
                  </a:cubicBezTo>
                  <a:close/>
                  <a:moveTo>
                    <a:pt x="4518385" y="2914049"/>
                  </a:moveTo>
                  <a:cubicBezTo>
                    <a:pt x="4523645" y="2914049"/>
                    <a:pt x="4527910" y="2918313"/>
                    <a:pt x="4527910" y="2923574"/>
                  </a:cubicBezTo>
                  <a:cubicBezTo>
                    <a:pt x="4527910" y="2928834"/>
                    <a:pt x="4523645" y="2933099"/>
                    <a:pt x="4518385" y="2933099"/>
                  </a:cubicBezTo>
                  <a:cubicBezTo>
                    <a:pt x="4513124" y="2933099"/>
                    <a:pt x="4508860" y="2928834"/>
                    <a:pt x="4508860" y="2923574"/>
                  </a:cubicBezTo>
                  <a:cubicBezTo>
                    <a:pt x="4508860" y="2918313"/>
                    <a:pt x="4513124" y="2914049"/>
                    <a:pt x="4518385" y="2914049"/>
                  </a:cubicBezTo>
                  <a:close/>
                  <a:moveTo>
                    <a:pt x="4196323" y="2914049"/>
                  </a:moveTo>
                  <a:cubicBezTo>
                    <a:pt x="4201583" y="2914049"/>
                    <a:pt x="4205848" y="2918313"/>
                    <a:pt x="4205848" y="2923574"/>
                  </a:cubicBezTo>
                  <a:cubicBezTo>
                    <a:pt x="4205848" y="2928834"/>
                    <a:pt x="4201583" y="2933099"/>
                    <a:pt x="4196323" y="2933099"/>
                  </a:cubicBezTo>
                  <a:cubicBezTo>
                    <a:pt x="4191062" y="2933099"/>
                    <a:pt x="4186798" y="2928834"/>
                    <a:pt x="4186798" y="2923574"/>
                  </a:cubicBezTo>
                  <a:cubicBezTo>
                    <a:pt x="4186798" y="2918313"/>
                    <a:pt x="4191062" y="2914049"/>
                    <a:pt x="4196323" y="2914049"/>
                  </a:cubicBezTo>
                  <a:close/>
                  <a:moveTo>
                    <a:pt x="3874261" y="2914049"/>
                  </a:moveTo>
                  <a:cubicBezTo>
                    <a:pt x="3879521" y="2914049"/>
                    <a:pt x="3883786" y="2918313"/>
                    <a:pt x="3883786" y="2923574"/>
                  </a:cubicBezTo>
                  <a:cubicBezTo>
                    <a:pt x="3883786" y="2928834"/>
                    <a:pt x="3879521" y="2933099"/>
                    <a:pt x="3874261" y="2933099"/>
                  </a:cubicBezTo>
                  <a:cubicBezTo>
                    <a:pt x="3869000" y="2933099"/>
                    <a:pt x="3864736" y="2928834"/>
                    <a:pt x="3864736" y="2923574"/>
                  </a:cubicBezTo>
                  <a:cubicBezTo>
                    <a:pt x="3864736" y="2918313"/>
                    <a:pt x="3869000" y="2914049"/>
                    <a:pt x="3874261" y="2914049"/>
                  </a:cubicBezTo>
                  <a:close/>
                  <a:moveTo>
                    <a:pt x="3552200" y="2914049"/>
                  </a:moveTo>
                  <a:cubicBezTo>
                    <a:pt x="3557460" y="2914049"/>
                    <a:pt x="3561725" y="2918313"/>
                    <a:pt x="3561725" y="2923574"/>
                  </a:cubicBezTo>
                  <a:cubicBezTo>
                    <a:pt x="3561725" y="2928834"/>
                    <a:pt x="3557460" y="2933099"/>
                    <a:pt x="3552200" y="2933099"/>
                  </a:cubicBezTo>
                  <a:cubicBezTo>
                    <a:pt x="3546939" y="2933099"/>
                    <a:pt x="3542675" y="2928834"/>
                    <a:pt x="3542675" y="2923574"/>
                  </a:cubicBezTo>
                  <a:cubicBezTo>
                    <a:pt x="3542675" y="2918313"/>
                    <a:pt x="3546939" y="2914049"/>
                    <a:pt x="3552200" y="2914049"/>
                  </a:cubicBezTo>
                  <a:close/>
                  <a:moveTo>
                    <a:pt x="3230140" y="2914049"/>
                  </a:moveTo>
                  <a:cubicBezTo>
                    <a:pt x="3235399" y="2914049"/>
                    <a:pt x="3239665" y="2918313"/>
                    <a:pt x="3239665" y="2923574"/>
                  </a:cubicBezTo>
                  <a:cubicBezTo>
                    <a:pt x="3239665" y="2928834"/>
                    <a:pt x="3235399" y="2933099"/>
                    <a:pt x="3230140" y="2933099"/>
                  </a:cubicBezTo>
                  <a:cubicBezTo>
                    <a:pt x="3224877" y="2933099"/>
                    <a:pt x="3220615" y="2928834"/>
                    <a:pt x="3220615" y="2923574"/>
                  </a:cubicBezTo>
                  <a:cubicBezTo>
                    <a:pt x="3220615" y="2918313"/>
                    <a:pt x="3224877" y="2914049"/>
                    <a:pt x="3230140" y="2914049"/>
                  </a:cubicBezTo>
                  <a:close/>
                  <a:moveTo>
                    <a:pt x="2908127" y="2914049"/>
                  </a:moveTo>
                  <a:cubicBezTo>
                    <a:pt x="2913388" y="2914049"/>
                    <a:pt x="2917653" y="2918313"/>
                    <a:pt x="2917653" y="2923574"/>
                  </a:cubicBezTo>
                  <a:cubicBezTo>
                    <a:pt x="2917653" y="2928834"/>
                    <a:pt x="2913388" y="2933099"/>
                    <a:pt x="2908127" y="2933099"/>
                  </a:cubicBezTo>
                  <a:cubicBezTo>
                    <a:pt x="2902866" y="2933099"/>
                    <a:pt x="2898602" y="2928834"/>
                    <a:pt x="2898602" y="2923574"/>
                  </a:cubicBezTo>
                  <a:cubicBezTo>
                    <a:pt x="2898602" y="2918313"/>
                    <a:pt x="2902866" y="2914049"/>
                    <a:pt x="2908127" y="2914049"/>
                  </a:cubicBezTo>
                  <a:close/>
                  <a:moveTo>
                    <a:pt x="2586056" y="2914049"/>
                  </a:moveTo>
                  <a:cubicBezTo>
                    <a:pt x="2591319" y="2914049"/>
                    <a:pt x="2595584" y="2918313"/>
                    <a:pt x="2595584" y="2923574"/>
                  </a:cubicBezTo>
                  <a:cubicBezTo>
                    <a:pt x="2595584" y="2928834"/>
                    <a:pt x="2591319" y="2933099"/>
                    <a:pt x="2586056" y="2933099"/>
                  </a:cubicBezTo>
                  <a:cubicBezTo>
                    <a:pt x="2580796" y="2933099"/>
                    <a:pt x="2576531" y="2928834"/>
                    <a:pt x="2576531" y="2923574"/>
                  </a:cubicBezTo>
                  <a:cubicBezTo>
                    <a:pt x="2576531" y="2918313"/>
                    <a:pt x="2580796" y="2914049"/>
                    <a:pt x="2586056" y="2914049"/>
                  </a:cubicBezTo>
                  <a:close/>
                  <a:moveTo>
                    <a:pt x="2264004" y="2914049"/>
                  </a:moveTo>
                  <a:cubicBezTo>
                    <a:pt x="2269264" y="2914049"/>
                    <a:pt x="2273528" y="2918313"/>
                    <a:pt x="2273528" y="2923574"/>
                  </a:cubicBezTo>
                  <a:cubicBezTo>
                    <a:pt x="2273528" y="2928834"/>
                    <a:pt x="2269264" y="2933099"/>
                    <a:pt x="2264004" y="2933099"/>
                  </a:cubicBezTo>
                  <a:cubicBezTo>
                    <a:pt x="2258743" y="2933099"/>
                    <a:pt x="2254478" y="2928834"/>
                    <a:pt x="2254478" y="2923574"/>
                  </a:cubicBezTo>
                  <a:cubicBezTo>
                    <a:pt x="2254478" y="2918313"/>
                    <a:pt x="2258743" y="2914049"/>
                    <a:pt x="2264004" y="2914049"/>
                  </a:cubicBezTo>
                  <a:close/>
                  <a:moveTo>
                    <a:pt x="1941942" y="2914049"/>
                  </a:moveTo>
                  <a:cubicBezTo>
                    <a:pt x="1947204" y="2914049"/>
                    <a:pt x="1951469" y="2918313"/>
                    <a:pt x="1951469" y="2923574"/>
                  </a:cubicBezTo>
                  <a:cubicBezTo>
                    <a:pt x="1951469" y="2928834"/>
                    <a:pt x="1947204" y="2933099"/>
                    <a:pt x="1941942" y="2933099"/>
                  </a:cubicBezTo>
                  <a:cubicBezTo>
                    <a:pt x="1936684" y="2933099"/>
                    <a:pt x="1932420" y="2928834"/>
                    <a:pt x="1932420" y="2923574"/>
                  </a:cubicBezTo>
                  <a:cubicBezTo>
                    <a:pt x="1932420" y="2918313"/>
                    <a:pt x="1936684" y="2914049"/>
                    <a:pt x="1941942" y="2914049"/>
                  </a:cubicBezTo>
                  <a:close/>
                  <a:moveTo>
                    <a:pt x="1619888" y="2914049"/>
                  </a:moveTo>
                  <a:cubicBezTo>
                    <a:pt x="1625149" y="2914049"/>
                    <a:pt x="1629413" y="2918313"/>
                    <a:pt x="1629413" y="2923574"/>
                  </a:cubicBezTo>
                  <a:cubicBezTo>
                    <a:pt x="1629413" y="2928834"/>
                    <a:pt x="1625149" y="2933099"/>
                    <a:pt x="1619888" y="2933099"/>
                  </a:cubicBezTo>
                  <a:cubicBezTo>
                    <a:pt x="1614628" y="2933099"/>
                    <a:pt x="1610363" y="2928834"/>
                    <a:pt x="1610363" y="2923574"/>
                  </a:cubicBezTo>
                  <a:cubicBezTo>
                    <a:pt x="1610363" y="2918313"/>
                    <a:pt x="1614628" y="2914049"/>
                    <a:pt x="1619888" y="2914049"/>
                  </a:cubicBezTo>
                  <a:close/>
                  <a:moveTo>
                    <a:pt x="1297821" y="2914049"/>
                  </a:moveTo>
                  <a:cubicBezTo>
                    <a:pt x="1303082" y="2914049"/>
                    <a:pt x="1307347" y="2918313"/>
                    <a:pt x="1307347" y="2923574"/>
                  </a:cubicBezTo>
                  <a:cubicBezTo>
                    <a:pt x="1307347" y="2928834"/>
                    <a:pt x="1303082" y="2933099"/>
                    <a:pt x="1297821" y="2933099"/>
                  </a:cubicBezTo>
                  <a:cubicBezTo>
                    <a:pt x="1292560" y="2933099"/>
                    <a:pt x="1288296" y="2928834"/>
                    <a:pt x="1288296" y="2923574"/>
                  </a:cubicBezTo>
                  <a:cubicBezTo>
                    <a:pt x="1288296" y="2918313"/>
                    <a:pt x="1292560" y="2914049"/>
                    <a:pt x="1297821" y="2914049"/>
                  </a:cubicBezTo>
                  <a:close/>
                  <a:moveTo>
                    <a:pt x="975759" y="2914049"/>
                  </a:moveTo>
                  <a:cubicBezTo>
                    <a:pt x="981020" y="2914049"/>
                    <a:pt x="985284" y="2918313"/>
                    <a:pt x="985284" y="2923574"/>
                  </a:cubicBezTo>
                  <a:cubicBezTo>
                    <a:pt x="985284" y="2928834"/>
                    <a:pt x="981020" y="2933099"/>
                    <a:pt x="975759" y="2933099"/>
                  </a:cubicBezTo>
                  <a:cubicBezTo>
                    <a:pt x="970495" y="2933099"/>
                    <a:pt x="966234" y="2928834"/>
                    <a:pt x="966234" y="2923574"/>
                  </a:cubicBezTo>
                  <a:cubicBezTo>
                    <a:pt x="966234" y="2918313"/>
                    <a:pt x="970495" y="2914049"/>
                    <a:pt x="975759" y="2914049"/>
                  </a:cubicBezTo>
                  <a:close/>
                  <a:moveTo>
                    <a:pt x="653688" y="2914049"/>
                  </a:moveTo>
                  <a:cubicBezTo>
                    <a:pt x="658948" y="2914049"/>
                    <a:pt x="663213" y="2918313"/>
                    <a:pt x="663213" y="2923574"/>
                  </a:cubicBezTo>
                  <a:cubicBezTo>
                    <a:pt x="663213" y="2928834"/>
                    <a:pt x="658948" y="2933099"/>
                    <a:pt x="653688" y="2933099"/>
                  </a:cubicBezTo>
                  <a:cubicBezTo>
                    <a:pt x="648427" y="2933099"/>
                    <a:pt x="644163" y="2928834"/>
                    <a:pt x="644163" y="2923574"/>
                  </a:cubicBezTo>
                  <a:cubicBezTo>
                    <a:pt x="644163" y="2918313"/>
                    <a:pt x="648427" y="2914049"/>
                    <a:pt x="653688" y="2914049"/>
                  </a:cubicBezTo>
                  <a:close/>
                  <a:moveTo>
                    <a:pt x="331628" y="2914049"/>
                  </a:moveTo>
                  <a:cubicBezTo>
                    <a:pt x="336889" y="2914049"/>
                    <a:pt x="341153" y="2918313"/>
                    <a:pt x="341153" y="2923574"/>
                  </a:cubicBezTo>
                  <a:cubicBezTo>
                    <a:pt x="341153" y="2928834"/>
                    <a:pt x="336889" y="2933099"/>
                    <a:pt x="331628" y="2933099"/>
                  </a:cubicBezTo>
                  <a:cubicBezTo>
                    <a:pt x="326368" y="2933099"/>
                    <a:pt x="322103" y="2928834"/>
                    <a:pt x="322103" y="2923574"/>
                  </a:cubicBezTo>
                  <a:cubicBezTo>
                    <a:pt x="322103" y="2918313"/>
                    <a:pt x="326368" y="2914049"/>
                    <a:pt x="331628" y="2914049"/>
                  </a:cubicBezTo>
                  <a:close/>
                  <a:moveTo>
                    <a:pt x="9570" y="2914049"/>
                  </a:moveTo>
                  <a:cubicBezTo>
                    <a:pt x="14830" y="2914049"/>
                    <a:pt x="19095" y="2918313"/>
                    <a:pt x="19095" y="2923574"/>
                  </a:cubicBezTo>
                  <a:cubicBezTo>
                    <a:pt x="19095" y="2928834"/>
                    <a:pt x="14830" y="2933099"/>
                    <a:pt x="9570" y="2933099"/>
                  </a:cubicBezTo>
                  <a:cubicBezTo>
                    <a:pt x="4309" y="2933099"/>
                    <a:pt x="45" y="2928834"/>
                    <a:pt x="45" y="2923574"/>
                  </a:cubicBezTo>
                  <a:cubicBezTo>
                    <a:pt x="45" y="2918313"/>
                    <a:pt x="4309" y="2914049"/>
                    <a:pt x="9570" y="2914049"/>
                  </a:cubicBezTo>
                  <a:close/>
                  <a:moveTo>
                    <a:pt x="1780978" y="2832469"/>
                  </a:moveTo>
                  <a:cubicBezTo>
                    <a:pt x="1786239" y="2832469"/>
                    <a:pt x="1790503" y="2836554"/>
                    <a:pt x="1790503" y="2841815"/>
                  </a:cubicBezTo>
                  <a:cubicBezTo>
                    <a:pt x="1790503" y="2847075"/>
                    <a:pt x="1786239" y="2851340"/>
                    <a:pt x="1780978" y="2851340"/>
                  </a:cubicBezTo>
                  <a:cubicBezTo>
                    <a:pt x="1775716" y="2851340"/>
                    <a:pt x="1771440" y="2847075"/>
                    <a:pt x="1771440" y="2841815"/>
                  </a:cubicBezTo>
                  <a:cubicBezTo>
                    <a:pt x="1771440" y="2836554"/>
                    <a:pt x="1775716" y="2832469"/>
                    <a:pt x="1780978" y="2832469"/>
                  </a:cubicBezTo>
                  <a:close/>
                  <a:moveTo>
                    <a:pt x="1458935" y="2832469"/>
                  </a:moveTo>
                  <a:cubicBezTo>
                    <a:pt x="1464196" y="2832469"/>
                    <a:pt x="1468461" y="2836554"/>
                    <a:pt x="1468461" y="2841815"/>
                  </a:cubicBezTo>
                  <a:cubicBezTo>
                    <a:pt x="1468461" y="2847075"/>
                    <a:pt x="1464196" y="2851340"/>
                    <a:pt x="1458935" y="2851340"/>
                  </a:cubicBezTo>
                  <a:cubicBezTo>
                    <a:pt x="1453675" y="2851340"/>
                    <a:pt x="1449410" y="2847075"/>
                    <a:pt x="1449410" y="2841815"/>
                  </a:cubicBezTo>
                  <a:cubicBezTo>
                    <a:pt x="1449410" y="2836554"/>
                    <a:pt x="1453675" y="2832469"/>
                    <a:pt x="1458935" y="2832469"/>
                  </a:cubicBezTo>
                  <a:close/>
                  <a:moveTo>
                    <a:pt x="1136866" y="2832469"/>
                  </a:moveTo>
                  <a:cubicBezTo>
                    <a:pt x="1142127" y="2832469"/>
                    <a:pt x="1146393" y="2836554"/>
                    <a:pt x="1146393" y="2841815"/>
                  </a:cubicBezTo>
                  <a:cubicBezTo>
                    <a:pt x="1146393" y="2847075"/>
                    <a:pt x="1142127" y="2851340"/>
                    <a:pt x="1136866" y="2851340"/>
                  </a:cubicBezTo>
                  <a:cubicBezTo>
                    <a:pt x="1131605" y="2851340"/>
                    <a:pt x="1127341" y="2847075"/>
                    <a:pt x="1127341" y="2841815"/>
                  </a:cubicBezTo>
                  <a:cubicBezTo>
                    <a:pt x="1127341" y="2836554"/>
                    <a:pt x="1131605" y="2832469"/>
                    <a:pt x="1136866" y="2832469"/>
                  </a:cubicBezTo>
                  <a:close/>
                  <a:moveTo>
                    <a:pt x="814795" y="2832469"/>
                  </a:moveTo>
                  <a:cubicBezTo>
                    <a:pt x="820053" y="2832469"/>
                    <a:pt x="824318" y="2836554"/>
                    <a:pt x="824318" y="2841815"/>
                  </a:cubicBezTo>
                  <a:cubicBezTo>
                    <a:pt x="824318" y="2847075"/>
                    <a:pt x="820053" y="2851340"/>
                    <a:pt x="814795" y="2851340"/>
                  </a:cubicBezTo>
                  <a:cubicBezTo>
                    <a:pt x="809540" y="2851340"/>
                    <a:pt x="805279" y="2847075"/>
                    <a:pt x="805279" y="2841815"/>
                  </a:cubicBezTo>
                  <a:cubicBezTo>
                    <a:pt x="805279" y="2836554"/>
                    <a:pt x="809540" y="2832469"/>
                    <a:pt x="814795" y="2832469"/>
                  </a:cubicBezTo>
                  <a:close/>
                  <a:moveTo>
                    <a:pt x="492719" y="2832469"/>
                  </a:moveTo>
                  <a:cubicBezTo>
                    <a:pt x="497979" y="2832469"/>
                    <a:pt x="502244" y="2836554"/>
                    <a:pt x="502244" y="2841815"/>
                  </a:cubicBezTo>
                  <a:cubicBezTo>
                    <a:pt x="502244" y="2847075"/>
                    <a:pt x="497979" y="2851340"/>
                    <a:pt x="492719" y="2851340"/>
                  </a:cubicBezTo>
                  <a:cubicBezTo>
                    <a:pt x="487458" y="2851340"/>
                    <a:pt x="483194" y="2847075"/>
                    <a:pt x="483194" y="2841815"/>
                  </a:cubicBezTo>
                  <a:cubicBezTo>
                    <a:pt x="483194" y="2836554"/>
                    <a:pt x="487458" y="2832469"/>
                    <a:pt x="492719" y="2832469"/>
                  </a:cubicBezTo>
                  <a:close/>
                  <a:moveTo>
                    <a:pt x="170661" y="2832469"/>
                  </a:moveTo>
                  <a:cubicBezTo>
                    <a:pt x="175921" y="2832469"/>
                    <a:pt x="180185" y="2836554"/>
                    <a:pt x="180185" y="2841815"/>
                  </a:cubicBezTo>
                  <a:cubicBezTo>
                    <a:pt x="180185" y="2847075"/>
                    <a:pt x="175921" y="2851340"/>
                    <a:pt x="170661" y="2851340"/>
                  </a:cubicBezTo>
                  <a:cubicBezTo>
                    <a:pt x="165402" y="2851340"/>
                    <a:pt x="161137" y="2847075"/>
                    <a:pt x="161137" y="2841815"/>
                  </a:cubicBezTo>
                  <a:cubicBezTo>
                    <a:pt x="161137" y="2836554"/>
                    <a:pt x="165402" y="2832469"/>
                    <a:pt x="170661" y="2832469"/>
                  </a:cubicBezTo>
                  <a:close/>
                  <a:moveTo>
                    <a:pt x="6611784" y="2832467"/>
                  </a:moveTo>
                  <a:cubicBezTo>
                    <a:pt x="6617044" y="2832467"/>
                    <a:pt x="6621309" y="2836554"/>
                    <a:pt x="6621309" y="2841815"/>
                  </a:cubicBezTo>
                  <a:cubicBezTo>
                    <a:pt x="6621309" y="2847075"/>
                    <a:pt x="6617044" y="2851340"/>
                    <a:pt x="6611784" y="2851340"/>
                  </a:cubicBezTo>
                  <a:cubicBezTo>
                    <a:pt x="6606523" y="2851340"/>
                    <a:pt x="6602259" y="2847075"/>
                    <a:pt x="6602259" y="2841815"/>
                  </a:cubicBezTo>
                  <a:cubicBezTo>
                    <a:pt x="6602259" y="2836554"/>
                    <a:pt x="6606523" y="2832467"/>
                    <a:pt x="6611784" y="2832467"/>
                  </a:cubicBezTo>
                  <a:close/>
                  <a:moveTo>
                    <a:pt x="6289722" y="2832467"/>
                  </a:moveTo>
                  <a:cubicBezTo>
                    <a:pt x="6294982" y="2832467"/>
                    <a:pt x="6299247" y="2836554"/>
                    <a:pt x="6299247" y="2841815"/>
                  </a:cubicBezTo>
                  <a:cubicBezTo>
                    <a:pt x="6299247" y="2847075"/>
                    <a:pt x="6294982" y="2851340"/>
                    <a:pt x="6289722" y="2851340"/>
                  </a:cubicBezTo>
                  <a:cubicBezTo>
                    <a:pt x="6284461" y="2851340"/>
                    <a:pt x="6280197" y="2847075"/>
                    <a:pt x="6280197" y="2841815"/>
                  </a:cubicBezTo>
                  <a:cubicBezTo>
                    <a:pt x="6280197" y="2836554"/>
                    <a:pt x="6284461" y="2832467"/>
                    <a:pt x="6289722" y="2832467"/>
                  </a:cubicBezTo>
                  <a:close/>
                  <a:moveTo>
                    <a:pt x="5967661" y="2832467"/>
                  </a:moveTo>
                  <a:cubicBezTo>
                    <a:pt x="5972921" y="2832467"/>
                    <a:pt x="5977186" y="2836554"/>
                    <a:pt x="5977186" y="2841815"/>
                  </a:cubicBezTo>
                  <a:cubicBezTo>
                    <a:pt x="5977186" y="2847075"/>
                    <a:pt x="5972921" y="2851340"/>
                    <a:pt x="5967661" y="2851340"/>
                  </a:cubicBezTo>
                  <a:cubicBezTo>
                    <a:pt x="5962400" y="2851340"/>
                    <a:pt x="5958136" y="2847075"/>
                    <a:pt x="5958136" y="2841815"/>
                  </a:cubicBezTo>
                  <a:cubicBezTo>
                    <a:pt x="5958136" y="2836554"/>
                    <a:pt x="5962400" y="2832467"/>
                    <a:pt x="5967661" y="2832467"/>
                  </a:cubicBezTo>
                  <a:close/>
                  <a:moveTo>
                    <a:pt x="5645600" y="2832467"/>
                  </a:moveTo>
                  <a:cubicBezTo>
                    <a:pt x="5650860" y="2832467"/>
                    <a:pt x="5655125" y="2836554"/>
                    <a:pt x="5655125" y="2841815"/>
                  </a:cubicBezTo>
                  <a:cubicBezTo>
                    <a:pt x="5655125" y="2847075"/>
                    <a:pt x="5650860" y="2851340"/>
                    <a:pt x="5645600" y="2851340"/>
                  </a:cubicBezTo>
                  <a:cubicBezTo>
                    <a:pt x="5640339" y="2851340"/>
                    <a:pt x="5636075" y="2847075"/>
                    <a:pt x="5636075" y="2841815"/>
                  </a:cubicBezTo>
                  <a:cubicBezTo>
                    <a:pt x="5636075" y="2836554"/>
                    <a:pt x="5640339" y="2832467"/>
                    <a:pt x="5645600" y="2832467"/>
                  </a:cubicBezTo>
                  <a:close/>
                  <a:moveTo>
                    <a:pt x="5323538" y="2832467"/>
                  </a:moveTo>
                  <a:cubicBezTo>
                    <a:pt x="5328798" y="2832467"/>
                    <a:pt x="5333063" y="2836554"/>
                    <a:pt x="5333063" y="2841815"/>
                  </a:cubicBezTo>
                  <a:cubicBezTo>
                    <a:pt x="5333063" y="2847075"/>
                    <a:pt x="5328798" y="2851340"/>
                    <a:pt x="5323538" y="2851340"/>
                  </a:cubicBezTo>
                  <a:cubicBezTo>
                    <a:pt x="5318277" y="2851340"/>
                    <a:pt x="5314013" y="2847075"/>
                    <a:pt x="5314013" y="2841815"/>
                  </a:cubicBezTo>
                  <a:cubicBezTo>
                    <a:pt x="5314013" y="2836554"/>
                    <a:pt x="5318277" y="2832467"/>
                    <a:pt x="5323538" y="2832467"/>
                  </a:cubicBezTo>
                  <a:close/>
                  <a:moveTo>
                    <a:pt x="5001476" y="2832467"/>
                  </a:moveTo>
                  <a:cubicBezTo>
                    <a:pt x="5006736" y="2832467"/>
                    <a:pt x="5011001" y="2836554"/>
                    <a:pt x="5011001" y="2841815"/>
                  </a:cubicBezTo>
                  <a:cubicBezTo>
                    <a:pt x="5011001" y="2847075"/>
                    <a:pt x="5006736" y="2851340"/>
                    <a:pt x="5001476" y="2851340"/>
                  </a:cubicBezTo>
                  <a:cubicBezTo>
                    <a:pt x="4996215" y="2851340"/>
                    <a:pt x="4991951" y="2847075"/>
                    <a:pt x="4991951" y="2841815"/>
                  </a:cubicBezTo>
                  <a:cubicBezTo>
                    <a:pt x="4991951" y="2836554"/>
                    <a:pt x="4996215" y="2832467"/>
                    <a:pt x="5001476" y="2832467"/>
                  </a:cubicBezTo>
                  <a:close/>
                  <a:moveTo>
                    <a:pt x="4679415" y="2832467"/>
                  </a:moveTo>
                  <a:cubicBezTo>
                    <a:pt x="4684675" y="2832467"/>
                    <a:pt x="4688940" y="2836554"/>
                    <a:pt x="4688940" y="2841815"/>
                  </a:cubicBezTo>
                  <a:cubicBezTo>
                    <a:pt x="4688940" y="2847075"/>
                    <a:pt x="4684675" y="2851340"/>
                    <a:pt x="4679415" y="2851340"/>
                  </a:cubicBezTo>
                  <a:cubicBezTo>
                    <a:pt x="4674154" y="2851340"/>
                    <a:pt x="4669890" y="2847075"/>
                    <a:pt x="4669890" y="2841815"/>
                  </a:cubicBezTo>
                  <a:cubicBezTo>
                    <a:pt x="4669890" y="2836554"/>
                    <a:pt x="4674154" y="2832467"/>
                    <a:pt x="4679415" y="2832467"/>
                  </a:cubicBezTo>
                  <a:close/>
                  <a:moveTo>
                    <a:pt x="4357353" y="2832467"/>
                  </a:moveTo>
                  <a:cubicBezTo>
                    <a:pt x="4362613" y="2832467"/>
                    <a:pt x="4366878" y="2836554"/>
                    <a:pt x="4366878" y="2841815"/>
                  </a:cubicBezTo>
                  <a:cubicBezTo>
                    <a:pt x="4366878" y="2847075"/>
                    <a:pt x="4362613" y="2851340"/>
                    <a:pt x="4357353" y="2851340"/>
                  </a:cubicBezTo>
                  <a:cubicBezTo>
                    <a:pt x="4352092" y="2851340"/>
                    <a:pt x="4347828" y="2847075"/>
                    <a:pt x="4347828" y="2841815"/>
                  </a:cubicBezTo>
                  <a:cubicBezTo>
                    <a:pt x="4347828" y="2836554"/>
                    <a:pt x="4352092" y="2832467"/>
                    <a:pt x="4357353" y="2832467"/>
                  </a:cubicBezTo>
                  <a:close/>
                  <a:moveTo>
                    <a:pt x="4035292" y="2832467"/>
                  </a:moveTo>
                  <a:cubicBezTo>
                    <a:pt x="4040552" y="2832467"/>
                    <a:pt x="4044817" y="2836554"/>
                    <a:pt x="4044817" y="2841815"/>
                  </a:cubicBezTo>
                  <a:cubicBezTo>
                    <a:pt x="4044817" y="2847075"/>
                    <a:pt x="4040552" y="2851340"/>
                    <a:pt x="4035292" y="2851340"/>
                  </a:cubicBezTo>
                  <a:cubicBezTo>
                    <a:pt x="4030031" y="2851340"/>
                    <a:pt x="4025767" y="2847075"/>
                    <a:pt x="4025767" y="2841815"/>
                  </a:cubicBezTo>
                  <a:cubicBezTo>
                    <a:pt x="4025767" y="2836554"/>
                    <a:pt x="4030031" y="2832467"/>
                    <a:pt x="4035292" y="2832467"/>
                  </a:cubicBezTo>
                  <a:close/>
                  <a:moveTo>
                    <a:pt x="3713231" y="2832467"/>
                  </a:moveTo>
                  <a:cubicBezTo>
                    <a:pt x="3718491" y="2832467"/>
                    <a:pt x="3722756" y="2836554"/>
                    <a:pt x="3722756" y="2841815"/>
                  </a:cubicBezTo>
                  <a:cubicBezTo>
                    <a:pt x="3722756" y="2847075"/>
                    <a:pt x="3718491" y="2851340"/>
                    <a:pt x="3713231" y="2851340"/>
                  </a:cubicBezTo>
                  <a:cubicBezTo>
                    <a:pt x="3707970" y="2851340"/>
                    <a:pt x="3703706" y="2847075"/>
                    <a:pt x="3703706" y="2841815"/>
                  </a:cubicBezTo>
                  <a:cubicBezTo>
                    <a:pt x="3703706" y="2836554"/>
                    <a:pt x="3707970" y="2832467"/>
                    <a:pt x="3713231" y="2832467"/>
                  </a:cubicBezTo>
                  <a:close/>
                  <a:moveTo>
                    <a:pt x="3391189" y="2832467"/>
                  </a:moveTo>
                  <a:cubicBezTo>
                    <a:pt x="3396449" y="2832467"/>
                    <a:pt x="3400714" y="2836554"/>
                    <a:pt x="3400714" y="2841815"/>
                  </a:cubicBezTo>
                  <a:cubicBezTo>
                    <a:pt x="3400714" y="2847075"/>
                    <a:pt x="3396449" y="2851340"/>
                    <a:pt x="3391189" y="2851340"/>
                  </a:cubicBezTo>
                  <a:cubicBezTo>
                    <a:pt x="3386077" y="2851340"/>
                    <a:pt x="3381815" y="2847075"/>
                    <a:pt x="3381815" y="2841815"/>
                  </a:cubicBezTo>
                  <a:cubicBezTo>
                    <a:pt x="3381815" y="2836554"/>
                    <a:pt x="3386077" y="2832467"/>
                    <a:pt x="3391189" y="2832467"/>
                  </a:cubicBezTo>
                  <a:close/>
                  <a:moveTo>
                    <a:pt x="3069176" y="2832467"/>
                  </a:moveTo>
                  <a:cubicBezTo>
                    <a:pt x="3074435" y="2832467"/>
                    <a:pt x="3078693" y="2836554"/>
                    <a:pt x="3078693" y="2841815"/>
                  </a:cubicBezTo>
                  <a:cubicBezTo>
                    <a:pt x="3078693" y="2847075"/>
                    <a:pt x="3074435" y="2851340"/>
                    <a:pt x="3069176" y="2851340"/>
                  </a:cubicBezTo>
                  <a:cubicBezTo>
                    <a:pt x="3063922" y="2851340"/>
                    <a:pt x="3059652" y="2847075"/>
                    <a:pt x="3059652" y="2841815"/>
                  </a:cubicBezTo>
                  <a:cubicBezTo>
                    <a:pt x="3059652" y="2836554"/>
                    <a:pt x="3063922" y="2832467"/>
                    <a:pt x="3069176" y="2832467"/>
                  </a:cubicBezTo>
                  <a:close/>
                  <a:moveTo>
                    <a:pt x="2747159" y="2832467"/>
                  </a:moveTo>
                  <a:cubicBezTo>
                    <a:pt x="2752422" y="2832467"/>
                    <a:pt x="2756684" y="2836554"/>
                    <a:pt x="2756684" y="2841815"/>
                  </a:cubicBezTo>
                  <a:cubicBezTo>
                    <a:pt x="2756684" y="2847075"/>
                    <a:pt x="2752422" y="2851340"/>
                    <a:pt x="2747159" y="2851340"/>
                  </a:cubicBezTo>
                  <a:cubicBezTo>
                    <a:pt x="2741896" y="2851340"/>
                    <a:pt x="2737631" y="2847075"/>
                    <a:pt x="2737631" y="2841815"/>
                  </a:cubicBezTo>
                  <a:cubicBezTo>
                    <a:pt x="2737631" y="2836554"/>
                    <a:pt x="2741896" y="2832467"/>
                    <a:pt x="2747159" y="2832467"/>
                  </a:cubicBezTo>
                  <a:close/>
                  <a:moveTo>
                    <a:pt x="2425065" y="2832467"/>
                  </a:moveTo>
                  <a:cubicBezTo>
                    <a:pt x="2430324" y="2832467"/>
                    <a:pt x="2434586" y="2836554"/>
                    <a:pt x="2434586" y="2841815"/>
                  </a:cubicBezTo>
                  <a:cubicBezTo>
                    <a:pt x="2434586" y="2847075"/>
                    <a:pt x="2430324" y="2851340"/>
                    <a:pt x="2425065" y="2851340"/>
                  </a:cubicBezTo>
                  <a:cubicBezTo>
                    <a:pt x="2419806" y="2851340"/>
                    <a:pt x="2415542" y="2847075"/>
                    <a:pt x="2415542" y="2841815"/>
                  </a:cubicBezTo>
                  <a:cubicBezTo>
                    <a:pt x="2415542" y="2836554"/>
                    <a:pt x="2419806" y="2832467"/>
                    <a:pt x="2425065" y="2832467"/>
                  </a:cubicBezTo>
                  <a:close/>
                  <a:moveTo>
                    <a:pt x="2103035" y="2832467"/>
                  </a:moveTo>
                  <a:cubicBezTo>
                    <a:pt x="2108284" y="2832467"/>
                    <a:pt x="2112536" y="2836554"/>
                    <a:pt x="2112536" y="2841815"/>
                  </a:cubicBezTo>
                  <a:cubicBezTo>
                    <a:pt x="2112536" y="2847075"/>
                    <a:pt x="2108284" y="2851340"/>
                    <a:pt x="2103035" y="2851340"/>
                  </a:cubicBezTo>
                  <a:cubicBezTo>
                    <a:pt x="2097777" y="2851340"/>
                    <a:pt x="2093488" y="2847075"/>
                    <a:pt x="2093488" y="2841815"/>
                  </a:cubicBezTo>
                  <a:cubicBezTo>
                    <a:pt x="2093488" y="2836554"/>
                    <a:pt x="2097777" y="2832467"/>
                    <a:pt x="2103035" y="2832467"/>
                  </a:cubicBezTo>
                  <a:close/>
                  <a:moveTo>
                    <a:pt x="2747160" y="2630687"/>
                  </a:moveTo>
                  <a:cubicBezTo>
                    <a:pt x="2752423" y="2630687"/>
                    <a:pt x="2756686" y="2634950"/>
                    <a:pt x="2756686" y="2640208"/>
                  </a:cubicBezTo>
                  <a:cubicBezTo>
                    <a:pt x="2756686" y="2645474"/>
                    <a:pt x="2752423" y="2649743"/>
                    <a:pt x="2747160" y="2649743"/>
                  </a:cubicBezTo>
                  <a:cubicBezTo>
                    <a:pt x="2741900" y="2649743"/>
                    <a:pt x="2737633" y="2645474"/>
                    <a:pt x="2737633" y="2640208"/>
                  </a:cubicBezTo>
                  <a:cubicBezTo>
                    <a:pt x="2737633" y="2634950"/>
                    <a:pt x="2741900" y="2630687"/>
                    <a:pt x="2747160" y="2630687"/>
                  </a:cubicBezTo>
                  <a:close/>
                  <a:moveTo>
                    <a:pt x="2425067" y="2630687"/>
                  </a:moveTo>
                  <a:cubicBezTo>
                    <a:pt x="2430326" y="2630687"/>
                    <a:pt x="2434588" y="2634950"/>
                    <a:pt x="2434588" y="2640208"/>
                  </a:cubicBezTo>
                  <a:cubicBezTo>
                    <a:pt x="2434588" y="2645474"/>
                    <a:pt x="2430326" y="2649743"/>
                    <a:pt x="2425067" y="2649743"/>
                  </a:cubicBezTo>
                  <a:cubicBezTo>
                    <a:pt x="2419807" y="2649743"/>
                    <a:pt x="2415543" y="2645474"/>
                    <a:pt x="2415543" y="2640208"/>
                  </a:cubicBezTo>
                  <a:cubicBezTo>
                    <a:pt x="2415543" y="2634950"/>
                    <a:pt x="2419807" y="2630687"/>
                    <a:pt x="2425067" y="2630687"/>
                  </a:cubicBezTo>
                  <a:close/>
                  <a:moveTo>
                    <a:pt x="2103035" y="2630687"/>
                  </a:moveTo>
                  <a:cubicBezTo>
                    <a:pt x="2108285" y="2630687"/>
                    <a:pt x="2112537" y="2634950"/>
                    <a:pt x="2112537" y="2640208"/>
                  </a:cubicBezTo>
                  <a:cubicBezTo>
                    <a:pt x="2112537" y="2645474"/>
                    <a:pt x="2108285" y="2649743"/>
                    <a:pt x="2103035" y="2649743"/>
                  </a:cubicBezTo>
                  <a:cubicBezTo>
                    <a:pt x="2097777" y="2649743"/>
                    <a:pt x="2093489" y="2645474"/>
                    <a:pt x="2093489" y="2640208"/>
                  </a:cubicBezTo>
                  <a:cubicBezTo>
                    <a:pt x="2093489" y="2634950"/>
                    <a:pt x="2097777" y="2630687"/>
                    <a:pt x="2103035" y="2630687"/>
                  </a:cubicBezTo>
                  <a:close/>
                  <a:moveTo>
                    <a:pt x="1780980" y="2630687"/>
                  </a:moveTo>
                  <a:cubicBezTo>
                    <a:pt x="1786241" y="2630687"/>
                    <a:pt x="1790505" y="2634950"/>
                    <a:pt x="1790505" y="2640208"/>
                  </a:cubicBezTo>
                  <a:cubicBezTo>
                    <a:pt x="1790505" y="2645476"/>
                    <a:pt x="1786241" y="2649743"/>
                    <a:pt x="1780980" y="2649743"/>
                  </a:cubicBezTo>
                  <a:cubicBezTo>
                    <a:pt x="1775719" y="2649743"/>
                    <a:pt x="1771442" y="2645476"/>
                    <a:pt x="1771442" y="2640208"/>
                  </a:cubicBezTo>
                  <a:cubicBezTo>
                    <a:pt x="1771442" y="2634950"/>
                    <a:pt x="1775719" y="2630687"/>
                    <a:pt x="1780980" y="2630687"/>
                  </a:cubicBezTo>
                  <a:close/>
                  <a:moveTo>
                    <a:pt x="1458938" y="2630687"/>
                  </a:moveTo>
                  <a:cubicBezTo>
                    <a:pt x="1464198" y="2630687"/>
                    <a:pt x="1468463" y="2634950"/>
                    <a:pt x="1468463" y="2640208"/>
                  </a:cubicBezTo>
                  <a:cubicBezTo>
                    <a:pt x="1468463" y="2645476"/>
                    <a:pt x="1464198" y="2649743"/>
                    <a:pt x="1458938" y="2649743"/>
                  </a:cubicBezTo>
                  <a:cubicBezTo>
                    <a:pt x="1453677" y="2649743"/>
                    <a:pt x="1449413" y="2645476"/>
                    <a:pt x="1449413" y="2640208"/>
                  </a:cubicBezTo>
                  <a:cubicBezTo>
                    <a:pt x="1449413" y="2634950"/>
                    <a:pt x="1453677" y="2630687"/>
                    <a:pt x="1458938" y="2630687"/>
                  </a:cubicBezTo>
                  <a:close/>
                  <a:moveTo>
                    <a:pt x="1136868" y="2630687"/>
                  </a:moveTo>
                  <a:cubicBezTo>
                    <a:pt x="1142129" y="2630687"/>
                    <a:pt x="1146395" y="2634950"/>
                    <a:pt x="1146395" y="2640208"/>
                  </a:cubicBezTo>
                  <a:cubicBezTo>
                    <a:pt x="1146395" y="2645476"/>
                    <a:pt x="1142129" y="2649743"/>
                    <a:pt x="1136868" y="2649743"/>
                  </a:cubicBezTo>
                  <a:cubicBezTo>
                    <a:pt x="1131607" y="2649743"/>
                    <a:pt x="1127343" y="2645476"/>
                    <a:pt x="1127343" y="2640208"/>
                  </a:cubicBezTo>
                  <a:cubicBezTo>
                    <a:pt x="1127343" y="2634950"/>
                    <a:pt x="1131607" y="2630687"/>
                    <a:pt x="1136868" y="2630687"/>
                  </a:cubicBezTo>
                  <a:close/>
                  <a:moveTo>
                    <a:pt x="814798" y="2630687"/>
                  </a:moveTo>
                  <a:cubicBezTo>
                    <a:pt x="820056" y="2630687"/>
                    <a:pt x="824320" y="2634950"/>
                    <a:pt x="824320" y="2640208"/>
                  </a:cubicBezTo>
                  <a:cubicBezTo>
                    <a:pt x="824320" y="2645476"/>
                    <a:pt x="820056" y="2649743"/>
                    <a:pt x="814798" y="2649743"/>
                  </a:cubicBezTo>
                  <a:cubicBezTo>
                    <a:pt x="809543" y="2649743"/>
                    <a:pt x="805282" y="2645476"/>
                    <a:pt x="805282" y="2640208"/>
                  </a:cubicBezTo>
                  <a:cubicBezTo>
                    <a:pt x="805282" y="2634950"/>
                    <a:pt x="809543" y="2630687"/>
                    <a:pt x="814798" y="2630687"/>
                  </a:cubicBezTo>
                  <a:close/>
                  <a:moveTo>
                    <a:pt x="492721" y="2630687"/>
                  </a:moveTo>
                  <a:cubicBezTo>
                    <a:pt x="497981" y="2630687"/>
                    <a:pt x="502246" y="2634950"/>
                    <a:pt x="502246" y="2640208"/>
                  </a:cubicBezTo>
                  <a:cubicBezTo>
                    <a:pt x="502246" y="2645476"/>
                    <a:pt x="497981" y="2649743"/>
                    <a:pt x="492721" y="2649743"/>
                  </a:cubicBezTo>
                  <a:cubicBezTo>
                    <a:pt x="487460" y="2649743"/>
                    <a:pt x="483196" y="2645476"/>
                    <a:pt x="483196" y="2640208"/>
                  </a:cubicBezTo>
                  <a:cubicBezTo>
                    <a:pt x="483196" y="2634950"/>
                    <a:pt x="487460" y="2630687"/>
                    <a:pt x="492721" y="2630687"/>
                  </a:cubicBezTo>
                  <a:close/>
                  <a:moveTo>
                    <a:pt x="170663" y="2630687"/>
                  </a:moveTo>
                  <a:cubicBezTo>
                    <a:pt x="175923" y="2630687"/>
                    <a:pt x="180187" y="2634950"/>
                    <a:pt x="180187" y="2640208"/>
                  </a:cubicBezTo>
                  <a:cubicBezTo>
                    <a:pt x="180187" y="2645476"/>
                    <a:pt x="175923" y="2649743"/>
                    <a:pt x="170663" y="2649743"/>
                  </a:cubicBezTo>
                  <a:cubicBezTo>
                    <a:pt x="165404" y="2649743"/>
                    <a:pt x="161139" y="2645476"/>
                    <a:pt x="161139" y="2640208"/>
                  </a:cubicBezTo>
                  <a:cubicBezTo>
                    <a:pt x="161139" y="2634950"/>
                    <a:pt x="165404" y="2630687"/>
                    <a:pt x="170663" y="2630687"/>
                  </a:cubicBezTo>
                  <a:close/>
                  <a:moveTo>
                    <a:pt x="6611784" y="2630683"/>
                  </a:moveTo>
                  <a:cubicBezTo>
                    <a:pt x="6617044" y="2630683"/>
                    <a:pt x="6621309" y="2634946"/>
                    <a:pt x="6621309" y="2640208"/>
                  </a:cubicBezTo>
                  <a:cubicBezTo>
                    <a:pt x="6621309" y="2645472"/>
                    <a:pt x="6617044" y="2649741"/>
                    <a:pt x="6611784" y="2649741"/>
                  </a:cubicBezTo>
                  <a:cubicBezTo>
                    <a:pt x="6606523" y="2649741"/>
                    <a:pt x="6602259" y="2645472"/>
                    <a:pt x="6602259" y="2640208"/>
                  </a:cubicBezTo>
                  <a:cubicBezTo>
                    <a:pt x="6602259" y="2634946"/>
                    <a:pt x="6606523" y="2630683"/>
                    <a:pt x="6611784" y="2630683"/>
                  </a:cubicBezTo>
                  <a:close/>
                  <a:moveTo>
                    <a:pt x="6289722" y="2630683"/>
                  </a:moveTo>
                  <a:cubicBezTo>
                    <a:pt x="6294982" y="2630683"/>
                    <a:pt x="6299247" y="2634946"/>
                    <a:pt x="6299247" y="2640208"/>
                  </a:cubicBezTo>
                  <a:cubicBezTo>
                    <a:pt x="6299247" y="2645472"/>
                    <a:pt x="6294982" y="2649741"/>
                    <a:pt x="6289722" y="2649741"/>
                  </a:cubicBezTo>
                  <a:cubicBezTo>
                    <a:pt x="6284461" y="2649741"/>
                    <a:pt x="6280197" y="2645472"/>
                    <a:pt x="6280197" y="2640208"/>
                  </a:cubicBezTo>
                  <a:cubicBezTo>
                    <a:pt x="6280197" y="2634946"/>
                    <a:pt x="6284461" y="2630683"/>
                    <a:pt x="6289722" y="2630683"/>
                  </a:cubicBezTo>
                  <a:close/>
                  <a:moveTo>
                    <a:pt x="5967661" y="2630683"/>
                  </a:moveTo>
                  <a:cubicBezTo>
                    <a:pt x="5972921" y="2630683"/>
                    <a:pt x="5977186" y="2634946"/>
                    <a:pt x="5977186" y="2640208"/>
                  </a:cubicBezTo>
                  <a:cubicBezTo>
                    <a:pt x="5977186" y="2645472"/>
                    <a:pt x="5972921" y="2649741"/>
                    <a:pt x="5967661" y="2649741"/>
                  </a:cubicBezTo>
                  <a:cubicBezTo>
                    <a:pt x="5962400" y="2649741"/>
                    <a:pt x="5958136" y="2645472"/>
                    <a:pt x="5958136" y="2640208"/>
                  </a:cubicBezTo>
                  <a:cubicBezTo>
                    <a:pt x="5958136" y="2634946"/>
                    <a:pt x="5962400" y="2630683"/>
                    <a:pt x="5967661" y="2630683"/>
                  </a:cubicBezTo>
                  <a:close/>
                  <a:moveTo>
                    <a:pt x="5645600" y="2630683"/>
                  </a:moveTo>
                  <a:cubicBezTo>
                    <a:pt x="5650860" y="2630683"/>
                    <a:pt x="5655125" y="2634946"/>
                    <a:pt x="5655125" y="2640208"/>
                  </a:cubicBezTo>
                  <a:cubicBezTo>
                    <a:pt x="5655125" y="2645472"/>
                    <a:pt x="5650860" y="2649741"/>
                    <a:pt x="5645600" y="2649741"/>
                  </a:cubicBezTo>
                  <a:cubicBezTo>
                    <a:pt x="5640339" y="2649741"/>
                    <a:pt x="5636075" y="2645472"/>
                    <a:pt x="5636075" y="2640208"/>
                  </a:cubicBezTo>
                  <a:cubicBezTo>
                    <a:pt x="5636075" y="2634946"/>
                    <a:pt x="5640339" y="2630683"/>
                    <a:pt x="5645600" y="2630683"/>
                  </a:cubicBezTo>
                  <a:close/>
                  <a:moveTo>
                    <a:pt x="5323538" y="2630683"/>
                  </a:moveTo>
                  <a:cubicBezTo>
                    <a:pt x="5328798" y="2630683"/>
                    <a:pt x="5333063" y="2634946"/>
                    <a:pt x="5333063" y="2640208"/>
                  </a:cubicBezTo>
                  <a:cubicBezTo>
                    <a:pt x="5333063" y="2645472"/>
                    <a:pt x="5328798" y="2649741"/>
                    <a:pt x="5323538" y="2649741"/>
                  </a:cubicBezTo>
                  <a:cubicBezTo>
                    <a:pt x="5318277" y="2649741"/>
                    <a:pt x="5314013" y="2645472"/>
                    <a:pt x="5314013" y="2640208"/>
                  </a:cubicBezTo>
                  <a:cubicBezTo>
                    <a:pt x="5314013" y="2634946"/>
                    <a:pt x="5318277" y="2630683"/>
                    <a:pt x="5323538" y="2630683"/>
                  </a:cubicBezTo>
                  <a:close/>
                  <a:moveTo>
                    <a:pt x="5001476" y="2630683"/>
                  </a:moveTo>
                  <a:cubicBezTo>
                    <a:pt x="5006736" y="2630683"/>
                    <a:pt x="5011001" y="2634946"/>
                    <a:pt x="5011001" y="2640208"/>
                  </a:cubicBezTo>
                  <a:cubicBezTo>
                    <a:pt x="5011001" y="2645472"/>
                    <a:pt x="5006736" y="2649741"/>
                    <a:pt x="5001476" y="2649741"/>
                  </a:cubicBezTo>
                  <a:cubicBezTo>
                    <a:pt x="4996215" y="2649741"/>
                    <a:pt x="4991951" y="2645472"/>
                    <a:pt x="4991951" y="2640208"/>
                  </a:cubicBezTo>
                  <a:cubicBezTo>
                    <a:pt x="4991951" y="2634946"/>
                    <a:pt x="4996215" y="2630683"/>
                    <a:pt x="5001476" y="2630683"/>
                  </a:cubicBezTo>
                  <a:close/>
                  <a:moveTo>
                    <a:pt x="4679415" y="2630683"/>
                  </a:moveTo>
                  <a:cubicBezTo>
                    <a:pt x="4684675" y="2630683"/>
                    <a:pt x="4688940" y="2634946"/>
                    <a:pt x="4688940" y="2640208"/>
                  </a:cubicBezTo>
                  <a:cubicBezTo>
                    <a:pt x="4688940" y="2645472"/>
                    <a:pt x="4684675" y="2649741"/>
                    <a:pt x="4679415" y="2649741"/>
                  </a:cubicBezTo>
                  <a:cubicBezTo>
                    <a:pt x="4674154" y="2649741"/>
                    <a:pt x="4669890" y="2645472"/>
                    <a:pt x="4669890" y="2640208"/>
                  </a:cubicBezTo>
                  <a:cubicBezTo>
                    <a:pt x="4669890" y="2634946"/>
                    <a:pt x="4674154" y="2630683"/>
                    <a:pt x="4679415" y="2630683"/>
                  </a:cubicBezTo>
                  <a:close/>
                  <a:moveTo>
                    <a:pt x="4357353" y="2630683"/>
                  </a:moveTo>
                  <a:cubicBezTo>
                    <a:pt x="4362613" y="2630683"/>
                    <a:pt x="4366878" y="2634948"/>
                    <a:pt x="4366878" y="2640208"/>
                  </a:cubicBezTo>
                  <a:cubicBezTo>
                    <a:pt x="4366878" y="2645474"/>
                    <a:pt x="4362613" y="2649741"/>
                    <a:pt x="4357353" y="2649741"/>
                  </a:cubicBezTo>
                  <a:cubicBezTo>
                    <a:pt x="4352092" y="2649741"/>
                    <a:pt x="4347828" y="2645474"/>
                    <a:pt x="4347828" y="2640208"/>
                  </a:cubicBezTo>
                  <a:cubicBezTo>
                    <a:pt x="4347828" y="2634948"/>
                    <a:pt x="4352092" y="2630683"/>
                    <a:pt x="4357353" y="2630683"/>
                  </a:cubicBezTo>
                  <a:close/>
                  <a:moveTo>
                    <a:pt x="4035292" y="2630683"/>
                  </a:moveTo>
                  <a:cubicBezTo>
                    <a:pt x="4040552" y="2630683"/>
                    <a:pt x="4044817" y="2634948"/>
                    <a:pt x="4044817" y="2640208"/>
                  </a:cubicBezTo>
                  <a:cubicBezTo>
                    <a:pt x="4044817" y="2645474"/>
                    <a:pt x="4040552" y="2649743"/>
                    <a:pt x="4035292" y="2649743"/>
                  </a:cubicBezTo>
                  <a:cubicBezTo>
                    <a:pt x="4030031" y="2649743"/>
                    <a:pt x="4025767" y="2645474"/>
                    <a:pt x="4025767" y="2640208"/>
                  </a:cubicBezTo>
                  <a:cubicBezTo>
                    <a:pt x="4025767" y="2634948"/>
                    <a:pt x="4030031" y="2630683"/>
                    <a:pt x="4035292" y="2630683"/>
                  </a:cubicBezTo>
                  <a:close/>
                  <a:moveTo>
                    <a:pt x="3713231" y="2630683"/>
                  </a:moveTo>
                  <a:cubicBezTo>
                    <a:pt x="3718491" y="2630683"/>
                    <a:pt x="3722756" y="2634948"/>
                    <a:pt x="3722756" y="2640208"/>
                  </a:cubicBezTo>
                  <a:cubicBezTo>
                    <a:pt x="3722756" y="2645474"/>
                    <a:pt x="3718491" y="2649743"/>
                    <a:pt x="3713231" y="2649743"/>
                  </a:cubicBezTo>
                  <a:cubicBezTo>
                    <a:pt x="3707970" y="2649743"/>
                    <a:pt x="3703706" y="2645474"/>
                    <a:pt x="3703706" y="2640208"/>
                  </a:cubicBezTo>
                  <a:cubicBezTo>
                    <a:pt x="3703706" y="2634948"/>
                    <a:pt x="3707970" y="2630683"/>
                    <a:pt x="3713231" y="2630683"/>
                  </a:cubicBezTo>
                  <a:close/>
                  <a:moveTo>
                    <a:pt x="3391190" y="2630683"/>
                  </a:moveTo>
                  <a:cubicBezTo>
                    <a:pt x="3396450" y="2630683"/>
                    <a:pt x="3400715" y="2634950"/>
                    <a:pt x="3400715" y="2640208"/>
                  </a:cubicBezTo>
                  <a:cubicBezTo>
                    <a:pt x="3400715" y="2645474"/>
                    <a:pt x="3396450" y="2649743"/>
                    <a:pt x="3391190" y="2649743"/>
                  </a:cubicBezTo>
                  <a:cubicBezTo>
                    <a:pt x="3386082" y="2649743"/>
                    <a:pt x="3381815" y="2645474"/>
                    <a:pt x="3381815" y="2640208"/>
                  </a:cubicBezTo>
                  <a:cubicBezTo>
                    <a:pt x="3381815" y="2634950"/>
                    <a:pt x="3386082" y="2630683"/>
                    <a:pt x="3391190" y="2630683"/>
                  </a:cubicBezTo>
                  <a:close/>
                  <a:moveTo>
                    <a:pt x="3069176" y="2630683"/>
                  </a:moveTo>
                  <a:cubicBezTo>
                    <a:pt x="3074435" y="2630683"/>
                    <a:pt x="3078693" y="2634950"/>
                    <a:pt x="3078693" y="2640208"/>
                  </a:cubicBezTo>
                  <a:cubicBezTo>
                    <a:pt x="3078693" y="2645474"/>
                    <a:pt x="3074435" y="2649743"/>
                    <a:pt x="3069176" y="2649743"/>
                  </a:cubicBezTo>
                  <a:cubicBezTo>
                    <a:pt x="3063922" y="2649743"/>
                    <a:pt x="3059652" y="2645474"/>
                    <a:pt x="3059652" y="2640208"/>
                  </a:cubicBezTo>
                  <a:cubicBezTo>
                    <a:pt x="3059652" y="2634950"/>
                    <a:pt x="3063922" y="2630683"/>
                    <a:pt x="3069176" y="2630683"/>
                  </a:cubicBezTo>
                  <a:close/>
                  <a:moveTo>
                    <a:pt x="1297824" y="2548821"/>
                  </a:moveTo>
                  <a:cubicBezTo>
                    <a:pt x="1303085" y="2548821"/>
                    <a:pt x="1307349" y="2553085"/>
                    <a:pt x="1307349" y="2558347"/>
                  </a:cubicBezTo>
                  <a:cubicBezTo>
                    <a:pt x="1307349" y="2563608"/>
                    <a:pt x="1303085" y="2567872"/>
                    <a:pt x="1297824" y="2567872"/>
                  </a:cubicBezTo>
                  <a:cubicBezTo>
                    <a:pt x="1292563" y="2567872"/>
                    <a:pt x="1288298" y="2563608"/>
                    <a:pt x="1288298" y="2558347"/>
                  </a:cubicBezTo>
                  <a:cubicBezTo>
                    <a:pt x="1288298" y="2553085"/>
                    <a:pt x="1292563" y="2548821"/>
                    <a:pt x="1297824" y="2548821"/>
                  </a:cubicBezTo>
                  <a:close/>
                  <a:moveTo>
                    <a:pt x="975762" y="2548821"/>
                  </a:moveTo>
                  <a:cubicBezTo>
                    <a:pt x="981022" y="2548821"/>
                    <a:pt x="985287" y="2553085"/>
                    <a:pt x="985287" y="2558347"/>
                  </a:cubicBezTo>
                  <a:cubicBezTo>
                    <a:pt x="985287" y="2563608"/>
                    <a:pt x="981022" y="2567872"/>
                    <a:pt x="975762" y="2567872"/>
                  </a:cubicBezTo>
                  <a:cubicBezTo>
                    <a:pt x="970498" y="2567872"/>
                    <a:pt x="966237" y="2563608"/>
                    <a:pt x="966237" y="2558347"/>
                  </a:cubicBezTo>
                  <a:cubicBezTo>
                    <a:pt x="966237" y="2553085"/>
                    <a:pt x="970498" y="2548821"/>
                    <a:pt x="975762" y="2548821"/>
                  </a:cubicBezTo>
                  <a:close/>
                  <a:moveTo>
                    <a:pt x="653690" y="2548821"/>
                  </a:moveTo>
                  <a:cubicBezTo>
                    <a:pt x="658950" y="2548821"/>
                    <a:pt x="663215" y="2553085"/>
                    <a:pt x="663215" y="2558347"/>
                  </a:cubicBezTo>
                  <a:cubicBezTo>
                    <a:pt x="663215" y="2563608"/>
                    <a:pt x="658950" y="2567872"/>
                    <a:pt x="653690" y="2567872"/>
                  </a:cubicBezTo>
                  <a:cubicBezTo>
                    <a:pt x="648429" y="2567872"/>
                    <a:pt x="644165" y="2563608"/>
                    <a:pt x="644165" y="2558347"/>
                  </a:cubicBezTo>
                  <a:cubicBezTo>
                    <a:pt x="644165" y="2553085"/>
                    <a:pt x="648429" y="2548821"/>
                    <a:pt x="653690" y="2548821"/>
                  </a:cubicBezTo>
                  <a:close/>
                  <a:moveTo>
                    <a:pt x="331630" y="2548821"/>
                  </a:moveTo>
                  <a:cubicBezTo>
                    <a:pt x="336891" y="2548821"/>
                    <a:pt x="341155" y="2553085"/>
                    <a:pt x="341155" y="2558347"/>
                  </a:cubicBezTo>
                  <a:cubicBezTo>
                    <a:pt x="341155" y="2563608"/>
                    <a:pt x="336891" y="2567872"/>
                    <a:pt x="331630" y="2567872"/>
                  </a:cubicBezTo>
                  <a:cubicBezTo>
                    <a:pt x="326370" y="2567872"/>
                    <a:pt x="322105" y="2563608"/>
                    <a:pt x="322105" y="2558347"/>
                  </a:cubicBezTo>
                  <a:cubicBezTo>
                    <a:pt x="322105" y="2553085"/>
                    <a:pt x="326370" y="2548821"/>
                    <a:pt x="331630" y="2548821"/>
                  </a:cubicBezTo>
                  <a:close/>
                  <a:moveTo>
                    <a:pt x="9572" y="2548821"/>
                  </a:moveTo>
                  <a:cubicBezTo>
                    <a:pt x="14832" y="2548821"/>
                    <a:pt x="19097" y="2553085"/>
                    <a:pt x="19097" y="2558347"/>
                  </a:cubicBezTo>
                  <a:cubicBezTo>
                    <a:pt x="19097" y="2563608"/>
                    <a:pt x="14832" y="2567872"/>
                    <a:pt x="9572" y="2567872"/>
                  </a:cubicBezTo>
                  <a:cubicBezTo>
                    <a:pt x="4311" y="2567872"/>
                    <a:pt x="47" y="2563608"/>
                    <a:pt x="47" y="2558347"/>
                  </a:cubicBezTo>
                  <a:cubicBezTo>
                    <a:pt x="47" y="2553085"/>
                    <a:pt x="4311" y="2548821"/>
                    <a:pt x="9572" y="2548821"/>
                  </a:cubicBezTo>
                  <a:close/>
                  <a:moveTo>
                    <a:pt x="6128692" y="2548819"/>
                  </a:moveTo>
                  <a:cubicBezTo>
                    <a:pt x="6133952" y="2548819"/>
                    <a:pt x="6138217" y="2553083"/>
                    <a:pt x="6138217" y="2558345"/>
                  </a:cubicBezTo>
                  <a:cubicBezTo>
                    <a:pt x="6138217" y="2563606"/>
                    <a:pt x="6133952" y="2567870"/>
                    <a:pt x="6128692" y="2567870"/>
                  </a:cubicBezTo>
                  <a:cubicBezTo>
                    <a:pt x="6123431" y="2567870"/>
                    <a:pt x="6119167" y="2563606"/>
                    <a:pt x="6119167" y="2558345"/>
                  </a:cubicBezTo>
                  <a:cubicBezTo>
                    <a:pt x="6119167" y="2553083"/>
                    <a:pt x="6123431" y="2548819"/>
                    <a:pt x="6128692" y="2548819"/>
                  </a:cubicBezTo>
                  <a:close/>
                  <a:moveTo>
                    <a:pt x="5806630" y="2548819"/>
                  </a:moveTo>
                  <a:cubicBezTo>
                    <a:pt x="5811890" y="2548819"/>
                    <a:pt x="5816155" y="2553083"/>
                    <a:pt x="5816155" y="2558345"/>
                  </a:cubicBezTo>
                  <a:cubicBezTo>
                    <a:pt x="5816155" y="2563606"/>
                    <a:pt x="5811890" y="2567870"/>
                    <a:pt x="5806630" y="2567870"/>
                  </a:cubicBezTo>
                  <a:cubicBezTo>
                    <a:pt x="5801369" y="2567870"/>
                    <a:pt x="5797105" y="2563606"/>
                    <a:pt x="5797105" y="2558345"/>
                  </a:cubicBezTo>
                  <a:cubicBezTo>
                    <a:pt x="5797105" y="2553083"/>
                    <a:pt x="5801369" y="2548819"/>
                    <a:pt x="5806630" y="2548819"/>
                  </a:cubicBezTo>
                  <a:close/>
                  <a:moveTo>
                    <a:pt x="5484569" y="2548819"/>
                  </a:moveTo>
                  <a:cubicBezTo>
                    <a:pt x="5489829" y="2548819"/>
                    <a:pt x="5494094" y="2553083"/>
                    <a:pt x="5494094" y="2558345"/>
                  </a:cubicBezTo>
                  <a:cubicBezTo>
                    <a:pt x="5494094" y="2563606"/>
                    <a:pt x="5489829" y="2567870"/>
                    <a:pt x="5484569" y="2567870"/>
                  </a:cubicBezTo>
                  <a:cubicBezTo>
                    <a:pt x="5479308" y="2567870"/>
                    <a:pt x="5475044" y="2563606"/>
                    <a:pt x="5475044" y="2558345"/>
                  </a:cubicBezTo>
                  <a:cubicBezTo>
                    <a:pt x="5475044" y="2553083"/>
                    <a:pt x="5479308" y="2548819"/>
                    <a:pt x="5484569" y="2548819"/>
                  </a:cubicBezTo>
                  <a:close/>
                  <a:moveTo>
                    <a:pt x="5162507" y="2548819"/>
                  </a:moveTo>
                  <a:cubicBezTo>
                    <a:pt x="5167767" y="2548819"/>
                    <a:pt x="5172032" y="2553083"/>
                    <a:pt x="5172032" y="2558345"/>
                  </a:cubicBezTo>
                  <a:cubicBezTo>
                    <a:pt x="5172032" y="2563606"/>
                    <a:pt x="5167767" y="2567870"/>
                    <a:pt x="5162507" y="2567870"/>
                  </a:cubicBezTo>
                  <a:cubicBezTo>
                    <a:pt x="5157246" y="2567870"/>
                    <a:pt x="5152982" y="2563606"/>
                    <a:pt x="5152982" y="2558345"/>
                  </a:cubicBezTo>
                  <a:cubicBezTo>
                    <a:pt x="5152982" y="2553083"/>
                    <a:pt x="5157246" y="2548819"/>
                    <a:pt x="5162507" y="2548819"/>
                  </a:cubicBezTo>
                  <a:close/>
                  <a:moveTo>
                    <a:pt x="4840446" y="2548819"/>
                  </a:moveTo>
                  <a:cubicBezTo>
                    <a:pt x="4845706" y="2548819"/>
                    <a:pt x="4849971" y="2553083"/>
                    <a:pt x="4849971" y="2558345"/>
                  </a:cubicBezTo>
                  <a:cubicBezTo>
                    <a:pt x="4849971" y="2563606"/>
                    <a:pt x="4845706" y="2567870"/>
                    <a:pt x="4840446" y="2567870"/>
                  </a:cubicBezTo>
                  <a:cubicBezTo>
                    <a:pt x="4835185" y="2567870"/>
                    <a:pt x="4830921" y="2563606"/>
                    <a:pt x="4830921" y="2558345"/>
                  </a:cubicBezTo>
                  <a:cubicBezTo>
                    <a:pt x="4830921" y="2553083"/>
                    <a:pt x="4835185" y="2548819"/>
                    <a:pt x="4840446" y="2548819"/>
                  </a:cubicBezTo>
                  <a:close/>
                  <a:moveTo>
                    <a:pt x="4518385" y="2548819"/>
                  </a:moveTo>
                  <a:cubicBezTo>
                    <a:pt x="4523645" y="2548819"/>
                    <a:pt x="4527910" y="2553083"/>
                    <a:pt x="4527910" y="2558345"/>
                  </a:cubicBezTo>
                  <a:cubicBezTo>
                    <a:pt x="4527910" y="2563606"/>
                    <a:pt x="4523645" y="2567872"/>
                    <a:pt x="4518385" y="2567872"/>
                  </a:cubicBezTo>
                  <a:cubicBezTo>
                    <a:pt x="4513124" y="2567872"/>
                    <a:pt x="4508860" y="2563606"/>
                    <a:pt x="4508860" y="2558345"/>
                  </a:cubicBezTo>
                  <a:cubicBezTo>
                    <a:pt x="4508860" y="2553083"/>
                    <a:pt x="4513124" y="2548819"/>
                    <a:pt x="4518385" y="2548819"/>
                  </a:cubicBezTo>
                  <a:close/>
                  <a:moveTo>
                    <a:pt x="4196323" y="2548819"/>
                  </a:moveTo>
                  <a:cubicBezTo>
                    <a:pt x="4201583" y="2548819"/>
                    <a:pt x="4205848" y="2553083"/>
                    <a:pt x="4205848" y="2558345"/>
                  </a:cubicBezTo>
                  <a:cubicBezTo>
                    <a:pt x="4205848" y="2563606"/>
                    <a:pt x="4201583" y="2567872"/>
                    <a:pt x="4196323" y="2567872"/>
                  </a:cubicBezTo>
                  <a:cubicBezTo>
                    <a:pt x="4191062" y="2567872"/>
                    <a:pt x="4186798" y="2563606"/>
                    <a:pt x="4186798" y="2558345"/>
                  </a:cubicBezTo>
                  <a:cubicBezTo>
                    <a:pt x="4186798" y="2553083"/>
                    <a:pt x="4191062" y="2548819"/>
                    <a:pt x="4196323" y="2548819"/>
                  </a:cubicBezTo>
                  <a:close/>
                  <a:moveTo>
                    <a:pt x="3874261" y="2548819"/>
                  </a:moveTo>
                  <a:cubicBezTo>
                    <a:pt x="3879521" y="2548819"/>
                    <a:pt x="3883786" y="2553083"/>
                    <a:pt x="3883786" y="2558345"/>
                  </a:cubicBezTo>
                  <a:cubicBezTo>
                    <a:pt x="3883786" y="2563606"/>
                    <a:pt x="3879521" y="2567872"/>
                    <a:pt x="3874261" y="2567872"/>
                  </a:cubicBezTo>
                  <a:cubicBezTo>
                    <a:pt x="3869000" y="2567872"/>
                    <a:pt x="3864736" y="2563606"/>
                    <a:pt x="3864736" y="2558345"/>
                  </a:cubicBezTo>
                  <a:cubicBezTo>
                    <a:pt x="3864736" y="2553083"/>
                    <a:pt x="3869000" y="2548819"/>
                    <a:pt x="3874261" y="2548819"/>
                  </a:cubicBezTo>
                  <a:close/>
                  <a:moveTo>
                    <a:pt x="3552200" y="2548819"/>
                  </a:moveTo>
                  <a:cubicBezTo>
                    <a:pt x="3557460" y="2548819"/>
                    <a:pt x="3561725" y="2553085"/>
                    <a:pt x="3561725" y="2558345"/>
                  </a:cubicBezTo>
                  <a:cubicBezTo>
                    <a:pt x="3561725" y="2563606"/>
                    <a:pt x="3557460" y="2567872"/>
                    <a:pt x="3552200" y="2567872"/>
                  </a:cubicBezTo>
                  <a:cubicBezTo>
                    <a:pt x="3546939" y="2567872"/>
                    <a:pt x="3542675" y="2563606"/>
                    <a:pt x="3542675" y="2558345"/>
                  </a:cubicBezTo>
                  <a:cubicBezTo>
                    <a:pt x="3542675" y="2553085"/>
                    <a:pt x="3546939" y="2548819"/>
                    <a:pt x="3552200" y="2548819"/>
                  </a:cubicBezTo>
                  <a:close/>
                  <a:moveTo>
                    <a:pt x="3230140" y="2548819"/>
                  </a:moveTo>
                  <a:cubicBezTo>
                    <a:pt x="3235399" y="2548819"/>
                    <a:pt x="3239665" y="2553085"/>
                    <a:pt x="3239665" y="2558345"/>
                  </a:cubicBezTo>
                  <a:cubicBezTo>
                    <a:pt x="3239665" y="2563606"/>
                    <a:pt x="3235399" y="2567872"/>
                    <a:pt x="3230140" y="2567872"/>
                  </a:cubicBezTo>
                  <a:cubicBezTo>
                    <a:pt x="3224877" y="2567872"/>
                    <a:pt x="3220615" y="2563606"/>
                    <a:pt x="3220615" y="2558345"/>
                  </a:cubicBezTo>
                  <a:cubicBezTo>
                    <a:pt x="3220615" y="2553085"/>
                    <a:pt x="3224877" y="2548819"/>
                    <a:pt x="3230140" y="2548819"/>
                  </a:cubicBezTo>
                  <a:close/>
                  <a:moveTo>
                    <a:pt x="2908129" y="2548819"/>
                  </a:moveTo>
                  <a:cubicBezTo>
                    <a:pt x="2913390" y="2548819"/>
                    <a:pt x="2917655" y="2553085"/>
                    <a:pt x="2917655" y="2558347"/>
                  </a:cubicBezTo>
                  <a:cubicBezTo>
                    <a:pt x="2917655" y="2563606"/>
                    <a:pt x="2913390" y="2567872"/>
                    <a:pt x="2908129" y="2567872"/>
                  </a:cubicBezTo>
                  <a:cubicBezTo>
                    <a:pt x="2902869" y="2567872"/>
                    <a:pt x="2898604" y="2563606"/>
                    <a:pt x="2898604" y="2558347"/>
                  </a:cubicBezTo>
                  <a:cubicBezTo>
                    <a:pt x="2898604" y="2553085"/>
                    <a:pt x="2902869" y="2548819"/>
                    <a:pt x="2908129" y="2548819"/>
                  </a:cubicBezTo>
                  <a:close/>
                  <a:moveTo>
                    <a:pt x="2586058" y="2548819"/>
                  </a:moveTo>
                  <a:cubicBezTo>
                    <a:pt x="2591321" y="2548819"/>
                    <a:pt x="2595586" y="2553085"/>
                    <a:pt x="2595586" y="2558347"/>
                  </a:cubicBezTo>
                  <a:cubicBezTo>
                    <a:pt x="2595586" y="2563606"/>
                    <a:pt x="2591321" y="2567872"/>
                    <a:pt x="2586058" y="2567872"/>
                  </a:cubicBezTo>
                  <a:cubicBezTo>
                    <a:pt x="2580798" y="2567872"/>
                    <a:pt x="2576533" y="2563606"/>
                    <a:pt x="2576533" y="2558347"/>
                  </a:cubicBezTo>
                  <a:cubicBezTo>
                    <a:pt x="2576533" y="2553085"/>
                    <a:pt x="2580798" y="2548819"/>
                    <a:pt x="2586058" y="2548819"/>
                  </a:cubicBezTo>
                  <a:close/>
                  <a:moveTo>
                    <a:pt x="2264005" y="2548819"/>
                  </a:moveTo>
                  <a:cubicBezTo>
                    <a:pt x="2269265" y="2548819"/>
                    <a:pt x="2273530" y="2553085"/>
                    <a:pt x="2273530" y="2558347"/>
                  </a:cubicBezTo>
                  <a:cubicBezTo>
                    <a:pt x="2273530" y="2563608"/>
                    <a:pt x="2269265" y="2567872"/>
                    <a:pt x="2264005" y="2567872"/>
                  </a:cubicBezTo>
                  <a:cubicBezTo>
                    <a:pt x="2258745" y="2567872"/>
                    <a:pt x="2254481" y="2563608"/>
                    <a:pt x="2254481" y="2558347"/>
                  </a:cubicBezTo>
                  <a:cubicBezTo>
                    <a:pt x="2254481" y="2553085"/>
                    <a:pt x="2258745" y="2548819"/>
                    <a:pt x="2264005" y="2548819"/>
                  </a:cubicBezTo>
                  <a:close/>
                  <a:moveTo>
                    <a:pt x="1941945" y="2548819"/>
                  </a:moveTo>
                  <a:cubicBezTo>
                    <a:pt x="1947206" y="2548819"/>
                    <a:pt x="1951472" y="2553085"/>
                    <a:pt x="1951472" y="2558347"/>
                  </a:cubicBezTo>
                  <a:cubicBezTo>
                    <a:pt x="1951472" y="2563608"/>
                    <a:pt x="1947206" y="2567872"/>
                    <a:pt x="1941945" y="2567872"/>
                  </a:cubicBezTo>
                  <a:cubicBezTo>
                    <a:pt x="1936687" y="2567872"/>
                    <a:pt x="1932422" y="2563608"/>
                    <a:pt x="1932422" y="2558347"/>
                  </a:cubicBezTo>
                  <a:cubicBezTo>
                    <a:pt x="1932422" y="2553085"/>
                    <a:pt x="1936687" y="2548819"/>
                    <a:pt x="1941945" y="2548819"/>
                  </a:cubicBezTo>
                  <a:close/>
                  <a:moveTo>
                    <a:pt x="1619891" y="2548819"/>
                  </a:moveTo>
                  <a:cubicBezTo>
                    <a:pt x="1625151" y="2548819"/>
                    <a:pt x="1629416" y="2553085"/>
                    <a:pt x="1629416" y="2558347"/>
                  </a:cubicBezTo>
                  <a:cubicBezTo>
                    <a:pt x="1629416" y="2563608"/>
                    <a:pt x="1625151" y="2567872"/>
                    <a:pt x="1619891" y="2567872"/>
                  </a:cubicBezTo>
                  <a:cubicBezTo>
                    <a:pt x="1614630" y="2567872"/>
                    <a:pt x="1610366" y="2563608"/>
                    <a:pt x="1610366" y="2558347"/>
                  </a:cubicBezTo>
                  <a:cubicBezTo>
                    <a:pt x="1610366" y="2553085"/>
                    <a:pt x="1614630" y="2548819"/>
                    <a:pt x="1619891" y="2548819"/>
                  </a:cubicBezTo>
                  <a:close/>
                  <a:moveTo>
                    <a:pt x="6772815" y="2548817"/>
                  </a:moveTo>
                  <a:cubicBezTo>
                    <a:pt x="6778076" y="2548817"/>
                    <a:pt x="6782340" y="2553083"/>
                    <a:pt x="6782340" y="2558345"/>
                  </a:cubicBezTo>
                  <a:cubicBezTo>
                    <a:pt x="6782340" y="2563606"/>
                    <a:pt x="6778076" y="2567870"/>
                    <a:pt x="6772815" y="2567870"/>
                  </a:cubicBezTo>
                  <a:cubicBezTo>
                    <a:pt x="6767555" y="2567870"/>
                    <a:pt x="6763290" y="2563606"/>
                    <a:pt x="6763290" y="2558345"/>
                  </a:cubicBezTo>
                  <a:cubicBezTo>
                    <a:pt x="6763290" y="2553083"/>
                    <a:pt x="6767555" y="2548817"/>
                    <a:pt x="6772815" y="2548817"/>
                  </a:cubicBezTo>
                  <a:close/>
                  <a:moveTo>
                    <a:pt x="6450754" y="2548817"/>
                  </a:moveTo>
                  <a:cubicBezTo>
                    <a:pt x="6456014" y="2548817"/>
                    <a:pt x="6460279" y="2553083"/>
                    <a:pt x="6460279" y="2558345"/>
                  </a:cubicBezTo>
                  <a:cubicBezTo>
                    <a:pt x="6460279" y="2563606"/>
                    <a:pt x="6456014" y="2567870"/>
                    <a:pt x="6450754" y="2567870"/>
                  </a:cubicBezTo>
                  <a:cubicBezTo>
                    <a:pt x="6445493" y="2567870"/>
                    <a:pt x="6441229" y="2563606"/>
                    <a:pt x="6441229" y="2558345"/>
                  </a:cubicBezTo>
                  <a:cubicBezTo>
                    <a:pt x="6441229" y="2553083"/>
                    <a:pt x="6445493" y="2548817"/>
                    <a:pt x="6450754" y="2548817"/>
                  </a:cubicBezTo>
                  <a:close/>
                  <a:moveTo>
                    <a:pt x="1297826" y="2347036"/>
                  </a:moveTo>
                  <a:cubicBezTo>
                    <a:pt x="1303087" y="2347036"/>
                    <a:pt x="1307351" y="2351300"/>
                    <a:pt x="1307351" y="2356562"/>
                  </a:cubicBezTo>
                  <a:cubicBezTo>
                    <a:pt x="1307351" y="2361823"/>
                    <a:pt x="1303087" y="2366088"/>
                    <a:pt x="1297826" y="2366088"/>
                  </a:cubicBezTo>
                  <a:cubicBezTo>
                    <a:pt x="1292565" y="2366088"/>
                    <a:pt x="1288301" y="2361823"/>
                    <a:pt x="1288301" y="2356562"/>
                  </a:cubicBezTo>
                  <a:cubicBezTo>
                    <a:pt x="1288301" y="2351300"/>
                    <a:pt x="1292565" y="2347036"/>
                    <a:pt x="1297826" y="2347036"/>
                  </a:cubicBezTo>
                  <a:close/>
                  <a:moveTo>
                    <a:pt x="975764" y="2347036"/>
                  </a:moveTo>
                  <a:cubicBezTo>
                    <a:pt x="981025" y="2347036"/>
                    <a:pt x="985289" y="2351300"/>
                    <a:pt x="985289" y="2356562"/>
                  </a:cubicBezTo>
                  <a:cubicBezTo>
                    <a:pt x="985289" y="2361823"/>
                    <a:pt x="981025" y="2366088"/>
                    <a:pt x="975764" y="2366088"/>
                  </a:cubicBezTo>
                  <a:cubicBezTo>
                    <a:pt x="970500" y="2366088"/>
                    <a:pt x="966239" y="2361823"/>
                    <a:pt x="966239" y="2356562"/>
                  </a:cubicBezTo>
                  <a:cubicBezTo>
                    <a:pt x="966239" y="2351300"/>
                    <a:pt x="970500" y="2347036"/>
                    <a:pt x="975764" y="2347036"/>
                  </a:cubicBezTo>
                  <a:close/>
                  <a:moveTo>
                    <a:pt x="653692" y="2347036"/>
                  </a:moveTo>
                  <a:cubicBezTo>
                    <a:pt x="658952" y="2347036"/>
                    <a:pt x="663217" y="2351301"/>
                    <a:pt x="663217" y="2356562"/>
                  </a:cubicBezTo>
                  <a:cubicBezTo>
                    <a:pt x="663217" y="2361823"/>
                    <a:pt x="658952" y="2366088"/>
                    <a:pt x="653692" y="2366088"/>
                  </a:cubicBezTo>
                  <a:cubicBezTo>
                    <a:pt x="648431" y="2366088"/>
                    <a:pt x="644167" y="2361823"/>
                    <a:pt x="644167" y="2356562"/>
                  </a:cubicBezTo>
                  <a:cubicBezTo>
                    <a:pt x="644167" y="2351301"/>
                    <a:pt x="648431" y="2347036"/>
                    <a:pt x="653692" y="2347036"/>
                  </a:cubicBezTo>
                  <a:close/>
                  <a:moveTo>
                    <a:pt x="331632" y="2347036"/>
                  </a:moveTo>
                  <a:cubicBezTo>
                    <a:pt x="336893" y="2347036"/>
                    <a:pt x="341157" y="2351301"/>
                    <a:pt x="341157" y="2356562"/>
                  </a:cubicBezTo>
                  <a:cubicBezTo>
                    <a:pt x="341157" y="2361823"/>
                    <a:pt x="336893" y="2366089"/>
                    <a:pt x="331632" y="2366089"/>
                  </a:cubicBezTo>
                  <a:cubicBezTo>
                    <a:pt x="326372" y="2366089"/>
                    <a:pt x="322107" y="2361823"/>
                    <a:pt x="322107" y="2356562"/>
                  </a:cubicBezTo>
                  <a:cubicBezTo>
                    <a:pt x="322107" y="2351301"/>
                    <a:pt x="326372" y="2347036"/>
                    <a:pt x="331632" y="2347036"/>
                  </a:cubicBezTo>
                  <a:close/>
                  <a:moveTo>
                    <a:pt x="9574" y="2347036"/>
                  </a:moveTo>
                  <a:cubicBezTo>
                    <a:pt x="14834" y="2347036"/>
                    <a:pt x="19099" y="2351301"/>
                    <a:pt x="19099" y="2356562"/>
                  </a:cubicBezTo>
                  <a:cubicBezTo>
                    <a:pt x="19099" y="2361823"/>
                    <a:pt x="14834" y="2366089"/>
                    <a:pt x="9574" y="2366089"/>
                  </a:cubicBezTo>
                  <a:cubicBezTo>
                    <a:pt x="4313" y="2366089"/>
                    <a:pt x="49" y="2361823"/>
                    <a:pt x="49" y="2356562"/>
                  </a:cubicBezTo>
                  <a:cubicBezTo>
                    <a:pt x="49" y="2351301"/>
                    <a:pt x="4313" y="2347036"/>
                    <a:pt x="9574" y="2347036"/>
                  </a:cubicBezTo>
                  <a:close/>
                  <a:moveTo>
                    <a:pt x="3230140" y="2347035"/>
                  </a:moveTo>
                  <a:cubicBezTo>
                    <a:pt x="3235399" y="2347035"/>
                    <a:pt x="3239665" y="2351299"/>
                    <a:pt x="3239665" y="2356561"/>
                  </a:cubicBezTo>
                  <a:cubicBezTo>
                    <a:pt x="3239665" y="2361822"/>
                    <a:pt x="3235399" y="2366087"/>
                    <a:pt x="3230140" y="2366087"/>
                  </a:cubicBezTo>
                  <a:cubicBezTo>
                    <a:pt x="3224877" y="2366087"/>
                    <a:pt x="3220615" y="2361822"/>
                    <a:pt x="3220615" y="2356561"/>
                  </a:cubicBezTo>
                  <a:cubicBezTo>
                    <a:pt x="3220615" y="2351299"/>
                    <a:pt x="3224877" y="2347035"/>
                    <a:pt x="3230140" y="2347035"/>
                  </a:cubicBezTo>
                  <a:close/>
                  <a:moveTo>
                    <a:pt x="2908132" y="2347035"/>
                  </a:moveTo>
                  <a:cubicBezTo>
                    <a:pt x="2913393" y="2347035"/>
                    <a:pt x="2917658" y="2351299"/>
                    <a:pt x="2917658" y="2356561"/>
                  </a:cubicBezTo>
                  <a:cubicBezTo>
                    <a:pt x="2917658" y="2361822"/>
                    <a:pt x="2913393" y="2366087"/>
                    <a:pt x="2908132" y="2366087"/>
                  </a:cubicBezTo>
                  <a:cubicBezTo>
                    <a:pt x="2902871" y="2366087"/>
                    <a:pt x="2898607" y="2361822"/>
                    <a:pt x="2898607" y="2356561"/>
                  </a:cubicBezTo>
                  <a:cubicBezTo>
                    <a:pt x="2898607" y="2351299"/>
                    <a:pt x="2902871" y="2347035"/>
                    <a:pt x="2908132" y="2347035"/>
                  </a:cubicBezTo>
                  <a:close/>
                  <a:moveTo>
                    <a:pt x="2586060" y="2347035"/>
                  </a:moveTo>
                  <a:cubicBezTo>
                    <a:pt x="2591323" y="2347035"/>
                    <a:pt x="2595588" y="2351299"/>
                    <a:pt x="2595588" y="2356561"/>
                  </a:cubicBezTo>
                  <a:cubicBezTo>
                    <a:pt x="2595588" y="2361822"/>
                    <a:pt x="2591323" y="2366087"/>
                    <a:pt x="2586060" y="2366087"/>
                  </a:cubicBezTo>
                  <a:cubicBezTo>
                    <a:pt x="2580800" y="2366087"/>
                    <a:pt x="2576535" y="2361822"/>
                    <a:pt x="2576535" y="2356561"/>
                  </a:cubicBezTo>
                  <a:cubicBezTo>
                    <a:pt x="2576535" y="2351299"/>
                    <a:pt x="2580800" y="2347035"/>
                    <a:pt x="2586060" y="2347035"/>
                  </a:cubicBezTo>
                  <a:close/>
                  <a:moveTo>
                    <a:pt x="2264007" y="2347035"/>
                  </a:moveTo>
                  <a:cubicBezTo>
                    <a:pt x="2269267" y="2347035"/>
                    <a:pt x="2273533" y="2351300"/>
                    <a:pt x="2273533" y="2356561"/>
                  </a:cubicBezTo>
                  <a:cubicBezTo>
                    <a:pt x="2273533" y="2361822"/>
                    <a:pt x="2269267" y="2366087"/>
                    <a:pt x="2264007" y="2366087"/>
                  </a:cubicBezTo>
                  <a:cubicBezTo>
                    <a:pt x="2258747" y="2366087"/>
                    <a:pt x="2254483" y="2361822"/>
                    <a:pt x="2254483" y="2356561"/>
                  </a:cubicBezTo>
                  <a:cubicBezTo>
                    <a:pt x="2254483" y="2351300"/>
                    <a:pt x="2258747" y="2347035"/>
                    <a:pt x="2264007" y="2347035"/>
                  </a:cubicBezTo>
                  <a:close/>
                  <a:moveTo>
                    <a:pt x="1941947" y="2347035"/>
                  </a:moveTo>
                  <a:cubicBezTo>
                    <a:pt x="1947209" y="2347035"/>
                    <a:pt x="1951474" y="2351300"/>
                    <a:pt x="1951474" y="2356561"/>
                  </a:cubicBezTo>
                  <a:cubicBezTo>
                    <a:pt x="1951474" y="2361822"/>
                    <a:pt x="1947209" y="2366088"/>
                    <a:pt x="1941947" y="2366088"/>
                  </a:cubicBezTo>
                  <a:cubicBezTo>
                    <a:pt x="1936689" y="2366088"/>
                    <a:pt x="1932425" y="2361822"/>
                    <a:pt x="1932425" y="2356561"/>
                  </a:cubicBezTo>
                  <a:cubicBezTo>
                    <a:pt x="1932425" y="2351300"/>
                    <a:pt x="1936689" y="2347035"/>
                    <a:pt x="1941947" y="2347035"/>
                  </a:cubicBezTo>
                  <a:close/>
                  <a:moveTo>
                    <a:pt x="1619893" y="2347035"/>
                  </a:moveTo>
                  <a:cubicBezTo>
                    <a:pt x="1625154" y="2347035"/>
                    <a:pt x="1629419" y="2351300"/>
                    <a:pt x="1629419" y="2356562"/>
                  </a:cubicBezTo>
                  <a:cubicBezTo>
                    <a:pt x="1629419" y="2361822"/>
                    <a:pt x="1625154" y="2366088"/>
                    <a:pt x="1619893" y="2366088"/>
                  </a:cubicBezTo>
                  <a:cubicBezTo>
                    <a:pt x="1614633" y="2366088"/>
                    <a:pt x="1610369" y="2361822"/>
                    <a:pt x="1610369" y="2356562"/>
                  </a:cubicBezTo>
                  <a:cubicBezTo>
                    <a:pt x="1610369" y="2351300"/>
                    <a:pt x="1614633" y="2347035"/>
                    <a:pt x="1619893" y="2347035"/>
                  </a:cubicBezTo>
                  <a:close/>
                  <a:moveTo>
                    <a:pt x="4840446" y="2347034"/>
                  </a:moveTo>
                  <a:cubicBezTo>
                    <a:pt x="4845706" y="2347034"/>
                    <a:pt x="4849971" y="2351299"/>
                    <a:pt x="4849971" y="2356560"/>
                  </a:cubicBezTo>
                  <a:cubicBezTo>
                    <a:pt x="4849971" y="2361821"/>
                    <a:pt x="4845706" y="2366086"/>
                    <a:pt x="4840446" y="2366086"/>
                  </a:cubicBezTo>
                  <a:cubicBezTo>
                    <a:pt x="4835185" y="2366086"/>
                    <a:pt x="4830921" y="2361821"/>
                    <a:pt x="4830921" y="2356560"/>
                  </a:cubicBezTo>
                  <a:cubicBezTo>
                    <a:pt x="4830921" y="2351299"/>
                    <a:pt x="4835185" y="2347034"/>
                    <a:pt x="4840446" y="2347034"/>
                  </a:cubicBezTo>
                  <a:close/>
                  <a:moveTo>
                    <a:pt x="4518385" y="2347034"/>
                  </a:moveTo>
                  <a:cubicBezTo>
                    <a:pt x="4523645" y="2347034"/>
                    <a:pt x="4527910" y="2351299"/>
                    <a:pt x="4527910" y="2356560"/>
                  </a:cubicBezTo>
                  <a:cubicBezTo>
                    <a:pt x="4527910" y="2361821"/>
                    <a:pt x="4523645" y="2366086"/>
                    <a:pt x="4518385" y="2366086"/>
                  </a:cubicBezTo>
                  <a:cubicBezTo>
                    <a:pt x="4513124" y="2366086"/>
                    <a:pt x="4508860" y="2361821"/>
                    <a:pt x="4508860" y="2356560"/>
                  </a:cubicBezTo>
                  <a:cubicBezTo>
                    <a:pt x="4508860" y="2351299"/>
                    <a:pt x="4513124" y="2347034"/>
                    <a:pt x="4518385" y="2347034"/>
                  </a:cubicBezTo>
                  <a:close/>
                  <a:moveTo>
                    <a:pt x="4196323" y="2347034"/>
                  </a:moveTo>
                  <a:cubicBezTo>
                    <a:pt x="4201583" y="2347034"/>
                    <a:pt x="4205848" y="2351299"/>
                    <a:pt x="4205848" y="2356560"/>
                  </a:cubicBezTo>
                  <a:cubicBezTo>
                    <a:pt x="4205848" y="2361822"/>
                    <a:pt x="4201583" y="2366086"/>
                    <a:pt x="4196323" y="2366086"/>
                  </a:cubicBezTo>
                  <a:cubicBezTo>
                    <a:pt x="4191062" y="2366086"/>
                    <a:pt x="4186798" y="2361822"/>
                    <a:pt x="4186798" y="2356560"/>
                  </a:cubicBezTo>
                  <a:cubicBezTo>
                    <a:pt x="4186798" y="2351299"/>
                    <a:pt x="4191062" y="2347034"/>
                    <a:pt x="4196323" y="2347034"/>
                  </a:cubicBezTo>
                  <a:close/>
                  <a:moveTo>
                    <a:pt x="3874261" y="2347034"/>
                  </a:moveTo>
                  <a:cubicBezTo>
                    <a:pt x="3879521" y="2347034"/>
                    <a:pt x="3883786" y="2351299"/>
                    <a:pt x="3883786" y="2356560"/>
                  </a:cubicBezTo>
                  <a:cubicBezTo>
                    <a:pt x="3883786" y="2361822"/>
                    <a:pt x="3879521" y="2366086"/>
                    <a:pt x="3874261" y="2366086"/>
                  </a:cubicBezTo>
                  <a:cubicBezTo>
                    <a:pt x="3869000" y="2366086"/>
                    <a:pt x="3864736" y="2361822"/>
                    <a:pt x="3864736" y="2356560"/>
                  </a:cubicBezTo>
                  <a:cubicBezTo>
                    <a:pt x="3864736" y="2351299"/>
                    <a:pt x="3869000" y="2347034"/>
                    <a:pt x="3874261" y="2347034"/>
                  </a:cubicBezTo>
                  <a:close/>
                  <a:moveTo>
                    <a:pt x="3552200" y="2347034"/>
                  </a:moveTo>
                  <a:cubicBezTo>
                    <a:pt x="3557460" y="2347034"/>
                    <a:pt x="3561725" y="2351299"/>
                    <a:pt x="3561725" y="2356561"/>
                  </a:cubicBezTo>
                  <a:cubicBezTo>
                    <a:pt x="3561725" y="2361822"/>
                    <a:pt x="3557460" y="2366086"/>
                    <a:pt x="3552200" y="2366086"/>
                  </a:cubicBezTo>
                  <a:cubicBezTo>
                    <a:pt x="3546939" y="2366086"/>
                    <a:pt x="3542675" y="2361822"/>
                    <a:pt x="3542675" y="2356561"/>
                  </a:cubicBezTo>
                  <a:cubicBezTo>
                    <a:pt x="3542675" y="2351299"/>
                    <a:pt x="3546939" y="2347034"/>
                    <a:pt x="3552200" y="2347034"/>
                  </a:cubicBezTo>
                  <a:close/>
                  <a:moveTo>
                    <a:pt x="5806630" y="2347033"/>
                  </a:moveTo>
                  <a:cubicBezTo>
                    <a:pt x="5811890" y="2347033"/>
                    <a:pt x="5816155" y="2351298"/>
                    <a:pt x="5816155" y="2356560"/>
                  </a:cubicBezTo>
                  <a:cubicBezTo>
                    <a:pt x="5816155" y="2361821"/>
                    <a:pt x="5811890" y="2366086"/>
                    <a:pt x="5806630" y="2366086"/>
                  </a:cubicBezTo>
                  <a:cubicBezTo>
                    <a:pt x="5801369" y="2366086"/>
                    <a:pt x="5797105" y="2361821"/>
                    <a:pt x="5797105" y="2356560"/>
                  </a:cubicBezTo>
                  <a:cubicBezTo>
                    <a:pt x="5797105" y="2351298"/>
                    <a:pt x="5801369" y="2347033"/>
                    <a:pt x="5806630" y="2347033"/>
                  </a:cubicBezTo>
                  <a:close/>
                  <a:moveTo>
                    <a:pt x="5484569" y="2347033"/>
                  </a:moveTo>
                  <a:cubicBezTo>
                    <a:pt x="5489829" y="2347033"/>
                    <a:pt x="5494094" y="2351299"/>
                    <a:pt x="5494094" y="2356560"/>
                  </a:cubicBezTo>
                  <a:cubicBezTo>
                    <a:pt x="5494094" y="2361821"/>
                    <a:pt x="5489829" y="2366086"/>
                    <a:pt x="5484569" y="2366086"/>
                  </a:cubicBezTo>
                  <a:cubicBezTo>
                    <a:pt x="5479308" y="2366086"/>
                    <a:pt x="5475044" y="2361821"/>
                    <a:pt x="5475044" y="2356560"/>
                  </a:cubicBezTo>
                  <a:cubicBezTo>
                    <a:pt x="5475044" y="2351299"/>
                    <a:pt x="5479308" y="2347033"/>
                    <a:pt x="5484569" y="2347033"/>
                  </a:cubicBezTo>
                  <a:close/>
                  <a:moveTo>
                    <a:pt x="5162507" y="2347033"/>
                  </a:moveTo>
                  <a:cubicBezTo>
                    <a:pt x="5167767" y="2347033"/>
                    <a:pt x="5172032" y="2351299"/>
                    <a:pt x="5172032" y="2356560"/>
                  </a:cubicBezTo>
                  <a:cubicBezTo>
                    <a:pt x="5172032" y="2361821"/>
                    <a:pt x="5167767" y="2366086"/>
                    <a:pt x="5162507" y="2366086"/>
                  </a:cubicBezTo>
                  <a:cubicBezTo>
                    <a:pt x="5157246" y="2366086"/>
                    <a:pt x="5152982" y="2361821"/>
                    <a:pt x="5152982" y="2356560"/>
                  </a:cubicBezTo>
                  <a:cubicBezTo>
                    <a:pt x="5152982" y="2351299"/>
                    <a:pt x="5157246" y="2347033"/>
                    <a:pt x="5162507" y="2347033"/>
                  </a:cubicBezTo>
                  <a:close/>
                  <a:moveTo>
                    <a:pt x="6772815" y="2347033"/>
                  </a:moveTo>
                  <a:cubicBezTo>
                    <a:pt x="6778076" y="2347033"/>
                    <a:pt x="6782340" y="2351298"/>
                    <a:pt x="6782340" y="2356559"/>
                  </a:cubicBezTo>
                  <a:cubicBezTo>
                    <a:pt x="6782340" y="2361820"/>
                    <a:pt x="6778076" y="2366086"/>
                    <a:pt x="6772815" y="2366086"/>
                  </a:cubicBezTo>
                  <a:cubicBezTo>
                    <a:pt x="6767555" y="2366086"/>
                    <a:pt x="6763290" y="2361820"/>
                    <a:pt x="6763290" y="2356559"/>
                  </a:cubicBezTo>
                  <a:cubicBezTo>
                    <a:pt x="6763290" y="2351298"/>
                    <a:pt x="6767555" y="2347033"/>
                    <a:pt x="6772815" y="2347033"/>
                  </a:cubicBezTo>
                  <a:close/>
                  <a:moveTo>
                    <a:pt x="6450754" y="2347033"/>
                  </a:moveTo>
                  <a:cubicBezTo>
                    <a:pt x="6456014" y="2347033"/>
                    <a:pt x="6460279" y="2351298"/>
                    <a:pt x="6460279" y="2356560"/>
                  </a:cubicBezTo>
                  <a:cubicBezTo>
                    <a:pt x="6460279" y="2361820"/>
                    <a:pt x="6456014" y="2366086"/>
                    <a:pt x="6450754" y="2366086"/>
                  </a:cubicBezTo>
                  <a:cubicBezTo>
                    <a:pt x="6445493" y="2366086"/>
                    <a:pt x="6441229" y="2361820"/>
                    <a:pt x="6441229" y="2356560"/>
                  </a:cubicBezTo>
                  <a:cubicBezTo>
                    <a:pt x="6441229" y="2351298"/>
                    <a:pt x="6445493" y="2347033"/>
                    <a:pt x="6450754" y="2347033"/>
                  </a:cubicBezTo>
                  <a:close/>
                  <a:moveTo>
                    <a:pt x="6128692" y="2347033"/>
                  </a:moveTo>
                  <a:cubicBezTo>
                    <a:pt x="6133952" y="2347033"/>
                    <a:pt x="6138217" y="2351298"/>
                    <a:pt x="6138217" y="2356560"/>
                  </a:cubicBezTo>
                  <a:cubicBezTo>
                    <a:pt x="6138217" y="2361821"/>
                    <a:pt x="6133952" y="2366086"/>
                    <a:pt x="6128692" y="2366086"/>
                  </a:cubicBezTo>
                  <a:cubicBezTo>
                    <a:pt x="6123431" y="2366086"/>
                    <a:pt x="6119167" y="2361821"/>
                    <a:pt x="6119167" y="2356560"/>
                  </a:cubicBezTo>
                  <a:cubicBezTo>
                    <a:pt x="6119167" y="2351298"/>
                    <a:pt x="6123431" y="2347033"/>
                    <a:pt x="6128692" y="2347033"/>
                  </a:cubicBezTo>
                  <a:close/>
                  <a:moveTo>
                    <a:pt x="2103036" y="2265379"/>
                  </a:moveTo>
                  <a:cubicBezTo>
                    <a:pt x="2108285" y="2265379"/>
                    <a:pt x="2112540" y="2269639"/>
                    <a:pt x="2112540" y="2274898"/>
                  </a:cubicBezTo>
                  <a:cubicBezTo>
                    <a:pt x="2112540" y="2280163"/>
                    <a:pt x="2108285" y="2284423"/>
                    <a:pt x="2103036" y="2284423"/>
                  </a:cubicBezTo>
                  <a:cubicBezTo>
                    <a:pt x="2097779" y="2284423"/>
                    <a:pt x="2093490" y="2280163"/>
                    <a:pt x="2093490" y="2274898"/>
                  </a:cubicBezTo>
                  <a:cubicBezTo>
                    <a:pt x="2093490" y="2269639"/>
                    <a:pt x="2097779" y="2265379"/>
                    <a:pt x="2103036" y="2265379"/>
                  </a:cubicBezTo>
                  <a:close/>
                  <a:moveTo>
                    <a:pt x="1780983" y="2265379"/>
                  </a:moveTo>
                  <a:cubicBezTo>
                    <a:pt x="1786243" y="2265379"/>
                    <a:pt x="1790506" y="2269639"/>
                    <a:pt x="1790506" y="2274898"/>
                  </a:cubicBezTo>
                  <a:cubicBezTo>
                    <a:pt x="1790506" y="2280163"/>
                    <a:pt x="1786243" y="2284423"/>
                    <a:pt x="1780983" y="2284423"/>
                  </a:cubicBezTo>
                  <a:cubicBezTo>
                    <a:pt x="1775721" y="2284423"/>
                    <a:pt x="1771442" y="2280163"/>
                    <a:pt x="1771442" y="2274898"/>
                  </a:cubicBezTo>
                  <a:cubicBezTo>
                    <a:pt x="1771442" y="2269639"/>
                    <a:pt x="1775721" y="2265379"/>
                    <a:pt x="1780983" y="2265379"/>
                  </a:cubicBezTo>
                  <a:close/>
                  <a:moveTo>
                    <a:pt x="1458940" y="2265379"/>
                  </a:moveTo>
                  <a:cubicBezTo>
                    <a:pt x="1464201" y="2265379"/>
                    <a:pt x="1468465" y="2269639"/>
                    <a:pt x="1468465" y="2274898"/>
                  </a:cubicBezTo>
                  <a:cubicBezTo>
                    <a:pt x="1468465" y="2280166"/>
                    <a:pt x="1464201" y="2284423"/>
                    <a:pt x="1458940" y="2284423"/>
                  </a:cubicBezTo>
                  <a:cubicBezTo>
                    <a:pt x="1453680" y="2284423"/>
                    <a:pt x="1449415" y="2280166"/>
                    <a:pt x="1449415" y="2274898"/>
                  </a:cubicBezTo>
                  <a:cubicBezTo>
                    <a:pt x="1449415" y="2269639"/>
                    <a:pt x="1453680" y="2265379"/>
                    <a:pt x="1458940" y="2265379"/>
                  </a:cubicBezTo>
                  <a:close/>
                  <a:moveTo>
                    <a:pt x="1136871" y="2265379"/>
                  </a:moveTo>
                  <a:cubicBezTo>
                    <a:pt x="1142132" y="2265379"/>
                    <a:pt x="1146397" y="2269639"/>
                    <a:pt x="1146397" y="2274899"/>
                  </a:cubicBezTo>
                  <a:cubicBezTo>
                    <a:pt x="1146397" y="2280166"/>
                    <a:pt x="1142132" y="2284427"/>
                    <a:pt x="1136871" y="2284427"/>
                  </a:cubicBezTo>
                  <a:cubicBezTo>
                    <a:pt x="1131610" y="2284427"/>
                    <a:pt x="1127345" y="2280166"/>
                    <a:pt x="1127345" y="2274899"/>
                  </a:cubicBezTo>
                  <a:cubicBezTo>
                    <a:pt x="1127345" y="2269639"/>
                    <a:pt x="1131610" y="2265379"/>
                    <a:pt x="1136871" y="2265379"/>
                  </a:cubicBezTo>
                  <a:close/>
                  <a:moveTo>
                    <a:pt x="814799" y="2265379"/>
                  </a:moveTo>
                  <a:cubicBezTo>
                    <a:pt x="820058" y="2265379"/>
                    <a:pt x="824322" y="2269639"/>
                    <a:pt x="824322" y="2274899"/>
                  </a:cubicBezTo>
                  <a:cubicBezTo>
                    <a:pt x="824322" y="2280166"/>
                    <a:pt x="820058" y="2284427"/>
                    <a:pt x="814799" y="2284427"/>
                  </a:cubicBezTo>
                  <a:cubicBezTo>
                    <a:pt x="809546" y="2284427"/>
                    <a:pt x="805284" y="2280166"/>
                    <a:pt x="805284" y="2274899"/>
                  </a:cubicBezTo>
                  <a:cubicBezTo>
                    <a:pt x="805284" y="2269639"/>
                    <a:pt x="809546" y="2265379"/>
                    <a:pt x="814799" y="2265379"/>
                  </a:cubicBezTo>
                  <a:close/>
                  <a:moveTo>
                    <a:pt x="492722" y="2265379"/>
                  </a:moveTo>
                  <a:cubicBezTo>
                    <a:pt x="497983" y="2265379"/>
                    <a:pt x="502247" y="2269639"/>
                    <a:pt x="502247" y="2274899"/>
                  </a:cubicBezTo>
                  <a:cubicBezTo>
                    <a:pt x="502247" y="2280166"/>
                    <a:pt x="497983" y="2284427"/>
                    <a:pt x="492722" y="2284427"/>
                  </a:cubicBezTo>
                  <a:cubicBezTo>
                    <a:pt x="487462" y="2284427"/>
                    <a:pt x="483198" y="2280166"/>
                    <a:pt x="483198" y="2274899"/>
                  </a:cubicBezTo>
                  <a:cubicBezTo>
                    <a:pt x="483198" y="2269639"/>
                    <a:pt x="487462" y="2265379"/>
                    <a:pt x="492722" y="2265379"/>
                  </a:cubicBezTo>
                  <a:close/>
                  <a:moveTo>
                    <a:pt x="170665" y="2265379"/>
                  </a:moveTo>
                  <a:cubicBezTo>
                    <a:pt x="175925" y="2265379"/>
                    <a:pt x="180189" y="2269639"/>
                    <a:pt x="180189" y="2274899"/>
                  </a:cubicBezTo>
                  <a:cubicBezTo>
                    <a:pt x="180189" y="2280166"/>
                    <a:pt x="175925" y="2284427"/>
                    <a:pt x="170665" y="2284427"/>
                  </a:cubicBezTo>
                  <a:cubicBezTo>
                    <a:pt x="165406" y="2284427"/>
                    <a:pt x="161142" y="2280166"/>
                    <a:pt x="161142" y="2274899"/>
                  </a:cubicBezTo>
                  <a:cubicBezTo>
                    <a:pt x="161142" y="2269639"/>
                    <a:pt x="165406" y="2265379"/>
                    <a:pt x="170665" y="2265379"/>
                  </a:cubicBezTo>
                  <a:close/>
                  <a:moveTo>
                    <a:pt x="6611784" y="2265376"/>
                  </a:moveTo>
                  <a:cubicBezTo>
                    <a:pt x="6617044" y="2265376"/>
                    <a:pt x="6621309" y="2269639"/>
                    <a:pt x="6621309" y="2274896"/>
                  </a:cubicBezTo>
                  <a:cubicBezTo>
                    <a:pt x="6621309" y="2280163"/>
                    <a:pt x="6617044" y="2284423"/>
                    <a:pt x="6611784" y="2284423"/>
                  </a:cubicBezTo>
                  <a:cubicBezTo>
                    <a:pt x="6606523" y="2284423"/>
                    <a:pt x="6602259" y="2280163"/>
                    <a:pt x="6602259" y="2274896"/>
                  </a:cubicBezTo>
                  <a:cubicBezTo>
                    <a:pt x="6602259" y="2269639"/>
                    <a:pt x="6606523" y="2265376"/>
                    <a:pt x="6611784" y="2265376"/>
                  </a:cubicBezTo>
                  <a:close/>
                  <a:moveTo>
                    <a:pt x="6289722" y="2265376"/>
                  </a:moveTo>
                  <a:cubicBezTo>
                    <a:pt x="6294982" y="2265376"/>
                    <a:pt x="6299247" y="2269639"/>
                    <a:pt x="6299247" y="2274898"/>
                  </a:cubicBezTo>
                  <a:cubicBezTo>
                    <a:pt x="6299247" y="2280163"/>
                    <a:pt x="6294982" y="2284423"/>
                    <a:pt x="6289722" y="2284423"/>
                  </a:cubicBezTo>
                  <a:cubicBezTo>
                    <a:pt x="6284461" y="2284423"/>
                    <a:pt x="6280197" y="2280163"/>
                    <a:pt x="6280197" y="2274898"/>
                  </a:cubicBezTo>
                  <a:cubicBezTo>
                    <a:pt x="6280197" y="2269639"/>
                    <a:pt x="6284461" y="2265376"/>
                    <a:pt x="6289722" y="2265376"/>
                  </a:cubicBezTo>
                  <a:close/>
                  <a:moveTo>
                    <a:pt x="5967661" y="2265376"/>
                  </a:moveTo>
                  <a:cubicBezTo>
                    <a:pt x="5972921" y="2265376"/>
                    <a:pt x="5977186" y="2269639"/>
                    <a:pt x="5977186" y="2274898"/>
                  </a:cubicBezTo>
                  <a:cubicBezTo>
                    <a:pt x="5977186" y="2280163"/>
                    <a:pt x="5972921" y="2284423"/>
                    <a:pt x="5967661" y="2284423"/>
                  </a:cubicBezTo>
                  <a:cubicBezTo>
                    <a:pt x="5962400" y="2284423"/>
                    <a:pt x="5958136" y="2280163"/>
                    <a:pt x="5958136" y="2274898"/>
                  </a:cubicBezTo>
                  <a:cubicBezTo>
                    <a:pt x="5958136" y="2269639"/>
                    <a:pt x="5962400" y="2265376"/>
                    <a:pt x="5967661" y="2265376"/>
                  </a:cubicBezTo>
                  <a:close/>
                  <a:moveTo>
                    <a:pt x="5645600" y="2265376"/>
                  </a:moveTo>
                  <a:cubicBezTo>
                    <a:pt x="5650860" y="2265376"/>
                    <a:pt x="5655125" y="2269639"/>
                    <a:pt x="5655125" y="2274898"/>
                  </a:cubicBezTo>
                  <a:cubicBezTo>
                    <a:pt x="5655125" y="2280163"/>
                    <a:pt x="5650860" y="2284423"/>
                    <a:pt x="5645600" y="2284423"/>
                  </a:cubicBezTo>
                  <a:cubicBezTo>
                    <a:pt x="5640339" y="2284423"/>
                    <a:pt x="5636075" y="2280163"/>
                    <a:pt x="5636075" y="2274898"/>
                  </a:cubicBezTo>
                  <a:cubicBezTo>
                    <a:pt x="5636075" y="2269639"/>
                    <a:pt x="5640339" y="2265376"/>
                    <a:pt x="5645600" y="2265376"/>
                  </a:cubicBezTo>
                  <a:close/>
                  <a:moveTo>
                    <a:pt x="5323538" y="2265376"/>
                  </a:moveTo>
                  <a:cubicBezTo>
                    <a:pt x="5328798" y="2265376"/>
                    <a:pt x="5333063" y="2269639"/>
                    <a:pt x="5333063" y="2274898"/>
                  </a:cubicBezTo>
                  <a:cubicBezTo>
                    <a:pt x="5333063" y="2280163"/>
                    <a:pt x="5328798" y="2284423"/>
                    <a:pt x="5323538" y="2284423"/>
                  </a:cubicBezTo>
                  <a:cubicBezTo>
                    <a:pt x="5318277" y="2284423"/>
                    <a:pt x="5314013" y="2280163"/>
                    <a:pt x="5314013" y="2274898"/>
                  </a:cubicBezTo>
                  <a:cubicBezTo>
                    <a:pt x="5314013" y="2269639"/>
                    <a:pt x="5318277" y="2265376"/>
                    <a:pt x="5323538" y="2265376"/>
                  </a:cubicBezTo>
                  <a:close/>
                  <a:moveTo>
                    <a:pt x="5001476" y="2265376"/>
                  </a:moveTo>
                  <a:cubicBezTo>
                    <a:pt x="5006736" y="2265376"/>
                    <a:pt x="5011001" y="2269639"/>
                    <a:pt x="5011001" y="2274898"/>
                  </a:cubicBezTo>
                  <a:cubicBezTo>
                    <a:pt x="5011001" y="2280163"/>
                    <a:pt x="5006736" y="2284423"/>
                    <a:pt x="5001476" y="2284423"/>
                  </a:cubicBezTo>
                  <a:cubicBezTo>
                    <a:pt x="4996215" y="2284423"/>
                    <a:pt x="4991951" y="2280163"/>
                    <a:pt x="4991951" y="2274898"/>
                  </a:cubicBezTo>
                  <a:cubicBezTo>
                    <a:pt x="4991951" y="2269639"/>
                    <a:pt x="4996215" y="2265376"/>
                    <a:pt x="5001476" y="2265376"/>
                  </a:cubicBezTo>
                  <a:close/>
                  <a:moveTo>
                    <a:pt x="4679415" y="2265376"/>
                  </a:moveTo>
                  <a:cubicBezTo>
                    <a:pt x="4684675" y="2265376"/>
                    <a:pt x="4688940" y="2269639"/>
                    <a:pt x="4688940" y="2274898"/>
                  </a:cubicBezTo>
                  <a:cubicBezTo>
                    <a:pt x="4688940" y="2280163"/>
                    <a:pt x="4684675" y="2284423"/>
                    <a:pt x="4679415" y="2284423"/>
                  </a:cubicBezTo>
                  <a:cubicBezTo>
                    <a:pt x="4674154" y="2284423"/>
                    <a:pt x="4669890" y="2280163"/>
                    <a:pt x="4669890" y="2274898"/>
                  </a:cubicBezTo>
                  <a:cubicBezTo>
                    <a:pt x="4669890" y="2269639"/>
                    <a:pt x="4674154" y="2265376"/>
                    <a:pt x="4679415" y="2265376"/>
                  </a:cubicBezTo>
                  <a:close/>
                  <a:moveTo>
                    <a:pt x="4357353" y="2265376"/>
                  </a:moveTo>
                  <a:cubicBezTo>
                    <a:pt x="4362613" y="2265376"/>
                    <a:pt x="4366878" y="2269639"/>
                    <a:pt x="4366878" y="2274898"/>
                  </a:cubicBezTo>
                  <a:cubicBezTo>
                    <a:pt x="4366878" y="2280163"/>
                    <a:pt x="4362613" y="2284423"/>
                    <a:pt x="4357353" y="2284423"/>
                  </a:cubicBezTo>
                  <a:cubicBezTo>
                    <a:pt x="4352092" y="2284423"/>
                    <a:pt x="4347828" y="2280163"/>
                    <a:pt x="4347828" y="2274898"/>
                  </a:cubicBezTo>
                  <a:cubicBezTo>
                    <a:pt x="4347828" y="2269639"/>
                    <a:pt x="4352092" y="2265376"/>
                    <a:pt x="4357353" y="2265376"/>
                  </a:cubicBezTo>
                  <a:close/>
                  <a:moveTo>
                    <a:pt x="4035292" y="2265376"/>
                  </a:moveTo>
                  <a:cubicBezTo>
                    <a:pt x="4040552" y="2265376"/>
                    <a:pt x="4044817" y="2269639"/>
                    <a:pt x="4044817" y="2274898"/>
                  </a:cubicBezTo>
                  <a:cubicBezTo>
                    <a:pt x="4044817" y="2280163"/>
                    <a:pt x="4040552" y="2284423"/>
                    <a:pt x="4035292" y="2284423"/>
                  </a:cubicBezTo>
                  <a:cubicBezTo>
                    <a:pt x="4030031" y="2284423"/>
                    <a:pt x="4025767" y="2280163"/>
                    <a:pt x="4025767" y="2274898"/>
                  </a:cubicBezTo>
                  <a:cubicBezTo>
                    <a:pt x="4025767" y="2269639"/>
                    <a:pt x="4030031" y="2265376"/>
                    <a:pt x="4035292" y="2265376"/>
                  </a:cubicBezTo>
                  <a:close/>
                  <a:moveTo>
                    <a:pt x="3713231" y="2265376"/>
                  </a:moveTo>
                  <a:cubicBezTo>
                    <a:pt x="3718491" y="2265376"/>
                    <a:pt x="3722756" y="2269639"/>
                    <a:pt x="3722756" y="2274898"/>
                  </a:cubicBezTo>
                  <a:cubicBezTo>
                    <a:pt x="3722756" y="2280163"/>
                    <a:pt x="3718491" y="2284423"/>
                    <a:pt x="3713231" y="2284423"/>
                  </a:cubicBezTo>
                  <a:cubicBezTo>
                    <a:pt x="3707970" y="2284423"/>
                    <a:pt x="3703706" y="2280163"/>
                    <a:pt x="3703706" y="2274898"/>
                  </a:cubicBezTo>
                  <a:cubicBezTo>
                    <a:pt x="3703706" y="2269639"/>
                    <a:pt x="3707970" y="2265376"/>
                    <a:pt x="3713231" y="2265376"/>
                  </a:cubicBezTo>
                  <a:close/>
                  <a:moveTo>
                    <a:pt x="3391191" y="2265376"/>
                  </a:moveTo>
                  <a:cubicBezTo>
                    <a:pt x="3396451" y="2265376"/>
                    <a:pt x="3400716" y="2269639"/>
                    <a:pt x="3400716" y="2274898"/>
                  </a:cubicBezTo>
                  <a:cubicBezTo>
                    <a:pt x="3400716" y="2280163"/>
                    <a:pt x="3396451" y="2284423"/>
                    <a:pt x="3391191" y="2284423"/>
                  </a:cubicBezTo>
                  <a:cubicBezTo>
                    <a:pt x="3386082" y="2284423"/>
                    <a:pt x="3381815" y="2280163"/>
                    <a:pt x="3381815" y="2274898"/>
                  </a:cubicBezTo>
                  <a:cubicBezTo>
                    <a:pt x="3381815" y="2269639"/>
                    <a:pt x="3386082" y="2265376"/>
                    <a:pt x="3391191" y="2265376"/>
                  </a:cubicBezTo>
                  <a:close/>
                  <a:moveTo>
                    <a:pt x="3069176" y="2265376"/>
                  </a:moveTo>
                  <a:cubicBezTo>
                    <a:pt x="3074435" y="2265376"/>
                    <a:pt x="3078693" y="2269639"/>
                    <a:pt x="3078693" y="2274898"/>
                  </a:cubicBezTo>
                  <a:cubicBezTo>
                    <a:pt x="3078693" y="2280163"/>
                    <a:pt x="3074435" y="2284423"/>
                    <a:pt x="3069176" y="2284423"/>
                  </a:cubicBezTo>
                  <a:cubicBezTo>
                    <a:pt x="3063922" y="2284423"/>
                    <a:pt x="3059652" y="2280163"/>
                    <a:pt x="3059652" y="2274898"/>
                  </a:cubicBezTo>
                  <a:cubicBezTo>
                    <a:pt x="3059652" y="2269639"/>
                    <a:pt x="3063922" y="2265376"/>
                    <a:pt x="3069176" y="2265376"/>
                  </a:cubicBezTo>
                  <a:close/>
                  <a:moveTo>
                    <a:pt x="2747163" y="2265376"/>
                  </a:moveTo>
                  <a:cubicBezTo>
                    <a:pt x="2752424" y="2265376"/>
                    <a:pt x="2756686" y="2269639"/>
                    <a:pt x="2756686" y="2274898"/>
                  </a:cubicBezTo>
                  <a:cubicBezTo>
                    <a:pt x="2756686" y="2280163"/>
                    <a:pt x="2752424" y="2284423"/>
                    <a:pt x="2747163" y="2284423"/>
                  </a:cubicBezTo>
                  <a:cubicBezTo>
                    <a:pt x="2741900" y="2284423"/>
                    <a:pt x="2737634" y="2280163"/>
                    <a:pt x="2737634" y="2274898"/>
                  </a:cubicBezTo>
                  <a:cubicBezTo>
                    <a:pt x="2737634" y="2269639"/>
                    <a:pt x="2741900" y="2265376"/>
                    <a:pt x="2747163" y="2265376"/>
                  </a:cubicBezTo>
                  <a:close/>
                  <a:moveTo>
                    <a:pt x="2425069" y="2265376"/>
                  </a:moveTo>
                  <a:cubicBezTo>
                    <a:pt x="2430327" y="2265376"/>
                    <a:pt x="2434589" y="2269639"/>
                    <a:pt x="2434589" y="2274898"/>
                  </a:cubicBezTo>
                  <a:cubicBezTo>
                    <a:pt x="2434589" y="2280163"/>
                    <a:pt x="2430327" y="2284423"/>
                    <a:pt x="2425069" y="2284423"/>
                  </a:cubicBezTo>
                  <a:cubicBezTo>
                    <a:pt x="2419809" y="2284423"/>
                    <a:pt x="2415544" y="2280163"/>
                    <a:pt x="2415544" y="2274898"/>
                  </a:cubicBezTo>
                  <a:cubicBezTo>
                    <a:pt x="2415544" y="2269639"/>
                    <a:pt x="2419809" y="2265376"/>
                    <a:pt x="2425069" y="2265376"/>
                  </a:cubicBezTo>
                  <a:close/>
                  <a:moveTo>
                    <a:pt x="6611784" y="2063569"/>
                  </a:moveTo>
                  <a:cubicBezTo>
                    <a:pt x="6617044" y="2063569"/>
                    <a:pt x="6621309" y="2067832"/>
                    <a:pt x="6621309" y="2073092"/>
                  </a:cubicBezTo>
                  <a:cubicBezTo>
                    <a:pt x="6621309" y="2078355"/>
                    <a:pt x="6617044" y="2082627"/>
                    <a:pt x="6611784" y="2082627"/>
                  </a:cubicBezTo>
                  <a:cubicBezTo>
                    <a:pt x="6606523" y="2082627"/>
                    <a:pt x="6602259" y="2078355"/>
                    <a:pt x="6602259" y="2073092"/>
                  </a:cubicBezTo>
                  <a:cubicBezTo>
                    <a:pt x="6602259" y="2067832"/>
                    <a:pt x="6606523" y="2063569"/>
                    <a:pt x="6611784" y="2063569"/>
                  </a:cubicBezTo>
                  <a:close/>
                  <a:moveTo>
                    <a:pt x="6289722" y="2063569"/>
                  </a:moveTo>
                  <a:cubicBezTo>
                    <a:pt x="6294982" y="2063569"/>
                    <a:pt x="6299247" y="2067835"/>
                    <a:pt x="6299247" y="2073092"/>
                  </a:cubicBezTo>
                  <a:cubicBezTo>
                    <a:pt x="6299247" y="2078355"/>
                    <a:pt x="6294982" y="2082627"/>
                    <a:pt x="6289722" y="2082627"/>
                  </a:cubicBezTo>
                  <a:cubicBezTo>
                    <a:pt x="6284461" y="2082627"/>
                    <a:pt x="6280197" y="2078355"/>
                    <a:pt x="6280197" y="2073092"/>
                  </a:cubicBezTo>
                  <a:cubicBezTo>
                    <a:pt x="6280197" y="2067835"/>
                    <a:pt x="6284461" y="2063569"/>
                    <a:pt x="6289722" y="2063569"/>
                  </a:cubicBezTo>
                  <a:close/>
                  <a:moveTo>
                    <a:pt x="5967661" y="2063569"/>
                  </a:moveTo>
                  <a:cubicBezTo>
                    <a:pt x="5972921" y="2063569"/>
                    <a:pt x="5977186" y="2067835"/>
                    <a:pt x="5977186" y="2073092"/>
                  </a:cubicBezTo>
                  <a:cubicBezTo>
                    <a:pt x="5977186" y="2078355"/>
                    <a:pt x="5972921" y="2082629"/>
                    <a:pt x="5967661" y="2082629"/>
                  </a:cubicBezTo>
                  <a:cubicBezTo>
                    <a:pt x="5962400" y="2082629"/>
                    <a:pt x="5958136" y="2078355"/>
                    <a:pt x="5958136" y="2073092"/>
                  </a:cubicBezTo>
                  <a:cubicBezTo>
                    <a:pt x="5958136" y="2067835"/>
                    <a:pt x="5962400" y="2063569"/>
                    <a:pt x="5967661" y="2063569"/>
                  </a:cubicBezTo>
                  <a:close/>
                  <a:moveTo>
                    <a:pt x="5645600" y="2063569"/>
                  </a:moveTo>
                  <a:cubicBezTo>
                    <a:pt x="5650860" y="2063569"/>
                    <a:pt x="5655125" y="2067835"/>
                    <a:pt x="5655125" y="2073097"/>
                  </a:cubicBezTo>
                  <a:cubicBezTo>
                    <a:pt x="5655125" y="2078355"/>
                    <a:pt x="5650860" y="2082629"/>
                    <a:pt x="5645600" y="2082629"/>
                  </a:cubicBezTo>
                  <a:cubicBezTo>
                    <a:pt x="5640339" y="2082629"/>
                    <a:pt x="5636075" y="2078355"/>
                    <a:pt x="5636075" y="2073097"/>
                  </a:cubicBezTo>
                  <a:cubicBezTo>
                    <a:pt x="5636075" y="2067835"/>
                    <a:pt x="5640339" y="2063569"/>
                    <a:pt x="5645600" y="2063569"/>
                  </a:cubicBezTo>
                  <a:close/>
                  <a:moveTo>
                    <a:pt x="5323538" y="2063569"/>
                  </a:moveTo>
                  <a:cubicBezTo>
                    <a:pt x="5328798" y="2063569"/>
                    <a:pt x="5333063" y="2067835"/>
                    <a:pt x="5333063" y="2073097"/>
                  </a:cubicBezTo>
                  <a:cubicBezTo>
                    <a:pt x="5333063" y="2078355"/>
                    <a:pt x="5328798" y="2082629"/>
                    <a:pt x="5323538" y="2082629"/>
                  </a:cubicBezTo>
                  <a:cubicBezTo>
                    <a:pt x="5318277" y="2082629"/>
                    <a:pt x="5314013" y="2078355"/>
                    <a:pt x="5314013" y="2073097"/>
                  </a:cubicBezTo>
                  <a:cubicBezTo>
                    <a:pt x="5314013" y="2067835"/>
                    <a:pt x="5318277" y="2063569"/>
                    <a:pt x="5323538" y="2063569"/>
                  </a:cubicBezTo>
                  <a:close/>
                  <a:moveTo>
                    <a:pt x="5001476" y="2063569"/>
                  </a:moveTo>
                  <a:cubicBezTo>
                    <a:pt x="5006736" y="2063569"/>
                    <a:pt x="5011001" y="2067835"/>
                    <a:pt x="5011001" y="2073097"/>
                  </a:cubicBezTo>
                  <a:cubicBezTo>
                    <a:pt x="5011001" y="2078355"/>
                    <a:pt x="5006736" y="2082629"/>
                    <a:pt x="5001476" y="2082629"/>
                  </a:cubicBezTo>
                  <a:cubicBezTo>
                    <a:pt x="4996215" y="2082629"/>
                    <a:pt x="4991951" y="2078355"/>
                    <a:pt x="4991951" y="2073097"/>
                  </a:cubicBezTo>
                  <a:cubicBezTo>
                    <a:pt x="4991951" y="2067835"/>
                    <a:pt x="4996215" y="2063569"/>
                    <a:pt x="5001476" y="2063569"/>
                  </a:cubicBezTo>
                  <a:close/>
                  <a:moveTo>
                    <a:pt x="4679415" y="2063569"/>
                  </a:moveTo>
                  <a:cubicBezTo>
                    <a:pt x="4684675" y="2063569"/>
                    <a:pt x="4688940" y="2067835"/>
                    <a:pt x="4688940" y="2073097"/>
                  </a:cubicBezTo>
                  <a:cubicBezTo>
                    <a:pt x="4688940" y="2078355"/>
                    <a:pt x="4684675" y="2082629"/>
                    <a:pt x="4679415" y="2082629"/>
                  </a:cubicBezTo>
                  <a:cubicBezTo>
                    <a:pt x="4674154" y="2082629"/>
                    <a:pt x="4669890" y="2078355"/>
                    <a:pt x="4669890" y="2073097"/>
                  </a:cubicBezTo>
                  <a:cubicBezTo>
                    <a:pt x="4669890" y="2067835"/>
                    <a:pt x="4674154" y="2063569"/>
                    <a:pt x="4679415" y="2063569"/>
                  </a:cubicBezTo>
                  <a:close/>
                  <a:moveTo>
                    <a:pt x="4357353" y="2063569"/>
                  </a:moveTo>
                  <a:cubicBezTo>
                    <a:pt x="4362613" y="2063569"/>
                    <a:pt x="4366878" y="2067835"/>
                    <a:pt x="4366878" y="2073097"/>
                  </a:cubicBezTo>
                  <a:cubicBezTo>
                    <a:pt x="4366878" y="2078362"/>
                    <a:pt x="4362613" y="2082629"/>
                    <a:pt x="4357353" y="2082629"/>
                  </a:cubicBezTo>
                  <a:cubicBezTo>
                    <a:pt x="4352092" y="2082629"/>
                    <a:pt x="4347828" y="2078362"/>
                    <a:pt x="4347828" y="2073097"/>
                  </a:cubicBezTo>
                  <a:cubicBezTo>
                    <a:pt x="4347828" y="2067835"/>
                    <a:pt x="4352092" y="2063569"/>
                    <a:pt x="4357353" y="2063569"/>
                  </a:cubicBezTo>
                  <a:close/>
                  <a:moveTo>
                    <a:pt x="4035292" y="2063569"/>
                  </a:moveTo>
                  <a:cubicBezTo>
                    <a:pt x="4040552" y="2063569"/>
                    <a:pt x="4044817" y="2067835"/>
                    <a:pt x="4044817" y="2073097"/>
                  </a:cubicBezTo>
                  <a:cubicBezTo>
                    <a:pt x="4044817" y="2078362"/>
                    <a:pt x="4040552" y="2082629"/>
                    <a:pt x="4035292" y="2082629"/>
                  </a:cubicBezTo>
                  <a:cubicBezTo>
                    <a:pt x="4030031" y="2082629"/>
                    <a:pt x="4025767" y="2078362"/>
                    <a:pt x="4025767" y="2073097"/>
                  </a:cubicBezTo>
                  <a:cubicBezTo>
                    <a:pt x="4025767" y="2067835"/>
                    <a:pt x="4030031" y="2063569"/>
                    <a:pt x="4035292" y="2063569"/>
                  </a:cubicBezTo>
                  <a:close/>
                  <a:moveTo>
                    <a:pt x="3713231" y="2063569"/>
                  </a:moveTo>
                  <a:cubicBezTo>
                    <a:pt x="3718491" y="2063569"/>
                    <a:pt x="3722756" y="2067835"/>
                    <a:pt x="3722756" y="2073097"/>
                  </a:cubicBezTo>
                  <a:cubicBezTo>
                    <a:pt x="3722756" y="2078362"/>
                    <a:pt x="3718491" y="2082629"/>
                    <a:pt x="3713231" y="2082629"/>
                  </a:cubicBezTo>
                  <a:cubicBezTo>
                    <a:pt x="3707970" y="2082629"/>
                    <a:pt x="3703706" y="2078362"/>
                    <a:pt x="3703706" y="2073097"/>
                  </a:cubicBezTo>
                  <a:cubicBezTo>
                    <a:pt x="3703706" y="2067835"/>
                    <a:pt x="3707970" y="2063569"/>
                    <a:pt x="3713231" y="2063569"/>
                  </a:cubicBezTo>
                  <a:close/>
                  <a:moveTo>
                    <a:pt x="3391192" y="2063569"/>
                  </a:moveTo>
                  <a:cubicBezTo>
                    <a:pt x="3396452" y="2063569"/>
                    <a:pt x="3400717" y="2067835"/>
                    <a:pt x="3400717" y="2073100"/>
                  </a:cubicBezTo>
                  <a:cubicBezTo>
                    <a:pt x="3400717" y="2078362"/>
                    <a:pt x="3396452" y="2082629"/>
                    <a:pt x="3391192" y="2082629"/>
                  </a:cubicBezTo>
                  <a:cubicBezTo>
                    <a:pt x="3386082" y="2082629"/>
                    <a:pt x="3381820" y="2078362"/>
                    <a:pt x="3381820" y="2073100"/>
                  </a:cubicBezTo>
                  <a:cubicBezTo>
                    <a:pt x="3381820" y="2067835"/>
                    <a:pt x="3386082" y="2063569"/>
                    <a:pt x="3391192" y="2063569"/>
                  </a:cubicBezTo>
                  <a:close/>
                  <a:moveTo>
                    <a:pt x="3069176" y="2063569"/>
                  </a:moveTo>
                  <a:cubicBezTo>
                    <a:pt x="3074435" y="2063569"/>
                    <a:pt x="3078693" y="2067835"/>
                    <a:pt x="3078693" y="2073100"/>
                  </a:cubicBezTo>
                  <a:cubicBezTo>
                    <a:pt x="3078693" y="2078362"/>
                    <a:pt x="3074435" y="2082629"/>
                    <a:pt x="3069176" y="2082629"/>
                  </a:cubicBezTo>
                  <a:cubicBezTo>
                    <a:pt x="3063922" y="2082629"/>
                    <a:pt x="3059652" y="2078362"/>
                    <a:pt x="3059652" y="2073100"/>
                  </a:cubicBezTo>
                  <a:cubicBezTo>
                    <a:pt x="3059652" y="2067835"/>
                    <a:pt x="3063922" y="2063569"/>
                    <a:pt x="3069176" y="2063569"/>
                  </a:cubicBezTo>
                  <a:close/>
                  <a:moveTo>
                    <a:pt x="2747163" y="2063569"/>
                  </a:moveTo>
                  <a:cubicBezTo>
                    <a:pt x="2752427" y="2063569"/>
                    <a:pt x="2756689" y="2067835"/>
                    <a:pt x="2756689" y="2073100"/>
                  </a:cubicBezTo>
                  <a:cubicBezTo>
                    <a:pt x="2756689" y="2078362"/>
                    <a:pt x="2752427" y="2082629"/>
                    <a:pt x="2747163" y="2082629"/>
                  </a:cubicBezTo>
                  <a:cubicBezTo>
                    <a:pt x="2741902" y="2082629"/>
                    <a:pt x="2737635" y="2078362"/>
                    <a:pt x="2737635" y="2073100"/>
                  </a:cubicBezTo>
                  <a:cubicBezTo>
                    <a:pt x="2737635" y="2067835"/>
                    <a:pt x="2741902" y="2063569"/>
                    <a:pt x="2747163" y="2063569"/>
                  </a:cubicBezTo>
                  <a:close/>
                  <a:moveTo>
                    <a:pt x="2425069" y="2063569"/>
                  </a:moveTo>
                  <a:cubicBezTo>
                    <a:pt x="2430327" y="2063569"/>
                    <a:pt x="2434589" y="2067835"/>
                    <a:pt x="2434589" y="2073100"/>
                  </a:cubicBezTo>
                  <a:cubicBezTo>
                    <a:pt x="2434589" y="2078362"/>
                    <a:pt x="2430327" y="2082629"/>
                    <a:pt x="2425069" y="2082629"/>
                  </a:cubicBezTo>
                  <a:cubicBezTo>
                    <a:pt x="2419809" y="2082629"/>
                    <a:pt x="2415544" y="2078362"/>
                    <a:pt x="2415544" y="2073100"/>
                  </a:cubicBezTo>
                  <a:cubicBezTo>
                    <a:pt x="2415544" y="2067835"/>
                    <a:pt x="2419809" y="2063569"/>
                    <a:pt x="2425069" y="2063569"/>
                  </a:cubicBezTo>
                  <a:close/>
                  <a:moveTo>
                    <a:pt x="2103038" y="2063569"/>
                  </a:moveTo>
                  <a:cubicBezTo>
                    <a:pt x="2108287" y="2063569"/>
                    <a:pt x="2112540" y="2067835"/>
                    <a:pt x="2112540" y="2073100"/>
                  </a:cubicBezTo>
                  <a:cubicBezTo>
                    <a:pt x="2112540" y="2078362"/>
                    <a:pt x="2108287" y="2082629"/>
                    <a:pt x="2103038" y="2082629"/>
                  </a:cubicBezTo>
                  <a:cubicBezTo>
                    <a:pt x="2097781" y="2082629"/>
                    <a:pt x="2093493" y="2078362"/>
                    <a:pt x="2093493" y="2073100"/>
                  </a:cubicBezTo>
                  <a:cubicBezTo>
                    <a:pt x="2093493" y="2067835"/>
                    <a:pt x="2097781" y="2063569"/>
                    <a:pt x="2103038" y="2063569"/>
                  </a:cubicBezTo>
                  <a:close/>
                  <a:moveTo>
                    <a:pt x="1780983" y="2063569"/>
                  </a:moveTo>
                  <a:cubicBezTo>
                    <a:pt x="1786244" y="2063569"/>
                    <a:pt x="1790508" y="2067835"/>
                    <a:pt x="1790508" y="2073100"/>
                  </a:cubicBezTo>
                  <a:cubicBezTo>
                    <a:pt x="1790508" y="2078362"/>
                    <a:pt x="1786244" y="2082629"/>
                    <a:pt x="1780983" y="2082629"/>
                  </a:cubicBezTo>
                  <a:cubicBezTo>
                    <a:pt x="1775724" y="2082629"/>
                    <a:pt x="1771446" y="2078362"/>
                    <a:pt x="1771446" y="2073100"/>
                  </a:cubicBezTo>
                  <a:cubicBezTo>
                    <a:pt x="1771446" y="2067835"/>
                    <a:pt x="1775724" y="2063569"/>
                    <a:pt x="1780983" y="2063569"/>
                  </a:cubicBezTo>
                  <a:close/>
                  <a:moveTo>
                    <a:pt x="1458943" y="2063569"/>
                  </a:moveTo>
                  <a:cubicBezTo>
                    <a:pt x="1464203" y="2063569"/>
                    <a:pt x="1468468" y="2067835"/>
                    <a:pt x="1468468" y="2073100"/>
                  </a:cubicBezTo>
                  <a:cubicBezTo>
                    <a:pt x="1468468" y="2078362"/>
                    <a:pt x="1464203" y="2082629"/>
                    <a:pt x="1458943" y="2082629"/>
                  </a:cubicBezTo>
                  <a:cubicBezTo>
                    <a:pt x="1453682" y="2082629"/>
                    <a:pt x="1449418" y="2078362"/>
                    <a:pt x="1449418" y="2073100"/>
                  </a:cubicBezTo>
                  <a:cubicBezTo>
                    <a:pt x="1449418" y="2067835"/>
                    <a:pt x="1453682" y="2063569"/>
                    <a:pt x="1458943" y="2063569"/>
                  </a:cubicBezTo>
                  <a:close/>
                  <a:moveTo>
                    <a:pt x="1136873" y="2063569"/>
                  </a:moveTo>
                  <a:cubicBezTo>
                    <a:pt x="1142134" y="2063569"/>
                    <a:pt x="1146400" y="2067836"/>
                    <a:pt x="1146400" y="2073100"/>
                  </a:cubicBezTo>
                  <a:cubicBezTo>
                    <a:pt x="1146400" y="2078362"/>
                    <a:pt x="1142134" y="2082629"/>
                    <a:pt x="1136873" y="2082629"/>
                  </a:cubicBezTo>
                  <a:cubicBezTo>
                    <a:pt x="1131612" y="2082629"/>
                    <a:pt x="1127348" y="2078362"/>
                    <a:pt x="1127348" y="2073100"/>
                  </a:cubicBezTo>
                  <a:cubicBezTo>
                    <a:pt x="1127348" y="2067836"/>
                    <a:pt x="1131612" y="2063569"/>
                    <a:pt x="1136873" y="2063569"/>
                  </a:cubicBezTo>
                  <a:close/>
                  <a:moveTo>
                    <a:pt x="814800" y="2063569"/>
                  </a:moveTo>
                  <a:cubicBezTo>
                    <a:pt x="820060" y="2063569"/>
                    <a:pt x="824325" y="2067836"/>
                    <a:pt x="824325" y="2073100"/>
                  </a:cubicBezTo>
                  <a:cubicBezTo>
                    <a:pt x="824325" y="2078362"/>
                    <a:pt x="820060" y="2082629"/>
                    <a:pt x="814800" y="2082629"/>
                  </a:cubicBezTo>
                  <a:cubicBezTo>
                    <a:pt x="809546" y="2082629"/>
                    <a:pt x="805285" y="2078362"/>
                    <a:pt x="805285" y="2073100"/>
                  </a:cubicBezTo>
                  <a:cubicBezTo>
                    <a:pt x="805285" y="2067836"/>
                    <a:pt x="809546" y="2063569"/>
                    <a:pt x="814800" y="2063569"/>
                  </a:cubicBezTo>
                  <a:close/>
                  <a:moveTo>
                    <a:pt x="492724" y="2063569"/>
                  </a:moveTo>
                  <a:cubicBezTo>
                    <a:pt x="497985" y="2063569"/>
                    <a:pt x="502249" y="2067836"/>
                    <a:pt x="502249" y="2073100"/>
                  </a:cubicBezTo>
                  <a:cubicBezTo>
                    <a:pt x="502249" y="2078362"/>
                    <a:pt x="497985" y="2082629"/>
                    <a:pt x="492724" y="2082629"/>
                  </a:cubicBezTo>
                  <a:cubicBezTo>
                    <a:pt x="487464" y="2082629"/>
                    <a:pt x="483199" y="2078362"/>
                    <a:pt x="483199" y="2073100"/>
                  </a:cubicBezTo>
                  <a:cubicBezTo>
                    <a:pt x="483199" y="2067836"/>
                    <a:pt x="487464" y="2063569"/>
                    <a:pt x="492724" y="2063569"/>
                  </a:cubicBezTo>
                  <a:close/>
                  <a:moveTo>
                    <a:pt x="170666" y="2063569"/>
                  </a:moveTo>
                  <a:cubicBezTo>
                    <a:pt x="175927" y="2063569"/>
                    <a:pt x="180191" y="2067836"/>
                    <a:pt x="180191" y="2073100"/>
                  </a:cubicBezTo>
                  <a:cubicBezTo>
                    <a:pt x="180191" y="2078362"/>
                    <a:pt x="175927" y="2082629"/>
                    <a:pt x="170666" y="2082629"/>
                  </a:cubicBezTo>
                  <a:cubicBezTo>
                    <a:pt x="165408" y="2082629"/>
                    <a:pt x="161143" y="2078362"/>
                    <a:pt x="161143" y="2073100"/>
                  </a:cubicBezTo>
                  <a:cubicBezTo>
                    <a:pt x="161143" y="2067836"/>
                    <a:pt x="165408" y="2063569"/>
                    <a:pt x="170666" y="2063569"/>
                  </a:cubicBezTo>
                  <a:close/>
                  <a:moveTo>
                    <a:pt x="4518385" y="1981731"/>
                  </a:moveTo>
                  <a:cubicBezTo>
                    <a:pt x="4523645" y="1981731"/>
                    <a:pt x="4527910" y="1985992"/>
                    <a:pt x="4527910" y="1991250"/>
                  </a:cubicBezTo>
                  <a:cubicBezTo>
                    <a:pt x="4527910" y="1996512"/>
                    <a:pt x="4523645" y="2000777"/>
                    <a:pt x="4518385" y="2000777"/>
                  </a:cubicBezTo>
                  <a:cubicBezTo>
                    <a:pt x="4513124" y="2000777"/>
                    <a:pt x="4508860" y="1996512"/>
                    <a:pt x="4508860" y="1991250"/>
                  </a:cubicBezTo>
                  <a:cubicBezTo>
                    <a:pt x="4508860" y="1985992"/>
                    <a:pt x="4513124" y="1981731"/>
                    <a:pt x="4518385" y="1981731"/>
                  </a:cubicBezTo>
                  <a:close/>
                  <a:moveTo>
                    <a:pt x="4196323" y="1981731"/>
                  </a:moveTo>
                  <a:cubicBezTo>
                    <a:pt x="4201583" y="1981731"/>
                    <a:pt x="4205848" y="1985992"/>
                    <a:pt x="4205848" y="1991252"/>
                  </a:cubicBezTo>
                  <a:cubicBezTo>
                    <a:pt x="4205848" y="1996512"/>
                    <a:pt x="4201583" y="2000778"/>
                    <a:pt x="4196323" y="2000778"/>
                  </a:cubicBezTo>
                  <a:cubicBezTo>
                    <a:pt x="4191062" y="2000778"/>
                    <a:pt x="4186798" y="1996512"/>
                    <a:pt x="4186798" y="1991252"/>
                  </a:cubicBezTo>
                  <a:cubicBezTo>
                    <a:pt x="4186798" y="1985992"/>
                    <a:pt x="4191062" y="1981731"/>
                    <a:pt x="4196323" y="1981731"/>
                  </a:cubicBezTo>
                  <a:close/>
                  <a:moveTo>
                    <a:pt x="3874261" y="1981731"/>
                  </a:moveTo>
                  <a:cubicBezTo>
                    <a:pt x="3879521" y="1981731"/>
                    <a:pt x="3883786" y="1985992"/>
                    <a:pt x="3883786" y="1991252"/>
                  </a:cubicBezTo>
                  <a:cubicBezTo>
                    <a:pt x="3883786" y="1996514"/>
                    <a:pt x="3879521" y="2000778"/>
                    <a:pt x="3874261" y="2000778"/>
                  </a:cubicBezTo>
                  <a:cubicBezTo>
                    <a:pt x="3869000" y="2000778"/>
                    <a:pt x="3864736" y="1996514"/>
                    <a:pt x="3864736" y="1991252"/>
                  </a:cubicBezTo>
                  <a:cubicBezTo>
                    <a:pt x="3864736" y="1985992"/>
                    <a:pt x="3869000" y="1981731"/>
                    <a:pt x="3874261" y="1981731"/>
                  </a:cubicBezTo>
                  <a:close/>
                  <a:moveTo>
                    <a:pt x="3552200" y="1981731"/>
                  </a:moveTo>
                  <a:cubicBezTo>
                    <a:pt x="3557460" y="1981731"/>
                    <a:pt x="3561725" y="1985992"/>
                    <a:pt x="3561725" y="1991252"/>
                  </a:cubicBezTo>
                  <a:cubicBezTo>
                    <a:pt x="3561725" y="1996514"/>
                    <a:pt x="3557460" y="2000778"/>
                    <a:pt x="3552200" y="2000778"/>
                  </a:cubicBezTo>
                  <a:cubicBezTo>
                    <a:pt x="3546939" y="2000778"/>
                    <a:pt x="3542675" y="1996514"/>
                    <a:pt x="3542675" y="1991252"/>
                  </a:cubicBezTo>
                  <a:cubicBezTo>
                    <a:pt x="3542675" y="1985992"/>
                    <a:pt x="3546939" y="1981731"/>
                    <a:pt x="3552200" y="1981731"/>
                  </a:cubicBezTo>
                  <a:close/>
                  <a:moveTo>
                    <a:pt x="3230140" y="1981731"/>
                  </a:moveTo>
                  <a:cubicBezTo>
                    <a:pt x="3235399" y="1981731"/>
                    <a:pt x="3239665" y="1985992"/>
                    <a:pt x="3239665" y="1991252"/>
                  </a:cubicBezTo>
                  <a:cubicBezTo>
                    <a:pt x="3239665" y="1996514"/>
                    <a:pt x="3235399" y="2000778"/>
                    <a:pt x="3230140" y="2000778"/>
                  </a:cubicBezTo>
                  <a:cubicBezTo>
                    <a:pt x="3224877" y="2000778"/>
                    <a:pt x="3220615" y="1996514"/>
                    <a:pt x="3220615" y="1991252"/>
                  </a:cubicBezTo>
                  <a:cubicBezTo>
                    <a:pt x="3220615" y="1985992"/>
                    <a:pt x="3224877" y="1981731"/>
                    <a:pt x="3230140" y="1981731"/>
                  </a:cubicBezTo>
                  <a:close/>
                  <a:moveTo>
                    <a:pt x="2908134" y="1981731"/>
                  </a:moveTo>
                  <a:cubicBezTo>
                    <a:pt x="2913395" y="1981731"/>
                    <a:pt x="2917660" y="1985993"/>
                    <a:pt x="2917660" y="1991252"/>
                  </a:cubicBezTo>
                  <a:cubicBezTo>
                    <a:pt x="2917660" y="1996514"/>
                    <a:pt x="2913395" y="2000778"/>
                    <a:pt x="2908134" y="2000778"/>
                  </a:cubicBezTo>
                  <a:cubicBezTo>
                    <a:pt x="2902873" y="2000778"/>
                    <a:pt x="2898609" y="1996514"/>
                    <a:pt x="2898609" y="1991252"/>
                  </a:cubicBezTo>
                  <a:cubicBezTo>
                    <a:pt x="2898609" y="1985993"/>
                    <a:pt x="2902873" y="1981731"/>
                    <a:pt x="2908134" y="1981731"/>
                  </a:cubicBezTo>
                  <a:close/>
                  <a:moveTo>
                    <a:pt x="2586062" y="1981731"/>
                  </a:moveTo>
                  <a:cubicBezTo>
                    <a:pt x="2591325" y="1981731"/>
                    <a:pt x="2595590" y="1985993"/>
                    <a:pt x="2595590" y="1991252"/>
                  </a:cubicBezTo>
                  <a:cubicBezTo>
                    <a:pt x="2595590" y="1996514"/>
                    <a:pt x="2591325" y="2000778"/>
                    <a:pt x="2586062" y="2000778"/>
                  </a:cubicBezTo>
                  <a:cubicBezTo>
                    <a:pt x="2580802" y="2000778"/>
                    <a:pt x="2576537" y="1996514"/>
                    <a:pt x="2576537" y="1991252"/>
                  </a:cubicBezTo>
                  <a:cubicBezTo>
                    <a:pt x="2576537" y="1985993"/>
                    <a:pt x="2580802" y="1981731"/>
                    <a:pt x="2586062" y="1981731"/>
                  </a:cubicBezTo>
                  <a:close/>
                  <a:moveTo>
                    <a:pt x="2264010" y="1981731"/>
                  </a:moveTo>
                  <a:cubicBezTo>
                    <a:pt x="2269268" y="1981731"/>
                    <a:pt x="2273535" y="1985993"/>
                    <a:pt x="2273535" y="1991252"/>
                  </a:cubicBezTo>
                  <a:cubicBezTo>
                    <a:pt x="2273535" y="1996514"/>
                    <a:pt x="2269268" y="2000778"/>
                    <a:pt x="2264010" y="2000778"/>
                  </a:cubicBezTo>
                  <a:cubicBezTo>
                    <a:pt x="2258750" y="2000778"/>
                    <a:pt x="2254484" y="1996514"/>
                    <a:pt x="2254484" y="1991252"/>
                  </a:cubicBezTo>
                  <a:cubicBezTo>
                    <a:pt x="2254484" y="1985993"/>
                    <a:pt x="2258750" y="1981731"/>
                    <a:pt x="2264010" y="1981731"/>
                  </a:cubicBezTo>
                  <a:close/>
                  <a:moveTo>
                    <a:pt x="1941950" y="1981731"/>
                  </a:moveTo>
                  <a:cubicBezTo>
                    <a:pt x="1947210" y="1981731"/>
                    <a:pt x="1951476" y="1985994"/>
                    <a:pt x="1951476" y="1991252"/>
                  </a:cubicBezTo>
                  <a:cubicBezTo>
                    <a:pt x="1951476" y="1996514"/>
                    <a:pt x="1947210" y="2000779"/>
                    <a:pt x="1941950" y="2000779"/>
                  </a:cubicBezTo>
                  <a:cubicBezTo>
                    <a:pt x="1936692" y="2000779"/>
                    <a:pt x="1932427" y="1996514"/>
                    <a:pt x="1932427" y="1991252"/>
                  </a:cubicBezTo>
                  <a:cubicBezTo>
                    <a:pt x="1932427" y="1985994"/>
                    <a:pt x="1936692" y="1981731"/>
                    <a:pt x="1941950" y="1981731"/>
                  </a:cubicBezTo>
                  <a:close/>
                  <a:moveTo>
                    <a:pt x="1619896" y="1981731"/>
                  </a:moveTo>
                  <a:cubicBezTo>
                    <a:pt x="1625157" y="1981731"/>
                    <a:pt x="1629421" y="1985994"/>
                    <a:pt x="1629421" y="1991252"/>
                  </a:cubicBezTo>
                  <a:cubicBezTo>
                    <a:pt x="1629421" y="1996514"/>
                    <a:pt x="1625157" y="2000779"/>
                    <a:pt x="1619896" y="2000779"/>
                  </a:cubicBezTo>
                  <a:cubicBezTo>
                    <a:pt x="1614636" y="2000779"/>
                    <a:pt x="1610371" y="1996514"/>
                    <a:pt x="1610371" y="1991252"/>
                  </a:cubicBezTo>
                  <a:cubicBezTo>
                    <a:pt x="1610371" y="1985994"/>
                    <a:pt x="1614636" y="1981731"/>
                    <a:pt x="1619896" y="1981731"/>
                  </a:cubicBezTo>
                  <a:close/>
                  <a:moveTo>
                    <a:pt x="1297828" y="1981731"/>
                  </a:moveTo>
                  <a:cubicBezTo>
                    <a:pt x="1303089" y="1981731"/>
                    <a:pt x="1307354" y="1985994"/>
                    <a:pt x="1307354" y="1991252"/>
                  </a:cubicBezTo>
                  <a:cubicBezTo>
                    <a:pt x="1307354" y="1996514"/>
                    <a:pt x="1303089" y="2000779"/>
                    <a:pt x="1297828" y="2000779"/>
                  </a:cubicBezTo>
                  <a:cubicBezTo>
                    <a:pt x="1292568" y="2000779"/>
                    <a:pt x="1288303" y="1996514"/>
                    <a:pt x="1288303" y="1991252"/>
                  </a:cubicBezTo>
                  <a:cubicBezTo>
                    <a:pt x="1288303" y="1985994"/>
                    <a:pt x="1292568" y="1981731"/>
                    <a:pt x="1297828" y="1981731"/>
                  </a:cubicBezTo>
                  <a:close/>
                  <a:moveTo>
                    <a:pt x="975766" y="1981731"/>
                  </a:moveTo>
                  <a:cubicBezTo>
                    <a:pt x="981027" y="1981731"/>
                    <a:pt x="985291" y="1985994"/>
                    <a:pt x="985291" y="1991252"/>
                  </a:cubicBezTo>
                  <a:cubicBezTo>
                    <a:pt x="985291" y="1996514"/>
                    <a:pt x="981027" y="2000779"/>
                    <a:pt x="975766" y="2000779"/>
                  </a:cubicBezTo>
                  <a:cubicBezTo>
                    <a:pt x="970502" y="2000779"/>
                    <a:pt x="966241" y="1996514"/>
                    <a:pt x="966241" y="1991252"/>
                  </a:cubicBezTo>
                  <a:cubicBezTo>
                    <a:pt x="966241" y="1985994"/>
                    <a:pt x="970502" y="1981731"/>
                    <a:pt x="975766" y="1981731"/>
                  </a:cubicBezTo>
                  <a:close/>
                  <a:moveTo>
                    <a:pt x="653694" y="1981731"/>
                  </a:moveTo>
                  <a:cubicBezTo>
                    <a:pt x="658954" y="1981731"/>
                    <a:pt x="663219" y="1985995"/>
                    <a:pt x="663219" y="1991252"/>
                  </a:cubicBezTo>
                  <a:cubicBezTo>
                    <a:pt x="663219" y="1996514"/>
                    <a:pt x="658954" y="2000779"/>
                    <a:pt x="653694" y="2000779"/>
                  </a:cubicBezTo>
                  <a:cubicBezTo>
                    <a:pt x="648433" y="2000779"/>
                    <a:pt x="644169" y="1996514"/>
                    <a:pt x="644169" y="1991252"/>
                  </a:cubicBezTo>
                  <a:cubicBezTo>
                    <a:pt x="644169" y="1985995"/>
                    <a:pt x="648433" y="1981731"/>
                    <a:pt x="653694" y="1981731"/>
                  </a:cubicBezTo>
                  <a:close/>
                  <a:moveTo>
                    <a:pt x="331634" y="1981731"/>
                  </a:moveTo>
                  <a:cubicBezTo>
                    <a:pt x="336895" y="1981731"/>
                    <a:pt x="341159" y="1985995"/>
                    <a:pt x="341159" y="1991252"/>
                  </a:cubicBezTo>
                  <a:cubicBezTo>
                    <a:pt x="341159" y="1996514"/>
                    <a:pt x="336895" y="2000779"/>
                    <a:pt x="331634" y="2000779"/>
                  </a:cubicBezTo>
                  <a:cubicBezTo>
                    <a:pt x="326374" y="2000779"/>
                    <a:pt x="322109" y="1996514"/>
                    <a:pt x="322109" y="1991252"/>
                  </a:cubicBezTo>
                  <a:cubicBezTo>
                    <a:pt x="322109" y="1985995"/>
                    <a:pt x="326374" y="1981731"/>
                    <a:pt x="331634" y="1981731"/>
                  </a:cubicBezTo>
                  <a:close/>
                  <a:moveTo>
                    <a:pt x="9576" y="1981731"/>
                  </a:moveTo>
                  <a:cubicBezTo>
                    <a:pt x="14836" y="1981731"/>
                    <a:pt x="19101" y="1985995"/>
                    <a:pt x="19101" y="1991253"/>
                  </a:cubicBezTo>
                  <a:cubicBezTo>
                    <a:pt x="19101" y="1996514"/>
                    <a:pt x="14836" y="2000779"/>
                    <a:pt x="9576" y="2000779"/>
                  </a:cubicBezTo>
                  <a:cubicBezTo>
                    <a:pt x="4315" y="2000779"/>
                    <a:pt x="51" y="1996514"/>
                    <a:pt x="51" y="1991253"/>
                  </a:cubicBezTo>
                  <a:cubicBezTo>
                    <a:pt x="51" y="1985995"/>
                    <a:pt x="4315" y="1981731"/>
                    <a:pt x="9576" y="1981731"/>
                  </a:cubicBezTo>
                  <a:close/>
                  <a:moveTo>
                    <a:pt x="6772815" y="1981728"/>
                  </a:moveTo>
                  <a:cubicBezTo>
                    <a:pt x="6778076" y="1981728"/>
                    <a:pt x="6782340" y="1985992"/>
                    <a:pt x="6782340" y="1991250"/>
                  </a:cubicBezTo>
                  <a:cubicBezTo>
                    <a:pt x="6782340" y="1996512"/>
                    <a:pt x="6778076" y="2000775"/>
                    <a:pt x="6772815" y="2000775"/>
                  </a:cubicBezTo>
                  <a:cubicBezTo>
                    <a:pt x="6767555" y="2000775"/>
                    <a:pt x="6763290" y="1996512"/>
                    <a:pt x="6763290" y="1991250"/>
                  </a:cubicBezTo>
                  <a:cubicBezTo>
                    <a:pt x="6763290" y="1985992"/>
                    <a:pt x="6767555" y="1981728"/>
                    <a:pt x="6772815" y="1981728"/>
                  </a:cubicBezTo>
                  <a:close/>
                  <a:moveTo>
                    <a:pt x="6450754" y="1981728"/>
                  </a:moveTo>
                  <a:cubicBezTo>
                    <a:pt x="6456014" y="1981728"/>
                    <a:pt x="6460279" y="1985992"/>
                    <a:pt x="6460279" y="1991250"/>
                  </a:cubicBezTo>
                  <a:cubicBezTo>
                    <a:pt x="6460279" y="1996512"/>
                    <a:pt x="6456014" y="2000777"/>
                    <a:pt x="6450754" y="2000777"/>
                  </a:cubicBezTo>
                  <a:cubicBezTo>
                    <a:pt x="6445493" y="2000777"/>
                    <a:pt x="6441229" y="1996512"/>
                    <a:pt x="6441229" y="1991250"/>
                  </a:cubicBezTo>
                  <a:cubicBezTo>
                    <a:pt x="6441229" y="1985992"/>
                    <a:pt x="6445493" y="1981728"/>
                    <a:pt x="6450754" y="1981728"/>
                  </a:cubicBezTo>
                  <a:close/>
                  <a:moveTo>
                    <a:pt x="6128692" y="1981728"/>
                  </a:moveTo>
                  <a:cubicBezTo>
                    <a:pt x="6133952" y="1981728"/>
                    <a:pt x="6138217" y="1985992"/>
                    <a:pt x="6138217" y="1991250"/>
                  </a:cubicBezTo>
                  <a:cubicBezTo>
                    <a:pt x="6138217" y="1996512"/>
                    <a:pt x="6133952" y="2000777"/>
                    <a:pt x="6128692" y="2000777"/>
                  </a:cubicBezTo>
                  <a:cubicBezTo>
                    <a:pt x="6123431" y="2000777"/>
                    <a:pt x="6119167" y="1996512"/>
                    <a:pt x="6119167" y="1991250"/>
                  </a:cubicBezTo>
                  <a:cubicBezTo>
                    <a:pt x="6119167" y="1985992"/>
                    <a:pt x="6123431" y="1981728"/>
                    <a:pt x="6128692" y="1981728"/>
                  </a:cubicBezTo>
                  <a:close/>
                  <a:moveTo>
                    <a:pt x="5806630" y="1981728"/>
                  </a:moveTo>
                  <a:cubicBezTo>
                    <a:pt x="5811890" y="1981728"/>
                    <a:pt x="5816155" y="1985992"/>
                    <a:pt x="5816155" y="1991250"/>
                  </a:cubicBezTo>
                  <a:cubicBezTo>
                    <a:pt x="5816155" y="1996512"/>
                    <a:pt x="5811890" y="2000777"/>
                    <a:pt x="5806630" y="2000777"/>
                  </a:cubicBezTo>
                  <a:cubicBezTo>
                    <a:pt x="5801369" y="2000777"/>
                    <a:pt x="5797105" y="1996512"/>
                    <a:pt x="5797105" y="1991250"/>
                  </a:cubicBezTo>
                  <a:cubicBezTo>
                    <a:pt x="5797105" y="1985992"/>
                    <a:pt x="5801369" y="1981728"/>
                    <a:pt x="5806630" y="1981728"/>
                  </a:cubicBezTo>
                  <a:close/>
                  <a:moveTo>
                    <a:pt x="5484569" y="1981728"/>
                  </a:moveTo>
                  <a:cubicBezTo>
                    <a:pt x="5489829" y="1981728"/>
                    <a:pt x="5494094" y="1985992"/>
                    <a:pt x="5494094" y="1991250"/>
                  </a:cubicBezTo>
                  <a:cubicBezTo>
                    <a:pt x="5494094" y="1996512"/>
                    <a:pt x="5489829" y="2000777"/>
                    <a:pt x="5484569" y="2000777"/>
                  </a:cubicBezTo>
                  <a:cubicBezTo>
                    <a:pt x="5479308" y="2000777"/>
                    <a:pt x="5475044" y="1996512"/>
                    <a:pt x="5475044" y="1991250"/>
                  </a:cubicBezTo>
                  <a:cubicBezTo>
                    <a:pt x="5475044" y="1985992"/>
                    <a:pt x="5479308" y="1981728"/>
                    <a:pt x="5484569" y="1981728"/>
                  </a:cubicBezTo>
                  <a:close/>
                  <a:moveTo>
                    <a:pt x="5162507" y="1981728"/>
                  </a:moveTo>
                  <a:cubicBezTo>
                    <a:pt x="5167767" y="1981728"/>
                    <a:pt x="5172032" y="1985992"/>
                    <a:pt x="5172032" y="1991250"/>
                  </a:cubicBezTo>
                  <a:cubicBezTo>
                    <a:pt x="5172032" y="1996512"/>
                    <a:pt x="5167767" y="2000777"/>
                    <a:pt x="5162507" y="2000777"/>
                  </a:cubicBezTo>
                  <a:cubicBezTo>
                    <a:pt x="5157246" y="2000777"/>
                    <a:pt x="5152982" y="1996512"/>
                    <a:pt x="5152982" y="1991250"/>
                  </a:cubicBezTo>
                  <a:cubicBezTo>
                    <a:pt x="5152982" y="1985992"/>
                    <a:pt x="5157246" y="1981728"/>
                    <a:pt x="5162507" y="1981728"/>
                  </a:cubicBezTo>
                  <a:close/>
                  <a:moveTo>
                    <a:pt x="4840446" y="1981728"/>
                  </a:moveTo>
                  <a:cubicBezTo>
                    <a:pt x="4845706" y="1981728"/>
                    <a:pt x="4849971" y="1985992"/>
                    <a:pt x="4849971" y="1991250"/>
                  </a:cubicBezTo>
                  <a:cubicBezTo>
                    <a:pt x="4849971" y="1996512"/>
                    <a:pt x="4845706" y="2000777"/>
                    <a:pt x="4840446" y="2000777"/>
                  </a:cubicBezTo>
                  <a:cubicBezTo>
                    <a:pt x="4835185" y="2000777"/>
                    <a:pt x="4830921" y="1996512"/>
                    <a:pt x="4830921" y="1991250"/>
                  </a:cubicBezTo>
                  <a:cubicBezTo>
                    <a:pt x="4830921" y="1985992"/>
                    <a:pt x="4835185" y="1981728"/>
                    <a:pt x="4840446" y="1981728"/>
                  </a:cubicBezTo>
                  <a:close/>
                  <a:moveTo>
                    <a:pt x="1941952" y="1779963"/>
                  </a:moveTo>
                  <a:cubicBezTo>
                    <a:pt x="1947213" y="1779963"/>
                    <a:pt x="1951478" y="1784227"/>
                    <a:pt x="1951478" y="1789488"/>
                  </a:cubicBezTo>
                  <a:cubicBezTo>
                    <a:pt x="1951478" y="1794747"/>
                    <a:pt x="1947213" y="1799013"/>
                    <a:pt x="1941952" y="1799013"/>
                  </a:cubicBezTo>
                  <a:cubicBezTo>
                    <a:pt x="1936693" y="1799013"/>
                    <a:pt x="1932430" y="1794747"/>
                    <a:pt x="1932430" y="1789488"/>
                  </a:cubicBezTo>
                  <a:cubicBezTo>
                    <a:pt x="1932430" y="1784227"/>
                    <a:pt x="1936693" y="1779963"/>
                    <a:pt x="1941952" y="1779963"/>
                  </a:cubicBezTo>
                  <a:close/>
                  <a:moveTo>
                    <a:pt x="1619899" y="1779963"/>
                  </a:moveTo>
                  <a:cubicBezTo>
                    <a:pt x="1625159" y="1779963"/>
                    <a:pt x="1629424" y="1784227"/>
                    <a:pt x="1629424" y="1789488"/>
                  </a:cubicBezTo>
                  <a:cubicBezTo>
                    <a:pt x="1629424" y="1794747"/>
                    <a:pt x="1625159" y="1799013"/>
                    <a:pt x="1619899" y="1799013"/>
                  </a:cubicBezTo>
                  <a:cubicBezTo>
                    <a:pt x="1614638" y="1799013"/>
                    <a:pt x="1610374" y="1794747"/>
                    <a:pt x="1610374" y="1789488"/>
                  </a:cubicBezTo>
                  <a:cubicBezTo>
                    <a:pt x="1610374" y="1784227"/>
                    <a:pt x="1614638" y="1779963"/>
                    <a:pt x="1619899" y="1779963"/>
                  </a:cubicBezTo>
                  <a:close/>
                  <a:moveTo>
                    <a:pt x="1297831" y="1779963"/>
                  </a:moveTo>
                  <a:cubicBezTo>
                    <a:pt x="1303092" y="1779963"/>
                    <a:pt x="1307356" y="1784227"/>
                    <a:pt x="1307356" y="1789488"/>
                  </a:cubicBezTo>
                  <a:cubicBezTo>
                    <a:pt x="1307356" y="1794747"/>
                    <a:pt x="1303092" y="1799016"/>
                    <a:pt x="1297831" y="1799016"/>
                  </a:cubicBezTo>
                  <a:cubicBezTo>
                    <a:pt x="1292570" y="1799016"/>
                    <a:pt x="1288306" y="1794747"/>
                    <a:pt x="1288306" y="1789488"/>
                  </a:cubicBezTo>
                  <a:cubicBezTo>
                    <a:pt x="1288306" y="1784227"/>
                    <a:pt x="1292570" y="1779963"/>
                    <a:pt x="1297831" y="1779963"/>
                  </a:cubicBezTo>
                  <a:close/>
                  <a:moveTo>
                    <a:pt x="975769" y="1779963"/>
                  </a:moveTo>
                  <a:cubicBezTo>
                    <a:pt x="981030" y="1779963"/>
                    <a:pt x="985294" y="1784227"/>
                    <a:pt x="985294" y="1789488"/>
                  </a:cubicBezTo>
                  <a:cubicBezTo>
                    <a:pt x="985294" y="1794747"/>
                    <a:pt x="981030" y="1799016"/>
                    <a:pt x="975769" y="1799016"/>
                  </a:cubicBezTo>
                  <a:cubicBezTo>
                    <a:pt x="970505" y="1799016"/>
                    <a:pt x="966244" y="1794747"/>
                    <a:pt x="966244" y="1789488"/>
                  </a:cubicBezTo>
                  <a:cubicBezTo>
                    <a:pt x="966244" y="1784227"/>
                    <a:pt x="970505" y="1779963"/>
                    <a:pt x="975769" y="1779963"/>
                  </a:cubicBezTo>
                  <a:close/>
                  <a:moveTo>
                    <a:pt x="653696" y="1779963"/>
                  </a:moveTo>
                  <a:cubicBezTo>
                    <a:pt x="658956" y="1779963"/>
                    <a:pt x="663221" y="1784227"/>
                    <a:pt x="663221" y="1789488"/>
                  </a:cubicBezTo>
                  <a:cubicBezTo>
                    <a:pt x="663221" y="1794747"/>
                    <a:pt x="658956" y="1799016"/>
                    <a:pt x="653696" y="1799016"/>
                  </a:cubicBezTo>
                  <a:cubicBezTo>
                    <a:pt x="648435" y="1799016"/>
                    <a:pt x="644171" y="1794747"/>
                    <a:pt x="644171" y="1789488"/>
                  </a:cubicBezTo>
                  <a:cubicBezTo>
                    <a:pt x="644171" y="1784227"/>
                    <a:pt x="648435" y="1779963"/>
                    <a:pt x="653696" y="1779963"/>
                  </a:cubicBezTo>
                  <a:close/>
                  <a:moveTo>
                    <a:pt x="331636" y="1779963"/>
                  </a:moveTo>
                  <a:cubicBezTo>
                    <a:pt x="336897" y="1779963"/>
                    <a:pt x="341161" y="1784229"/>
                    <a:pt x="341161" y="1789488"/>
                  </a:cubicBezTo>
                  <a:cubicBezTo>
                    <a:pt x="341161" y="1794747"/>
                    <a:pt x="336897" y="1799016"/>
                    <a:pt x="331636" y="1799016"/>
                  </a:cubicBezTo>
                  <a:cubicBezTo>
                    <a:pt x="326376" y="1799016"/>
                    <a:pt x="322111" y="1794747"/>
                    <a:pt x="322111" y="1789488"/>
                  </a:cubicBezTo>
                  <a:cubicBezTo>
                    <a:pt x="322111" y="1784229"/>
                    <a:pt x="326376" y="1779963"/>
                    <a:pt x="331636" y="1779963"/>
                  </a:cubicBezTo>
                  <a:close/>
                  <a:moveTo>
                    <a:pt x="9578" y="1779963"/>
                  </a:moveTo>
                  <a:cubicBezTo>
                    <a:pt x="14839" y="1779963"/>
                    <a:pt x="19103" y="1784229"/>
                    <a:pt x="19103" y="1789490"/>
                  </a:cubicBezTo>
                  <a:cubicBezTo>
                    <a:pt x="19103" y="1794747"/>
                    <a:pt x="14839" y="1799016"/>
                    <a:pt x="9578" y="1799016"/>
                  </a:cubicBezTo>
                  <a:cubicBezTo>
                    <a:pt x="4318" y="1799016"/>
                    <a:pt x="53" y="1794747"/>
                    <a:pt x="53" y="1789490"/>
                  </a:cubicBezTo>
                  <a:cubicBezTo>
                    <a:pt x="53" y="1784229"/>
                    <a:pt x="4318" y="1779963"/>
                    <a:pt x="9578" y="1779963"/>
                  </a:cubicBezTo>
                  <a:close/>
                  <a:moveTo>
                    <a:pt x="6772815" y="1779960"/>
                  </a:moveTo>
                  <a:cubicBezTo>
                    <a:pt x="6778076" y="1779960"/>
                    <a:pt x="6782340" y="1784224"/>
                    <a:pt x="6782340" y="1789486"/>
                  </a:cubicBezTo>
                  <a:cubicBezTo>
                    <a:pt x="6782340" y="1794747"/>
                    <a:pt x="6778076" y="1799011"/>
                    <a:pt x="6772815" y="1799011"/>
                  </a:cubicBezTo>
                  <a:cubicBezTo>
                    <a:pt x="6767555" y="1799011"/>
                    <a:pt x="6763290" y="1794747"/>
                    <a:pt x="6763290" y="1789486"/>
                  </a:cubicBezTo>
                  <a:cubicBezTo>
                    <a:pt x="6763290" y="1784224"/>
                    <a:pt x="6767555" y="1779960"/>
                    <a:pt x="6772815" y="1779960"/>
                  </a:cubicBezTo>
                  <a:close/>
                  <a:moveTo>
                    <a:pt x="6450754" y="1779960"/>
                  </a:moveTo>
                  <a:cubicBezTo>
                    <a:pt x="6456014" y="1779960"/>
                    <a:pt x="6460279" y="1784224"/>
                    <a:pt x="6460279" y="1789486"/>
                  </a:cubicBezTo>
                  <a:cubicBezTo>
                    <a:pt x="6460279" y="1794747"/>
                    <a:pt x="6456014" y="1799011"/>
                    <a:pt x="6450754" y="1799011"/>
                  </a:cubicBezTo>
                  <a:cubicBezTo>
                    <a:pt x="6445493" y="1799011"/>
                    <a:pt x="6441229" y="1794747"/>
                    <a:pt x="6441229" y="1789486"/>
                  </a:cubicBezTo>
                  <a:cubicBezTo>
                    <a:pt x="6441229" y="1784224"/>
                    <a:pt x="6445493" y="1779960"/>
                    <a:pt x="6450754" y="1779960"/>
                  </a:cubicBezTo>
                  <a:close/>
                  <a:moveTo>
                    <a:pt x="6128692" y="1779960"/>
                  </a:moveTo>
                  <a:cubicBezTo>
                    <a:pt x="6133952" y="1779960"/>
                    <a:pt x="6138217" y="1784224"/>
                    <a:pt x="6138217" y="1789486"/>
                  </a:cubicBezTo>
                  <a:cubicBezTo>
                    <a:pt x="6138217" y="1794747"/>
                    <a:pt x="6133952" y="1799011"/>
                    <a:pt x="6128692" y="1799011"/>
                  </a:cubicBezTo>
                  <a:cubicBezTo>
                    <a:pt x="6123431" y="1799011"/>
                    <a:pt x="6119167" y="1794747"/>
                    <a:pt x="6119167" y="1789486"/>
                  </a:cubicBezTo>
                  <a:cubicBezTo>
                    <a:pt x="6119167" y="1784224"/>
                    <a:pt x="6123431" y="1779960"/>
                    <a:pt x="6128692" y="1779960"/>
                  </a:cubicBezTo>
                  <a:close/>
                  <a:moveTo>
                    <a:pt x="5806630" y="1779960"/>
                  </a:moveTo>
                  <a:cubicBezTo>
                    <a:pt x="5811890" y="1779960"/>
                    <a:pt x="5816155" y="1784224"/>
                    <a:pt x="5816155" y="1789486"/>
                  </a:cubicBezTo>
                  <a:cubicBezTo>
                    <a:pt x="5816155" y="1794747"/>
                    <a:pt x="5811890" y="1799013"/>
                    <a:pt x="5806630" y="1799013"/>
                  </a:cubicBezTo>
                  <a:cubicBezTo>
                    <a:pt x="5801369" y="1799013"/>
                    <a:pt x="5797105" y="1794747"/>
                    <a:pt x="5797105" y="1789486"/>
                  </a:cubicBezTo>
                  <a:cubicBezTo>
                    <a:pt x="5797105" y="1784224"/>
                    <a:pt x="5801369" y="1779960"/>
                    <a:pt x="5806630" y="1779960"/>
                  </a:cubicBezTo>
                  <a:close/>
                  <a:moveTo>
                    <a:pt x="5484569" y="1779960"/>
                  </a:moveTo>
                  <a:cubicBezTo>
                    <a:pt x="5489829" y="1779960"/>
                    <a:pt x="5494094" y="1784224"/>
                    <a:pt x="5494094" y="1789486"/>
                  </a:cubicBezTo>
                  <a:cubicBezTo>
                    <a:pt x="5494094" y="1794747"/>
                    <a:pt x="5489829" y="1799013"/>
                    <a:pt x="5484569" y="1799013"/>
                  </a:cubicBezTo>
                  <a:cubicBezTo>
                    <a:pt x="5479308" y="1799013"/>
                    <a:pt x="5475044" y="1794747"/>
                    <a:pt x="5475044" y="1789486"/>
                  </a:cubicBezTo>
                  <a:cubicBezTo>
                    <a:pt x="5475044" y="1784224"/>
                    <a:pt x="5479308" y="1779960"/>
                    <a:pt x="5484569" y="1779960"/>
                  </a:cubicBezTo>
                  <a:close/>
                  <a:moveTo>
                    <a:pt x="5162507" y="1779960"/>
                  </a:moveTo>
                  <a:cubicBezTo>
                    <a:pt x="5167767" y="1779960"/>
                    <a:pt x="5172032" y="1784224"/>
                    <a:pt x="5172032" y="1789486"/>
                  </a:cubicBezTo>
                  <a:cubicBezTo>
                    <a:pt x="5172032" y="1794747"/>
                    <a:pt x="5167767" y="1799013"/>
                    <a:pt x="5162507" y="1799013"/>
                  </a:cubicBezTo>
                  <a:cubicBezTo>
                    <a:pt x="5157246" y="1799013"/>
                    <a:pt x="5152982" y="1794747"/>
                    <a:pt x="5152982" y="1789486"/>
                  </a:cubicBezTo>
                  <a:cubicBezTo>
                    <a:pt x="5152982" y="1784224"/>
                    <a:pt x="5157246" y="1779960"/>
                    <a:pt x="5162507" y="1779960"/>
                  </a:cubicBezTo>
                  <a:close/>
                  <a:moveTo>
                    <a:pt x="4840446" y="1779960"/>
                  </a:moveTo>
                  <a:cubicBezTo>
                    <a:pt x="4845706" y="1779960"/>
                    <a:pt x="4849971" y="1784224"/>
                    <a:pt x="4849971" y="1789486"/>
                  </a:cubicBezTo>
                  <a:cubicBezTo>
                    <a:pt x="4849971" y="1794747"/>
                    <a:pt x="4845706" y="1799013"/>
                    <a:pt x="4840446" y="1799013"/>
                  </a:cubicBezTo>
                  <a:cubicBezTo>
                    <a:pt x="4835185" y="1799013"/>
                    <a:pt x="4830921" y="1794747"/>
                    <a:pt x="4830921" y="1789486"/>
                  </a:cubicBezTo>
                  <a:cubicBezTo>
                    <a:pt x="4830921" y="1784224"/>
                    <a:pt x="4835185" y="1779960"/>
                    <a:pt x="4840446" y="1779960"/>
                  </a:cubicBezTo>
                  <a:close/>
                  <a:moveTo>
                    <a:pt x="4518385" y="1779960"/>
                  </a:moveTo>
                  <a:cubicBezTo>
                    <a:pt x="4523645" y="1779960"/>
                    <a:pt x="4527910" y="1784227"/>
                    <a:pt x="4527910" y="1789486"/>
                  </a:cubicBezTo>
                  <a:cubicBezTo>
                    <a:pt x="4527910" y="1794747"/>
                    <a:pt x="4523645" y="1799013"/>
                    <a:pt x="4518385" y="1799013"/>
                  </a:cubicBezTo>
                  <a:cubicBezTo>
                    <a:pt x="4513124" y="1799013"/>
                    <a:pt x="4508860" y="1794747"/>
                    <a:pt x="4508860" y="1789486"/>
                  </a:cubicBezTo>
                  <a:cubicBezTo>
                    <a:pt x="4508860" y="1784227"/>
                    <a:pt x="4513124" y="1779960"/>
                    <a:pt x="4518385" y="1779960"/>
                  </a:cubicBezTo>
                  <a:close/>
                  <a:moveTo>
                    <a:pt x="4196323" y="1779960"/>
                  </a:moveTo>
                  <a:cubicBezTo>
                    <a:pt x="4201583" y="1779960"/>
                    <a:pt x="4205848" y="1784227"/>
                    <a:pt x="4205848" y="1789488"/>
                  </a:cubicBezTo>
                  <a:cubicBezTo>
                    <a:pt x="4205848" y="1794747"/>
                    <a:pt x="4201583" y="1799013"/>
                    <a:pt x="4196323" y="1799013"/>
                  </a:cubicBezTo>
                  <a:cubicBezTo>
                    <a:pt x="4191062" y="1799013"/>
                    <a:pt x="4186798" y="1794747"/>
                    <a:pt x="4186798" y="1789488"/>
                  </a:cubicBezTo>
                  <a:cubicBezTo>
                    <a:pt x="4186798" y="1784227"/>
                    <a:pt x="4191062" y="1779960"/>
                    <a:pt x="4196323" y="1779960"/>
                  </a:cubicBezTo>
                  <a:close/>
                  <a:moveTo>
                    <a:pt x="3874261" y="1779960"/>
                  </a:moveTo>
                  <a:cubicBezTo>
                    <a:pt x="3879521" y="1779960"/>
                    <a:pt x="3883786" y="1784227"/>
                    <a:pt x="3883786" y="1789488"/>
                  </a:cubicBezTo>
                  <a:cubicBezTo>
                    <a:pt x="3883786" y="1794747"/>
                    <a:pt x="3879521" y="1799013"/>
                    <a:pt x="3874261" y="1799013"/>
                  </a:cubicBezTo>
                  <a:cubicBezTo>
                    <a:pt x="3869000" y="1799013"/>
                    <a:pt x="3864736" y="1794747"/>
                    <a:pt x="3864736" y="1789488"/>
                  </a:cubicBezTo>
                  <a:cubicBezTo>
                    <a:pt x="3864736" y="1784227"/>
                    <a:pt x="3869000" y="1779960"/>
                    <a:pt x="3874261" y="1779960"/>
                  </a:cubicBezTo>
                  <a:close/>
                  <a:moveTo>
                    <a:pt x="3552200" y="1779960"/>
                  </a:moveTo>
                  <a:cubicBezTo>
                    <a:pt x="3557460" y="1779960"/>
                    <a:pt x="3561725" y="1784227"/>
                    <a:pt x="3561725" y="1789488"/>
                  </a:cubicBezTo>
                  <a:cubicBezTo>
                    <a:pt x="3561725" y="1794747"/>
                    <a:pt x="3557460" y="1799013"/>
                    <a:pt x="3552200" y="1799013"/>
                  </a:cubicBezTo>
                  <a:cubicBezTo>
                    <a:pt x="3546939" y="1799013"/>
                    <a:pt x="3542675" y="1794747"/>
                    <a:pt x="3542675" y="1789488"/>
                  </a:cubicBezTo>
                  <a:cubicBezTo>
                    <a:pt x="3542675" y="1784227"/>
                    <a:pt x="3546939" y="1779960"/>
                    <a:pt x="3552200" y="1779960"/>
                  </a:cubicBezTo>
                  <a:close/>
                  <a:moveTo>
                    <a:pt x="3230140" y="1779960"/>
                  </a:moveTo>
                  <a:cubicBezTo>
                    <a:pt x="3235399" y="1779960"/>
                    <a:pt x="3239665" y="1784227"/>
                    <a:pt x="3239665" y="1789488"/>
                  </a:cubicBezTo>
                  <a:cubicBezTo>
                    <a:pt x="3239665" y="1794747"/>
                    <a:pt x="3235399" y="1799013"/>
                    <a:pt x="3230140" y="1799013"/>
                  </a:cubicBezTo>
                  <a:cubicBezTo>
                    <a:pt x="3224877" y="1799013"/>
                    <a:pt x="3220615" y="1794747"/>
                    <a:pt x="3220615" y="1789488"/>
                  </a:cubicBezTo>
                  <a:cubicBezTo>
                    <a:pt x="3220615" y="1784227"/>
                    <a:pt x="3224877" y="1779960"/>
                    <a:pt x="3230140" y="1779960"/>
                  </a:cubicBezTo>
                  <a:close/>
                  <a:moveTo>
                    <a:pt x="2908137" y="1779960"/>
                  </a:moveTo>
                  <a:cubicBezTo>
                    <a:pt x="2913397" y="1779960"/>
                    <a:pt x="2917662" y="1784227"/>
                    <a:pt x="2917662" y="1789488"/>
                  </a:cubicBezTo>
                  <a:cubicBezTo>
                    <a:pt x="2917662" y="1794747"/>
                    <a:pt x="2913397" y="1799013"/>
                    <a:pt x="2908137" y="1799013"/>
                  </a:cubicBezTo>
                  <a:cubicBezTo>
                    <a:pt x="2902876" y="1799013"/>
                    <a:pt x="2898611" y="1794747"/>
                    <a:pt x="2898611" y="1789488"/>
                  </a:cubicBezTo>
                  <a:cubicBezTo>
                    <a:pt x="2898611" y="1784227"/>
                    <a:pt x="2902876" y="1779960"/>
                    <a:pt x="2908137" y="1779960"/>
                  </a:cubicBezTo>
                  <a:close/>
                  <a:moveTo>
                    <a:pt x="2586064" y="1779960"/>
                  </a:moveTo>
                  <a:cubicBezTo>
                    <a:pt x="2591327" y="1779960"/>
                    <a:pt x="2595592" y="1784227"/>
                    <a:pt x="2595592" y="1789488"/>
                  </a:cubicBezTo>
                  <a:cubicBezTo>
                    <a:pt x="2595592" y="1794747"/>
                    <a:pt x="2591327" y="1799013"/>
                    <a:pt x="2586064" y="1799013"/>
                  </a:cubicBezTo>
                  <a:cubicBezTo>
                    <a:pt x="2580803" y="1799013"/>
                    <a:pt x="2576539" y="1794747"/>
                    <a:pt x="2576539" y="1789488"/>
                  </a:cubicBezTo>
                  <a:cubicBezTo>
                    <a:pt x="2576539" y="1784227"/>
                    <a:pt x="2580803" y="1779960"/>
                    <a:pt x="2586064" y="1779960"/>
                  </a:cubicBezTo>
                  <a:close/>
                  <a:moveTo>
                    <a:pt x="2264012" y="1779960"/>
                  </a:moveTo>
                  <a:cubicBezTo>
                    <a:pt x="2269270" y="1779960"/>
                    <a:pt x="2273537" y="1784227"/>
                    <a:pt x="2273537" y="1789488"/>
                  </a:cubicBezTo>
                  <a:cubicBezTo>
                    <a:pt x="2273537" y="1794747"/>
                    <a:pt x="2269270" y="1799013"/>
                    <a:pt x="2264012" y="1799013"/>
                  </a:cubicBezTo>
                  <a:cubicBezTo>
                    <a:pt x="2258752" y="1799013"/>
                    <a:pt x="2254487" y="1794747"/>
                    <a:pt x="2254487" y="1789488"/>
                  </a:cubicBezTo>
                  <a:cubicBezTo>
                    <a:pt x="2254487" y="1784227"/>
                    <a:pt x="2258752" y="1779960"/>
                    <a:pt x="2264012" y="1779960"/>
                  </a:cubicBezTo>
                  <a:close/>
                  <a:moveTo>
                    <a:pt x="3391193" y="1698300"/>
                  </a:moveTo>
                  <a:cubicBezTo>
                    <a:pt x="3396453" y="1698300"/>
                    <a:pt x="3400718" y="1702562"/>
                    <a:pt x="3400718" y="1707817"/>
                  </a:cubicBezTo>
                  <a:cubicBezTo>
                    <a:pt x="3400718" y="1713080"/>
                    <a:pt x="3396453" y="1717345"/>
                    <a:pt x="3391193" y="1717345"/>
                  </a:cubicBezTo>
                  <a:cubicBezTo>
                    <a:pt x="3386082" y="1717345"/>
                    <a:pt x="3381820" y="1713080"/>
                    <a:pt x="3381820" y="1707817"/>
                  </a:cubicBezTo>
                  <a:cubicBezTo>
                    <a:pt x="3381820" y="1702562"/>
                    <a:pt x="3386082" y="1698300"/>
                    <a:pt x="3391193" y="1698300"/>
                  </a:cubicBezTo>
                  <a:close/>
                  <a:moveTo>
                    <a:pt x="3069176" y="1698300"/>
                  </a:moveTo>
                  <a:cubicBezTo>
                    <a:pt x="3074435" y="1698300"/>
                    <a:pt x="3078693" y="1702562"/>
                    <a:pt x="3078693" y="1707817"/>
                  </a:cubicBezTo>
                  <a:cubicBezTo>
                    <a:pt x="3078693" y="1713080"/>
                    <a:pt x="3074435" y="1717345"/>
                    <a:pt x="3069176" y="1717345"/>
                  </a:cubicBezTo>
                  <a:cubicBezTo>
                    <a:pt x="3063922" y="1717345"/>
                    <a:pt x="3059652" y="1713080"/>
                    <a:pt x="3059652" y="1707817"/>
                  </a:cubicBezTo>
                  <a:cubicBezTo>
                    <a:pt x="3059652" y="1702562"/>
                    <a:pt x="3063922" y="1698300"/>
                    <a:pt x="3069176" y="1698300"/>
                  </a:cubicBezTo>
                  <a:close/>
                  <a:moveTo>
                    <a:pt x="2747165" y="1698300"/>
                  </a:moveTo>
                  <a:cubicBezTo>
                    <a:pt x="2752429" y="1698300"/>
                    <a:pt x="2756693" y="1702562"/>
                    <a:pt x="2756693" y="1707817"/>
                  </a:cubicBezTo>
                  <a:cubicBezTo>
                    <a:pt x="2756693" y="1713080"/>
                    <a:pt x="2752429" y="1717345"/>
                    <a:pt x="2747165" y="1717345"/>
                  </a:cubicBezTo>
                  <a:cubicBezTo>
                    <a:pt x="2741903" y="1717345"/>
                    <a:pt x="2737637" y="1713080"/>
                    <a:pt x="2737637" y="1707817"/>
                  </a:cubicBezTo>
                  <a:cubicBezTo>
                    <a:pt x="2737637" y="1702562"/>
                    <a:pt x="2741903" y="1698300"/>
                    <a:pt x="2747165" y="1698300"/>
                  </a:cubicBezTo>
                  <a:close/>
                  <a:moveTo>
                    <a:pt x="2425070" y="1698300"/>
                  </a:moveTo>
                  <a:cubicBezTo>
                    <a:pt x="2430329" y="1698300"/>
                    <a:pt x="2434591" y="1702562"/>
                    <a:pt x="2434591" y="1707817"/>
                  </a:cubicBezTo>
                  <a:cubicBezTo>
                    <a:pt x="2434591" y="1713080"/>
                    <a:pt x="2430329" y="1717350"/>
                    <a:pt x="2425070" y="1717350"/>
                  </a:cubicBezTo>
                  <a:cubicBezTo>
                    <a:pt x="2419810" y="1717350"/>
                    <a:pt x="2415548" y="1713080"/>
                    <a:pt x="2415548" y="1707817"/>
                  </a:cubicBezTo>
                  <a:cubicBezTo>
                    <a:pt x="2415548" y="1702562"/>
                    <a:pt x="2419810" y="1698300"/>
                    <a:pt x="2425070" y="1698300"/>
                  </a:cubicBezTo>
                  <a:close/>
                  <a:moveTo>
                    <a:pt x="2103040" y="1698300"/>
                  </a:moveTo>
                  <a:cubicBezTo>
                    <a:pt x="2108287" y="1698300"/>
                    <a:pt x="2112544" y="1702562"/>
                    <a:pt x="2112544" y="1707817"/>
                  </a:cubicBezTo>
                  <a:cubicBezTo>
                    <a:pt x="2112544" y="1713080"/>
                    <a:pt x="2108287" y="1717350"/>
                    <a:pt x="2103040" y="1717350"/>
                  </a:cubicBezTo>
                  <a:cubicBezTo>
                    <a:pt x="2097781" y="1717350"/>
                    <a:pt x="2093493" y="1713080"/>
                    <a:pt x="2093493" y="1707817"/>
                  </a:cubicBezTo>
                  <a:cubicBezTo>
                    <a:pt x="2093493" y="1702562"/>
                    <a:pt x="2097781" y="1698300"/>
                    <a:pt x="2103040" y="1698300"/>
                  </a:cubicBezTo>
                  <a:close/>
                  <a:moveTo>
                    <a:pt x="1780985" y="1698300"/>
                  </a:moveTo>
                  <a:cubicBezTo>
                    <a:pt x="1786247" y="1698300"/>
                    <a:pt x="1790509" y="1702562"/>
                    <a:pt x="1790509" y="1707817"/>
                  </a:cubicBezTo>
                  <a:cubicBezTo>
                    <a:pt x="1790509" y="1713080"/>
                    <a:pt x="1786247" y="1717350"/>
                    <a:pt x="1780985" y="1717350"/>
                  </a:cubicBezTo>
                  <a:cubicBezTo>
                    <a:pt x="1775724" y="1717350"/>
                    <a:pt x="1771446" y="1713080"/>
                    <a:pt x="1771446" y="1707817"/>
                  </a:cubicBezTo>
                  <a:cubicBezTo>
                    <a:pt x="1771446" y="1702562"/>
                    <a:pt x="1775724" y="1698300"/>
                    <a:pt x="1780985" y="1698300"/>
                  </a:cubicBezTo>
                  <a:close/>
                  <a:moveTo>
                    <a:pt x="1458945" y="1698300"/>
                  </a:moveTo>
                  <a:cubicBezTo>
                    <a:pt x="1464206" y="1698300"/>
                    <a:pt x="1468470" y="1702562"/>
                    <a:pt x="1468470" y="1707817"/>
                  </a:cubicBezTo>
                  <a:cubicBezTo>
                    <a:pt x="1468470" y="1713080"/>
                    <a:pt x="1464206" y="1717350"/>
                    <a:pt x="1458945" y="1717350"/>
                  </a:cubicBezTo>
                  <a:cubicBezTo>
                    <a:pt x="1453685" y="1717350"/>
                    <a:pt x="1449420" y="1713080"/>
                    <a:pt x="1449420" y="1707817"/>
                  </a:cubicBezTo>
                  <a:cubicBezTo>
                    <a:pt x="1449420" y="1702562"/>
                    <a:pt x="1453685" y="1698300"/>
                    <a:pt x="1458945" y="1698300"/>
                  </a:cubicBezTo>
                  <a:close/>
                  <a:moveTo>
                    <a:pt x="1136875" y="1698300"/>
                  </a:moveTo>
                  <a:cubicBezTo>
                    <a:pt x="1142136" y="1698300"/>
                    <a:pt x="1146402" y="1702562"/>
                    <a:pt x="1146402" y="1707817"/>
                  </a:cubicBezTo>
                  <a:cubicBezTo>
                    <a:pt x="1146402" y="1713080"/>
                    <a:pt x="1142136" y="1717350"/>
                    <a:pt x="1136875" y="1717350"/>
                  </a:cubicBezTo>
                  <a:cubicBezTo>
                    <a:pt x="1131615" y="1717350"/>
                    <a:pt x="1127350" y="1713080"/>
                    <a:pt x="1127350" y="1707817"/>
                  </a:cubicBezTo>
                  <a:cubicBezTo>
                    <a:pt x="1127350" y="1702562"/>
                    <a:pt x="1131615" y="1698300"/>
                    <a:pt x="1136875" y="1698300"/>
                  </a:cubicBezTo>
                  <a:close/>
                  <a:moveTo>
                    <a:pt x="814803" y="1698300"/>
                  </a:moveTo>
                  <a:cubicBezTo>
                    <a:pt x="820062" y="1698300"/>
                    <a:pt x="824325" y="1702562"/>
                    <a:pt x="824325" y="1707817"/>
                  </a:cubicBezTo>
                  <a:cubicBezTo>
                    <a:pt x="824325" y="1713080"/>
                    <a:pt x="820062" y="1717350"/>
                    <a:pt x="814803" y="1717350"/>
                  </a:cubicBezTo>
                  <a:cubicBezTo>
                    <a:pt x="809548" y="1717350"/>
                    <a:pt x="805287" y="1713080"/>
                    <a:pt x="805287" y="1707817"/>
                  </a:cubicBezTo>
                  <a:cubicBezTo>
                    <a:pt x="805287" y="1702562"/>
                    <a:pt x="809548" y="1698300"/>
                    <a:pt x="814803" y="1698300"/>
                  </a:cubicBezTo>
                  <a:close/>
                  <a:moveTo>
                    <a:pt x="492726" y="1698300"/>
                  </a:moveTo>
                  <a:cubicBezTo>
                    <a:pt x="497987" y="1698300"/>
                    <a:pt x="502251" y="1702562"/>
                    <a:pt x="502251" y="1707817"/>
                  </a:cubicBezTo>
                  <a:cubicBezTo>
                    <a:pt x="502251" y="1713083"/>
                    <a:pt x="497987" y="1717350"/>
                    <a:pt x="492726" y="1717350"/>
                  </a:cubicBezTo>
                  <a:cubicBezTo>
                    <a:pt x="487466" y="1717350"/>
                    <a:pt x="483201" y="1713083"/>
                    <a:pt x="483201" y="1707817"/>
                  </a:cubicBezTo>
                  <a:cubicBezTo>
                    <a:pt x="483201" y="1702562"/>
                    <a:pt x="487466" y="1698300"/>
                    <a:pt x="492726" y="1698300"/>
                  </a:cubicBezTo>
                  <a:close/>
                  <a:moveTo>
                    <a:pt x="170668" y="1698300"/>
                  </a:moveTo>
                  <a:cubicBezTo>
                    <a:pt x="175929" y="1698300"/>
                    <a:pt x="180193" y="1702562"/>
                    <a:pt x="180193" y="1707817"/>
                  </a:cubicBezTo>
                  <a:cubicBezTo>
                    <a:pt x="180193" y="1713083"/>
                    <a:pt x="175929" y="1717350"/>
                    <a:pt x="170668" y="1717350"/>
                  </a:cubicBezTo>
                  <a:cubicBezTo>
                    <a:pt x="165409" y="1717350"/>
                    <a:pt x="161145" y="1713083"/>
                    <a:pt x="161145" y="1707817"/>
                  </a:cubicBezTo>
                  <a:cubicBezTo>
                    <a:pt x="161145" y="1702562"/>
                    <a:pt x="165409" y="1698300"/>
                    <a:pt x="170668" y="1698300"/>
                  </a:cubicBezTo>
                  <a:close/>
                  <a:moveTo>
                    <a:pt x="6611784" y="1698298"/>
                  </a:moveTo>
                  <a:cubicBezTo>
                    <a:pt x="6617044" y="1698298"/>
                    <a:pt x="6621309" y="1702562"/>
                    <a:pt x="6621309" y="1707815"/>
                  </a:cubicBezTo>
                  <a:cubicBezTo>
                    <a:pt x="6621309" y="1713080"/>
                    <a:pt x="6617044" y="1717345"/>
                    <a:pt x="6611784" y="1717345"/>
                  </a:cubicBezTo>
                  <a:cubicBezTo>
                    <a:pt x="6606523" y="1717345"/>
                    <a:pt x="6602259" y="1713080"/>
                    <a:pt x="6602259" y="1707815"/>
                  </a:cubicBezTo>
                  <a:cubicBezTo>
                    <a:pt x="6602259" y="1702562"/>
                    <a:pt x="6606523" y="1698298"/>
                    <a:pt x="6611784" y="1698298"/>
                  </a:cubicBezTo>
                  <a:close/>
                  <a:moveTo>
                    <a:pt x="6289722" y="1698298"/>
                  </a:moveTo>
                  <a:cubicBezTo>
                    <a:pt x="6294982" y="1698298"/>
                    <a:pt x="6299247" y="1702562"/>
                    <a:pt x="6299247" y="1707815"/>
                  </a:cubicBezTo>
                  <a:cubicBezTo>
                    <a:pt x="6299247" y="1713080"/>
                    <a:pt x="6294982" y="1717345"/>
                    <a:pt x="6289722" y="1717345"/>
                  </a:cubicBezTo>
                  <a:cubicBezTo>
                    <a:pt x="6284461" y="1717345"/>
                    <a:pt x="6280197" y="1713080"/>
                    <a:pt x="6280197" y="1707815"/>
                  </a:cubicBezTo>
                  <a:cubicBezTo>
                    <a:pt x="6280197" y="1702562"/>
                    <a:pt x="6284461" y="1698298"/>
                    <a:pt x="6289722" y="1698298"/>
                  </a:cubicBezTo>
                  <a:close/>
                  <a:moveTo>
                    <a:pt x="5967661" y="1698298"/>
                  </a:moveTo>
                  <a:cubicBezTo>
                    <a:pt x="5972921" y="1698298"/>
                    <a:pt x="5977186" y="1702562"/>
                    <a:pt x="5977186" y="1707815"/>
                  </a:cubicBezTo>
                  <a:cubicBezTo>
                    <a:pt x="5977186" y="1713080"/>
                    <a:pt x="5972921" y="1717345"/>
                    <a:pt x="5967661" y="1717345"/>
                  </a:cubicBezTo>
                  <a:cubicBezTo>
                    <a:pt x="5962400" y="1717345"/>
                    <a:pt x="5958136" y="1713080"/>
                    <a:pt x="5958136" y="1707815"/>
                  </a:cubicBezTo>
                  <a:cubicBezTo>
                    <a:pt x="5958136" y="1702562"/>
                    <a:pt x="5962400" y="1698298"/>
                    <a:pt x="5967661" y="1698298"/>
                  </a:cubicBezTo>
                  <a:close/>
                  <a:moveTo>
                    <a:pt x="5645600" y="1698298"/>
                  </a:moveTo>
                  <a:cubicBezTo>
                    <a:pt x="5650860" y="1698298"/>
                    <a:pt x="5655125" y="1702562"/>
                    <a:pt x="5655125" y="1707815"/>
                  </a:cubicBezTo>
                  <a:cubicBezTo>
                    <a:pt x="5655125" y="1713080"/>
                    <a:pt x="5650860" y="1717345"/>
                    <a:pt x="5645600" y="1717345"/>
                  </a:cubicBezTo>
                  <a:cubicBezTo>
                    <a:pt x="5640339" y="1717345"/>
                    <a:pt x="5636075" y="1713080"/>
                    <a:pt x="5636075" y="1707815"/>
                  </a:cubicBezTo>
                  <a:cubicBezTo>
                    <a:pt x="5636075" y="1702562"/>
                    <a:pt x="5640339" y="1698298"/>
                    <a:pt x="5645600" y="1698298"/>
                  </a:cubicBezTo>
                  <a:close/>
                  <a:moveTo>
                    <a:pt x="5323538" y="1698298"/>
                  </a:moveTo>
                  <a:cubicBezTo>
                    <a:pt x="5328798" y="1698298"/>
                    <a:pt x="5333063" y="1702562"/>
                    <a:pt x="5333063" y="1707815"/>
                  </a:cubicBezTo>
                  <a:cubicBezTo>
                    <a:pt x="5333063" y="1713080"/>
                    <a:pt x="5328798" y="1717345"/>
                    <a:pt x="5323538" y="1717345"/>
                  </a:cubicBezTo>
                  <a:cubicBezTo>
                    <a:pt x="5318277" y="1717345"/>
                    <a:pt x="5314013" y="1713080"/>
                    <a:pt x="5314013" y="1707815"/>
                  </a:cubicBezTo>
                  <a:cubicBezTo>
                    <a:pt x="5314013" y="1702562"/>
                    <a:pt x="5318277" y="1698298"/>
                    <a:pt x="5323538" y="1698298"/>
                  </a:cubicBezTo>
                  <a:close/>
                  <a:moveTo>
                    <a:pt x="5001476" y="1698298"/>
                  </a:moveTo>
                  <a:cubicBezTo>
                    <a:pt x="5006736" y="1698298"/>
                    <a:pt x="5011001" y="1702562"/>
                    <a:pt x="5011001" y="1707815"/>
                  </a:cubicBezTo>
                  <a:cubicBezTo>
                    <a:pt x="5011001" y="1713080"/>
                    <a:pt x="5006736" y="1717345"/>
                    <a:pt x="5001476" y="1717345"/>
                  </a:cubicBezTo>
                  <a:cubicBezTo>
                    <a:pt x="4996215" y="1717345"/>
                    <a:pt x="4991951" y="1713080"/>
                    <a:pt x="4991951" y="1707815"/>
                  </a:cubicBezTo>
                  <a:cubicBezTo>
                    <a:pt x="4991951" y="1702562"/>
                    <a:pt x="4996215" y="1698298"/>
                    <a:pt x="5001476" y="1698298"/>
                  </a:cubicBezTo>
                  <a:close/>
                  <a:moveTo>
                    <a:pt x="4679415" y="1698298"/>
                  </a:moveTo>
                  <a:cubicBezTo>
                    <a:pt x="4684675" y="1698298"/>
                    <a:pt x="4688940" y="1702562"/>
                    <a:pt x="4688940" y="1707815"/>
                  </a:cubicBezTo>
                  <a:cubicBezTo>
                    <a:pt x="4688940" y="1713080"/>
                    <a:pt x="4684675" y="1717345"/>
                    <a:pt x="4679415" y="1717345"/>
                  </a:cubicBezTo>
                  <a:cubicBezTo>
                    <a:pt x="4674154" y="1717345"/>
                    <a:pt x="4669890" y="1713080"/>
                    <a:pt x="4669890" y="1707815"/>
                  </a:cubicBezTo>
                  <a:cubicBezTo>
                    <a:pt x="4669890" y="1702562"/>
                    <a:pt x="4674154" y="1698298"/>
                    <a:pt x="4679415" y="1698298"/>
                  </a:cubicBezTo>
                  <a:close/>
                  <a:moveTo>
                    <a:pt x="4357353" y="1698298"/>
                  </a:moveTo>
                  <a:cubicBezTo>
                    <a:pt x="4362613" y="1698298"/>
                    <a:pt x="4366878" y="1702562"/>
                    <a:pt x="4366878" y="1707815"/>
                  </a:cubicBezTo>
                  <a:cubicBezTo>
                    <a:pt x="4366878" y="1713080"/>
                    <a:pt x="4362613" y="1717345"/>
                    <a:pt x="4357353" y="1717345"/>
                  </a:cubicBezTo>
                  <a:cubicBezTo>
                    <a:pt x="4352092" y="1717345"/>
                    <a:pt x="4347828" y="1713080"/>
                    <a:pt x="4347828" y="1707815"/>
                  </a:cubicBezTo>
                  <a:cubicBezTo>
                    <a:pt x="4347828" y="1702562"/>
                    <a:pt x="4352092" y="1698298"/>
                    <a:pt x="4357353" y="1698298"/>
                  </a:cubicBezTo>
                  <a:close/>
                  <a:moveTo>
                    <a:pt x="4035292" y="1698298"/>
                  </a:moveTo>
                  <a:cubicBezTo>
                    <a:pt x="4040552" y="1698298"/>
                    <a:pt x="4044817" y="1702562"/>
                    <a:pt x="4044817" y="1707815"/>
                  </a:cubicBezTo>
                  <a:cubicBezTo>
                    <a:pt x="4044817" y="1713080"/>
                    <a:pt x="4040552" y="1717345"/>
                    <a:pt x="4035292" y="1717345"/>
                  </a:cubicBezTo>
                  <a:cubicBezTo>
                    <a:pt x="4030031" y="1717345"/>
                    <a:pt x="4025767" y="1713080"/>
                    <a:pt x="4025767" y="1707815"/>
                  </a:cubicBezTo>
                  <a:cubicBezTo>
                    <a:pt x="4025767" y="1702562"/>
                    <a:pt x="4030031" y="1698298"/>
                    <a:pt x="4035292" y="1698298"/>
                  </a:cubicBezTo>
                  <a:close/>
                  <a:moveTo>
                    <a:pt x="3713231" y="1698298"/>
                  </a:moveTo>
                  <a:cubicBezTo>
                    <a:pt x="3718491" y="1698298"/>
                    <a:pt x="3722756" y="1702562"/>
                    <a:pt x="3722756" y="1707817"/>
                  </a:cubicBezTo>
                  <a:cubicBezTo>
                    <a:pt x="3722756" y="1713080"/>
                    <a:pt x="3718491" y="1717345"/>
                    <a:pt x="3713231" y="1717345"/>
                  </a:cubicBezTo>
                  <a:cubicBezTo>
                    <a:pt x="3707970" y="1717345"/>
                    <a:pt x="3703706" y="1713080"/>
                    <a:pt x="3703706" y="1707817"/>
                  </a:cubicBezTo>
                  <a:cubicBezTo>
                    <a:pt x="3703706" y="1702562"/>
                    <a:pt x="3707970" y="1698298"/>
                    <a:pt x="3713231" y="1698298"/>
                  </a:cubicBezTo>
                  <a:close/>
                  <a:moveTo>
                    <a:pt x="4679415" y="1496507"/>
                  </a:moveTo>
                  <a:cubicBezTo>
                    <a:pt x="4684675" y="1496507"/>
                    <a:pt x="4688940" y="1500771"/>
                    <a:pt x="4688940" y="1506025"/>
                  </a:cubicBezTo>
                  <a:cubicBezTo>
                    <a:pt x="4688940" y="1511288"/>
                    <a:pt x="4684675" y="1515541"/>
                    <a:pt x="4679415" y="1515541"/>
                  </a:cubicBezTo>
                  <a:cubicBezTo>
                    <a:pt x="4674154" y="1515541"/>
                    <a:pt x="4669890" y="1511288"/>
                    <a:pt x="4669890" y="1506025"/>
                  </a:cubicBezTo>
                  <a:cubicBezTo>
                    <a:pt x="4669890" y="1500771"/>
                    <a:pt x="4674154" y="1496507"/>
                    <a:pt x="4679415" y="1496507"/>
                  </a:cubicBezTo>
                  <a:close/>
                  <a:moveTo>
                    <a:pt x="4357353" y="1496507"/>
                  </a:moveTo>
                  <a:cubicBezTo>
                    <a:pt x="4362613" y="1496507"/>
                    <a:pt x="4366878" y="1500771"/>
                    <a:pt x="4366878" y="1506028"/>
                  </a:cubicBezTo>
                  <a:cubicBezTo>
                    <a:pt x="4366878" y="1511288"/>
                    <a:pt x="4362613" y="1515541"/>
                    <a:pt x="4357353" y="1515541"/>
                  </a:cubicBezTo>
                  <a:cubicBezTo>
                    <a:pt x="4352092" y="1515541"/>
                    <a:pt x="4347828" y="1511288"/>
                    <a:pt x="4347828" y="1506028"/>
                  </a:cubicBezTo>
                  <a:cubicBezTo>
                    <a:pt x="4347828" y="1500771"/>
                    <a:pt x="4352092" y="1496507"/>
                    <a:pt x="4357353" y="1496507"/>
                  </a:cubicBezTo>
                  <a:close/>
                  <a:moveTo>
                    <a:pt x="4035292" y="1496507"/>
                  </a:moveTo>
                  <a:cubicBezTo>
                    <a:pt x="4040552" y="1496507"/>
                    <a:pt x="4044817" y="1500776"/>
                    <a:pt x="4044817" y="1506028"/>
                  </a:cubicBezTo>
                  <a:cubicBezTo>
                    <a:pt x="4044817" y="1511288"/>
                    <a:pt x="4040552" y="1515541"/>
                    <a:pt x="4035292" y="1515541"/>
                  </a:cubicBezTo>
                  <a:cubicBezTo>
                    <a:pt x="4030031" y="1515541"/>
                    <a:pt x="4025767" y="1511288"/>
                    <a:pt x="4025767" y="1506028"/>
                  </a:cubicBezTo>
                  <a:cubicBezTo>
                    <a:pt x="4025767" y="1500776"/>
                    <a:pt x="4030031" y="1496507"/>
                    <a:pt x="4035292" y="1496507"/>
                  </a:cubicBezTo>
                  <a:close/>
                  <a:moveTo>
                    <a:pt x="3713231" y="1496507"/>
                  </a:moveTo>
                  <a:cubicBezTo>
                    <a:pt x="3718491" y="1496507"/>
                    <a:pt x="3722756" y="1500776"/>
                    <a:pt x="3722756" y="1506028"/>
                  </a:cubicBezTo>
                  <a:cubicBezTo>
                    <a:pt x="3722756" y="1511288"/>
                    <a:pt x="3718491" y="1515541"/>
                    <a:pt x="3713231" y="1515541"/>
                  </a:cubicBezTo>
                  <a:cubicBezTo>
                    <a:pt x="3707970" y="1515541"/>
                    <a:pt x="3703706" y="1511288"/>
                    <a:pt x="3703706" y="1506028"/>
                  </a:cubicBezTo>
                  <a:cubicBezTo>
                    <a:pt x="3703706" y="1500776"/>
                    <a:pt x="3707970" y="1496507"/>
                    <a:pt x="3713231" y="1496507"/>
                  </a:cubicBezTo>
                  <a:close/>
                  <a:moveTo>
                    <a:pt x="3391194" y="1496507"/>
                  </a:moveTo>
                  <a:cubicBezTo>
                    <a:pt x="3396454" y="1496507"/>
                    <a:pt x="3400719" y="1500776"/>
                    <a:pt x="3400719" y="1506028"/>
                  </a:cubicBezTo>
                  <a:cubicBezTo>
                    <a:pt x="3400719" y="1511288"/>
                    <a:pt x="3396454" y="1515541"/>
                    <a:pt x="3391194" y="1515541"/>
                  </a:cubicBezTo>
                  <a:cubicBezTo>
                    <a:pt x="3386082" y="1515541"/>
                    <a:pt x="3381820" y="1511288"/>
                    <a:pt x="3381820" y="1506028"/>
                  </a:cubicBezTo>
                  <a:cubicBezTo>
                    <a:pt x="3381820" y="1500776"/>
                    <a:pt x="3386082" y="1496507"/>
                    <a:pt x="3391194" y="1496507"/>
                  </a:cubicBezTo>
                  <a:close/>
                  <a:moveTo>
                    <a:pt x="3069176" y="1496507"/>
                  </a:moveTo>
                  <a:cubicBezTo>
                    <a:pt x="3074435" y="1496507"/>
                    <a:pt x="3078693" y="1500776"/>
                    <a:pt x="3078693" y="1506028"/>
                  </a:cubicBezTo>
                  <a:cubicBezTo>
                    <a:pt x="3078693" y="1511288"/>
                    <a:pt x="3074435" y="1515541"/>
                    <a:pt x="3069176" y="1515541"/>
                  </a:cubicBezTo>
                  <a:cubicBezTo>
                    <a:pt x="3063922" y="1515541"/>
                    <a:pt x="3059652" y="1511288"/>
                    <a:pt x="3059652" y="1506028"/>
                  </a:cubicBezTo>
                  <a:cubicBezTo>
                    <a:pt x="3059652" y="1500776"/>
                    <a:pt x="3063922" y="1496507"/>
                    <a:pt x="3069176" y="1496507"/>
                  </a:cubicBezTo>
                  <a:close/>
                  <a:moveTo>
                    <a:pt x="2747166" y="1496507"/>
                  </a:moveTo>
                  <a:cubicBezTo>
                    <a:pt x="2752429" y="1496507"/>
                    <a:pt x="2756693" y="1500776"/>
                    <a:pt x="2756693" y="1506028"/>
                  </a:cubicBezTo>
                  <a:cubicBezTo>
                    <a:pt x="2756693" y="1511288"/>
                    <a:pt x="2752429" y="1515541"/>
                    <a:pt x="2747166" y="1515541"/>
                  </a:cubicBezTo>
                  <a:cubicBezTo>
                    <a:pt x="2741905" y="1515541"/>
                    <a:pt x="2737637" y="1511288"/>
                    <a:pt x="2737637" y="1506028"/>
                  </a:cubicBezTo>
                  <a:cubicBezTo>
                    <a:pt x="2737637" y="1500776"/>
                    <a:pt x="2741905" y="1496507"/>
                    <a:pt x="2747166" y="1496507"/>
                  </a:cubicBezTo>
                  <a:close/>
                  <a:moveTo>
                    <a:pt x="2425072" y="1496507"/>
                  </a:moveTo>
                  <a:cubicBezTo>
                    <a:pt x="2430330" y="1496507"/>
                    <a:pt x="2434593" y="1500776"/>
                    <a:pt x="2434593" y="1506028"/>
                  </a:cubicBezTo>
                  <a:cubicBezTo>
                    <a:pt x="2434593" y="1511288"/>
                    <a:pt x="2430330" y="1515541"/>
                    <a:pt x="2425072" y="1515541"/>
                  </a:cubicBezTo>
                  <a:cubicBezTo>
                    <a:pt x="2419812" y="1515541"/>
                    <a:pt x="2415549" y="1511288"/>
                    <a:pt x="2415549" y="1506028"/>
                  </a:cubicBezTo>
                  <a:cubicBezTo>
                    <a:pt x="2415549" y="1500776"/>
                    <a:pt x="2419812" y="1496507"/>
                    <a:pt x="2425072" y="1496507"/>
                  </a:cubicBezTo>
                  <a:close/>
                  <a:moveTo>
                    <a:pt x="2103040" y="1496507"/>
                  </a:moveTo>
                  <a:cubicBezTo>
                    <a:pt x="2108288" y="1496507"/>
                    <a:pt x="2112545" y="1500776"/>
                    <a:pt x="2112545" y="1506028"/>
                  </a:cubicBezTo>
                  <a:cubicBezTo>
                    <a:pt x="2112545" y="1511288"/>
                    <a:pt x="2108288" y="1515545"/>
                    <a:pt x="2103040" y="1515545"/>
                  </a:cubicBezTo>
                  <a:cubicBezTo>
                    <a:pt x="2097783" y="1515545"/>
                    <a:pt x="2093495" y="1511288"/>
                    <a:pt x="2093495" y="1506028"/>
                  </a:cubicBezTo>
                  <a:cubicBezTo>
                    <a:pt x="2093495" y="1500776"/>
                    <a:pt x="2097783" y="1496507"/>
                    <a:pt x="2103040" y="1496507"/>
                  </a:cubicBezTo>
                  <a:close/>
                  <a:moveTo>
                    <a:pt x="1780987" y="1496507"/>
                  </a:moveTo>
                  <a:cubicBezTo>
                    <a:pt x="1786248" y="1496507"/>
                    <a:pt x="1790512" y="1500776"/>
                    <a:pt x="1790512" y="1506031"/>
                  </a:cubicBezTo>
                  <a:cubicBezTo>
                    <a:pt x="1790512" y="1511288"/>
                    <a:pt x="1786248" y="1515545"/>
                    <a:pt x="1780987" y="1515545"/>
                  </a:cubicBezTo>
                  <a:cubicBezTo>
                    <a:pt x="1775728" y="1515545"/>
                    <a:pt x="1771450" y="1511288"/>
                    <a:pt x="1771450" y="1506031"/>
                  </a:cubicBezTo>
                  <a:cubicBezTo>
                    <a:pt x="1771450" y="1500776"/>
                    <a:pt x="1775728" y="1496507"/>
                    <a:pt x="1780987" y="1496507"/>
                  </a:cubicBezTo>
                  <a:close/>
                  <a:moveTo>
                    <a:pt x="1458947" y="1496507"/>
                  </a:moveTo>
                  <a:cubicBezTo>
                    <a:pt x="1464208" y="1496507"/>
                    <a:pt x="1468472" y="1500776"/>
                    <a:pt x="1468472" y="1506031"/>
                  </a:cubicBezTo>
                  <a:cubicBezTo>
                    <a:pt x="1468472" y="1511288"/>
                    <a:pt x="1464208" y="1515545"/>
                    <a:pt x="1458947" y="1515545"/>
                  </a:cubicBezTo>
                  <a:cubicBezTo>
                    <a:pt x="1453687" y="1515545"/>
                    <a:pt x="1449423" y="1511288"/>
                    <a:pt x="1449423" y="1506031"/>
                  </a:cubicBezTo>
                  <a:cubicBezTo>
                    <a:pt x="1449423" y="1500776"/>
                    <a:pt x="1453687" y="1496507"/>
                    <a:pt x="1458947" y="1496507"/>
                  </a:cubicBezTo>
                  <a:close/>
                  <a:moveTo>
                    <a:pt x="1136878" y="1496507"/>
                  </a:moveTo>
                  <a:cubicBezTo>
                    <a:pt x="1142140" y="1496507"/>
                    <a:pt x="1146405" y="1500776"/>
                    <a:pt x="1146405" y="1506031"/>
                  </a:cubicBezTo>
                  <a:cubicBezTo>
                    <a:pt x="1146405" y="1511288"/>
                    <a:pt x="1142140" y="1515545"/>
                    <a:pt x="1136878" y="1515545"/>
                  </a:cubicBezTo>
                  <a:cubicBezTo>
                    <a:pt x="1131617" y="1515545"/>
                    <a:pt x="1127353" y="1511288"/>
                    <a:pt x="1127353" y="1506031"/>
                  </a:cubicBezTo>
                  <a:cubicBezTo>
                    <a:pt x="1127353" y="1500776"/>
                    <a:pt x="1131617" y="1496507"/>
                    <a:pt x="1136878" y="1496507"/>
                  </a:cubicBezTo>
                  <a:close/>
                  <a:moveTo>
                    <a:pt x="814805" y="1496507"/>
                  </a:moveTo>
                  <a:cubicBezTo>
                    <a:pt x="820065" y="1496507"/>
                    <a:pt x="824327" y="1500776"/>
                    <a:pt x="824327" y="1506031"/>
                  </a:cubicBezTo>
                  <a:cubicBezTo>
                    <a:pt x="824327" y="1511288"/>
                    <a:pt x="820065" y="1515545"/>
                    <a:pt x="814805" y="1515545"/>
                  </a:cubicBezTo>
                  <a:cubicBezTo>
                    <a:pt x="809551" y="1515545"/>
                    <a:pt x="805289" y="1511288"/>
                    <a:pt x="805289" y="1506031"/>
                  </a:cubicBezTo>
                  <a:cubicBezTo>
                    <a:pt x="805289" y="1500776"/>
                    <a:pt x="809551" y="1496507"/>
                    <a:pt x="814805" y="1496507"/>
                  </a:cubicBezTo>
                  <a:close/>
                  <a:moveTo>
                    <a:pt x="492728" y="1496507"/>
                  </a:moveTo>
                  <a:cubicBezTo>
                    <a:pt x="497989" y="1496507"/>
                    <a:pt x="502253" y="1500776"/>
                    <a:pt x="502253" y="1506031"/>
                  </a:cubicBezTo>
                  <a:cubicBezTo>
                    <a:pt x="502253" y="1511288"/>
                    <a:pt x="497989" y="1515545"/>
                    <a:pt x="492728" y="1515545"/>
                  </a:cubicBezTo>
                  <a:cubicBezTo>
                    <a:pt x="487468" y="1515545"/>
                    <a:pt x="483203" y="1511288"/>
                    <a:pt x="483203" y="1506031"/>
                  </a:cubicBezTo>
                  <a:cubicBezTo>
                    <a:pt x="483203" y="1500776"/>
                    <a:pt x="487468" y="1496507"/>
                    <a:pt x="492728" y="1496507"/>
                  </a:cubicBezTo>
                  <a:close/>
                  <a:moveTo>
                    <a:pt x="170670" y="1496507"/>
                  </a:moveTo>
                  <a:cubicBezTo>
                    <a:pt x="175931" y="1496507"/>
                    <a:pt x="180195" y="1500776"/>
                    <a:pt x="180195" y="1506031"/>
                  </a:cubicBezTo>
                  <a:cubicBezTo>
                    <a:pt x="180195" y="1511288"/>
                    <a:pt x="175931" y="1515545"/>
                    <a:pt x="170670" y="1515545"/>
                  </a:cubicBezTo>
                  <a:cubicBezTo>
                    <a:pt x="165411" y="1515545"/>
                    <a:pt x="161147" y="1511288"/>
                    <a:pt x="161147" y="1506031"/>
                  </a:cubicBezTo>
                  <a:cubicBezTo>
                    <a:pt x="161147" y="1500776"/>
                    <a:pt x="165411" y="1496507"/>
                    <a:pt x="170670" y="1496507"/>
                  </a:cubicBezTo>
                  <a:close/>
                  <a:moveTo>
                    <a:pt x="6611784" y="1496504"/>
                  </a:moveTo>
                  <a:cubicBezTo>
                    <a:pt x="6617044" y="1496504"/>
                    <a:pt x="6621309" y="1500771"/>
                    <a:pt x="6621309" y="1506025"/>
                  </a:cubicBezTo>
                  <a:cubicBezTo>
                    <a:pt x="6621309" y="1511285"/>
                    <a:pt x="6617044" y="1515541"/>
                    <a:pt x="6611784" y="1515541"/>
                  </a:cubicBezTo>
                  <a:cubicBezTo>
                    <a:pt x="6606523" y="1515541"/>
                    <a:pt x="6602259" y="1511285"/>
                    <a:pt x="6602259" y="1506025"/>
                  </a:cubicBezTo>
                  <a:cubicBezTo>
                    <a:pt x="6602259" y="1500771"/>
                    <a:pt x="6606523" y="1496504"/>
                    <a:pt x="6611784" y="1496504"/>
                  </a:cubicBezTo>
                  <a:close/>
                  <a:moveTo>
                    <a:pt x="6289722" y="1496504"/>
                  </a:moveTo>
                  <a:cubicBezTo>
                    <a:pt x="6294982" y="1496504"/>
                    <a:pt x="6299247" y="1500771"/>
                    <a:pt x="6299247" y="1506025"/>
                  </a:cubicBezTo>
                  <a:cubicBezTo>
                    <a:pt x="6299247" y="1511285"/>
                    <a:pt x="6294982" y="1515541"/>
                    <a:pt x="6289722" y="1515541"/>
                  </a:cubicBezTo>
                  <a:cubicBezTo>
                    <a:pt x="6284461" y="1515541"/>
                    <a:pt x="6280197" y="1511285"/>
                    <a:pt x="6280197" y="1506025"/>
                  </a:cubicBezTo>
                  <a:cubicBezTo>
                    <a:pt x="6280197" y="1500771"/>
                    <a:pt x="6284461" y="1496504"/>
                    <a:pt x="6289722" y="1496504"/>
                  </a:cubicBezTo>
                  <a:close/>
                  <a:moveTo>
                    <a:pt x="5967661" y="1496504"/>
                  </a:moveTo>
                  <a:cubicBezTo>
                    <a:pt x="5972921" y="1496504"/>
                    <a:pt x="5977186" y="1500771"/>
                    <a:pt x="5977186" y="1506025"/>
                  </a:cubicBezTo>
                  <a:cubicBezTo>
                    <a:pt x="5977186" y="1511285"/>
                    <a:pt x="5972921" y="1515541"/>
                    <a:pt x="5967661" y="1515541"/>
                  </a:cubicBezTo>
                  <a:cubicBezTo>
                    <a:pt x="5962400" y="1515541"/>
                    <a:pt x="5958136" y="1511285"/>
                    <a:pt x="5958136" y="1506025"/>
                  </a:cubicBezTo>
                  <a:cubicBezTo>
                    <a:pt x="5958136" y="1500771"/>
                    <a:pt x="5962400" y="1496504"/>
                    <a:pt x="5967661" y="1496504"/>
                  </a:cubicBezTo>
                  <a:close/>
                  <a:moveTo>
                    <a:pt x="5645600" y="1496504"/>
                  </a:moveTo>
                  <a:cubicBezTo>
                    <a:pt x="5650860" y="1496504"/>
                    <a:pt x="5655125" y="1500771"/>
                    <a:pt x="5655125" y="1506025"/>
                  </a:cubicBezTo>
                  <a:cubicBezTo>
                    <a:pt x="5655125" y="1511288"/>
                    <a:pt x="5650860" y="1515541"/>
                    <a:pt x="5645600" y="1515541"/>
                  </a:cubicBezTo>
                  <a:cubicBezTo>
                    <a:pt x="5640339" y="1515541"/>
                    <a:pt x="5636075" y="1511288"/>
                    <a:pt x="5636075" y="1506025"/>
                  </a:cubicBezTo>
                  <a:cubicBezTo>
                    <a:pt x="5636075" y="1500771"/>
                    <a:pt x="5640339" y="1496504"/>
                    <a:pt x="5645600" y="1496504"/>
                  </a:cubicBezTo>
                  <a:close/>
                  <a:moveTo>
                    <a:pt x="5323538" y="1496504"/>
                  </a:moveTo>
                  <a:cubicBezTo>
                    <a:pt x="5328798" y="1496504"/>
                    <a:pt x="5333063" y="1500771"/>
                    <a:pt x="5333063" y="1506025"/>
                  </a:cubicBezTo>
                  <a:cubicBezTo>
                    <a:pt x="5333063" y="1511288"/>
                    <a:pt x="5328798" y="1515541"/>
                    <a:pt x="5323538" y="1515541"/>
                  </a:cubicBezTo>
                  <a:cubicBezTo>
                    <a:pt x="5318277" y="1515541"/>
                    <a:pt x="5314013" y="1511288"/>
                    <a:pt x="5314013" y="1506025"/>
                  </a:cubicBezTo>
                  <a:cubicBezTo>
                    <a:pt x="5314013" y="1500771"/>
                    <a:pt x="5318277" y="1496504"/>
                    <a:pt x="5323538" y="1496504"/>
                  </a:cubicBezTo>
                  <a:close/>
                  <a:moveTo>
                    <a:pt x="5001476" y="1496504"/>
                  </a:moveTo>
                  <a:cubicBezTo>
                    <a:pt x="5006736" y="1496504"/>
                    <a:pt x="5011001" y="1500771"/>
                    <a:pt x="5011001" y="1506025"/>
                  </a:cubicBezTo>
                  <a:cubicBezTo>
                    <a:pt x="5011001" y="1511288"/>
                    <a:pt x="5006736" y="1515541"/>
                    <a:pt x="5001476" y="1515541"/>
                  </a:cubicBezTo>
                  <a:cubicBezTo>
                    <a:pt x="4996215" y="1515541"/>
                    <a:pt x="4991951" y="1511288"/>
                    <a:pt x="4991951" y="1506025"/>
                  </a:cubicBezTo>
                  <a:cubicBezTo>
                    <a:pt x="4991951" y="1500771"/>
                    <a:pt x="4996215" y="1496504"/>
                    <a:pt x="5001476" y="1496504"/>
                  </a:cubicBezTo>
                  <a:close/>
                  <a:moveTo>
                    <a:pt x="1941955" y="1414650"/>
                  </a:moveTo>
                  <a:cubicBezTo>
                    <a:pt x="1947215" y="1414650"/>
                    <a:pt x="1951481" y="1418914"/>
                    <a:pt x="1951481" y="1424171"/>
                  </a:cubicBezTo>
                  <a:cubicBezTo>
                    <a:pt x="1951481" y="1429432"/>
                    <a:pt x="1947215" y="1433699"/>
                    <a:pt x="1941955" y="1433699"/>
                  </a:cubicBezTo>
                  <a:cubicBezTo>
                    <a:pt x="1936696" y="1433699"/>
                    <a:pt x="1932431" y="1429432"/>
                    <a:pt x="1932431" y="1424171"/>
                  </a:cubicBezTo>
                  <a:cubicBezTo>
                    <a:pt x="1932431" y="1418914"/>
                    <a:pt x="1936696" y="1414650"/>
                    <a:pt x="1941955" y="1414650"/>
                  </a:cubicBezTo>
                  <a:close/>
                  <a:moveTo>
                    <a:pt x="1619901" y="1414650"/>
                  </a:moveTo>
                  <a:cubicBezTo>
                    <a:pt x="1625162" y="1414650"/>
                    <a:pt x="1629427" y="1418914"/>
                    <a:pt x="1629427" y="1424171"/>
                  </a:cubicBezTo>
                  <a:cubicBezTo>
                    <a:pt x="1629427" y="1429432"/>
                    <a:pt x="1625162" y="1433699"/>
                    <a:pt x="1619901" y="1433699"/>
                  </a:cubicBezTo>
                  <a:cubicBezTo>
                    <a:pt x="1614641" y="1433699"/>
                    <a:pt x="1610377" y="1429432"/>
                    <a:pt x="1610377" y="1424171"/>
                  </a:cubicBezTo>
                  <a:cubicBezTo>
                    <a:pt x="1610377" y="1418914"/>
                    <a:pt x="1614641" y="1414650"/>
                    <a:pt x="1619901" y="1414650"/>
                  </a:cubicBezTo>
                  <a:close/>
                  <a:moveTo>
                    <a:pt x="1297833" y="1414650"/>
                  </a:moveTo>
                  <a:cubicBezTo>
                    <a:pt x="1303094" y="1414650"/>
                    <a:pt x="1307358" y="1418914"/>
                    <a:pt x="1307358" y="1424171"/>
                  </a:cubicBezTo>
                  <a:cubicBezTo>
                    <a:pt x="1307358" y="1429432"/>
                    <a:pt x="1303094" y="1433699"/>
                    <a:pt x="1297833" y="1433699"/>
                  </a:cubicBezTo>
                  <a:cubicBezTo>
                    <a:pt x="1292572" y="1433699"/>
                    <a:pt x="1288308" y="1429432"/>
                    <a:pt x="1288308" y="1424171"/>
                  </a:cubicBezTo>
                  <a:cubicBezTo>
                    <a:pt x="1288308" y="1418914"/>
                    <a:pt x="1292572" y="1414650"/>
                    <a:pt x="1297833" y="1414650"/>
                  </a:cubicBezTo>
                  <a:close/>
                  <a:moveTo>
                    <a:pt x="975771" y="1414650"/>
                  </a:moveTo>
                  <a:cubicBezTo>
                    <a:pt x="981032" y="1414650"/>
                    <a:pt x="985296" y="1418914"/>
                    <a:pt x="985296" y="1424173"/>
                  </a:cubicBezTo>
                  <a:cubicBezTo>
                    <a:pt x="985296" y="1429432"/>
                    <a:pt x="981032" y="1433699"/>
                    <a:pt x="975771" y="1433699"/>
                  </a:cubicBezTo>
                  <a:cubicBezTo>
                    <a:pt x="970507" y="1433699"/>
                    <a:pt x="966246" y="1429432"/>
                    <a:pt x="966246" y="1424173"/>
                  </a:cubicBezTo>
                  <a:cubicBezTo>
                    <a:pt x="966246" y="1418914"/>
                    <a:pt x="970507" y="1414650"/>
                    <a:pt x="975771" y="1414650"/>
                  </a:cubicBezTo>
                  <a:close/>
                  <a:moveTo>
                    <a:pt x="653698" y="1414650"/>
                  </a:moveTo>
                  <a:cubicBezTo>
                    <a:pt x="658958" y="1414650"/>
                    <a:pt x="663223" y="1418914"/>
                    <a:pt x="663223" y="1424173"/>
                  </a:cubicBezTo>
                  <a:cubicBezTo>
                    <a:pt x="663223" y="1429435"/>
                    <a:pt x="658958" y="1433699"/>
                    <a:pt x="653698" y="1433699"/>
                  </a:cubicBezTo>
                  <a:cubicBezTo>
                    <a:pt x="648437" y="1433699"/>
                    <a:pt x="644173" y="1429435"/>
                    <a:pt x="644173" y="1424173"/>
                  </a:cubicBezTo>
                  <a:cubicBezTo>
                    <a:pt x="644173" y="1418914"/>
                    <a:pt x="648437" y="1414650"/>
                    <a:pt x="653698" y="1414650"/>
                  </a:cubicBezTo>
                  <a:close/>
                  <a:moveTo>
                    <a:pt x="331638" y="1414650"/>
                  </a:moveTo>
                  <a:cubicBezTo>
                    <a:pt x="336899" y="1414650"/>
                    <a:pt x="341163" y="1418914"/>
                    <a:pt x="341163" y="1424173"/>
                  </a:cubicBezTo>
                  <a:cubicBezTo>
                    <a:pt x="341163" y="1429435"/>
                    <a:pt x="336899" y="1433699"/>
                    <a:pt x="331638" y="1433699"/>
                  </a:cubicBezTo>
                  <a:cubicBezTo>
                    <a:pt x="326378" y="1433699"/>
                    <a:pt x="322113" y="1429435"/>
                    <a:pt x="322113" y="1424173"/>
                  </a:cubicBezTo>
                  <a:cubicBezTo>
                    <a:pt x="322113" y="1418914"/>
                    <a:pt x="326378" y="1414650"/>
                    <a:pt x="331638" y="1414650"/>
                  </a:cubicBezTo>
                  <a:close/>
                  <a:moveTo>
                    <a:pt x="9580" y="1414650"/>
                  </a:moveTo>
                  <a:cubicBezTo>
                    <a:pt x="14841" y="1414650"/>
                    <a:pt x="19105" y="1418914"/>
                    <a:pt x="19105" y="1424173"/>
                  </a:cubicBezTo>
                  <a:cubicBezTo>
                    <a:pt x="19105" y="1429435"/>
                    <a:pt x="14841" y="1433699"/>
                    <a:pt x="9580" y="1433699"/>
                  </a:cubicBezTo>
                  <a:cubicBezTo>
                    <a:pt x="4320" y="1433699"/>
                    <a:pt x="55" y="1429435"/>
                    <a:pt x="55" y="1424173"/>
                  </a:cubicBezTo>
                  <a:cubicBezTo>
                    <a:pt x="55" y="1418914"/>
                    <a:pt x="4320" y="1414650"/>
                    <a:pt x="9580" y="1414650"/>
                  </a:cubicBezTo>
                  <a:close/>
                  <a:moveTo>
                    <a:pt x="6128692" y="1414649"/>
                  </a:moveTo>
                  <a:cubicBezTo>
                    <a:pt x="6133952" y="1414649"/>
                    <a:pt x="6138217" y="1418911"/>
                    <a:pt x="6138217" y="1424171"/>
                  </a:cubicBezTo>
                  <a:cubicBezTo>
                    <a:pt x="6138217" y="1429432"/>
                    <a:pt x="6133952" y="1433697"/>
                    <a:pt x="6128692" y="1433697"/>
                  </a:cubicBezTo>
                  <a:cubicBezTo>
                    <a:pt x="6123431" y="1433697"/>
                    <a:pt x="6119167" y="1429432"/>
                    <a:pt x="6119167" y="1424171"/>
                  </a:cubicBezTo>
                  <a:cubicBezTo>
                    <a:pt x="6119167" y="1418911"/>
                    <a:pt x="6123431" y="1414649"/>
                    <a:pt x="6128692" y="1414649"/>
                  </a:cubicBezTo>
                  <a:close/>
                  <a:moveTo>
                    <a:pt x="5806630" y="1414649"/>
                  </a:moveTo>
                  <a:cubicBezTo>
                    <a:pt x="5811890" y="1414649"/>
                    <a:pt x="5816155" y="1418911"/>
                    <a:pt x="5816155" y="1424171"/>
                  </a:cubicBezTo>
                  <a:cubicBezTo>
                    <a:pt x="5816155" y="1429432"/>
                    <a:pt x="5811890" y="1433697"/>
                    <a:pt x="5806630" y="1433697"/>
                  </a:cubicBezTo>
                  <a:cubicBezTo>
                    <a:pt x="5801369" y="1433697"/>
                    <a:pt x="5797105" y="1429432"/>
                    <a:pt x="5797105" y="1424171"/>
                  </a:cubicBezTo>
                  <a:cubicBezTo>
                    <a:pt x="5797105" y="1418911"/>
                    <a:pt x="5801369" y="1414649"/>
                    <a:pt x="5806630" y="1414649"/>
                  </a:cubicBezTo>
                  <a:close/>
                  <a:moveTo>
                    <a:pt x="5484569" y="1414649"/>
                  </a:moveTo>
                  <a:cubicBezTo>
                    <a:pt x="5489829" y="1414649"/>
                    <a:pt x="5494094" y="1418911"/>
                    <a:pt x="5494094" y="1424171"/>
                  </a:cubicBezTo>
                  <a:cubicBezTo>
                    <a:pt x="5494094" y="1429432"/>
                    <a:pt x="5489829" y="1433697"/>
                    <a:pt x="5484569" y="1433697"/>
                  </a:cubicBezTo>
                  <a:cubicBezTo>
                    <a:pt x="5479308" y="1433697"/>
                    <a:pt x="5475044" y="1429432"/>
                    <a:pt x="5475044" y="1424171"/>
                  </a:cubicBezTo>
                  <a:cubicBezTo>
                    <a:pt x="5475044" y="1418911"/>
                    <a:pt x="5479308" y="1414649"/>
                    <a:pt x="5484569" y="1414649"/>
                  </a:cubicBezTo>
                  <a:close/>
                  <a:moveTo>
                    <a:pt x="5162507" y="1414649"/>
                  </a:moveTo>
                  <a:cubicBezTo>
                    <a:pt x="5167767" y="1414649"/>
                    <a:pt x="5172032" y="1418911"/>
                    <a:pt x="5172032" y="1424171"/>
                  </a:cubicBezTo>
                  <a:cubicBezTo>
                    <a:pt x="5172032" y="1429432"/>
                    <a:pt x="5167767" y="1433697"/>
                    <a:pt x="5162507" y="1433697"/>
                  </a:cubicBezTo>
                  <a:cubicBezTo>
                    <a:pt x="5157246" y="1433697"/>
                    <a:pt x="5152982" y="1429432"/>
                    <a:pt x="5152982" y="1424171"/>
                  </a:cubicBezTo>
                  <a:cubicBezTo>
                    <a:pt x="5152982" y="1418911"/>
                    <a:pt x="5157246" y="1414649"/>
                    <a:pt x="5162507" y="1414649"/>
                  </a:cubicBezTo>
                  <a:close/>
                  <a:moveTo>
                    <a:pt x="4840446" y="1414649"/>
                  </a:moveTo>
                  <a:cubicBezTo>
                    <a:pt x="4845706" y="1414649"/>
                    <a:pt x="4849971" y="1418911"/>
                    <a:pt x="4849971" y="1424171"/>
                  </a:cubicBezTo>
                  <a:cubicBezTo>
                    <a:pt x="4849971" y="1429432"/>
                    <a:pt x="4845706" y="1433697"/>
                    <a:pt x="4840446" y="1433697"/>
                  </a:cubicBezTo>
                  <a:cubicBezTo>
                    <a:pt x="4835185" y="1433697"/>
                    <a:pt x="4830921" y="1429432"/>
                    <a:pt x="4830921" y="1424171"/>
                  </a:cubicBezTo>
                  <a:cubicBezTo>
                    <a:pt x="4830921" y="1418911"/>
                    <a:pt x="4835185" y="1414649"/>
                    <a:pt x="4840446" y="1414649"/>
                  </a:cubicBezTo>
                  <a:close/>
                  <a:moveTo>
                    <a:pt x="4518385" y="1414649"/>
                  </a:moveTo>
                  <a:cubicBezTo>
                    <a:pt x="4523645" y="1414649"/>
                    <a:pt x="4527910" y="1418911"/>
                    <a:pt x="4527910" y="1424171"/>
                  </a:cubicBezTo>
                  <a:cubicBezTo>
                    <a:pt x="4527910" y="1429432"/>
                    <a:pt x="4523645" y="1433697"/>
                    <a:pt x="4518385" y="1433697"/>
                  </a:cubicBezTo>
                  <a:cubicBezTo>
                    <a:pt x="4513124" y="1433697"/>
                    <a:pt x="4508860" y="1429432"/>
                    <a:pt x="4508860" y="1424171"/>
                  </a:cubicBezTo>
                  <a:cubicBezTo>
                    <a:pt x="4508860" y="1418911"/>
                    <a:pt x="4513124" y="1414649"/>
                    <a:pt x="4518385" y="1414649"/>
                  </a:cubicBezTo>
                  <a:close/>
                  <a:moveTo>
                    <a:pt x="4196323" y="1414649"/>
                  </a:moveTo>
                  <a:cubicBezTo>
                    <a:pt x="4201583" y="1414649"/>
                    <a:pt x="4205848" y="1418911"/>
                    <a:pt x="4205848" y="1424171"/>
                  </a:cubicBezTo>
                  <a:cubicBezTo>
                    <a:pt x="4205848" y="1429432"/>
                    <a:pt x="4201583" y="1433697"/>
                    <a:pt x="4196323" y="1433697"/>
                  </a:cubicBezTo>
                  <a:cubicBezTo>
                    <a:pt x="4191062" y="1433697"/>
                    <a:pt x="4186798" y="1429432"/>
                    <a:pt x="4186798" y="1424171"/>
                  </a:cubicBezTo>
                  <a:cubicBezTo>
                    <a:pt x="4186798" y="1418911"/>
                    <a:pt x="4191062" y="1414649"/>
                    <a:pt x="4196323" y="1414649"/>
                  </a:cubicBezTo>
                  <a:close/>
                  <a:moveTo>
                    <a:pt x="3874261" y="1414649"/>
                  </a:moveTo>
                  <a:cubicBezTo>
                    <a:pt x="3879521" y="1414649"/>
                    <a:pt x="3883786" y="1418911"/>
                    <a:pt x="3883786" y="1424171"/>
                  </a:cubicBezTo>
                  <a:cubicBezTo>
                    <a:pt x="3883786" y="1429432"/>
                    <a:pt x="3879521" y="1433697"/>
                    <a:pt x="3874261" y="1433697"/>
                  </a:cubicBezTo>
                  <a:cubicBezTo>
                    <a:pt x="3869000" y="1433697"/>
                    <a:pt x="3864736" y="1429432"/>
                    <a:pt x="3864736" y="1424171"/>
                  </a:cubicBezTo>
                  <a:cubicBezTo>
                    <a:pt x="3864736" y="1418911"/>
                    <a:pt x="3869000" y="1414649"/>
                    <a:pt x="3874261" y="1414649"/>
                  </a:cubicBezTo>
                  <a:close/>
                  <a:moveTo>
                    <a:pt x="3552200" y="1414649"/>
                  </a:moveTo>
                  <a:cubicBezTo>
                    <a:pt x="3557460" y="1414649"/>
                    <a:pt x="3561725" y="1418911"/>
                    <a:pt x="3561725" y="1424171"/>
                  </a:cubicBezTo>
                  <a:cubicBezTo>
                    <a:pt x="3561725" y="1429432"/>
                    <a:pt x="3557460" y="1433697"/>
                    <a:pt x="3552200" y="1433697"/>
                  </a:cubicBezTo>
                  <a:cubicBezTo>
                    <a:pt x="3546939" y="1433697"/>
                    <a:pt x="3542675" y="1429432"/>
                    <a:pt x="3542675" y="1424171"/>
                  </a:cubicBezTo>
                  <a:cubicBezTo>
                    <a:pt x="3542675" y="1418911"/>
                    <a:pt x="3546939" y="1414649"/>
                    <a:pt x="3552200" y="1414649"/>
                  </a:cubicBezTo>
                  <a:close/>
                  <a:moveTo>
                    <a:pt x="3230140" y="1414649"/>
                  </a:moveTo>
                  <a:cubicBezTo>
                    <a:pt x="3235399" y="1414649"/>
                    <a:pt x="3239665" y="1418911"/>
                    <a:pt x="3239665" y="1424171"/>
                  </a:cubicBezTo>
                  <a:cubicBezTo>
                    <a:pt x="3239665" y="1429432"/>
                    <a:pt x="3235399" y="1433699"/>
                    <a:pt x="3230140" y="1433699"/>
                  </a:cubicBezTo>
                  <a:cubicBezTo>
                    <a:pt x="3224877" y="1433699"/>
                    <a:pt x="3220615" y="1429432"/>
                    <a:pt x="3220615" y="1424171"/>
                  </a:cubicBezTo>
                  <a:cubicBezTo>
                    <a:pt x="3220615" y="1418911"/>
                    <a:pt x="3224877" y="1414649"/>
                    <a:pt x="3230140" y="1414649"/>
                  </a:cubicBezTo>
                  <a:close/>
                  <a:moveTo>
                    <a:pt x="2908139" y="1414649"/>
                  </a:moveTo>
                  <a:cubicBezTo>
                    <a:pt x="2913400" y="1414649"/>
                    <a:pt x="2917665" y="1418911"/>
                    <a:pt x="2917665" y="1424171"/>
                  </a:cubicBezTo>
                  <a:cubicBezTo>
                    <a:pt x="2917665" y="1429432"/>
                    <a:pt x="2913400" y="1433699"/>
                    <a:pt x="2908139" y="1433699"/>
                  </a:cubicBezTo>
                  <a:cubicBezTo>
                    <a:pt x="2902878" y="1433699"/>
                    <a:pt x="2898614" y="1429432"/>
                    <a:pt x="2898614" y="1424171"/>
                  </a:cubicBezTo>
                  <a:cubicBezTo>
                    <a:pt x="2898614" y="1418911"/>
                    <a:pt x="2902878" y="1414649"/>
                    <a:pt x="2908139" y="1414649"/>
                  </a:cubicBezTo>
                  <a:close/>
                  <a:moveTo>
                    <a:pt x="2586066" y="1414649"/>
                  </a:moveTo>
                  <a:cubicBezTo>
                    <a:pt x="2591329" y="1414649"/>
                    <a:pt x="2595594" y="1418914"/>
                    <a:pt x="2595594" y="1424171"/>
                  </a:cubicBezTo>
                  <a:cubicBezTo>
                    <a:pt x="2595594" y="1429432"/>
                    <a:pt x="2591329" y="1433699"/>
                    <a:pt x="2586066" y="1433699"/>
                  </a:cubicBezTo>
                  <a:cubicBezTo>
                    <a:pt x="2580806" y="1433699"/>
                    <a:pt x="2576540" y="1429432"/>
                    <a:pt x="2576540" y="1424171"/>
                  </a:cubicBezTo>
                  <a:cubicBezTo>
                    <a:pt x="2576540" y="1418914"/>
                    <a:pt x="2580806" y="1414649"/>
                    <a:pt x="2586066" y="1414649"/>
                  </a:cubicBezTo>
                  <a:close/>
                  <a:moveTo>
                    <a:pt x="2264015" y="1414649"/>
                  </a:moveTo>
                  <a:cubicBezTo>
                    <a:pt x="2269272" y="1414649"/>
                    <a:pt x="2273540" y="1418914"/>
                    <a:pt x="2273540" y="1424171"/>
                  </a:cubicBezTo>
                  <a:cubicBezTo>
                    <a:pt x="2273540" y="1429432"/>
                    <a:pt x="2269272" y="1433699"/>
                    <a:pt x="2264015" y="1433699"/>
                  </a:cubicBezTo>
                  <a:cubicBezTo>
                    <a:pt x="2258755" y="1433699"/>
                    <a:pt x="2254489" y="1429432"/>
                    <a:pt x="2254489" y="1424171"/>
                  </a:cubicBezTo>
                  <a:cubicBezTo>
                    <a:pt x="2254489" y="1418914"/>
                    <a:pt x="2258755" y="1414649"/>
                    <a:pt x="2264015" y="1414649"/>
                  </a:cubicBezTo>
                  <a:close/>
                  <a:moveTo>
                    <a:pt x="6772815" y="1414646"/>
                  </a:moveTo>
                  <a:cubicBezTo>
                    <a:pt x="6778076" y="1414646"/>
                    <a:pt x="6782340" y="1418911"/>
                    <a:pt x="6782340" y="1424171"/>
                  </a:cubicBezTo>
                  <a:cubicBezTo>
                    <a:pt x="6782340" y="1429431"/>
                    <a:pt x="6778076" y="1433697"/>
                    <a:pt x="6772815" y="1433697"/>
                  </a:cubicBezTo>
                  <a:cubicBezTo>
                    <a:pt x="6767555" y="1433697"/>
                    <a:pt x="6763290" y="1429431"/>
                    <a:pt x="6763290" y="1424171"/>
                  </a:cubicBezTo>
                  <a:cubicBezTo>
                    <a:pt x="6763290" y="1418911"/>
                    <a:pt x="6767555" y="1414646"/>
                    <a:pt x="6772815" y="1414646"/>
                  </a:cubicBezTo>
                  <a:close/>
                  <a:moveTo>
                    <a:pt x="6450754" y="1414646"/>
                  </a:moveTo>
                  <a:cubicBezTo>
                    <a:pt x="6456014" y="1414646"/>
                    <a:pt x="6460279" y="1418911"/>
                    <a:pt x="6460279" y="1424171"/>
                  </a:cubicBezTo>
                  <a:cubicBezTo>
                    <a:pt x="6460279" y="1429432"/>
                    <a:pt x="6456014" y="1433697"/>
                    <a:pt x="6450754" y="1433697"/>
                  </a:cubicBezTo>
                  <a:cubicBezTo>
                    <a:pt x="6445493" y="1433697"/>
                    <a:pt x="6441229" y="1429432"/>
                    <a:pt x="6441229" y="1424171"/>
                  </a:cubicBezTo>
                  <a:cubicBezTo>
                    <a:pt x="6441229" y="1418911"/>
                    <a:pt x="6445493" y="1414646"/>
                    <a:pt x="6450754" y="1414646"/>
                  </a:cubicBezTo>
                  <a:close/>
                  <a:moveTo>
                    <a:pt x="2264017" y="1212869"/>
                  </a:moveTo>
                  <a:cubicBezTo>
                    <a:pt x="2269273" y="1212869"/>
                    <a:pt x="2273542" y="1217131"/>
                    <a:pt x="2273542" y="1222392"/>
                  </a:cubicBezTo>
                  <a:cubicBezTo>
                    <a:pt x="2273542" y="1227652"/>
                    <a:pt x="2269273" y="1231917"/>
                    <a:pt x="2264017" y="1231917"/>
                  </a:cubicBezTo>
                  <a:cubicBezTo>
                    <a:pt x="2258757" y="1231917"/>
                    <a:pt x="2254492" y="1227652"/>
                    <a:pt x="2254492" y="1222392"/>
                  </a:cubicBezTo>
                  <a:cubicBezTo>
                    <a:pt x="2254492" y="1217131"/>
                    <a:pt x="2258757" y="1212869"/>
                    <a:pt x="2264017" y="1212869"/>
                  </a:cubicBezTo>
                  <a:close/>
                  <a:moveTo>
                    <a:pt x="1941957" y="1212869"/>
                  </a:moveTo>
                  <a:cubicBezTo>
                    <a:pt x="1947218" y="1212869"/>
                    <a:pt x="1951483" y="1217131"/>
                    <a:pt x="1951483" y="1222392"/>
                  </a:cubicBezTo>
                  <a:cubicBezTo>
                    <a:pt x="1951483" y="1227652"/>
                    <a:pt x="1947218" y="1231917"/>
                    <a:pt x="1941957" y="1231917"/>
                  </a:cubicBezTo>
                  <a:cubicBezTo>
                    <a:pt x="1936698" y="1231917"/>
                    <a:pt x="1932434" y="1227652"/>
                    <a:pt x="1932434" y="1222392"/>
                  </a:cubicBezTo>
                  <a:cubicBezTo>
                    <a:pt x="1932434" y="1217131"/>
                    <a:pt x="1936698" y="1212869"/>
                    <a:pt x="1941957" y="1212869"/>
                  </a:cubicBezTo>
                  <a:close/>
                  <a:moveTo>
                    <a:pt x="1619904" y="1212869"/>
                  </a:moveTo>
                  <a:cubicBezTo>
                    <a:pt x="1625165" y="1212869"/>
                    <a:pt x="1629429" y="1217131"/>
                    <a:pt x="1629429" y="1222392"/>
                  </a:cubicBezTo>
                  <a:cubicBezTo>
                    <a:pt x="1629429" y="1227654"/>
                    <a:pt x="1625165" y="1231917"/>
                    <a:pt x="1619904" y="1231917"/>
                  </a:cubicBezTo>
                  <a:cubicBezTo>
                    <a:pt x="1614644" y="1231917"/>
                    <a:pt x="1610379" y="1227654"/>
                    <a:pt x="1610379" y="1222392"/>
                  </a:cubicBezTo>
                  <a:cubicBezTo>
                    <a:pt x="1610379" y="1217131"/>
                    <a:pt x="1614644" y="1212869"/>
                    <a:pt x="1619904" y="1212869"/>
                  </a:cubicBezTo>
                  <a:close/>
                  <a:moveTo>
                    <a:pt x="1297836" y="1212869"/>
                  </a:moveTo>
                  <a:cubicBezTo>
                    <a:pt x="1303096" y="1212869"/>
                    <a:pt x="1307361" y="1217131"/>
                    <a:pt x="1307361" y="1222392"/>
                  </a:cubicBezTo>
                  <a:cubicBezTo>
                    <a:pt x="1307361" y="1227654"/>
                    <a:pt x="1303096" y="1231917"/>
                    <a:pt x="1297836" y="1231917"/>
                  </a:cubicBezTo>
                  <a:cubicBezTo>
                    <a:pt x="1292575" y="1231917"/>
                    <a:pt x="1288310" y="1227654"/>
                    <a:pt x="1288310" y="1222392"/>
                  </a:cubicBezTo>
                  <a:cubicBezTo>
                    <a:pt x="1288310" y="1217131"/>
                    <a:pt x="1292575" y="1212869"/>
                    <a:pt x="1297836" y="1212869"/>
                  </a:cubicBezTo>
                  <a:close/>
                  <a:moveTo>
                    <a:pt x="975773" y="1212869"/>
                  </a:moveTo>
                  <a:cubicBezTo>
                    <a:pt x="981034" y="1212869"/>
                    <a:pt x="985298" y="1217133"/>
                    <a:pt x="985298" y="1222392"/>
                  </a:cubicBezTo>
                  <a:cubicBezTo>
                    <a:pt x="985298" y="1227654"/>
                    <a:pt x="981034" y="1231917"/>
                    <a:pt x="975773" y="1231917"/>
                  </a:cubicBezTo>
                  <a:cubicBezTo>
                    <a:pt x="970509" y="1231917"/>
                    <a:pt x="966248" y="1227654"/>
                    <a:pt x="966248" y="1222392"/>
                  </a:cubicBezTo>
                  <a:cubicBezTo>
                    <a:pt x="966248" y="1217133"/>
                    <a:pt x="970509" y="1212869"/>
                    <a:pt x="975773" y="1212869"/>
                  </a:cubicBezTo>
                  <a:close/>
                  <a:moveTo>
                    <a:pt x="653699" y="1212869"/>
                  </a:moveTo>
                  <a:cubicBezTo>
                    <a:pt x="658960" y="1212869"/>
                    <a:pt x="663225" y="1217133"/>
                    <a:pt x="663225" y="1222392"/>
                  </a:cubicBezTo>
                  <a:cubicBezTo>
                    <a:pt x="663225" y="1227654"/>
                    <a:pt x="658960" y="1231917"/>
                    <a:pt x="653699" y="1231917"/>
                  </a:cubicBezTo>
                  <a:cubicBezTo>
                    <a:pt x="648439" y="1231917"/>
                    <a:pt x="644175" y="1227654"/>
                    <a:pt x="644175" y="1222392"/>
                  </a:cubicBezTo>
                  <a:cubicBezTo>
                    <a:pt x="644175" y="1217133"/>
                    <a:pt x="648439" y="1212869"/>
                    <a:pt x="653699" y="1212869"/>
                  </a:cubicBezTo>
                  <a:close/>
                  <a:moveTo>
                    <a:pt x="331640" y="1212869"/>
                  </a:moveTo>
                  <a:cubicBezTo>
                    <a:pt x="336901" y="1212869"/>
                    <a:pt x="341165" y="1217133"/>
                    <a:pt x="341165" y="1222394"/>
                  </a:cubicBezTo>
                  <a:cubicBezTo>
                    <a:pt x="341165" y="1227654"/>
                    <a:pt x="336901" y="1231917"/>
                    <a:pt x="331640" y="1231917"/>
                  </a:cubicBezTo>
                  <a:cubicBezTo>
                    <a:pt x="326380" y="1231917"/>
                    <a:pt x="322115" y="1227654"/>
                    <a:pt x="322115" y="1222394"/>
                  </a:cubicBezTo>
                  <a:cubicBezTo>
                    <a:pt x="322115" y="1217133"/>
                    <a:pt x="326380" y="1212869"/>
                    <a:pt x="331640" y="1212869"/>
                  </a:cubicBezTo>
                  <a:close/>
                  <a:moveTo>
                    <a:pt x="9582" y="1212869"/>
                  </a:moveTo>
                  <a:cubicBezTo>
                    <a:pt x="14843" y="1212869"/>
                    <a:pt x="19107" y="1217133"/>
                    <a:pt x="19107" y="1222394"/>
                  </a:cubicBezTo>
                  <a:cubicBezTo>
                    <a:pt x="19107" y="1227654"/>
                    <a:pt x="14843" y="1231917"/>
                    <a:pt x="9582" y="1231917"/>
                  </a:cubicBezTo>
                  <a:cubicBezTo>
                    <a:pt x="4322" y="1231917"/>
                    <a:pt x="57" y="1227654"/>
                    <a:pt x="57" y="1222394"/>
                  </a:cubicBezTo>
                  <a:cubicBezTo>
                    <a:pt x="57" y="1217133"/>
                    <a:pt x="4322" y="1212869"/>
                    <a:pt x="9582" y="1212869"/>
                  </a:cubicBezTo>
                  <a:close/>
                  <a:moveTo>
                    <a:pt x="5484569" y="1212867"/>
                  </a:moveTo>
                  <a:cubicBezTo>
                    <a:pt x="5489829" y="1212867"/>
                    <a:pt x="5494094" y="1217131"/>
                    <a:pt x="5494094" y="1222390"/>
                  </a:cubicBezTo>
                  <a:cubicBezTo>
                    <a:pt x="5494094" y="1227651"/>
                    <a:pt x="5489829" y="1231915"/>
                    <a:pt x="5484569" y="1231915"/>
                  </a:cubicBezTo>
                  <a:cubicBezTo>
                    <a:pt x="5479308" y="1231915"/>
                    <a:pt x="5475044" y="1227651"/>
                    <a:pt x="5475044" y="1222390"/>
                  </a:cubicBezTo>
                  <a:cubicBezTo>
                    <a:pt x="5475044" y="1217131"/>
                    <a:pt x="5479308" y="1212867"/>
                    <a:pt x="5484569" y="1212867"/>
                  </a:cubicBezTo>
                  <a:close/>
                  <a:moveTo>
                    <a:pt x="5162507" y="1212867"/>
                  </a:moveTo>
                  <a:cubicBezTo>
                    <a:pt x="5167767" y="1212867"/>
                    <a:pt x="5172032" y="1217131"/>
                    <a:pt x="5172032" y="1222390"/>
                  </a:cubicBezTo>
                  <a:cubicBezTo>
                    <a:pt x="5172032" y="1227651"/>
                    <a:pt x="5167767" y="1231915"/>
                    <a:pt x="5162507" y="1231915"/>
                  </a:cubicBezTo>
                  <a:cubicBezTo>
                    <a:pt x="5157246" y="1231915"/>
                    <a:pt x="5152982" y="1227651"/>
                    <a:pt x="5152982" y="1222390"/>
                  </a:cubicBezTo>
                  <a:cubicBezTo>
                    <a:pt x="5152982" y="1217131"/>
                    <a:pt x="5157246" y="1212867"/>
                    <a:pt x="5162507" y="1212867"/>
                  </a:cubicBezTo>
                  <a:close/>
                  <a:moveTo>
                    <a:pt x="4840446" y="1212867"/>
                  </a:moveTo>
                  <a:cubicBezTo>
                    <a:pt x="4845706" y="1212867"/>
                    <a:pt x="4849971" y="1217131"/>
                    <a:pt x="4849971" y="1222390"/>
                  </a:cubicBezTo>
                  <a:cubicBezTo>
                    <a:pt x="4849971" y="1227651"/>
                    <a:pt x="4845706" y="1231915"/>
                    <a:pt x="4840446" y="1231915"/>
                  </a:cubicBezTo>
                  <a:cubicBezTo>
                    <a:pt x="4835185" y="1231915"/>
                    <a:pt x="4830921" y="1227651"/>
                    <a:pt x="4830921" y="1222390"/>
                  </a:cubicBezTo>
                  <a:cubicBezTo>
                    <a:pt x="4830921" y="1217131"/>
                    <a:pt x="4835185" y="1212867"/>
                    <a:pt x="4840446" y="1212867"/>
                  </a:cubicBezTo>
                  <a:close/>
                  <a:moveTo>
                    <a:pt x="4518385" y="1212867"/>
                  </a:moveTo>
                  <a:cubicBezTo>
                    <a:pt x="4523645" y="1212867"/>
                    <a:pt x="4527910" y="1217131"/>
                    <a:pt x="4527910" y="1222390"/>
                  </a:cubicBezTo>
                  <a:cubicBezTo>
                    <a:pt x="4527910" y="1227651"/>
                    <a:pt x="4523645" y="1231915"/>
                    <a:pt x="4518385" y="1231915"/>
                  </a:cubicBezTo>
                  <a:cubicBezTo>
                    <a:pt x="4513124" y="1231915"/>
                    <a:pt x="4508860" y="1227651"/>
                    <a:pt x="4508860" y="1222390"/>
                  </a:cubicBezTo>
                  <a:cubicBezTo>
                    <a:pt x="4508860" y="1217131"/>
                    <a:pt x="4513124" y="1212867"/>
                    <a:pt x="4518385" y="1212867"/>
                  </a:cubicBezTo>
                  <a:close/>
                  <a:moveTo>
                    <a:pt x="4196323" y="1212867"/>
                  </a:moveTo>
                  <a:cubicBezTo>
                    <a:pt x="4201583" y="1212867"/>
                    <a:pt x="4205848" y="1217131"/>
                    <a:pt x="4205848" y="1222390"/>
                  </a:cubicBezTo>
                  <a:cubicBezTo>
                    <a:pt x="4205848" y="1227651"/>
                    <a:pt x="4201583" y="1231915"/>
                    <a:pt x="4196323" y="1231915"/>
                  </a:cubicBezTo>
                  <a:cubicBezTo>
                    <a:pt x="4191062" y="1231915"/>
                    <a:pt x="4186798" y="1227651"/>
                    <a:pt x="4186798" y="1222390"/>
                  </a:cubicBezTo>
                  <a:cubicBezTo>
                    <a:pt x="4186798" y="1217131"/>
                    <a:pt x="4191062" y="1212867"/>
                    <a:pt x="4196323" y="1212867"/>
                  </a:cubicBezTo>
                  <a:close/>
                  <a:moveTo>
                    <a:pt x="3874261" y="1212867"/>
                  </a:moveTo>
                  <a:cubicBezTo>
                    <a:pt x="3879521" y="1212867"/>
                    <a:pt x="3883786" y="1217131"/>
                    <a:pt x="3883786" y="1222392"/>
                  </a:cubicBezTo>
                  <a:cubicBezTo>
                    <a:pt x="3883786" y="1227652"/>
                    <a:pt x="3879521" y="1231915"/>
                    <a:pt x="3874261" y="1231915"/>
                  </a:cubicBezTo>
                  <a:cubicBezTo>
                    <a:pt x="3869000" y="1231915"/>
                    <a:pt x="3864736" y="1227652"/>
                    <a:pt x="3864736" y="1222392"/>
                  </a:cubicBezTo>
                  <a:cubicBezTo>
                    <a:pt x="3864736" y="1217131"/>
                    <a:pt x="3869000" y="1212867"/>
                    <a:pt x="3874261" y="1212867"/>
                  </a:cubicBezTo>
                  <a:close/>
                  <a:moveTo>
                    <a:pt x="3552200" y="1212867"/>
                  </a:moveTo>
                  <a:cubicBezTo>
                    <a:pt x="3557460" y="1212867"/>
                    <a:pt x="3561725" y="1217131"/>
                    <a:pt x="3561725" y="1222392"/>
                  </a:cubicBezTo>
                  <a:cubicBezTo>
                    <a:pt x="3561725" y="1227652"/>
                    <a:pt x="3557460" y="1231915"/>
                    <a:pt x="3552200" y="1231915"/>
                  </a:cubicBezTo>
                  <a:cubicBezTo>
                    <a:pt x="3546939" y="1231915"/>
                    <a:pt x="3542675" y="1227652"/>
                    <a:pt x="3542675" y="1222392"/>
                  </a:cubicBezTo>
                  <a:cubicBezTo>
                    <a:pt x="3542675" y="1217131"/>
                    <a:pt x="3546939" y="1212867"/>
                    <a:pt x="3552200" y="1212867"/>
                  </a:cubicBezTo>
                  <a:close/>
                  <a:moveTo>
                    <a:pt x="3230140" y="1212867"/>
                  </a:moveTo>
                  <a:cubicBezTo>
                    <a:pt x="3235399" y="1212867"/>
                    <a:pt x="3239665" y="1217131"/>
                    <a:pt x="3239665" y="1222392"/>
                  </a:cubicBezTo>
                  <a:cubicBezTo>
                    <a:pt x="3239665" y="1227652"/>
                    <a:pt x="3235399" y="1231917"/>
                    <a:pt x="3230140" y="1231917"/>
                  </a:cubicBezTo>
                  <a:cubicBezTo>
                    <a:pt x="3224877" y="1231917"/>
                    <a:pt x="3220615" y="1227652"/>
                    <a:pt x="3220615" y="1222392"/>
                  </a:cubicBezTo>
                  <a:cubicBezTo>
                    <a:pt x="3220615" y="1217131"/>
                    <a:pt x="3224877" y="1212867"/>
                    <a:pt x="3230140" y="1212867"/>
                  </a:cubicBezTo>
                  <a:close/>
                  <a:moveTo>
                    <a:pt x="2908141" y="1212867"/>
                  </a:moveTo>
                  <a:cubicBezTo>
                    <a:pt x="2913402" y="1212867"/>
                    <a:pt x="2917667" y="1217131"/>
                    <a:pt x="2917667" y="1222392"/>
                  </a:cubicBezTo>
                  <a:cubicBezTo>
                    <a:pt x="2917667" y="1227652"/>
                    <a:pt x="2913402" y="1231917"/>
                    <a:pt x="2908141" y="1231917"/>
                  </a:cubicBezTo>
                  <a:cubicBezTo>
                    <a:pt x="2902880" y="1231917"/>
                    <a:pt x="2898616" y="1227652"/>
                    <a:pt x="2898616" y="1222392"/>
                  </a:cubicBezTo>
                  <a:cubicBezTo>
                    <a:pt x="2898616" y="1217131"/>
                    <a:pt x="2902880" y="1212867"/>
                    <a:pt x="2908141" y="1212867"/>
                  </a:cubicBezTo>
                  <a:close/>
                  <a:moveTo>
                    <a:pt x="2586068" y="1212867"/>
                  </a:moveTo>
                  <a:cubicBezTo>
                    <a:pt x="2591331" y="1212867"/>
                    <a:pt x="2595596" y="1217131"/>
                    <a:pt x="2595596" y="1222392"/>
                  </a:cubicBezTo>
                  <a:cubicBezTo>
                    <a:pt x="2595596" y="1227652"/>
                    <a:pt x="2591331" y="1231917"/>
                    <a:pt x="2586068" y="1231917"/>
                  </a:cubicBezTo>
                  <a:cubicBezTo>
                    <a:pt x="2580807" y="1231917"/>
                    <a:pt x="2576543" y="1227652"/>
                    <a:pt x="2576543" y="1222392"/>
                  </a:cubicBezTo>
                  <a:cubicBezTo>
                    <a:pt x="2576543" y="1217131"/>
                    <a:pt x="2580807" y="1212867"/>
                    <a:pt x="2586068" y="1212867"/>
                  </a:cubicBezTo>
                  <a:close/>
                  <a:moveTo>
                    <a:pt x="6772815" y="1212866"/>
                  </a:moveTo>
                  <a:cubicBezTo>
                    <a:pt x="6778076" y="1212866"/>
                    <a:pt x="6782340" y="1217129"/>
                    <a:pt x="6782340" y="1222390"/>
                  </a:cubicBezTo>
                  <a:cubicBezTo>
                    <a:pt x="6782340" y="1227651"/>
                    <a:pt x="6778076" y="1231915"/>
                    <a:pt x="6772815" y="1231915"/>
                  </a:cubicBezTo>
                  <a:cubicBezTo>
                    <a:pt x="6767555" y="1231915"/>
                    <a:pt x="6763290" y="1227651"/>
                    <a:pt x="6763290" y="1222390"/>
                  </a:cubicBezTo>
                  <a:cubicBezTo>
                    <a:pt x="6763290" y="1217129"/>
                    <a:pt x="6767555" y="1212866"/>
                    <a:pt x="6772815" y="1212866"/>
                  </a:cubicBezTo>
                  <a:close/>
                  <a:moveTo>
                    <a:pt x="6450754" y="1212866"/>
                  </a:moveTo>
                  <a:cubicBezTo>
                    <a:pt x="6456014" y="1212866"/>
                    <a:pt x="6460279" y="1217129"/>
                    <a:pt x="6460279" y="1222390"/>
                  </a:cubicBezTo>
                  <a:cubicBezTo>
                    <a:pt x="6460279" y="1227651"/>
                    <a:pt x="6456014" y="1231915"/>
                    <a:pt x="6450754" y="1231915"/>
                  </a:cubicBezTo>
                  <a:cubicBezTo>
                    <a:pt x="6445493" y="1231915"/>
                    <a:pt x="6441229" y="1227651"/>
                    <a:pt x="6441229" y="1222390"/>
                  </a:cubicBezTo>
                  <a:cubicBezTo>
                    <a:pt x="6441229" y="1217129"/>
                    <a:pt x="6445493" y="1212866"/>
                    <a:pt x="6450754" y="1212866"/>
                  </a:cubicBezTo>
                  <a:close/>
                  <a:moveTo>
                    <a:pt x="6128692" y="1212866"/>
                  </a:moveTo>
                  <a:cubicBezTo>
                    <a:pt x="6133952" y="1212866"/>
                    <a:pt x="6138217" y="1217131"/>
                    <a:pt x="6138217" y="1222390"/>
                  </a:cubicBezTo>
                  <a:cubicBezTo>
                    <a:pt x="6138217" y="1227651"/>
                    <a:pt x="6133952" y="1231915"/>
                    <a:pt x="6128692" y="1231915"/>
                  </a:cubicBezTo>
                  <a:cubicBezTo>
                    <a:pt x="6123431" y="1231915"/>
                    <a:pt x="6119167" y="1227651"/>
                    <a:pt x="6119167" y="1222390"/>
                  </a:cubicBezTo>
                  <a:cubicBezTo>
                    <a:pt x="6119167" y="1217131"/>
                    <a:pt x="6123431" y="1212866"/>
                    <a:pt x="6128692" y="1212866"/>
                  </a:cubicBezTo>
                  <a:close/>
                  <a:moveTo>
                    <a:pt x="5806630" y="1212866"/>
                  </a:moveTo>
                  <a:cubicBezTo>
                    <a:pt x="5811890" y="1212866"/>
                    <a:pt x="5816155" y="1217131"/>
                    <a:pt x="5816155" y="1222390"/>
                  </a:cubicBezTo>
                  <a:cubicBezTo>
                    <a:pt x="5816155" y="1227651"/>
                    <a:pt x="5811890" y="1231915"/>
                    <a:pt x="5806630" y="1231915"/>
                  </a:cubicBezTo>
                  <a:cubicBezTo>
                    <a:pt x="5801369" y="1231915"/>
                    <a:pt x="5797105" y="1227651"/>
                    <a:pt x="5797105" y="1222390"/>
                  </a:cubicBezTo>
                  <a:cubicBezTo>
                    <a:pt x="5797105" y="1217131"/>
                    <a:pt x="5801369" y="1212866"/>
                    <a:pt x="5806630" y="1212866"/>
                  </a:cubicBezTo>
                  <a:close/>
                  <a:moveTo>
                    <a:pt x="1136880" y="1131209"/>
                  </a:moveTo>
                  <a:cubicBezTo>
                    <a:pt x="1142143" y="1131209"/>
                    <a:pt x="1146407" y="1135472"/>
                    <a:pt x="1146407" y="1140730"/>
                  </a:cubicBezTo>
                  <a:cubicBezTo>
                    <a:pt x="1146407" y="1145991"/>
                    <a:pt x="1142143" y="1150256"/>
                    <a:pt x="1136880" y="1150256"/>
                  </a:cubicBezTo>
                  <a:cubicBezTo>
                    <a:pt x="1131619" y="1150256"/>
                    <a:pt x="1127355" y="1145991"/>
                    <a:pt x="1127355" y="1140730"/>
                  </a:cubicBezTo>
                  <a:cubicBezTo>
                    <a:pt x="1127355" y="1135472"/>
                    <a:pt x="1131619" y="1131209"/>
                    <a:pt x="1136880" y="1131209"/>
                  </a:cubicBezTo>
                  <a:close/>
                  <a:moveTo>
                    <a:pt x="814807" y="1131209"/>
                  </a:moveTo>
                  <a:cubicBezTo>
                    <a:pt x="820065" y="1131209"/>
                    <a:pt x="824329" y="1135472"/>
                    <a:pt x="824329" y="1140731"/>
                  </a:cubicBezTo>
                  <a:cubicBezTo>
                    <a:pt x="824329" y="1145991"/>
                    <a:pt x="820065" y="1150256"/>
                    <a:pt x="814807" y="1150256"/>
                  </a:cubicBezTo>
                  <a:cubicBezTo>
                    <a:pt x="809551" y="1150256"/>
                    <a:pt x="805291" y="1145991"/>
                    <a:pt x="805291" y="1140731"/>
                  </a:cubicBezTo>
                  <a:cubicBezTo>
                    <a:pt x="805291" y="1135472"/>
                    <a:pt x="809551" y="1131209"/>
                    <a:pt x="814807" y="1131209"/>
                  </a:cubicBezTo>
                  <a:close/>
                  <a:moveTo>
                    <a:pt x="492730" y="1131209"/>
                  </a:moveTo>
                  <a:cubicBezTo>
                    <a:pt x="497990" y="1131209"/>
                    <a:pt x="502255" y="1135472"/>
                    <a:pt x="502255" y="1140731"/>
                  </a:cubicBezTo>
                  <a:cubicBezTo>
                    <a:pt x="502255" y="1145991"/>
                    <a:pt x="497990" y="1150256"/>
                    <a:pt x="492730" y="1150256"/>
                  </a:cubicBezTo>
                  <a:cubicBezTo>
                    <a:pt x="487470" y="1150256"/>
                    <a:pt x="483205" y="1145991"/>
                    <a:pt x="483205" y="1140731"/>
                  </a:cubicBezTo>
                  <a:cubicBezTo>
                    <a:pt x="483205" y="1135472"/>
                    <a:pt x="487470" y="1131209"/>
                    <a:pt x="492730" y="1131209"/>
                  </a:cubicBezTo>
                  <a:close/>
                  <a:moveTo>
                    <a:pt x="170672" y="1131209"/>
                  </a:moveTo>
                  <a:cubicBezTo>
                    <a:pt x="175933" y="1131209"/>
                    <a:pt x="180197" y="1135473"/>
                    <a:pt x="180197" y="1140731"/>
                  </a:cubicBezTo>
                  <a:cubicBezTo>
                    <a:pt x="180197" y="1145992"/>
                    <a:pt x="175933" y="1150256"/>
                    <a:pt x="170672" y="1150256"/>
                  </a:cubicBezTo>
                  <a:cubicBezTo>
                    <a:pt x="165414" y="1150256"/>
                    <a:pt x="161149" y="1145992"/>
                    <a:pt x="161149" y="1140731"/>
                  </a:cubicBezTo>
                  <a:cubicBezTo>
                    <a:pt x="161149" y="1135473"/>
                    <a:pt x="165414" y="1131209"/>
                    <a:pt x="170672" y="1131209"/>
                  </a:cubicBezTo>
                  <a:close/>
                  <a:moveTo>
                    <a:pt x="3713231" y="1131208"/>
                  </a:moveTo>
                  <a:cubicBezTo>
                    <a:pt x="3718491" y="1131208"/>
                    <a:pt x="3722756" y="1135471"/>
                    <a:pt x="3722756" y="1140727"/>
                  </a:cubicBezTo>
                  <a:cubicBezTo>
                    <a:pt x="3722756" y="1145991"/>
                    <a:pt x="3718491" y="1150255"/>
                    <a:pt x="3713231" y="1150255"/>
                  </a:cubicBezTo>
                  <a:cubicBezTo>
                    <a:pt x="3707970" y="1150255"/>
                    <a:pt x="3703706" y="1145991"/>
                    <a:pt x="3703706" y="1140727"/>
                  </a:cubicBezTo>
                  <a:cubicBezTo>
                    <a:pt x="3703706" y="1135471"/>
                    <a:pt x="3707970" y="1131208"/>
                    <a:pt x="3713231" y="1131208"/>
                  </a:cubicBezTo>
                  <a:close/>
                  <a:moveTo>
                    <a:pt x="3391195" y="1131208"/>
                  </a:moveTo>
                  <a:cubicBezTo>
                    <a:pt x="3396455" y="1131208"/>
                    <a:pt x="3400720" y="1135471"/>
                    <a:pt x="3400720" y="1140727"/>
                  </a:cubicBezTo>
                  <a:cubicBezTo>
                    <a:pt x="3400720" y="1145991"/>
                    <a:pt x="3396455" y="1150255"/>
                    <a:pt x="3391195" y="1150255"/>
                  </a:cubicBezTo>
                  <a:cubicBezTo>
                    <a:pt x="3386087" y="1150255"/>
                    <a:pt x="3381820" y="1145991"/>
                    <a:pt x="3381820" y="1140727"/>
                  </a:cubicBezTo>
                  <a:cubicBezTo>
                    <a:pt x="3381820" y="1135471"/>
                    <a:pt x="3386087" y="1131208"/>
                    <a:pt x="3391195" y="1131208"/>
                  </a:cubicBezTo>
                  <a:close/>
                  <a:moveTo>
                    <a:pt x="3069176" y="1131208"/>
                  </a:moveTo>
                  <a:cubicBezTo>
                    <a:pt x="3074435" y="1131208"/>
                    <a:pt x="3078693" y="1135471"/>
                    <a:pt x="3078693" y="1140729"/>
                  </a:cubicBezTo>
                  <a:cubicBezTo>
                    <a:pt x="3078693" y="1145991"/>
                    <a:pt x="3074435" y="1150255"/>
                    <a:pt x="3069176" y="1150255"/>
                  </a:cubicBezTo>
                  <a:cubicBezTo>
                    <a:pt x="3063922" y="1150255"/>
                    <a:pt x="3059652" y="1145991"/>
                    <a:pt x="3059652" y="1140729"/>
                  </a:cubicBezTo>
                  <a:cubicBezTo>
                    <a:pt x="3059652" y="1135471"/>
                    <a:pt x="3063922" y="1131208"/>
                    <a:pt x="3069176" y="1131208"/>
                  </a:cubicBezTo>
                  <a:close/>
                  <a:moveTo>
                    <a:pt x="2747169" y="1131208"/>
                  </a:moveTo>
                  <a:cubicBezTo>
                    <a:pt x="2752432" y="1131208"/>
                    <a:pt x="2756693" y="1135471"/>
                    <a:pt x="2756693" y="1140729"/>
                  </a:cubicBezTo>
                  <a:cubicBezTo>
                    <a:pt x="2756693" y="1145991"/>
                    <a:pt x="2752432" y="1150255"/>
                    <a:pt x="2747169" y="1150255"/>
                  </a:cubicBezTo>
                  <a:cubicBezTo>
                    <a:pt x="2741906" y="1150255"/>
                    <a:pt x="2737639" y="1145991"/>
                    <a:pt x="2737639" y="1140729"/>
                  </a:cubicBezTo>
                  <a:cubicBezTo>
                    <a:pt x="2737639" y="1135471"/>
                    <a:pt x="2741906" y="1131208"/>
                    <a:pt x="2747169" y="1131208"/>
                  </a:cubicBezTo>
                  <a:close/>
                  <a:moveTo>
                    <a:pt x="2425074" y="1131208"/>
                  </a:moveTo>
                  <a:cubicBezTo>
                    <a:pt x="2430332" y="1131208"/>
                    <a:pt x="2434595" y="1135471"/>
                    <a:pt x="2434595" y="1140729"/>
                  </a:cubicBezTo>
                  <a:cubicBezTo>
                    <a:pt x="2434595" y="1145991"/>
                    <a:pt x="2430332" y="1150255"/>
                    <a:pt x="2425074" y="1150255"/>
                  </a:cubicBezTo>
                  <a:cubicBezTo>
                    <a:pt x="2419813" y="1150255"/>
                    <a:pt x="2415551" y="1145991"/>
                    <a:pt x="2415551" y="1140729"/>
                  </a:cubicBezTo>
                  <a:cubicBezTo>
                    <a:pt x="2415551" y="1135471"/>
                    <a:pt x="2419813" y="1131208"/>
                    <a:pt x="2425074" y="1131208"/>
                  </a:cubicBezTo>
                  <a:close/>
                  <a:moveTo>
                    <a:pt x="2103041" y="1131208"/>
                  </a:moveTo>
                  <a:cubicBezTo>
                    <a:pt x="2108290" y="1131208"/>
                    <a:pt x="2112547" y="1135472"/>
                    <a:pt x="2112547" y="1140729"/>
                  </a:cubicBezTo>
                  <a:cubicBezTo>
                    <a:pt x="2112547" y="1145991"/>
                    <a:pt x="2108290" y="1150256"/>
                    <a:pt x="2103041" y="1150256"/>
                  </a:cubicBezTo>
                  <a:cubicBezTo>
                    <a:pt x="2097786" y="1150256"/>
                    <a:pt x="2093498" y="1145991"/>
                    <a:pt x="2093498" y="1140729"/>
                  </a:cubicBezTo>
                  <a:cubicBezTo>
                    <a:pt x="2093498" y="1135472"/>
                    <a:pt x="2097786" y="1131208"/>
                    <a:pt x="2103041" y="1131208"/>
                  </a:cubicBezTo>
                  <a:close/>
                  <a:moveTo>
                    <a:pt x="1780987" y="1131208"/>
                  </a:moveTo>
                  <a:cubicBezTo>
                    <a:pt x="1786250" y="1131208"/>
                    <a:pt x="1790513" y="1135472"/>
                    <a:pt x="1790513" y="1140730"/>
                  </a:cubicBezTo>
                  <a:cubicBezTo>
                    <a:pt x="1790513" y="1145991"/>
                    <a:pt x="1786250" y="1150256"/>
                    <a:pt x="1780987" y="1150256"/>
                  </a:cubicBezTo>
                  <a:cubicBezTo>
                    <a:pt x="1775729" y="1150256"/>
                    <a:pt x="1771451" y="1145991"/>
                    <a:pt x="1771451" y="1140730"/>
                  </a:cubicBezTo>
                  <a:cubicBezTo>
                    <a:pt x="1771451" y="1135472"/>
                    <a:pt x="1775729" y="1131208"/>
                    <a:pt x="1780987" y="1131208"/>
                  </a:cubicBezTo>
                  <a:close/>
                  <a:moveTo>
                    <a:pt x="1458949" y="1131208"/>
                  </a:moveTo>
                  <a:cubicBezTo>
                    <a:pt x="1464210" y="1131208"/>
                    <a:pt x="1468475" y="1135472"/>
                    <a:pt x="1468475" y="1140730"/>
                  </a:cubicBezTo>
                  <a:cubicBezTo>
                    <a:pt x="1468475" y="1145991"/>
                    <a:pt x="1464210" y="1150256"/>
                    <a:pt x="1458949" y="1150256"/>
                  </a:cubicBezTo>
                  <a:cubicBezTo>
                    <a:pt x="1453689" y="1150256"/>
                    <a:pt x="1449425" y="1145991"/>
                    <a:pt x="1449425" y="1140730"/>
                  </a:cubicBezTo>
                  <a:cubicBezTo>
                    <a:pt x="1449425" y="1135472"/>
                    <a:pt x="1453689" y="1131208"/>
                    <a:pt x="1458949" y="1131208"/>
                  </a:cubicBezTo>
                  <a:close/>
                  <a:moveTo>
                    <a:pt x="5645600" y="1131207"/>
                  </a:moveTo>
                  <a:cubicBezTo>
                    <a:pt x="5650860" y="1131207"/>
                    <a:pt x="5655125" y="1135471"/>
                    <a:pt x="5655125" y="1140727"/>
                  </a:cubicBezTo>
                  <a:cubicBezTo>
                    <a:pt x="5655125" y="1145988"/>
                    <a:pt x="5650860" y="1150255"/>
                    <a:pt x="5645600" y="1150255"/>
                  </a:cubicBezTo>
                  <a:cubicBezTo>
                    <a:pt x="5640339" y="1150255"/>
                    <a:pt x="5636075" y="1145988"/>
                    <a:pt x="5636075" y="1140727"/>
                  </a:cubicBezTo>
                  <a:cubicBezTo>
                    <a:pt x="5636075" y="1135471"/>
                    <a:pt x="5640339" y="1131207"/>
                    <a:pt x="5645600" y="1131207"/>
                  </a:cubicBezTo>
                  <a:close/>
                  <a:moveTo>
                    <a:pt x="5323538" y="1131207"/>
                  </a:moveTo>
                  <a:cubicBezTo>
                    <a:pt x="5328798" y="1131207"/>
                    <a:pt x="5333063" y="1135471"/>
                    <a:pt x="5333063" y="1140727"/>
                  </a:cubicBezTo>
                  <a:cubicBezTo>
                    <a:pt x="5333063" y="1145988"/>
                    <a:pt x="5328798" y="1150255"/>
                    <a:pt x="5323538" y="1150255"/>
                  </a:cubicBezTo>
                  <a:cubicBezTo>
                    <a:pt x="5318277" y="1150255"/>
                    <a:pt x="5314013" y="1145988"/>
                    <a:pt x="5314013" y="1140727"/>
                  </a:cubicBezTo>
                  <a:cubicBezTo>
                    <a:pt x="5314013" y="1135471"/>
                    <a:pt x="5318277" y="1131207"/>
                    <a:pt x="5323538" y="1131207"/>
                  </a:cubicBezTo>
                  <a:close/>
                  <a:moveTo>
                    <a:pt x="5001476" y="1131207"/>
                  </a:moveTo>
                  <a:cubicBezTo>
                    <a:pt x="5006736" y="1131207"/>
                    <a:pt x="5011001" y="1135471"/>
                    <a:pt x="5011001" y="1140727"/>
                  </a:cubicBezTo>
                  <a:cubicBezTo>
                    <a:pt x="5011001" y="1145988"/>
                    <a:pt x="5006736" y="1150255"/>
                    <a:pt x="5001476" y="1150255"/>
                  </a:cubicBezTo>
                  <a:cubicBezTo>
                    <a:pt x="4996215" y="1150255"/>
                    <a:pt x="4991951" y="1145988"/>
                    <a:pt x="4991951" y="1140727"/>
                  </a:cubicBezTo>
                  <a:cubicBezTo>
                    <a:pt x="4991951" y="1135471"/>
                    <a:pt x="4996215" y="1131207"/>
                    <a:pt x="5001476" y="1131207"/>
                  </a:cubicBezTo>
                  <a:close/>
                  <a:moveTo>
                    <a:pt x="4679415" y="1131207"/>
                  </a:moveTo>
                  <a:cubicBezTo>
                    <a:pt x="4684675" y="1131207"/>
                    <a:pt x="4688940" y="1135471"/>
                    <a:pt x="4688940" y="1140727"/>
                  </a:cubicBezTo>
                  <a:cubicBezTo>
                    <a:pt x="4688940" y="1145988"/>
                    <a:pt x="4684675" y="1150255"/>
                    <a:pt x="4679415" y="1150255"/>
                  </a:cubicBezTo>
                  <a:cubicBezTo>
                    <a:pt x="4674154" y="1150255"/>
                    <a:pt x="4669890" y="1145988"/>
                    <a:pt x="4669890" y="1140727"/>
                  </a:cubicBezTo>
                  <a:cubicBezTo>
                    <a:pt x="4669890" y="1135471"/>
                    <a:pt x="4674154" y="1131207"/>
                    <a:pt x="4679415" y="1131207"/>
                  </a:cubicBezTo>
                  <a:close/>
                  <a:moveTo>
                    <a:pt x="4357353" y="1131207"/>
                  </a:moveTo>
                  <a:cubicBezTo>
                    <a:pt x="4362613" y="1131207"/>
                    <a:pt x="4366878" y="1135471"/>
                    <a:pt x="4366878" y="1140727"/>
                  </a:cubicBezTo>
                  <a:cubicBezTo>
                    <a:pt x="4366878" y="1145988"/>
                    <a:pt x="4362613" y="1150255"/>
                    <a:pt x="4357353" y="1150255"/>
                  </a:cubicBezTo>
                  <a:cubicBezTo>
                    <a:pt x="4352092" y="1150255"/>
                    <a:pt x="4347828" y="1145988"/>
                    <a:pt x="4347828" y="1140727"/>
                  </a:cubicBezTo>
                  <a:cubicBezTo>
                    <a:pt x="4347828" y="1135471"/>
                    <a:pt x="4352092" y="1131207"/>
                    <a:pt x="4357353" y="1131207"/>
                  </a:cubicBezTo>
                  <a:close/>
                  <a:moveTo>
                    <a:pt x="4035292" y="1131207"/>
                  </a:moveTo>
                  <a:cubicBezTo>
                    <a:pt x="4040552" y="1131207"/>
                    <a:pt x="4044817" y="1135471"/>
                    <a:pt x="4044817" y="1140727"/>
                  </a:cubicBezTo>
                  <a:cubicBezTo>
                    <a:pt x="4044817" y="1145988"/>
                    <a:pt x="4040552" y="1150255"/>
                    <a:pt x="4035292" y="1150255"/>
                  </a:cubicBezTo>
                  <a:cubicBezTo>
                    <a:pt x="4030031" y="1150255"/>
                    <a:pt x="4025767" y="1145988"/>
                    <a:pt x="4025767" y="1140727"/>
                  </a:cubicBezTo>
                  <a:cubicBezTo>
                    <a:pt x="4025767" y="1135471"/>
                    <a:pt x="4030031" y="1131207"/>
                    <a:pt x="4035292" y="1131207"/>
                  </a:cubicBezTo>
                  <a:close/>
                  <a:moveTo>
                    <a:pt x="6611784" y="1131206"/>
                  </a:moveTo>
                  <a:cubicBezTo>
                    <a:pt x="6617044" y="1131206"/>
                    <a:pt x="6621309" y="1135471"/>
                    <a:pt x="6621309" y="1140727"/>
                  </a:cubicBezTo>
                  <a:cubicBezTo>
                    <a:pt x="6621309" y="1145988"/>
                    <a:pt x="6617044" y="1150255"/>
                    <a:pt x="6611784" y="1150255"/>
                  </a:cubicBezTo>
                  <a:cubicBezTo>
                    <a:pt x="6606523" y="1150255"/>
                    <a:pt x="6602259" y="1145988"/>
                    <a:pt x="6602259" y="1140727"/>
                  </a:cubicBezTo>
                  <a:cubicBezTo>
                    <a:pt x="6602259" y="1135471"/>
                    <a:pt x="6606523" y="1131206"/>
                    <a:pt x="6611784" y="1131206"/>
                  </a:cubicBezTo>
                  <a:close/>
                  <a:moveTo>
                    <a:pt x="6289722" y="1131206"/>
                  </a:moveTo>
                  <a:cubicBezTo>
                    <a:pt x="6294982" y="1131206"/>
                    <a:pt x="6299247" y="1135471"/>
                    <a:pt x="6299247" y="1140727"/>
                  </a:cubicBezTo>
                  <a:cubicBezTo>
                    <a:pt x="6299247" y="1145988"/>
                    <a:pt x="6294982" y="1150255"/>
                    <a:pt x="6289722" y="1150255"/>
                  </a:cubicBezTo>
                  <a:cubicBezTo>
                    <a:pt x="6284461" y="1150255"/>
                    <a:pt x="6280197" y="1145988"/>
                    <a:pt x="6280197" y="1140727"/>
                  </a:cubicBezTo>
                  <a:cubicBezTo>
                    <a:pt x="6280197" y="1135471"/>
                    <a:pt x="6284461" y="1131206"/>
                    <a:pt x="6289722" y="1131206"/>
                  </a:cubicBezTo>
                  <a:close/>
                  <a:moveTo>
                    <a:pt x="5967661" y="1131206"/>
                  </a:moveTo>
                  <a:cubicBezTo>
                    <a:pt x="5972921" y="1131206"/>
                    <a:pt x="5977186" y="1135471"/>
                    <a:pt x="5977186" y="1140727"/>
                  </a:cubicBezTo>
                  <a:cubicBezTo>
                    <a:pt x="5977186" y="1145988"/>
                    <a:pt x="5972921" y="1150255"/>
                    <a:pt x="5967661" y="1150255"/>
                  </a:cubicBezTo>
                  <a:cubicBezTo>
                    <a:pt x="5962400" y="1150255"/>
                    <a:pt x="5958136" y="1145988"/>
                    <a:pt x="5958136" y="1140727"/>
                  </a:cubicBezTo>
                  <a:cubicBezTo>
                    <a:pt x="5958136" y="1135471"/>
                    <a:pt x="5962400" y="1131206"/>
                    <a:pt x="5967661" y="1131206"/>
                  </a:cubicBezTo>
                  <a:close/>
                  <a:moveTo>
                    <a:pt x="1458952" y="926684"/>
                  </a:moveTo>
                  <a:cubicBezTo>
                    <a:pt x="1464212" y="926684"/>
                    <a:pt x="1468477" y="930948"/>
                    <a:pt x="1468477" y="936208"/>
                  </a:cubicBezTo>
                  <a:cubicBezTo>
                    <a:pt x="1468477" y="941472"/>
                    <a:pt x="1464212" y="945733"/>
                    <a:pt x="1458952" y="945733"/>
                  </a:cubicBezTo>
                  <a:cubicBezTo>
                    <a:pt x="1453691" y="945733"/>
                    <a:pt x="1449427" y="941472"/>
                    <a:pt x="1449427" y="936208"/>
                  </a:cubicBezTo>
                  <a:cubicBezTo>
                    <a:pt x="1449427" y="930948"/>
                    <a:pt x="1453691" y="926684"/>
                    <a:pt x="1458952" y="926684"/>
                  </a:cubicBezTo>
                  <a:close/>
                  <a:moveTo>
                    <a:pt x="1136883" y="926684"/>
                  </a:moveTo>
                  <a:cubicBezTo>
                    <a:pt x="1142145" y="926684"/>
                    <a:pt x="1146410" y="930948"/>
                    <a:pt x="1146410" y="936208"/>
                  </a:cubicBezTo>
                  <a:cubicBezTo>
                    <a:pt x="1146410" y="941472"/>
                    <a:pt x="1142145" y="945733"/>
                    <a:pt x="1136883" y="945733"/>
                  </a:cubicBezTo>
                  <a:cubicBezTo>
                    <a:pt x="1131622" y="945733"/>
                    <a:pt x="1127357" y="941472"/>
                    <a:pt x="1127357" y="936208"/>
                  </a:cubicBezTo>
                  <a:cubicBezTo>
                    <a:pt x="1127357" y="930948"/>
                    <a:pt x="1131622" y="926684"/>
                    <a:pt x="1136883" y="926684"/>
                  </a:cubicBezTo>
                  <a:close/>
                  <a:moveTo>
                    <a:pt x="814810" y="926684"/>
                  </a:moveTo>
                  <a:cubicBezTo>
                    <a:pt x="820067" y="926684"/>
                    <a:pt x="824332" y="930948"/>
                    <a:pt x="824332" y="936208"/>
                  </a:cubicBezTo>
                  <a:cubicBezTo>
                    <a:pt x="824332" y="941472"/>
                    <a:pt x="820067" y="945733"/>
                    <a:pt x="814810" y="945733"/>
                  </a:cubicBezTo>
                  <a:cubicBezTo>
                    <a:pt x="809554" y="945733"/>
                    <a:pt x="805293" y="941472"/>
                    <a:pt x="805293" y="936208"/>
                  </a:cubicBezTo>
                  <a:cubicBezTo>
                    <a:pt x="805293" y="930948"/>
                    <a:pt x="809554" y="926684"/>
                    <a:pt x="814810" y="926684"/>
                  </a:cubicBezTo>
                  <a:close/>
                  <a:moveTo>
                    <a:pt x="492732" y="926684"/>
                  </a:moveTo>
                  <a:cubicBezTo>
                    <a:pt x="497992" y="926684"/>
                    <a:pt x="502257" y="930948"/>
                    <a:pt x="502257" y="936208"/>
                  </a:cubicBezTo>
                  <a:cubicBezTo>
                    <a:pt x="502257" y="941472"/>
                    <a:pt x="497992" y="945735"/>
                    <a:pt x="492732" y="945735"/>
                  </a:cubicBezTo>
                  <a:cubicBezTo>
                    <a:pt x="487471" y="945735"/>
                    <a:pt x="483207" y="941472"/>
                    <a:pt x="483207" y="936208"/>
                  </a:cubicBezTo>
                  <a:cubicBezTo>
                    <a:pt x="483207" y="930948"/>
                    <a:pt x="487471" y="926684"/>
                    <a:pt x="492732" y="926684"/>
                  </a:cubicBezTo>
                  <a:close/>
                  <a:moveTo>
                    <a:pt x="170674" y="926684"/>
                  </a:moveTo>
                  <a:cubicBezTo>
                    <a:pt x="175934" y="926684"/>
                    <a:pt x="180199" y="930948"/>
                    <a:pt x="180199" y="936208"/>
                  </a:cubicBezTo>
                  <a:cubicBezTo>
                    <a:pt x="180199" y="941472"/>
                    <a:pt x="175934" y="945735"/>
                    <a:pt x="170674" y="945735"/>
                  </a:cubicBezTo>
                  <a:cubicBezTo>
                    <a:pt x="165415" y="945735"/>
                    <a:pt x="161151" y="941472"/>
                    <a:pt x="161151" y="936208"/>
                  </a:cubicBezTo>
                  <a:cubicBezTo>
                    <a:pt x="161151" y="930948"/>
                    <a:pt x="165415" y="926684"/>
                    <a:pt x="170674" y="926684"/>
                  </a:cubicBezTo>
                  <a:close/>
                  <a:moveTo>
                    <a:pt x="6611784" y="926682"/>
                  </a:moveTo>
                  <a:cubicBezTo>
                    <a:pt x="6617044" y="926682"/>
                    <a:pt x="6621309" y="930944"/>
                    <a:pt x="6621309" y="936205"/>
                  </a:cubicBezTo>
                  <a:cubicBezTo>
                    <a:pt x="6621309" y="941467"/>
                    <a:pt x="6617044" y="945733"/>
                    <a:pt x="6611784" y="945733"/>
                  </a:cubicBezTo>
                  <a:cubicBezTo>
                    <a:pt x="6606523" y="945733"/>
                    <a:pt x="6602259" y="941467"/>
                    <a:pt x="6602259" y="936205"/>
                  </a:cubicBezTo>
                  <a:cubicBezTo>
                    <a:pt x="6602259" y="930944"/>
                    <a:pt x="6606523" y="926682"/>
                    <a:pt x="6611784" y="926682"/>
                  </a:cubicBezTo>
                  <a:close/>
                  <a:moveTo>
                    <a:pt x="6289722" y="926682"/>
                  </a:moveTo>
                  <a:cubicBezTo>
                    <a:pt x="6294982" y="926682"/>
                    <a:pt x="6299247" y="930948"/>
                    <a:pt x="6299247" y="936205"/>
                  </a:cubicBezTo>
                  <a:cubicBezTo>
                    <a:pt x="6299247" y="941467"/>
                    <a:pt x="6294982" y="945733"/>
                    <a:pt x="6289722" y="945733"/>
                  </a:cubicBezTo>
                  <a:cubicBezTo>
                    <a:pt x="6284461" y="945733"/>
                    <a:pt x="6280197" y="941467"/>
                    <a:pt x="6280197" y="936205"/>
                  </a:cubicBezTo>
                  <a:cubicBezTo>
                    <a:pt x="6280197" y="930948"/>
                    <a:pt x="6284461" y="926682"/>
                    <a:pt x="6289722" y="926682"/>
                  </a:cubicBezTo>
                  <a:close/>
                  <a:moveTo>
                    <a:pt x="5967661" y="926682"/>
                  </a:moveTo>
                  <a:cubicBezTo>
                    <a:pt x="5972921" y="926682"/>
                    <a:pt x="5977186" y="930948"/>
                    <a:pt x="5977186" y="936205"/>
                  </a:cubicBezTo>
                  <a:cubicBezTo>
                    <a:pt x="5977186" y="941467"/>
                    <a:pt x="5972921" y="945733"/>
                    <a:pt x="5967661" y="945733"/>
                  </a:cubicBezTo>
                  <a:cubicBezTo>
                    <a:pt x="5962400" y="945733"/>
                    <a:pt x="5958136" y="941467"/>
                    <a:pt x="5958136" y="936205"/>
                  </a:cubicBezTo>
                  <a:cubicBezTo>
                    <a:pt x="5958136" y="930948"/>
                    <a:pt x="5962400" y="926682"/>
                    <a:pt x="5967661" y="926682"/>
                  </a:cubicBezTo>
                  <a:close/>
                  <a:moveTo>
                    <a:pt x="5645600" y="926682"/>
                  </a:moveTo>
                  <a:cubicBezTo>
                    <a:pt x="5650860" y="926682"/>
                    <a:pt x="5655125" y="930948"/>
                    <a:pt x="5655125" y="936205"/>
                  </a:cubicBezTo>
                  <a:cubicBezTo>
                    <a:pt x="5655125" y="941467"/>
                    <a:pt x="5650860" y="945733"/>
                    <a:pt x="5645600" y="945733"/>
                  </a:cubicBezTo>
                  <a:cubicBezTo>
                    <a:pt x="5640339" y="945733"/>
                    <a:pt x="5636075" y="941467"/>
                    <a:pt x="5636075" y="936205"/>
                  </a:cubicBezTo>
                  <a:cubicBezTo>
                    <a:pt x="5636075" y="930948"/>
                    <a:pt x="5640339" y="926682"/>
                    <a:pt x="5645600" y="926682"/>
                  </a:cubicBezTo>
                  <a:close/>
                  <a:moveTo>
                    <a:pt x="5323538" y="926682"/>
                  </a:moveTo>
                  <a:cubicBezTo>
                    <a:pt x="5328798" y="926682"/>
                    <a:pt x="5333063" y="930948"/>
                    <a:pt x="5333063" y="936205"/>
                  </a:cubicBezTo>
                  <a:cubicBezTo>
                    <a:pt x="5333063" y="941467"/>
                    <a:pt x="5328798" y="945733"/>
                    <a:pt x="5323538" y="945733"/>
                  </a:cubicBezTo>
                  <a:cubicBezTo>
                    <a:pt x="5318277" y="945733"/>
                    <a:pt x="5314013" y="941467"/>
                    <a:pt x="5314013" y="936205"/>
                  </a:cubicBezTo>
                  <a:cubicBezTo>
                    <a:pt x="5314013" y="930948"/>
                    <a:pt x="5318277" y="926682"/>
                    <a:pt x="5323538" y="926682"/>
                  </a:cubicBezTo>
                  <a:close/>
                  <a:moveTo>
                    <a:pt x="5001476" y="926682"/>
                  </a:moveTo>
                  <a:cubicBezTo>
                    <a:pt x="5006736" y="926682"/>
                    <a:pt x="5011001" y="930948"/>
                    <a:pt x="5011001" y="936208"/>
                  </a:cubicBezTo>
                  <a:cubicBezTo>
                    <a:pt x="5011001" y="941467"/>
                    <a:pt x="5006736" y="945733"/>
                    <a:pt x="5001476" y="945733"/>
                  </a:cubicBezTo>
                  <a:cubicBezTo>
                    <a:pt x="4996215" y="945733"/>
                    <a:pt x="4991951" y="941467"/>
                    <a:pt x="4991951" y="936208"/>
                  </a:cubicBezTo>
                  <a:cubicBezTo>
                    <a:pt x="4991951" y="930948"/>
                    <a:pt x="4996215" y="926682"/>
                    <a:pt x="5001476" y="926682"/>
                  </a:cubicBezTo>
                  <a:close/>
                  <a:moveTo>
                    <a:pt x="4679415" y="926682"/>
                  </a:moveTo>
                  <a:cubicBezTo>
                    <a:pt x="4684675" y="926682"/>
                    <a:pt x="4688940" y="930948"/>
                    <a:pt x="4688940" y="936208"/>
                  </a:cubicBezTo>
                  <a:cubicBezTo>
                    <a:pt x="4688940" y="941467"/>
                    <a:pt x="4684675" y="945733"/>
                    <a:pt x="4679415" y="945733"/>
                  </a:cubicBezTo>
                  <a:cubicBezTo>
                    <a:pt x="4674154" y="945733"/>
                    <a:pt x="4669890" y="941467"/>
                    <a:pt x="4669890" y="936208"/>
                  </a:cubicBezTo>
                  <a:cubicBezTo>
                    <a:pt x="4669890" y="930948"/>
                    <a:pt x="4674154" y="926682"/>
                    <a:pt x="4679415" y="926682"/>
                  </a:cubicBezTo>
                  <a:close/>
                  <a:moveTo>
                    <a:pt x="4357353" y="926682"/>
                  </a:moveTo>
                  <a:cubicBezTo>
                    <a:pt x="4362613" y="926682"/>
                    <a:pt x="4366878" y="930948"/>
                    <a:pt x="4366878" y="936208"/>
                  </a:cubicBezTo>
                  <a:cubicBezTo>
                    <a:pt x="4366878" y="941467"/>
                    <a:pt x="4362613" y="945733"/>
                    <a:pt x="4357353" y="945733"/>
                  </a:cubicBezTo>
                  <a:cubicBezTo>
                    <a:pt x="4352092" y="945733"/>
                    <a:pt x="4347828" y="941467"/>
                    <a:pt x="4347828" y="936208"/>
                  </a:cubicBezTo>
                  <a:cubicBezTo>
                    <a:pt x="4347828" y="930948"/>
                    <a:pt x="4352092" y="926682"/>
                    <a:pt x="4357353" y="926682"/>
                  </a:cubicBezTo>
                  <a:close/>
                  <a:moveTo>
                    <a:pt x="4035292" y="926682"/>
                  </a:moveTo>
                  <a:cubicBezTo>
                    <a:pt x="4040552" y="926682"/>
                    <a:pt x="4044817" y="930948"/>
                    <a:pt x="4044817" y="936208"/>
                  </a:cubicBezTo>
                  <a:cubicBezTo>
                    <a:pt x="4044817" y="941467"/>
                    <a:pt x="4040552" y="945733"/>
                    <a:pt x="4035292" y="945733"/>
                  </a:cubicBezTo>
                  <a:cubicBezTo>
                    <a:pt x="4030031" y="945733"/>
                    <a:pt x="4025767" y="941467"/>
                    <a:pt x="4025767" y="936208"/>
                  </a:cubicBezTo>
                  <a:cubicBezTo>
                    <a:pt x="4025767" y="930948"/>
                    <a:pt x="4030031" y="926682"/>
                    <a:pt x="4035292" y="926682"/>
                  </a:cubicBezTo>
                  <a:close/>
                  <a:moveTo>
                    <a:pt x="3713231" y="926682"/>
                  </a:moveTo>
                  <a:cubicBezTo>
                    <a:pt x="3718491" y="926682"/>
                    <a:pt x="3722756" y="930948"/>
                    <a:pt x="3722756" y="936208"/>
                  </a:cubicBezTo>
                  <a:cubicBezTo>
                    <a:pt x="3722756" y="941467"/>
                    <a:pt x="3718491" y="945733"/>
                    <a:pt x="3713231" y="945733"/>
                  </a:cubicBezTo>
                  <a:cubicBezTo>
                    <a:pt x="3707970" y="945733"/>
                    <a:pt x="3703706" y="941467"/>
                    <a:pt x="3703706" y="936208"/>
                  </a:cubicBezTo>
                  <a:cubicBezTo>
                    <a:pt x="3703706" y="930948"/>
                    <a:pt x="3707970" y="926682"/>
                    <a:pt x="3713231" y="926682"/>
                  </a:cubicBezTo>
                  <a:close/>
                  <a:moveTo>
                    <a:pt x="3391196" y="926682"/>
                  </a:moveTo>
                  <a:cubicBezTo>
                    <a:pt x="3396456" y="926682"/>
                    <a:pt x="3400721" y="930948"/>
                    <a:pt x="3400721" y="936208"/>
                  </a:cubicBezTo>
                  <a:cubicBezTo>
                    <a:pt x="3400721" y="941467"/>
                    <a:pt x="3396456" y="945733"/>
                    <a:pt x="3391196" y="945733"/>
                  </a:cubicBezTo>
                  <a:cubicBezTo>
                    <a:pt x="3386087" y="945733"/>
                    <a:pt x="3381820" y="941467"/>
                    <a:pt x="3381820" y="936208"/>
                  </a:cubicBezTo>
                  <a:cubicBezTo>
                    <a:pt x="3381820" y="930948"/>
                    <a:pt x="3386087" y="926682"/>
                    <a:pt x="3391196" y="926682"/>
                  </a:cubicBezTo>
                  <a:close/>
                  <a:moveTo>
                    <a:pt x="3069176" y="926682"/>
                  </a:moveTo>
                  <a:cubicBezTo>
                    <a:pt x="3074435" y="926682"/>
                    <a:pt x="3078693" y="930948"/>
                    <a:pt x="3078693" y="936208"/>
                  </a:cubicBezTo>
                  <a:cubicBezTo>
                    <a:pt x="3078693" y="941467"/>
                    <a:pt x="3074435" y="945733"/>
                    <a:pt x="3069176" y="945733"/>
                  </a:cubicBezTo>
                  <a:cubicBezTo>
                    <a:pt x="3063922" y="945733"/>
                    <a:pt x="3059652" y="941467"/>
                    <a:pt x="3059652" y="936208"/>
                  </a:cubicBezTo>
                  <a:cubicBezTo>
                    <a:pt x="3059652" y="930948"/>
                    <a:pt x="3063922" y="926682"/>
                    <a:pt x="3069176" y="926682"/>
                  </a:cubicBezTo>
                  <a:close/>
                  <a:moveTo>
                    <a:pt x="2747170" y="926682"/>
                  </a:moveTo>
                  <a:cubicBezTo>
                    <a:pt x="2752433" y="926682"/>
                    <a:pt x="2756695" y="930948"/>
                    <a:pt x="2756695" y="936208"/>
                  </a:cubicBezTo>
                  <a:cubicBezTo>
                    <a:pt x="2756695" y="941469"/>
                    <a:pt x="2752433" y="945733"/>
                    <a:pt x="2747170" y="945733"/>
                  </a:cubicBezTo>
                  <a:cubicBezTo>
                    <a:pt x="2741907" y="945733"/>
                    <a:pt x="2737640" y="941469"/>
                    <a:pt x="2737640" y="936208"/>
                  </a:cubicBezTo>
                  <a:cubicBezTo>
                    <a:pt x="2737640" y="930948"/>
                    <a:pt x="2741907" y="926682"/>
                    <a:pt x="2747170" y="926682"/>
                  </a:cubicBezTo>
                  <a:close/>
                  <a:moveTo>
                    <a:pt x="2425075" y="926682"/>
                  </a:moveTo>
                  <a:cubicBezTo>
                    <a:pt x="2430332" y="926682"/>
                    <a:pt x="2434597" y="930948"/>
                    <a:pt x="2434597" y="936208"/>
                  </a:cubicBezTo>
                  <a:cubicBezTo>
                    <a:pt x="2434597" y="941469"/>
                    <a:pt x="2430332" y="945733"/>
                    <a:pt x="2425075" y="945733"/>
                  </a:cubicBezTo>
                  <a:cubicBezTo>
                    <a:pt x="2419813" y="945733"/>
                    <a:pt x="2415552" y="941469"/>
                    <a:pt x="2415552" y="936208"/>
                  </a:cubicBezTo>
                  <a:cubicBezTo>
                    <a:pt x="2415552" y="930948"/>
                    <a:pt x="2419813" y="926682"/>
                    <a:pt x="2425075" y="926682"/>
                  </a:cubicBezTo>
                  <a:close/>
                  <a:moveTo>
                    <a:pt x="2103042" y="926682"/>
                  </a:moveTo>
                  <a:cubicBezTo>
                    <a:pt x="2108291" y="926682"/>
                    <a:pt x="2112549" y="930948"/>
                    <a:pt x="2112549" y="936208"/>
                  </a:cubicBezTo>
                  <a:cubicBezTo>
                    <a:pt x="2112549" y="941469"/>
                    <a:pt x="2108291" y="945733"/>
                    <a:pt x="2103042" y="945733"/>
                  </a:cubicBezTo>
                  <a:cubicBezTo>
                    <a:pt x="2097788" y="945733"/>
                    <a:pt x="2093500" y="941469"/>
                    <a:pt x="2093500" y="936208"/>
                  </a:cubicBezTo>
                  <a:cubicBezTo>
                    <a:pt x="2093500" y="930948"/>
                    <a:pt x="2097788" y="926682"/>
                    <a:pt x="2103042" y="926682"/>
                  </a:cubicBezTo>
                  <a:close/>
                  <a:moveTo>
                    <a:pt x="1780992" y="926682"/>
                  </a:moveTo>
                  <a:cubicBezTo>
                    <a:pt x="1786251" y="926682"/>
                    <a:pt x="1790516" y="930948"/>
                    <a:pt x="1790516" y="936208"/>
                  </a:cubicBezTo>
                  <a:cubicBezTo>
                    <a:pt x="1790516" y="941469"/>
                    <a:pt x="1786251" y="945733"/>
                    <a:pt x="1780992" y="945733"/>
                  </a:cubicBezTo>
                  <a:cubicBezTo>
                    <a:pt x="1775731" y="945733"/>
                    <a:pt x="1771451" y="941469"/>
                    <a:pt x="1771451" y="936208"/>
                  </a:cubicBezTo>
                  <a:cubicBezTo>
                    <a:pt x="1771451" y="930948"/>
                    <a:pt x="1775731" y="926682"/>
                    <a:pt x="1780992" y="926682"/>
                  </a:cubicBezTo>
                  <a:close/>
                  <a:moveTo>
                    <a:pt x="975776" y="844829"/>
                  </a:moveTo>
                  <a:cubicBezTo>
                    <a:pt x="981037" y="844829"/>
                    <a:pt x="985301" y="849093"/>
                    <a:pt x="985301" y="854354"/>
                  </a:cubicBezTo>
                  <a:cubicBezTo>
                    <a:pt x="985301" y="859613"/>
                    <a:pt x="981037" y="863877"/>
                    <a:pt x="975776" y="863877"/>
                  </a:cubicBezTo>
                  <a:cubicBezTo>
                    <a:pt x="970512" y="863877"/>
                    <a:pt x="966251" y="859613"/>
                    <a:pt x="966251" y="854354"/>
                  </a:cubicBezTo>
                  <a:cubicBezTo>
                    <a:pt x="966251" y="849093"/>
                    <a:pt x="970512" y="844829"/>
                    <a:pt x="975776" y="844829"/>
                  </a:cubicBezTo>
                  <a:close/>
                  <a:moveTo>
                    <a:pt x="653701" y="844829"/>
                  </a:moveTo>
                  <a:cubicBezTo>
                    <a:pt x="658962" y="844829"/>
                    <a:pt x="663226" y="849093"/>
                    <a:pt x="663226" y="854354"/>
                  </a:cubicBezTo>
                  <a:cubicBezTo>
                    <a:pt x="663226" y="859613"/>
                    <a:pt x="658962" y="863877"/>
                    <a:pt x="653701" y="863877"/>
                  </a:cubicBezTo>
                  <a:cubicBezTo>
                    <a:pt x="648441" y="863877"/>
                    <a:pt x="644176" y="859613"/>
                    <a:pt x="644176" y="854354"/>
                  </a:cubicBezTo>
                  <a:cubicBezTo>
                    <a:pt x="644176" y="849093"/>
                    <a:pt x="648441" y="844829"/>
                    <a:pt x="653701" y="844829"/>
                  </a:cubicBezTo>
                  <a:close/>
                  <a:moveTo>
                    <a:pt x="331642" y="844829"/>
                  </a:moveTo>
                  <a:cubicBezTo>
                    <a:pt x="336903" y="844829"/>
                    <a:pt x="341167" y="849094"/>
                    <a:pt x="341167" y="854354"/>
                  </a:cubicBezTo>
                  <a:cubicBezTo>
                    <a:pt x="341167" y="859614"/>
                    <a:pt x="336903" y="863877"/>
                    <a:pt x="331642" y="863877"/>
                  </a:cubicBezTo>
                  <a:cubicBezTo>
                    <a:pt x="326382" y="863877"/>
                    <a:pt x="322117" y="859614"/>
                    <a:pt x="322117" y="854354"/>
                  </a:cubicBezTo>
                  <a:cubicBezTo>
                    <a:pt x="322117" y="849094"/>
                    <a:pt x="326382" y="844829"/>
                    <a:pt x="331642" y="844829"/>
                  </a:cubicBezTo>
                  <a:close/>
                  <a:moveTo>
                    <a:pt x="9584" y="844829"/>
                  </a:moveTo>
                  <a:cubicBezTo>
                    <a:pt x="14845" y="844829"/>
                    <a:pt x="19109" y="849094"/>
                    <a:pt x="19109" y="854354"/>
                  </a:cubicBezTo>
                  <a:cubicBezTo>
                    <a:pt x="19109" y="859614"/>
                    <a:pt x="14845" y="863877"/>
                    <a:pt x="9584" y="863877"/>
                  </a:cubicBezTo>
                  <a:cubicBezTo>
                    <a:pt x="4324" y="863877"/>
                    <a:pt x="59" y="859614"/>
                    <a:pt x="59" y="854354"/>
                  </a:cubicBezTo>
                  <a:cubicBezTo>
                    <a:pt x="59" y="849094"/>
                    <a:pt x="4324" y="844829"/>
                    <a:pt x="9584" y="844829"/>
                  </a:cubicBezTo>
                  <a:close/>
                  <a:moveTo>
                    <a:pt x="1297838" y="844829"/>
                  </a:moveTo>
                  <a:cubicBezTo>
                    <a:pt x="1303099" y="844829"/>
                    <a:pt x="1307363" y="849093"/>
                    <a:pt x="1307363" y="854354"/>
                  </a:cubicBezTo>
                  <a:cubicBezTo>
                    <a:pt x="1307363" y="859613"/>
                    <a:pt x="1303099" y="863877"/>
                    <a:pt x="1297838" y="863877"/>
                  </a:cubicBezTo>
                  <a:cubicBezTo>
                    <a:pt x="1292577" y="863877"/>
                    <a:pt x="1288313" y="859613"/>
                    <a:pt x="1288313" y="854354"/>
                  </a:cubicBezTo>
                  <a:cubicBezTo>
                    <a:pt x="1288313" y="849093"/>
                    <a:pt x="1292577" y="844829"/>
                    <a:pt x="1297838" y="844829"/>
                  </a:cubicBezTo>
                  <a:close/>
                  <a:moveTo>
                    <a:pt x="3230140" y="844828"/>
                  </a:moveTo>
                  <a:cubicBezTo>
                    <a:pt x="3235399" y="844828"/>
                    <a:pt x="3239665" y="849092"/>
                    <a:pt x="3239665" y="854352"/>
                  </a:cubicBezTo>
                  <a:cubicBezTo>
                    <a:pt x="3239665" y="859612"/>
                    <a:pt x="3235399" y="863876"/>
                    <a:pt x="3230140" y="863876"/>
                  </a:cubicBezTo>
                  <a:cubicBezTo>
                    <a:pt x="3224877" y="863876"/>
                    <a:pt x="3220615" y="859612"/>
                    <a:pt x="3220615" y="854352"/>
                  </a:cubicBezTo>
                  <a:cubicBezTo>
                    <a:pt x="3220615" y="849092"/>
                    <a:pt x="3224877" y="844828"/>
                    <a:pt x="3230140" y="844828"/>
                  </a:cubicBezTo>
                  <a:close/>
                  <a:moveTo>
                    <a:pt x="2908144" y="844828"/>
                  </a:moveTo>
                  <a:cubicBezTo>
                    <a:pt x="2913405" y="844828"/>
                    <a:pt x="2917669" y="849092"/>
                    <a:pt x="2917669" y="854352"/>
                  </a:cubicBezTo>
                  <a:cubicBezTo>
                    <a:pt x="2917669" y="859612"/>
                    <a:pt x="2913405" y="863876"/>
                    <a:pt x="2908144" y="863876"/>
                  </a:cubicBezTo>
                  <a:cubicBezTo>
                    <a:pt x="2902883" y="863876"/>
                    <a:pt x="2898618" y="859612"/>
                    <a:pt x="2898618" y="854352"/>
                  </a:cubicBezTo>
                  <a:cubicBezTo>
                    <a:pt x="2898618" y="849092"/>
                    <a:pt x="2902883" y="844828"/>
                    <a:pt x="2908144" y="844828"/>
                  </a:cubicBezTo>
                  <a:close/>
                  <a:moveTo>
                    <a:pt x="2586070" y="844828"/>
                  </a:moveTo>
                  <a:cubicBezTo>
                    <a:pt x="2591333" y="844828"/>
                    <a:pt x="2595598" y="849092"/>
                    <a:pt x="2595598" y="854352"/>
                  </a:cubicBezTo>
                  <a:cubicBezTo>
                    <a:pt x="2595598" y="859612"/>
                    <a:pt x="2591333" y="863876"/>
                    <a:pt x="2586070" y="863876"/>
                  </a:cubicBezTo>
                  <a:cubicBezTo>
                    <a:pt x="2580809" y="863876"/>
                    <a:pt x="2576544" y="859612"/>
                    <a:pt x="2576544" y="854352"/>
                  </a:cubicBezTo>
                  <a:cubicBezTo>
                    <a:pt x="2576544" y="849092"/>
                    <a:pt x="2580809" y="844828"/>
                    <a:pt x="2586070" y="844828"/>
                  </a:cubicBezTo>
                  <a:close/>
                  <a:moveTo>
                    <a:pt x="2264019" y="844828"/>
                  </a:moveTo>
                  <a:cubicBezTo>
                    <a:pt x="2269274" y="844828"/>
                    <a:pt x="2273545" y="849092"/>
                    <a:pt x="2273545" y="854352"/>
                  </a:cubicBezTo>
                  <a:cubicBezTo>
                    <a:pt x="2273545" y="859612"/>
                    <a:pt x="2269274" y="863877"/>
                    <a:pt x="2264019" y="863877"/>
                  </a:cubicBezTo>
                  <a:cubicBezTo>
                    <a:pt x="2258760" y="863877"/>
                    <a:pt x="2254493" y="859612"/>
                    <a:pt x="2254493" y="854352"/>
                  </a:cubicBezTo>
                  <a:cubicBezTo>
                    <a:pt x="2254493" y="849092"/>
                    <a:pt x="2258760" y="844828"/>
                    <a:pt x="2264019" y="844828"/>
                  </a:cubicBezTo>
                  <a:close/>
                  <a:moveTo>
                    <a:pt x="1941960" y="844828"/>
                  </a:moveTo>
                  <a:cubicBezTo>
                    <a:pt x="1947220" y="844828"/>
                    <a:pt x="1951486" y="849092"/>
                    <a:pt x="1951486" y="854352"/>
                  </a:cubicBezTo>
                  <a:cubicBezTo>
                    <a:pt x="1951486" y="859612"/>
                    <a:pt x="1947220" y="863877"/>
                    <a:pt x="1941960" y="863877"/>
                  </a:cubicBezTo>
                  <a:cubicBezTo>
                    <a:pt x="1936701" y="863877"/>
                    <a:pt x="1932436" y="859612"/>
                    <a:pt x="1932436" y="854352"/>
                  </a:cubicBezTo>
                  <a:cubicBezTo>
                    <a:pt x="1932436" y="849092"/>
                    <a:pt x="1936701" y="844828"/>
                    <a:pt x="1941960" y="844828"/>
                  </a:cubicBezTo>
                  <a:close/>
                  <a:moveTo>
                    <a:pt x="1619907" y="844828"/>
                  </a:moveTo>
                  <a:cubicBezTo>
                    <a:pt x="1625167" y="844828"/>
                    <a:pt x="1629432" y="849093"/>
                    <a:pt x="1629432" y="854352"/>
                  </a:cubicBezTo>
                  <a:cubicBezTo>
                    <a:pt x="1629432" y="859612"/>
                    <a:pt x="1625167" y="863877"/>
                    <a:pt x="1619907" y="863877"/>
                  </a:cubicBezTo>
                  <a:cubicBezTo>
                    <a:pt x="1614646" y="863877"/>
                    <a:pt x="1610382" y="859612"/>
                    <a:pt x="1610382" y="854352"/>
                  </a:cubicBezTo>
                  <a:cubicBezTo>
                    <a:pt x="1610382" y="849093"/>
                    <a:pt x="1614646" y="844828"/>
                    <a:pt x="1619907" y="844828"/>
                  </a:cubicBezTo>
                  <a:close/>
                  <a:moveTo>
                    <a:pt x="3552200" y="844827"/>
                  </a:moveTo>
                  <a:cubicBezTo>
                    <a:pt x="3557460" y="844827"/>
                    <a:pt x="3561725" y="849092"/>
                    <a:pt x="3561725" y="854352"/>
                  </a:cubicBezTo>
                  <a:cubicBezTo>
                    <a:pt x="3561725" y="859612"/>
                    <a:pt x="3557460" y="863875"/>
                    <a:pt x="3552200" y="863875"/>
                  </a:cubicBezTo>
                  <a:cubicBezTo>
                    <a:pt x="3546939" y="863875"/>
                    <a:pt x="3542675" y="859612"/>
                    <a:pt x="3542675" y="854352"/>
                  </a:cubicBezTo>
                  <a:cubicBezTo>
                    <a:pt x="3542675" y="849092"/>
                    <a:pt x="3546939" y="844827"/>
                    <a:pt x="3552200" y="844827"/>
                  </a:cubicBezTo>
                  <a:close/>
                  <a:moveTo>
                    <a:pt x="4840446" y="844827"/>
                  </a:moveTo>
                  <a:cubicBezTo>
                    <a:pt x="4845706" y="844827"/>
                    <a:pt x="4849971" y="849092"/>
                    <a:pt x="4849971" y="854351"/>
                  </a:cubicBezTo>
                  <a:cubicBezTo>
                    <a:pt x="4849971" y="859611"/>
                    <a:pt x="4845706" y="863875"/>
                    <a:pt x="4840446" y="863875"/>
                  </a:cubicBezTo>
                  <a:cubicBezTo>
                    <a:pt x="4835185" y="863875"/>
                    <a:pt x="4830921" y="859611"/>
                    <a:pt x="4830921" y="854351"/>
                  </a:cubicBezTo>
                  <a:cubicBezTo>
                    <a:pt x="4830921" y="849092"/>
                    <a:pt x="4835185" y="844827"/>
                    <a:pt x="4840446" y="844827"/>
                  </a:cubicBezTo>
                  <a:close/>
                  <a:moveTo>
                    <a:pt x="4518385" y="844827"/>
                  </a:moveTo>
                  <a:cubicBezTo>
                    <a:pt x="4523645" y="844827"/>
                    <a:pt x="4527910" y="849092"/>
                    <a:pt x="4527910" y="854351"/>
                  </a:cubicBezTo>
                  <a:cubicBezTo>
                    <a:pt x="4527910" y="859611"/>
                    <a:pt x="4523645" y="863875"/>
                    <a:pt x="4518385" y="863875"/>
                  </a:cubicBezTo>
                  <a:cubicBezTo>
                    <a:pt x="4513124" y="863875"/>
                    <a:pt x="4508860" y="859611"/>
                    <a:pt x="4508860" y="854351"/>
                  </a:cubicBezTo>
                  <a:cubicBezTo>
                    <a:pt x="4508860" y="849092"/>
                    <a:pt x="4513124" y="844827"/>
                    <a:pt x="4518385" y="844827"/>
                  </a:cubicBezTo>
                  <a:close/>
                  <a:moveTo>
                    <a:pt x="4196323" y="844827"/>
                  </a:moveTo>
                  <a:cubicBezTo>
                    <a:pt x="4201583" y="844827"/>
                    <a:pt x="4205848" y="849092"/>
                    <a:pt x="4205848" y="854351"/>
                  </a:cubicBezTo>
                  <a:cubicBezTo>
                    <a:pt x="4205848" y="859611"/>
                    <a:pt x="4201583" y="863875"/>
                    <a:pt x="4196323" y="863875"/>
                  </a:cubicBezTo>
                  <a:cubicBezTo>
                    <a:pt x="4191062" y="863875"/>
                    <a:pt x="4186798" y="859611"/>
                    <a:pt x="4186798" y="854351"/>
                  </a:cubicBezTo>
                  <a:cubicBezTo>
                    <a:pt x="4186798" y="849092"/>
                    <a:pt x="4191062" y="844827"/>
                    <a:pt x="4196323" y="844827"/>
                  </a:cubicBezTo>
                  <a:close/>
                  <a:moveTo>
                    <a:pt x="3874261" y="844827"/>
                  </a:moveTo>
                  <a:cubicBezTo>
                    <a:pt x="3879521" y="844827"/>
                    <a:pt x="3883786" y="849092"/>
                    <a:pt x="3883786" y="854352"/>
                  </a:cubicBezTo>
                  <a:cubicBezTo>
                    <a:pt x="3883786" y="859612"/>
                    <a:pt x="3879521" y="863875"/>
                    <a:pt x="3874261" y="863875"/>
                  </a:cubicBezTo>
                  <a:cubicBezTo>
                    <a:pt x="3869000" y="863875"/>
                    <a:pt x="3864736" y="859612"/>
                    <a:pt x="3864736" y="854352"/>
                  </a:cubicBezTo>
                  <a:cubicBezTo>
                    <a:pt x="3864736" y="849092"/>
                    <a:pt x="3869000" y="844827"/>
                    <a:pt x="3874261" y="844827"/>
                  </a:cubicBezTo>
                  <a:close/>
                  <a:moveTo>
                    <a:pt x="5806630" y="844826"/>
                  </a:moveTo>
                  <a:cubicBezTo>
                    <a:pt x="5811890" y="844826"/>
                    <a:pt x="5816155" y="849091"/>
                    <a:pt x="5816155" y="854351"/>
                  </a:cubicBezTo>
                  <a:cubicBezTo>
                    <a:pt x="5816155" y="859611"/>
                    <a:pt x="5811890" y="863875"/>
                    <a:pt x="5806630" y="863875"/>
                  </a:cubicBezTo>
                  <a:cubicBezTo>
                    <a:pt x="5801369" y="863875"/>
                    <a:pt x="5797105" y="859611"/>
                    <a:pt x="5797105" y="854351"/>
                  </a:cubicBezTo>
                  <a:cubicBezTo>
                    <a:pt x="5797105" y="849091"/>
                    <a:pt x="5801369" y="844826"/>
                    <a:pt x="5806630" y="844826"/>
                  </a:cubicBezTo>
                  <a:close/>
                  <a:moveTo>
                    <a:pt x="5484569" y="844826"/>
                  </a:moveTo>
                  <a:cubicBezTo>
                    <a:pt x="5489829" y="844826"/>
                    <a:pt x="5494094" y="849091"/>
                    <a:pt x="5494094" y="854351"/>
                  </a:cubicBezTo>
                  <a:cubicBezTo>
                    <a:pt x="5494094" y="859611"/>
                    <a:pt x="5489829" y="863875"/>
                    <a:pt x="5484569" y="863875"/>
                  </a:cubicBezTo>
                  <a:cubicBezTo>
                    <a:pt x="5479308" y="863875"/>
                    <a:pt x="5475044" y="859611"/>
                    <a:pt x="5475044" y="854351"/>
                  </a:cubicBezTo>
                  <a:cubicBezTo>
                    <a:pt x="5475044" y="849091"/>
                    <a:pt x="5479308" y="844826"/>
                    <a:pt x="5484569" y="844826"/>
                  </a:cubicBezTo>
                  <a:close/>
                  <a:moveTo>
                    <a:pt x="5162507" y="844826"/>
                  </a:moveTo>
                  <a:cubicBezTo>
                    <a:pt x="5167767" y="844826"/>
                    <a:pt x="5172032" y="849092"/>
                    <a:pt x="5172032" y="854351"/>
                  </a:cubicBezTo>
                  <a:cubicBezTo>
                    <a:pt x="5172032" y="859611"/>
                    <a:pt x="5167767" y="863875"/>
                    <a:pt x="5162507" y="863875"/>
                  </a:cubicBezTo>
                  <a:cubicBezTo>
                    <a:pt x="5157246" y="863875"/>
                    <a:pt x="5152982" y="859611"/>
                    <a:pt x="5152982" y="854351"/>
                  </a:cubicBezTo>
                  <a:cubicBezTo>
                    <a:pt x="5152982" y="849092"/>
                    <a:pt x="5157246" y="844826"/>
                    <a:pt x="5162507" y="844826"/>
                  </a:cubicBezTo>
                  <a:close/>
                  <a:moveTo>
                    <a:pt x="6772815" y="844826"/>
                  </a:moveTo>
                  <a:cubicBezTo>
                    <a:pt x="6778076" y="844826"/>
                    <a:pt x="6782340" y="849090"/>
                    <a:pt x="6782340" y="854350"/>
                  </a:cubicBezTo>
                  <a:cubicBezTo>
                    <a:pt x="6782340" y="859610"/>
                    <a:pt x="6778076" y="863875"/>
                    <a:pt x="6772815" y="863875"/>
                  </a:cubicBezTo>
                  <a:cubicBezTo>
                    <a:pt x="6767555" y="863875"/>
                    <a:pt x="6763290" y="859610"/>
                    <a:pt x="6763290" y="854350"/>
                  </a:cubicBezTo>
                  <a:cubicBezTo>
                    <a:pt x="6763290" y="849090"/>
                    <a:pt x="6767555" y="844826"/>
                    <a:pt x="6772815" y="844826"/>
                  </a:cubicBezTo>
                  <a:close/>
                  <a:moveTo>
                    <a:pt x="6450754" y="844826"/>
                  </a:moveTo>
                  <a:cubicBezTo>
                    <a:pt x="6456014" y="844826"/>
                    <a:pt x="6460279" y="849091"/>
                    <a:pt x="6460279" y="854350"/>
                  </a:cubicBezTo>
                  <a:cubicBezTo>
                    <a:pt x="6460279" y="859610"/>
                    <a:pt x="6456014" y="863875"/>
                    <a:pt x="6450754" y="863875"/>
                  </a:cubicBezTo>
                  <a:cubicBezTo>
                    <a:pt x="6445493" y="863875"/>
                    <a:pt x="6441229" y="859610"/>
                    <a:pt x="6441229" y="854350"/>
                  </a:cubicBezTo>
                  <a:cubicBezTo>
                    <a:pt x="6441229" y="849091"/>
                    <a:pt x="6445493" y="844826"/>
                    <a:pt x="6450754" y="844826"/>
                  </a:cubicBezTo>
                  <a:close/>
                  <a:moveTo>
                    <a:pt x="6128692" y="844826"/>
                  </a:moveTo>
                  <a:cubicBezTo>
                    <a:pt x="6133952" y="844826"/>
                    <a:pt x="6138217" y="849091"/>
                    <a:pt x="6138217" y="854351"/>
                  </a:cubicBezTo>
                  <a:cubicBezTo>
                    <a:pt x="6138217" y="859611"/>
                    <a:pt x="6133952" y="863875"/>
                    <a:pt x="6128692" y="863875"/>
                  </a:cubicBezTo>
                  <a:cubicBezTo>
                    <a:pt x="6123431" y="863875"/>
                    <a:pt x="6119167" y="859611"/>
                    <a:pt x="6119167" y="854351"/>
                  </a:cubicBezTo>
                  <a:cubicBezTo>
                    <a:pt x="6119167" y="849091"/>
                    <a:pt x="6123431" y="844826"/>
                    <a:pt x="6128692" y="844826"/>
                  </a:cubicBezTo>
                  <a:close/>
                  <a:moveTo>
                    <a:pt x="1619909" y="645776"/>
                  </a:moveTo>
                  <a:cubicBezTo>
                    <a:pt x="1625170" y="645776"/>
                    <a:pt x="1629434" y="650041"/>
                    <a:pt x="1629434" y="655298"/>
                  </a:cubicBezTo>
                  <a:cubicBezTo>
                    <a:pt x="1629434" y="660563"/>
                    <a:pt x="1625170" y="664827"/>
                    <a:pt x="1619909" y="664827"/>
                  </a:cubicBezTo>
                  <a:cubicBezTo>
                    <a:pt x="1614649" y="664827"/>
                    <a:pt x="1610384" y="660563"/>
                    <a:pt x="1610384" y="655298"/>
                  </a:cubicBezTo>
                  <a:cubicBezTo>
                    <a:pt x="1610384" y="650041"/>
                    <a:pt x="1614649" y="645776"/>
                    <a:pt x="1619909" y="645776"/>
                  </a:cubicBezTo>
                  <a:close/>
                  <a:moveTo>
                    <a:pt x="1297840" y="645776"/>
                  </a:moveTo>
                  <a:cubicBezTo>
                    <a:pt x="1303101" y="645776"/>
                    <a:pt x="1307366" y="650041"/>
                    <a:pt x="1307366" y="655298"/>
                  </a:cubicBezTo>
                  <a:cubicBezTo>
                    <a:pt x="1307366" y="660563"/>
                    <a:pt x="1303101" y="664828"/>
                    <a:pt x="1297840" y="664828"/>
                  </a:cubicBezTo>
                  <a:cubicBezTo>
                    <a:pt x="1292579" y="664828"/>
                    <a:pt x="1288315" y="660563"/>
                    <a:pt x="1288315" y="655298"/>
                  </a:cubicBezTo>
                  <a:cubicBezTo>
                    <a:pt x="1288315" y="650041"/>
                    <a:pt x="1292579" y="645776"/>
                    <a:pt x="1297840" y="645776"/>
                  </a:cubicBezTo>
                  <a:close/>
                  <a:moveTo>
                    <a:pt x="975778" y="645776"/>
                  </a:moveTo>
                  <a:cubicBezTo>
                    <a:pt x="981039" y="645776"/>
                    <a:pt x="985303" y="650041"/>
                    <a:pt x="985303" y="655298"/>
                  </a:cubicBezTo>
                  <a:cubicBezTo>
                    <a:pt x="985303" y="660563"/>
                    <a:pt x="981039" y="664828"/>
                    <a:pt x="975778" y="664828"/>
                  </a:cubicBezTo>
                  <a:cubicBezTo>
                    <a:pt x="970514" y="664828"/>
                    <a:pt x="966253" y="660563"/>
                    <a:pt x="966253" y="655298"/>
                  </a:cubicBezTo>
                  <a:cubicBezTo>
                    <a:pt x="966253" y="650041"/>
                    <a:pt x="970514" y="645776"/>
                    <a:pt x="975778" y="645776"/>
                  </a:cubicBezTo>
                  <a:close/>
                  <a:moveTo>
                    <a:pt x="653703" y="645776"/>
                  </a:moveTo>
                  <a:cubicBezTo>
                    <a:pt x="658964" y="645776"/>
                    <a:pt x="663228" y="650041"/>
                    <a:pt x="663228" y="655298"/>
                  </a:cubicBezTo>
                  <a:cubicBezTo>
                    <a:pt x="663228" y="660563"/>
                    <a:pt x="658964" y="664828"/>
                    <a:pt x="653703" y="664828"/>
                  </a:cubicBezTo>
                  <a:cubicBezTo>
                    <a:pt x="648443" y="664828"/>
                    <a:pt x="644178" y="660563"/>
                    <a:pt x="644178" y="655298"/>
                  </a:cubicBezTo>
                  <a:cubicBezTo>
                    <a:pt x="644178" y="650041"/>
                    <a:pt x="648443" y="645776"/>
                    <a:pt x="653703" y="645776"/>
                  </a:cubicBezTo>
                  <a:close/>
                  <a:moveTo>
                    <a:pt x="331644" y="645776"/>
                  </a:moveTo>
                  <a:cubicBezTo>
                    <a:pt x="336905" y="645776"/>
                    <a:pt x="341169" y="650041"/>
                    <a:pt x="341169" y="655298"/>
                  </a:cubicBezTo>
                  <a:cubicBezTo>
                    <a:pt x="341169" y="660563"/>
                    <a:pt x="336905" y="664828"/>
                    <a:pt x="331644" y="664828"/>
                  </a:cubicBezTo>
                  <a:cubicBezTo>
                    <a:pt x="326384" y="664828"/>
                    <a:pt x="322119" y="660563"/>
                    <a:pt x="322119" y="655298"/>
                  </a:cubicBezTo>
                  <a:cubicBezTo>
                    <a:pt x="322119" y="650041"/>
                    <a:pt x="326384" y="645776"/>
                    <a:pt x="331644" y="645776"/>
                  </a:cubicBezTo>
                  <a:close/>
                  <a:moveTo>
                    <a:pt x="9587" y="645776"/>
                  </a:moveTo>
                  <a:cubicBezTo>
                    <a:pt x="14847" y="645776"/>
                    <a:pt x="19112" y="650041"/>
                    <a:pt x="19112" y="655298"/>
                  </a:cubicBezTo>
                  <a:cubicBezTo>
                    <a:pt x="19112" y="660563"/>
                    <a:pt x="14847" y="664828"/>
                    <a:pt x="9587" y="664828"/>
                  </a:cubicBezTo>
                  <a:cubicBezTo>
                    <a:pt x="4326" y="664828"/>
                    <a:pt x="62" y="660563"/>
                    <a:pt x="62" y="655298"/>
                  </a:cubicBezTo>
                  <a:cubicBezTo>
                    <a:pt x="62" y="650041"/>
                    <a:pt x="4326" y="645776"/>
                    <a:pt x="9587" y="645776"/>
                  </a:cubicBezTo>
                  <a:close/>
                  <a:moveTo>
                    <a:pt x="4196323" y="645775"/>
                  </a:moveTo>
                  <a:cubicBezTo>
                    <a:pt x="4201583" y="645775"/>
                    <a:pt x="4205848" y="650039"/>
                    <a:pt x="4205848" y="655296"/>
                  </a:cubicBezTo>
                  <a:cubicBezTo>
                    <a:pt x="4205848" y="660562"/>
                    <a:pt x="4201583" y="664826"/>
                    <a:pt x="4196323" y="664826"/>
                  </a:cubicBezTo>
                  <a:cubicBezTo>
                    <a:pt x="4191062" y="664826"/>
                    <a:pt x="4186798" y="660562"/>
                    <a:pt x="4186798" y="655296"/>
                  </a:cubicBezTo>
                  <a:cubicBezTo>
                    <a:pt x="4186798" y="650039"/>
                    <a:pt x="4191062" y="645775"/>
                    <a:pt x="4196323" y="645775"/>
                  </a:cubicBezTo>
                  <a:close/>
                  <a:moveTo>
                    <a:pt x="3874261" y="645775"/>
                  </a:moveTo>
                  <a:cubicBezTo>
                    <a:pt x="3879521" y="645775"/>
                    <a:pt x="3883786" y="650039"/>
                    <a:pt x="3883786" y="655296"/>
                  </a:cubicBezTo>
                  <a:cubicBezTo>
                    <a:pt x="3883786" y="660562"/>
                    <a:pt x="3879521" y="664826"/>
                    <a:pt x="3874261" y="664826"/>
                  </a:cubicBezTo>
                  <a:cubicBezTo>
                    <a:pt x="3869000" y="664826"/>
                    <a:pt x="3864736" y="660562"/>
                    <a:pt x="3864736" y="655296"/>
                  </a:cubicBezTo>
                  <a:cubicBezTo>
                    <a:pt x="3864736" y="650039"/>
                    <a:pt x="3869000" y="645775"/>
                    <a:pt x="3874261" y="645775"/>
                  </a:cubicBezTo>
                  <a:close/>
                  <a:moveTo>
                    <a:pt x="3552200" y="645775"/>
                  </a:moveTo>
                  <a:cubicBezTo>
                    <a:pt x="3557460" y="645775"/>
                    <a:pt x="3561725" y="650039"/>
                    <a:pt x="3561725" y="655296"/>
                  </a:cubicBezTo>
                  <a:cubicBezTo>
                    <a:pt x="3561725" y="660562"/>
                    <a:pt x="3557460" y="664826"/>
                    <a:pt x="3552200" y="664826"/>
                  </a:cubicBezTo>
                  <a:cubicBezTo>
                    <a:pt x="3546939" y="664826"/>
                    <a:pt x="3542675" y="660562"/>
                    <a:pt x="3542675" y="655296"/>
                  </a:cubicBezTo>
                  <a:cubicBezTo>
                    <a:pt x="3542675" y="650039"/>
                    <a:pt x="3546939" y="645775"/>
                    <a:pt x="3552200" y="645775"/>
                  </a:cubicBezTo>
                  <a:close/>
                  <a:moveTo>
                    <a:pt x="3230140" y="645775"/>
                  </a:moveTo>
                  <a:cubicBezTo>
                    <a:pt x="3235399" y="645775"/>
                    <a:pt x="3239665" y="650039"/>
                    <a:pt x="3239665" y="655298"/>
                  </a:cubicBezTo>
                  <a:cubicBezTo>
                    <a:pt x="3239665" y="660562"/>
                    <a:pt x="3235399" y="664826"/>
                    <a:pt x="3230140" y="664826"/>
                  </a:cubicBezTo>
                  <a:cubicBezTo>
                    <a:pt x="3224877" y="664826"/>
                    <a:pt x="3220615" y="660562"/>
                    <a:pt x="3220615" y="655298"/>
                  </a:cubicBezTo>
                  <a:cubicBezTo>
                    <a:pt x="3220615" y="650039"/>
                    <a:pt x="3224877" y="645775"/>
                    <a:pt x="3230140" y="645775"/>
                  </a:cubicBezTo>
                  <a:close/>
                  <a:moveTo>
                    <a:pt x="2908146" y="645775"/>
                  </a:moveTo>
                  <a:cubicBezTo>
                    <a:pt x="2913407" y="645775"/>
                    <a:pt x="2917672" y="650039"/>
                    <a:pt x="2917672" y="655298"/>
                  </a:cubicBezTo>
                  <a:cubicBezTo>
                    <a:pt x="2917672" y="660562"/>
                    <a:pt x="2913407" y="664827"/>
                    <a:pt x="2908146" y="664827"/>
                  </a:cubicBezTo>
                  <a:cubicBezTo>
                    <a:pt x="2902885" y="664827"/>
                    <a:pt x="2898621" y="660562"/>
                    <a:pt x="2898621" y="655298"/>
                  </a:cubicBezTo>
                  <a:cubicBezTo>
                    <a:pt x="2898621" y="650039"/>
                    <a:pt x="2902885" y="645775"/>
                    <a:pt x="2908146" y="645775"/>
                  </a:cubicBezTo>
                  <a:close/>
                  <a:moveTo>
                    <a:pt x="2586071" y="645775"/>
                  </a:moveTo>
                  <a:cubicBezTo>
                    <a:pt x="2591335" y="645775"/>
                    <a:pt x="2595600" y="650039"/>
                    <a:pt x="2595600" y="655298"/>
                  </a:cubicBezTo>
                  <a:cubicBezTo>
                    <a:pt x="2595600" y="660562"/>
                    <a:pt x="2591335" y="664827"/>
                    <a:pt x="2586071" y="664827"/>
                  </a:cubicBezTo>
                  <a:cubicBezTo>
                    <a:pt x="2580811" y="664827"/>
                    <a:pt x="2576546" y="660562"/>
                    <a:pt x="2576546" y="655298"/>
                  </a:cubicBezTo>
                  <a:cubicBezTo>
                    <a:pt x="2576546" y="650039"/>
                    <a:pt x="2580811" y="645775"/>
                    <a:pt x="2586071" y="645775"/>
                  </a:cubicBezTo>
                  <a:close/>
                  <a:moveTo>
                    <a:pt x="2264022" y="645775"/>
                  </a:moveTo>
                  <a:cubicBezTo>
                    <a:pt x="2269277" y="645775"/>
                    <a:pt x="2273547" y="650041"/>
                    <a:pt x="2273547" y="655298"/>
                  </a:cubicBezTo>
                  <a:cubicBezTo>
                    <a:pt x="2273547" y="660562"/>
                    <a:pt x="2269277" y="664827"/>
                    <a:pt x="2264022" y="664827"/>
                  </a:cubicBezTo>
                  <a:cubicBezTo>
                    <a:pt x="2258762" y="664827"/>
                    <a:pt x="2254496" y="660562"/>
                    <a:pt x="2254496" y="655298"/>
                  </a:cubicBezTo>
                  <a:cubicBezTo>
                    <a:pt x="2254496" y="650041"/>
                    <a:pt x="2258762" y="645775"/>
                    <a:pt x="2264022" y="645775"/>
                  </a:cubicBezTo>
                  <a:close/>
                  <a:moveTo>
                    <a:pt x="1941961" y="645775"/>
                  </a:moveTo>
                  <a:cubicBezTo>
                    <a:pt x="1947223" y="645775"/>
                    <a:pt x="1951488" y="650041"/>
                    <a:pt x="1951488" y="655298"/>
                  </a:cubicBezTo>
                  <a:cubicBezTo>
                    <a:pt x="1951488" y="660563"/>
                    <a:pt x="1947223" y="664827"/>
                    <a:pt x="1941961" y="664827"/>
                  </a:cubicBezTo>
                  <a:cubicBezTo>
                    <a:pt x="1936703" y="664827"/>
                    <a:pt x="1932439" y="660563"/>
                    <a:pt x="1932439" y="655298"/>
                  </a:cubicBezTo>
                  <a:cubicBezTo>
                    <a:pt x="1932439" y="650041"/>
                    <a:pt x="1936703" y="645775"/>
                    <a:pt x="1941961" y="645775"/>
                  </a:cubicBezTo>
                  <a:close/>
                  <a:moveTo>
                    <a:pt x="6772815" y="645775"/>
                  </a:moveTo>
                  <a:cubicBezTo>
                    <a:pt x="6778076" y="645775"/>
                    <a:pt x="6782340" y="650038"/>
                    <a:pt x="6782340" y="655296"/>
                  </a:cubicBezTo>
                  <a:cubicBezTo>
                    <a:pt x="6782340" y="660560"/>
                    <a:pt x="6778076" y="664824"/>
                    <a:pt x="6772815" y="664824"/>
                  </a:cubicBezTo>
                  <a:cubicBezTo>
                    <a:pt x="6767555" y="664824"/>
                    <a:pt x="6763290" y="660560"/>
                    <a:pt x="6763290" y="655296"/>
                  </a:cubicBezTo>
                  <a:cubicBezTo>
                    <a:pt x="6763290" y="650038"/>
                    <a:pt x="6767555" y="645775"/>
                    <a:pt x="6772815" y="645775"/>
                  </a:cubicBezTo>
                  <a:close/>
                  <a:moveTo>
                    <a:pt x="6450754" y="645775"/>
                  </a:moveTo>
                  <a:cubicBezTo>
                    <a:pt x="6456014" y="645775"/>
                    <a:pt x="6460279" y="650038"/>
                    <a:pt x="6460279" y="655296"/>
                  </a:cubicBezTo>
                  <a:cubicBezTo>
                    <a:pt x="6460279" y="660560"/>
                    <a:pt x="6456014" y="664825"/>
                    <a:pt x="6450754" y="664825"/>
                  </a:cubicBezTo>
                  <a:cubicBezTo>
                    <a:pt x="6445493" y="664825"/>
                    <a:pt x="6441229" y="660560"/>
                    <a:pt x="6441229" y="655296"/>
                  </a:cubicBezTo>
                  <a:cubicBezTo>
                    <a:pt x="6441229" y="650038"/>
                    <a:pt x="6445493" y="645775"/>
                    <a:pt x="6450754" y="645775"/>
                  </a:cubicBezTo>
                  <a:close/>
                  <a:moveTo>
                    <a:pt x="6128692" y="645775"/>
                  </a:moveTo>
                  <a:cubicBezTo>
                    <a:pt x="6133952" y="645775"/>
                    <a:pt x="6138217" y="650039"/>
                    <a:pt x="6138217" y="655296"/>
                  </a:cubicBezTo>
                  <a:cubicBezTo>
                    <a:pt x="6138217" y="660560"/>
                    <a:pt x="6133952" y="664825"/>
                    <a:pt x="6128692" y="664825"/>
                  </a:cubicBezTo>
                  <a:cubicBezTo>
                    <a:pt x="6123431" y="664825"/>
                    <a:pt x="6119167" y="660560"/>
                    <a:pt x="6119167" y="655296"/>
                  </a:cubicBezTo>
                  <a:cubicBezTo>
                    <a:pt x="6119167" y="650039"/>
                    <a:pt x="6123431" y="645775"/>
                    <a:pt x="6128692" y="645775"/>
                  </a:cubicBezTo>
                  <a:close/>
                  <a:moveTo>
                    <a:pt x="5806630" y="645775"/>
                  </a:moveTo>
                  <a:cubicBezTo>
                    <a:pt x="5811890" y="645775"/>
                    <a:pt x="5816155" y="650039"/>
                    <a:pt x="5816155" y="655296"/>
                  </a:cubicBezTo>
                  <a:cubicBezTo>
                    <a:pt x="5816155" y="660560"/>
                    <a:pt x="5811890" y="664825"/>
                    <a:pt x="5806630" y="664825"/>
                  </a:cubicBezTo>
                  <a:cubicBezTo>
                    <a:pt x="5801369" y="664825"/>
                    <a:pt x="5797105" y="660560"/>
                    <a:pt x="5797105" y="655296"/>
                  </a:cubicBezTo>
                  <a:cubicBezTo>
                    <a:pt x="5797105" y="650039"/>
                    <a:pt x="5801369" y="645775"/>
                    <a:pt x="5806630" y="645775"/>
                  </a:cubicBezTo>
                  <a:close/>
                  <a:moveTo>
                    <a:pt x="5484569" y="645775"/>
                  </a:moveTo>
                  <a:cubicBezTo>
                    <a:pt x="5489829" y="645775"/>
                    <a:pt x="5494094" y="650039"/>
                    <a:pt x="5494094" y="655296"/>
                  </a:cubicBezTo>
                  <a:cubicBezTo>
                    <a:pt x="5494094" y="660562"/>
                    <a:pt x="5489829" y="664825"/>
                    <a:pt x="5484569" y="664825"/>
                  </a:cubicBezTo>
                  <a:cubicBezTo>
                    <a:pt x="5479308" y="664825"/>
                    <a:pt x="5475044" y="660562"/>
                    <a:pt x="5475044" y="655296"/>
                  </a:cubicBezTo>
                  <a:cubicBezTo>
                    <a:pt x="5475044" y="650039"/>
                    <a:pt x="5479308" y="645775"/>
                    <a:pt x="5484569" y="645775"/>
                  </a:cubicBezTo>
                  <a:close/>
                  <a:moveTo>
                    <a:pt x="5162507" y="645775"/>
                  </a:moveTo>
                  <a:cubicBezTo>
                    <a:pt x="5167767" y="645775"/>
                    <a:pt x="5172032" y="650039"/>
                    <a:pt x="5172032" y="655296"/>
                  </a:cubicBezTo>
                  <a:cubicBezTo>
                    <a:pt x="5172032" y="660562"/>
                    <a:pt x="5167767" y="664825"/>
                    <a:pt x="5162507" y="664825"/>
                  </a:cubicBezTo>
                  <a:cubicBezTo>
                    <a:pt x="5157246" y="664825"/>
                    <a:pt x="5152982" y="660562"/>
                    <a:pt x="5152982" y="655296"/>
                  </a:cubicBezTo>
                  <a:cubicBezTo>
                    <a:pt x="5152982" y="650039"/>
                    <a:pt x="5157246" y="645775"/>
                    <a:pt x="5162507" y="645775"/>
                  </a:cubicBezTo>
                  <a:close/>
                  <a:moveTo>
                    <a:pt x="4840446" y="645775"/>
                  </a:moveTo>
                  <a:cubicBezTo>
                    <a:pt x="4845706" y="645775"/>
                    <a:pt x="4849971" y="650039"/>
                    <a:pt x="4849971" y="655296"/>
                  </a:cubicBezTo>
                  <a:cubicBezTo>
                    <a:pt x="4849971" y="660562"/>
                    <a:pt x="4845706" y="664826"/>
                    <a:pt x="4840446" y="664826"/>
                  </a:cubicBezTo>
                  <a:cubicBezTo>
                    <a:pt x="4835185" y="664826"/>
                    <a:pt x="4830921" y="660562"/>
                    <a:pt x="4830921" y="655296"/>
                  </a:cubicBezTo>
                  <a:cubicBezTo>
                    <a:pt x="4830921" y="650039"/>
                    <a:pt x="4835185" y="645775"/>
                    <a:pt x="4840446" y="645775"/>
                  </a:cubicBezTo>
                  <a:close/>
                  <a:moveTo>
                    <a:pt x="4518385" y="645775"/>
                  </a:moveTo>
                  <a:cubicBezTo>
                    <a:pt x="4523645" y="645775"/>
                    <a:pt x="4527910" y="650039"/>
                    <a:pt x="4527910" y="655296"/>
                  </a:cubicBezTo>
                  <a:cubicBezTo>
                    <a:pt x="4527910" y="660562"/>
                    <a:pt x="4523645" y="664826"/>
                    <a:pt x="4518385" y="664826"/>
                  </a:cubicBezTo>
                  <a:cubicBezTo>
                    <a:pt x="4513124" y="664826"/>
                    <a:pt x="4508860" y="660562"/>
                    <a:pt x="4508860" y="655296"/>
                  </a:cubicBezTo>
                  <a:cubicBezTo>
                    <a:pt x="4508860" y="650039"/>
                    <a:pt x="4513124" y="645775"/>
                    <a:pt x="4518385" y="645775"/>
                  </a:cubicBezTo>
                  <a:close/>
                  <a:moveTo>
                    <a:pt x="2747173" y="561128"/>
                  </a:moveTo>
                  <a:cubicBezTo>
                    <a:pt x="2752436" y="561128"/>
                    <a:pt x="2756698" y="565392"/>
                    <a:pt x="2756698" y="570653"/>
                  </a:cubicBezTo>
                  <a:cubicBezTo>
                    <a:pt x="2756698" y="575910"/>
                    <a:pt x="2752436" y="580172"/>
                    <a:pt x="2747173" y="580172"/>
                  </a:cubicBezTo>
                  <a:cubicBezTo>
                    <a:pt x="2741908" y="580172"/>
                    <a:pt x="2737642" y="575910"/>
                    <a:pt x="2737642" y="570653"/>
                  </a:cubicBezTo>
                  <a:cubicBezTo>
                    <a:pt x="2737642" y="565392"/>
                    <a:pt x="2741908" y="561128"/>
                    <a:pt x="2747173" y="561128"/>
                  </a:cubicBezTo>
                  <a:close/>
                  <a:moveTo>
                    <a:pt x="2425075" y="561128"/>
                  </a:moveTo>
                  <a:cubicBezTo>
                    <a:pt x="2430333" y="561128"/>
                    <a:pt x="2434597" y="565392"/>
                    <a:pt x="2434597" y="570653"/>
                  </a:cubicBezTo>
                  <a:cubicBezTo>
                    <a:pt x="2434597" y="575910"/>
                    <a:pt x="2430333" y="580172"/>
                    <a:pt x="2425075" y="580172"/>
                  </a:cubicBezTo>
                  <a:cubicBezTo>
                    <a:pt x="2419816" y="580172"/>
                    <a:pt x="2415554" y="575910"/>
                    <a:pt x="2415554" y="570653"/>
                  </a:cubicBezTo>
                  <a:cubicBezTo>
                    <a:pt x="2415554" y="565392"/>
                    <a:pt x="2419816" y="561128"/>
                    <a:pt x="2425075" y="561128"/>
                  </a:cubicBezTo>
                  <a:close/>
                  <a:moveTo>
                    <a:pt x="2103042" y="561128"/>
                  </a:moveTo>
                  <a:cubicBezTo>
                    <a:pt x="2108291" y="561128"/>
                    <a:pt x="2112550" y="565392"/>
                    <a:pt x="2112550" y="570653"/>
                  </a:cubicBezTo>
                  <a:cubicBezTo>
                    <a:pt x="2112550" y="575912"/>
                    <a:pt x="2108291" y="580172"/>
                    <a:pt x="2103042" y="580172"/>
                  </a:cubicBezTo>
                  <a:cubicBezTo>
                    <a:pt x="2097791" y="580172"/>
                    <a:pt x="2093500" y="575912"/>
                    <a:pt x="2093500" y="570653"/>
                  </a:cubicBezTo>
                  <a:cubicBezTo>
                    <a:pt x="2093500" y="565392"/>
                    <a:pt x="2097791" y="561128"/>
                    <a:pt x="2103042" y="561128"/>
                  </a:cubicBezTo>
                  <a:close/>
                  <a:moveTo>
                    <a:pt x="1780992" y="561128"/>
                  </a:moveTo>
                  <a:cubicBezTo>
                    <a:pt x="1786252" y="561128"/>
                    <a:pt x="1790517" y="565392"/>
                    <a:pt x="1790517" y="570654"/>
                  </a:cubicBezTo>
                  <a:cubicBezTo>
                    <a:pt x="1790517" y="575912"/>
                    <a:pt x="1786252" y="580172"/>
                    <a:pt x="1780992" y="580172"/>
                  </a:cubicBezTo>
                  <a:cubicBezTo>
                    <a:pt x="1775733" y="580172"/>
                    <a:pt x="1771455" y="575912"/>
                    <a:pt x="1771455" y="570654"/>
                  </a:cubicBezTo>
                  <a:cubicBezTo>
                    <a:pt x="1771455" y="565392"/>
                    <a:pt x="1775733" y="561128"/>
                    <a:pt x="1780992" y="561128"/>
                  </a:cubicBezTo>
                  <a:close/>
                  <a:moveTo>
                    <a:pt x="1458954" y="561128"/>
                  </a:moveTo>
                  <a:cubicBezTo>
                    <a:pt x="1464215" y="561128"/>
                    <a:pt x="1468479" y="565392"/>
                    <a:pt x="1468479" y="570654"/>
                  </a:cubicBezTo>
                  <a:cubicBezTo>
                    <a:pt x="1468479" y="575912"/>
                    <a:pt x="1464215" y="580172"/>
                    <a:pt x="1458954" y="580172"/>
                  </a:cubicBezTo>
                  <a:cubicBezTo>
                    <a:pt x="1453694" y="580172"/>
                    <a:pt x="1449429" y="575912"/>
                    <a:pt x="1449429" y="570654"/>
                  </a:cubicBezTo>
                  <a:cubicBezTo>
                    <a:pt x="1449429" y="565392"/>
                    <a:pt x="1453694" y="561128"/>
                    <a:pt x="1458954" y="561128"/>
                  </a:cubicBezTo>
                  <a:close/>
                  <a:moveTo>
                    <a:pt x="1136885" y="561128"/>
                  </a:moveTo>
                  <a:cubicBezTo>
                    <a:pt x="1142148" y="561128"/>
                    <a:pt x="1146412" y="565392"/>
                    <a:pt x="1146412" y="570654"/>
                  </a:cubicBezTo>
                  <a:cubicBezTo>
                    <a:pt x="1146412" y="575912"/>
                    <a:pt x="1142148" y="580172"/>
                    <a:pt x="1136885" y="580172"/>
                  </a:cubicBezTo>
                  <a:cubicBezTo>
                    <a:pt x="1131624" y="580172"/>
                    <a:pt x="1127360" y="575912"/>
                    <a:pt x="1127360" y="570654"/>
                  </a:cubicBezTo>
                  <a:cubicBezTo>
                    <a:pt x="1127360" y="565392"/>
                    <a:pt x="1131624" y="561128"/>
                    <a:pt x="1136885" y="561128"/>
                  </a:cubicBezTo>
                  <a:close/>
                  <a:moveTo>
                    <a:pt x="814811" y="561128"/>
                  </a:moveTo>
                  <a:cubicBezTo>
                    <a:pt x="820070" y="561128"/>
                    <a:pt x="824332" y="565392"/>
                    <a:pt x="824332" y="570654"/>
                  </a:cubicBezTo>
                  <a:cubicBezTo>
                    <a:pt x="824332" y="575912"/>
                    <a:pt x="820070" y="580172"/>
                    <a:pt x="814811" y="580172"/>
                  </a:cubicBezTo>
                  <a:cubicBezTo>
                    <a:pt x="809556" y="580172"/>
                    <a:pt x="805295" y="575912"/>
                    <a:pt x="805295" y="570654"/>
                  </a:cubicBezTo>
                  <a:cubicBezTo>
                    <a:pt x="805295" y="565392"/>
                    <a:pt x="809556" y="561128"/>
                    <a:pt x="814811" y="561128"/>
                  </a:cubicBezTo>
                  <a:close/>
                  <a:moveTo>
                    <a:pt x="492734" y="561128"/>
                  </a:moveTo>
                  <a:cubicBezTo>
                    <a:pt x="497994" y="561128"/>
                    <a:pt x="502259" y="565392"/>
                    <a:pt x="502259" y="570655"/>
                  </a:cubicBezTo>
                  <a:cubicBezTo>
                    <a:pt x="502259" y="575912"/>
                    <a:pt x="497994" y="580172"/>
                    <a:pt x="492734" y="580172"/>
                  </a:cubicBezTo>
                  <a:cubicBezTo>
                    <a:pt x="487473" y="580172"/>
                    <a:pt x="483209" y="575912"/>
                    <a:pt x="483209" y="570655"/>
                  </a:cubicBezTo>
                  <a:cubicBezTo>
                    <a:pt x="483209" y="565392"/>
                    <a:pt x="487473" y="561128"/>
                    <a:pt x="492734" y="561128"/>
                  </a:cubicBezTo>
                  <a:close/>
                  <a:moveTo>
                    <a:pt x="170676" y="561128"/>
                  </a:moveTo>
                  <a:cubicBezTo>
                    <a:pt x="175936" y="561128"/>
                    <a:pt x="180200" y="565392"/>
                    <a:pt x="180200" y="570655"/>
                  </a:cubicBezTo>
                  <a:cubicBezTo>
                    <a:pt x="180200" y="575912"/>
                    <a:pt x="175936" y="580172"/>
                    <a:pt x="170676" y="580172"/>
                  </a:cubicBezTo>
                  <a:cubicBezTo>
                    <a:pt x="165417" y="580172"/>
                    <a:pt x="161153" y="575912"/>
                    <a:pt x="161153" y="570655"/>
                  </a:cubicBezTo>
                  <a:cubicBezTo>
                    <a:pt x="161153" y="565392"/>
                    <a:pt x="165417" y="561128"/>
                    <a:pt x="170676" y="561128"/>
                  </a:cubicBezTo>
                  <a:close/>
                  <a:moveTo>
                    <a:pt x="6611784" y="561126"/>
                  </a:moveTo>
                  <a:cubicBezTo>
                    <a:pt x="6617044" y="561126"/>
                    <a:pt x="6621309" y="565390"/>
                    <a:pt x="6621309" y="570650"/>
                  </a:cubicBezTo>
                  <a:cubicBezTo>
                    <a:pt x="6621309" y="575909"/>
                    <a:pt x="6617044" y="580172"/>
                    <a:pt x="6611784" y="580172"/>
                  </a:cubicBezTo>
                  <a:cubicBezTo>
                    <a:pt x="6606523" y="580172"/>
                    <a:pt x="6602259" y="575909"/>
                    <a:pt x="6602259" y="570650"/>
                  </a:cubicBezTo>
                  <a:cubicBezTo>
                    <a:pt x="6602259" y="565390"/>
                    <a:pt x="6606523" y="561126"/>
                    <a:pt x="6611784" y="561126"/>
                  </a:cubicBezTo>
                  <a:close/>
                  <a:moveTo>
                    <a:pt x="6289722" y="561126"/>
                  </a:moveTo>
                  <a:cubicBezTo>
                    <a:pt x="6294982" y="561126"/>
                    <a:pt x="6299247" y="565390"/>
                    <a:pt x="6299247" y="570650"/>
                  </a:cubicBezTo>
                  <a:cubicBezTo>
                    <a:pt x="6299247" y="575909"/>
                    <a:pt x="6294982" y="580172"/>
                    <a:pt x="6289722" y="580172"/>
                  </a:cubicBezTo>
                  <a:cubicBezTo>
                    <a:pt x="6284461" y="580172"/>
                    <a:pt x="6280197" y="575909"/>
                    <a:pt x="6280197" y="570650"/>
                  </a:cubicBezTo>
                  <a:cubicBezTo>
                    <a:pt x="6280197" y="565390"/>
                    <a:pt x="6284461" y="561126"/>
                    <a:pt x="6289722" y="561126"/>
                  </a:cubicBezTo>
                  <a:close/>
                  <a:moveTo>
                    <a:pt x="5967661" y="561126"/>
                  </a:moveTo>
                  <a:cubicBezTo>
                    <a:pt x="5972921" y="561126"/>
                    <a:pt x="5977186" y="565390"/>
                    <a:pt x="5977186" y="570652"/>
                  </a:cubicBezTo>
                  <a:cubicBezTo>
                    <a:pt x="5977186" y="575909"/>
                    <a:pt x="5972921" y="580172"/>
                    <a:pt x="5967661" y="580172"/>
                  </a:cubicBezTo>
                  <a:cubicBezTo>
                    <a:pt x="5962400" y="580172"/>
                    <a:pt x="5958136" y="575909"/>
                    <a:pt x="5958136" y="570652"/>
                  </a:cubicBezTo>
                  <a:cubicBezTo>
                    <a:pt x="5958136" y="565390"/>
                    <a:pt x="5962400" y="561126"/>
                    <a:pt x="5967661" y="561126"/>
                  </a:cubicBezTo>
                  <a:close/>
                  <a:moveTo>
                    <a:pt x="5645600" y="561126"/>
                  </a:moveTo>
                  <a:cubicBezTo>
                    <a:pt x="5650860" y="561126"/>
                    <a:pt x="5655125" y="565390"/>
                    <a:pt x="5655125" y="570652"/>
                  </a:cubicBezTo>
                  <a:cubicBezTo>
                    <a:pt x="5655125" y="575909"/>
                    <a:pt x="5650860" y="580172"/>
                    <a:pt x="5645600" y="580172"/>
                  </a:cubicBezTo>
                  <a:cubicBezTo>
                    <a:pt x="5640339" y="580172"/>
                    <a:pt x="5636075" y="575909"/>
                    <a:pt x="5636075" y="570652"/>
                  </a:cubicBezTo>
                  <a:cubicBezTo>
                    <a:pt x="5636075" y="565390"/>
                    <a:pt x="5640339" y="561126"/>
                    <a:pt x="5645600" y="561126"/>
                  </a:cubicBezTo>
                  <a:close/>
                  <a:moveTo>
                    <a:pt x="5323538" y="561126"/>
                  </a:moveTo>
                  <a:cubicBezTo>
                    <a:pt x="5328798" y="561126"/>
                    <a:pt x="5333063" y="565390"/>
                    <a:pt x="5333063" y="570652"/>
                  </a:cubicBezTo>
                  <a:cubicBezTo>
                    <a:pt x="5333063" y="575909"/>
                    <a:pt x="5328798" y="580172"/>
                    <a:pt x="5323538" y="580172"/>
                  </a:cubicBezTo>
                  <a:cubicBezTo>
                    <a:pt x="5318277" y="580172"/>
                    <a:pt x="5314013" y="575909"/>
                    <a:pt x="5314013" y="570652"/>
                  </a:cubicBezTo>
                  <a:cubicBezTo>
                    <a:pt x="5314013" y="565390"/>
                    <a:pt x="5318277" y="561126"/>
                    <a:pt x="5323538" y="561126"/>
                  </a:cubicBezTo>
                  <a:close/>
                  <a:moveTo>
                    <a:pt x="5001476" y="561126"/>
                  </a:moveTo>
                  <a:cubicBezTo>
                    <a:pt x="5006736" y="561126"/>
                    <a:pt x="5011001" y="565390"/>
                    <a:pt x="5011001" y="570652"/>
                  </a:cubicBezTo>
                  <a:cubicBezTo>
                    <a:pt x="5011001" y="575909"/>
                    <a:pt x="5006736" y="580172"/>
                    <a:pt x="5001476" y="580172"/>
                  </a:cubicBezTo>
                  <a:cubicBezTo>
                    <a:pt x="4996215" y="580172"/>
                    <a:pt x="4991951" y="575909"/>
                    <a:pt x="4991951" y="570652"/>
                  </a:cubicBezTo>
                  <a:cubicBezTo>
                    <a:pt x="4991951" y="565390"/>
                    <a:pt x="4996215" y="561126"/>
                    <a:pt x="5001476" y="561126"/>
                  </a:cubicBezTo>
                  <a:close/>
                  <a:moveTo>
                    <a:pt x="4679415" y="561126"/>
                  </a:moveTo>
                  <a:cubicBezTo>
                    <a:pt x="4684675" y="561126"/>
                    <a:pt x="4688940" y="565390"/>
                    <a:pt x="4688940" y="570652"/>
                  </a:cubicBezTo>
                  <a:cubicBezTo>
                    <a:pt x="4688940" y="575909"/>
                    <a:pt x="4684675" y="580172"/>
                    <a:pt x="4679415" y="580172"/>
                  </a:cubicBezTo>
                  <a:cubicBezTo>
                    <a:pt x="4674154" y="580172"/>
                    <a:pt x="4669890" y="575909"/>
                    <a:pt x="4669890" y="570652"/>
                  </a:cubicBezTo>
                  <a:cubicBezTo>
                    <a:pt x="4669890" y="565390"/>
                    <a:pt x="4674154" y="561126"/>
                    <a:pt x="4679415" y="561126"/>
                  </a:cubicBezTo>
                  <a:close/>
                  <a:moveTo>
                    <a:pt x="4357353" y="561126"/>
                  </a:moveTo>
                  <a:cubicBezTo>
                    <a:pt x="4362613" y="561126"/>
                    <a:pt x="4366878" y="565390"/>
                    <a:pt x="4366878" y="570652"/>
                  </a:cubicBezTo>
                  <a:cubicBezTo>
                    <a:pt x="4366878" y="575909"/>
                    <a:pt x="4362613" y="580172"/>
                    <a:pt x="4357353" y="580172"/>
                  </a:cubicBezTo>
                  <a:cubicBezTo>
                    <a:pt x="4352092" y="580172"/>
                    <a:pt x="4347828" y="575909"/>
                    <a:pt x="4347828" y="570652"/>
                  </a:cubicBezTo>
                  <a:cubicBezTo>
                    <a:pt x="4347828" y="565390"/>
                    <a:pt x="4352092" y="561126"/>
                    <a:pt x="4357353" y="561126"/>
                  </a:cubicBezTo>
                  <a:close/>
                  <a:moveTo>
                    <a:pt x="4035292" y="561126"/>
                  </a:moveTo>
                  <a:cubicBezTo>
                    <a:pt x="4040552" y="561126"/>
                    <a:pt x="4044817" y="565390"/>
                    <a:pt x="4044817" y="570653"/>
                  </a:cubicBezTo>
                  <a:cubicBezTo>
                    <a:pt x="4044817" y="575910"/>
                    <a:pt x="4040552" y="580172"/>
                    <a:pt x="4035292" y="580172"/>
                  </a:cubicBezTo>
                  <a:cubicBezTo>
                    <a:pt x="4030031" y="580172"/>
                    <a:pt x="4025767" y="575910"/>
                    <a:pt x="4025767" y="570653"/>
                  </a:cubicBezTo>
                  <a:cubicBezTo>
                    <a:pt x="4025767" y="565390"/>
                    <a:pt x="4030031" y="561126"/>
                    <a:pt x="4035292" y="561126"/>
                  </a:cubicBezTo>
                  <a:close/>
                  <a:moveTo>
                    <a:pt x="3713231" y="561126"/>
                  </a:moveTo>
                  <a:cubicBezTo>
                    <a:pt x="3718491" y="561126"/>
                    <a:pt x="3722756" y="565392"/>
                    <a:pt x="3722756" y="570653"/>
                  </a:cubicBezTo>
                  <a:cubicBezTo>
                    <a:pt x="3722756" y="575910"/>
                    <a:pt x="3718491" y="580172"/>
                    <a:pt x="3713231" y="580172"/>
                  </a:cubicBezTo>
                  <a:cubicBezTo>
                    <a:pt x="3707970" y="580172"/>
                    <a:pt x="3703706" y="575910"/>
                    <a:pt x="3703706" y="570653"/>
                  </a:cubicBezTo>
                  <a:cubicBezTo>
                    <a:pt x="3703706" y="565392"/>
                    <a:pt x="3707970" y="561126"/>
                    <a:pt x="3713231" y="561126"/>
                  </a:cubicBezTo>
                  <a:close/>
                  <a:moveTo>
                    <a:pt x="3391197" y="561126"/>
                  </a:moveTo>
                  <a:cubicBezTo>
                    <a:pt x="3396457" y="561126"/>
                    <a:pt x="3400722" y="565392"/>
                    <a:pt x="3400722" y="570653"/>
                  </a:cubicBezTo>
                  <a:cubicBezTo>
                    <a:pt x="3400722" y="575910"/>
                    <a:pt x="3396457" y="580172"/>
                    <a:pt x="3391197" y="580172"/>
                  </a:cubicBezTo>
                  <a:cubicBezTo>
                    <a:pt x="3386087" y="580172"/>
                    <a:pt x="3381825" y="575910"/>
                    <a:pt x="3381825" y="570653"/>
                  </a:cubicBezTo>
                  <a:cubicBezTo>
                    <a:pt x="3381825" y="565392"/>
                    <a:pt x="3386087" y="561126"/>
                    <a:pt x="3391197" y="561126"/>
                  </a:cubicBezTo>
                  <a:close/>
                  <a:moveTo>
                    <a:pt x="3069176" y="561126"/>
                  </a:moveTo>
                  <a:cubicBezTo>
                    <a:pt x="3074435" y="561126"/>
                    <a:pt x="3078693" y="565392"/>
                    <a:pt x="3078693" y="570653"/>
                  </a:cubicBezTo>
                  <a:cubicBezTo>
                    <a:pt x="3078693" y="575910"/>
                    <a:pt x="3074435" y="580172"/>
                    <a:pt x="3069176" y="580172"/>
                  </a:cubicBezTo>
                  <a:cubicBezTo>
                    <a:pt x="3063922" y="580172"/>
                    <a:pt x="3059652" y="575910"/>
                    <a:pt x="3059652" y="570653"/>
                  </a:cubicBezTo>
                  <a:cubicBezTo>
                    <a:pt x="3059652" y="565392"/>
                    <a:pt x="3063922" y="561126"/>
                    <a:pt x="3069176" y="561126"/>
                  </a:cubicBezTo>
                  <a:close/>
                  <a:moveTo>
                    <a:pt x="170678" y="359572"/>
                  </a:moveTo>
                  <a:cubicBezTo>
                    <a:pt x="175938" y="359572"/>
                    <a:pt x="180202" y="363835"/>
                    <a:pt x="180202" y="369096"/>
                  </a:cubicBezTo>
                  <a:cubicBezTo>
                    <a:pt x="180202" y="374356"/>
                    <a:pt x="175938" y="378622"/>
                    <a:pt x="170678" y="378622"/>
                  </a:cubicBezTo>
                  <a:cubicBezTo>
                    <a:pt x="165419" y="378622"/>
                    <a:pt x="161154" y="374356"/>
                    <a:pt x="161154" y="369096"/>
                  </a:cubicBezTo>
                  <a:cubicBezTo>
                    <a:pt x="161154" y="363835"/>
                    <a:pt x="165419" y="359572"/>
                    <a:pt x="170678" y="359572"/>
                  </a:cubicBezTo>
                  <a:close/>
                  <a:moveTo>
                    <a:pt x="3713231" y="359571"/>
                  </a:moveTo>
                  <a:cubicBezTo>
                    <a:pt x="3718491" y="359571"/>
                    <a:pt x="3722756" y="363834"/>
                    <a:pt x="3722756" y="369094"/>
                  </a:cubicBezTo>
                  <a:cubicBezTo>
                    <a:pt x="3722756" y="374354"/>
                    <a:pt x="3718491" y="378620"/>
                    <a:pt x="3713231" y="378620"/>
                  </a:cubicBezTo>
                  <a:cubicBezTo>
                    <a:pt x="3707970" y="378620"/>
                    <a:pt x="3703706" y="374354"/>
                    <a:pt x="3703706" y="369094"/>
                  </a:cubicBezTo>
                  <a:cubicBezTo>
                    <a:pt x="3703706" y="363834"/>
                    <a:pt x="3707970" y="359571"/>
                    <a:pt x="3713231" y="359571"/>
                  </a:cubicBezTo>
                  <a:close/>
                  <a:moveTo>
                    <a:pt x="3391197" y="359571"/>
                  </a:moveTo>
                  <a:cubicBezTo>
                    <a:pt x="3396458" y="359571"/>
                    <a:pt x="3400723" y="363834"/>
                    <a:pt x="3400723" y="369094"/>
                  </a:cubicBezTo>
                  <a:cubicBezTo>
                    <a:pt x="3400723" y="374354"/>
                    <a:pt x="3396458" y="378620"/>
                    <a:pt x="3391197" y="378620"/>
                  </a:cubicBezTo>
                  <a:cubicBezTo>
                    <a:pt x="3386087" y="378620"/>
                    <a:pt x="3381825" y="374354"/>
                    <a:pt x="3381825" y="369094"/>
                  </a:cubicBezTo>
                  <a:cubicBezTo>
                    <a:pt x="3381825" y="363834"/>
                    <a:pt x="3386087" y="359571"/>
                    <a:pt x="3391197" y="359571"/>
                  </a:cubicBezTo>
                  <a:close/>
                  <a:moveTo>
                    <a:pt x="3069176" y="359571"/>
                  </a:moveTo>
                  <a:cubicBezTo>
                    <a:pt x="3074435" y="359571"/>
                    <a:pt x="3078693" y="363835"/>
                    <a:pt x="3078693" y="369094"/>
                  </a:cubicBezTo>
                  <a:cubicBezTo>
                    <a:pt x="3078693" y="374354"/>
                    <a:pt x="3074435" y="378620"/>
                    <a:pt x="3069176" y="378620"/>
                  </a:cubicBezTo>
                  <a:cubicBezTo>
                    <a:pt x="3063922" y="378620"/>
                    <a:pt x="3059652" y="374354"/>
                    <a:pt x="3059652" y="369094"/>
                  </a:cubicBezTo>
                  <a:cubicBezTo>
                    <a:pt x="3059652" y="363835"/>
                    <a:pt x="3063922" y="359571"/>
                    <a:pt x="3069176" y="359571"/>
                  </a:cubicBezTo>
                  <a:close/>
                  <a:moveTo>
                    <a:pt x="2747174" y="359571"/>
                  </a:moveTo>
                  <a:cubicBezTo>
                    <a:pt x="2752437" y="359571"/>
                    <a:pt x="2756700" y="363835"/>
                    <a:pt x="2756700" y="369094"/>
                  </a:cubicBezTo>
                  <a:cubicBezTo>
                    <a:pt x="2756700" y="374354"/>
                    <a:pt x="2752437" y="378620"/>
                    <a:pt x="2747174" y="378620"/>
                  </a:cubicBezTo>
                  <a:cubicBezTo>
                    <a:pt x="2741910" y="378620"/>
                    <a:pt x="2737645" y="374354"/>
                    <a:pt x="2737645" y="369094"/>
                  </a:cubicBezTo>
                  <a:cubicBezTo>
                    <a:pt x="2737645" y="363835"/>
                    <a:pt x="2741910" y="359571"/>
                    <a:pt x="2747174" y="359571"/>
                  </a:cubicBezTo>
                  <a:close/>
                  <a:moveTo>
                    <a:pt x="2425077" y="359571"/>
                  </a:moveTo>
                  <a:cubicBezTo>
                    <a:pt x="2430335" y="359571"/>
                    <a:pt x="2434599" y="363835"/>
                    <a:pt x="2434599" y="369094"/>
                  </a:cubicBezTo>
                  <a:cubicBezTo>
                    <a:pt x="2434599" y="374354"/>
                    <a:pt x="2430335" y="378620"/>
                    <a:pt x="2425077" y="378620"/>
                  </a:cubicBezTo>
                  <a:cubicBezTo>
                    <a:pt x="2419818" y="378620"/>
                    <a:pt x="2415557" y="374354"/>
                    <a:pt x="2415557" y="369094"/>
                  </a:cubicBezTo>
                  <a:cubicBezTo>
                    <a:pt x="2415557" y="363835"/>
                    <a:pt x="2419818" y="359571"/>
                    <a:pt x="2425077" y="359571"/>
                  </a:cubicBezTo>
                  <a:close/>
                  <a:moveTo>
                    <a:pt x="2103045" y="359571"/>
                  </a:moveTo>
                  <a:cubicBezTo>
                    <a:pt x="2108293" y="359571"/>
                    <a:pt x="2112552" y="363835"/>
                    <a:pt x="2112552" y="369094"/>
                  </a:cubicBezTo>
                  <a:cubicBezTo>
                    <a:pt x="2112552" y="374354"/>
                    <a:pt x="2108293" y="378620"/>
                    <a:pt x="2103045" y="378620"/>
                  </a:cubicBezTo>
                  <a:cubicBezTo>
                    <a:pt x="2097791" y="378620"/>
                    <a:pt x="2093503" y="374354"/>
                    <a:pt x="2093503" y="369094"/>
                  </a:cubicBezTo>
                  <a:cubicBezTo>
                    <a:pt x="2093503" y="363835"/>
                    <a:pt x="2097791" y="359571"/>
                    <a:pt x="2103045" y="359571"/>
                  </a:cubicBezTo>
                  <a:close/>
                  <a:moveTo>
                    <a:pt x="1780994" y="359571"/>
                  </a:moveTo>
                  <a:cubicBezTo>
                    <a:pt x="1786255" y="359571"/>
                    <a:pt x="1790519" y="363835"/>
                    <a:pt x="1790519" y="369094"/>
                  </a:cubicBezTo>
                  <a:cubicBezTo>
                    <a:pt x="1790519" y="374354"/>
                    <a:pt x="1786255" y="378620"/>
                    <a:pt x="1780994" y="378620"/>
                  </a:cubicBezTo>
                  <a:cubicBezTo>
                    <a:pt x="1775735" y="378620"/>
                    <a:pt x="1771455" y="374354"/>
                    <a:pt x="1771455" y="369094"/>
                  </a:cubicBezTo>
                  <a:cubicBezTo>
                    <a:pt x="1771455" y="363835"/>
                    <a:pt x="1775735" y="359571"/>
                    <a:pt x="1780994" y="359571"/>
                  </a:cubicBezTo>
                  <a:close/>
                  <a:moveTo>
                    <a:pt x="1458957" y="359571"/>
                  </a:moveTo>
                  <a:cubicBezTo>
                    <a:pt x="1464217" y="359571"/>
                    <a:pt x="1468482" y="363835"/>
                    <a:pt x="1468482" y="369094"/>
                  </a:cubicBezTo>
                  <a:cubicBezTo>
                    <a:pt x="1468482" y="374356"/>
                    <a:pt x="1464217" y="378620"/>
                    <a:pt x="1458957" y="378620"/>
                  </a:cubicBezTo>
                  <a:cubicBezTo>
                    <a:pt x="1453696" y="378620"/>
                    <a:pt x="1449432" y="374356"/>
                    <a:pt x="1449432" y="369094"/>
                  </a:cubicBezTo>
                  <a:cubicBezTo>
                    <a:pt x="1449432" y="363835"/>
                    <a:pt x="1453696" y="359571"/>
                    <a:pt x="1458957" y="359571"/>
                  </a:cubicBezTo>
                  <a:close/>
                  <a:moveTo>
                    <a:pt x="1136887" y="359571"/>
                  </a:moveTo>
                  <a:cubicBezTo>
                    <a:pt x="1142150" y="359571"/>
                    <a:pt x="1146415" y="363835"/>
                    <a:pt x="1146415" y="369094"/>
                  </a:cubicBezTo>
                  <a:cubicBezTo>
                    <a:pt x="1146415" y="374356"/>
                    <a:pt x="1142150" y="378622"/>
                    <a:pt x="1136887" y="378622"/>
                  </a:cubicBezTo>
                  <a:cubicBezTo>
                    <a:pt x="1131626" y="378622"/>
                    <a:pt x="1127362" y="374356"/>
                    <a:pt x="1127362" y="369094"/>
                  </a:cubicBezTo>
                  <a:cubicBezTo>
                    <a:pt x="1127362" y="363835"/>
                    <a:pt x="1131626" y="359571"/>
                    <a:pt x="1136887" y="359571"/>
                  </a:cubicBezTo>
                  <a:close/>
                  <a:moveTo>
                    <a:pt x="814813" y="359571"/>
                  </a:moveTo>
                  <a:cubicBezTo>
                    <a:pt x="820071" y="359571"/>
                    <a:pt x="824334" y="363835"/>
                    <a:pt x="824334" y="369094"/>
                  </a:cubicBezTo>
                  <a:cubicBezTo>
                    <a:pt x="824334" y="374356"/>
                    <a:pt x="820071" y="378622"/>
                    <a:pt x="814813" y="378622"/>
                  </a:cubicBezTo>
                  <a:cubicBezTo>
                    <a:pt x="809558" y="378622"/>
                    <a:pt x="805297" y="374356"/>
                    <a:pt x="805297" y="369094"/>
                  </a:cubicBezTo>
                  <a:cubicBezTo>
                    <a:pt x="805297" y="363835"/>
                    <a:pt x="809558" y="359571"/>
                    <a:pt x="814813" y="359571"/>
                  </a:cubicBezTo>
                  <a:close/>
                  <a:moveTo>
                    <a:pt x="492736" y="359571"/>
                  </a:moveTo>
                  <a:cubicBezTo>
                    <a:pt x="497996" y="359571"/>
                    <a:pt x="502261" y="363835"/>
                    <a:pt x="502261" y="369094"/>
                  </a:cubicBezTo>
                  <a:cubicBezTo>
                    <a:pt x="502261" y="374356"/>
                    <a:pt x="497996" y="378622"/>
                    <a:pt x="492736" y="378622"/>
                  </a:cubicBezTo>
                  <a:cubicBezTo>
                    <a:pt x="487475" y="378622"/>
                    <a:pt x="483211" y="374356"/>
                    <a:pt x="483211" y="369094"/>
                  </a:cubicBezTo>
                  <a:cubicBezTo>
                    <a:pt x="483211" y="363835"/>
                    <a:pt x="487475" y="359571"/>
                    <a:pt x="492736" y="359571"/>
                  </a:cubicBezTo>
                  <a:close/>
                  <a:moveTo>
                    <a:pt x="6611784" y="359569"/>
                  </a:moveTo>
                  <a:cubicBezTo>
                    <a:pt x="6617044" y="359569"/>
                    <a:pt x="6621309" y="363832"/>
                    <a:pt x="6621309" y="369093"/>
                  </a:cubicBezTo>
                  <a:cubicBezTo>
                    <a:pt x="6621309" y="374354"/>
                    <a:pt x="6617044" y="378619"/>
                    <a:pt x="6611784" y="378619"/>
                  </a:cubicBezTo>
                  <a:cubicBezTo>
                    <a:pt x="6606523" y="378619"/>
                    <a:pt x="6602259" y="374354"/>
                    <a:pt x="6602259" y="369093"/>
                  </a:cubicBezTo>
                  <a:cubicBezTo>
                    <a:pt x="6602259" y="363832"/>
                    <a:pt x="6606523" y="359569"/>
                    <a:pt x="6611784" y="359569"/>
                  </a:cubicBezTo>
                  <a:close/>
                  <a:moveTo>
                    <a:pt x="6289722" y="359569"/>
                  </a:moveTo>
                  <a:cubicBezTo>
                    <a:pt x="6294982" y="359569"/>
                    <a:pt x="6299247" y="363832"/>
                    <a:pt x="6299247" y="369093"/>
                  </a:cubicBezTo>
                  <a:cubicBezTo>
                    <a:pt x="6299247" y="374354"/>
                    <a:pt x="6294982" y="378619"/>
                    <a:pt x="6289722" y="378619"/>
                  </a:cubicBezTo>
                  <a:cubicBezTo>
                    <a:pt x="6284461" y="378619"/>
                    <a:pt x="6280197" y="374354"/>
                    <a:pt x="6280197" y="369093"/>
                  </a:cubicBezTo>
                  <a:cubicBezTo>
                    <a:pt x="6280197" y="363832"/>
                    <a:pt x="6284461" y="359569"/>
                    <a:pt x="6289722" y="359569"/>
                  </a:cubicBezTo>
                  <a:close/>
                  <a:moveTo>
                    <a:pt x="5967661" y="359569"/>
                  </a:moveTo>
                  <a:cubicBezTo>
                    <a:pt x="5972921" y="359569"/>
                    <a:pt x="5977186" y="363834"/>
                    <a:pt x="5977186" y="369093"/>
                  </a:cubicBezTo>
                  <a:cubicBezTo>
                    <a:pt x="5977186" y="374354"/>
                    <a:pt x="5972921" y="378619"/>
                    <a:pt x="5967661" y="378619"/>
                  </a:cubicBezTo>
                  <a:cubicBezTo>
                    <a:pt x="5962400" y="378619"/>
                    <a:pt x="5958136" y="374354"/>
                    <a:pt x="5958136" y="369093"/>
                  </a:cubicBezTo>
                  <a:cubicBezTo>
                    <a:pt x="5958136" y="363834"/>
                    <a:pt x="5962400" y="359569"/>
                    <a:pt x="5967661" y="359569"/>
                  </a:cubicBezTo>
                  <a:close/>
                  <a:moveTo>
                    <a:pt x="5645600" y="359569"/>
                  </a:moveTo>
                  <a:cubicBezTo>
                    <a:pt x="5650860" y="359569"/>
                    <a:pt x="5655125" y="363834"/>
                    <a:pt x="5655125" y="369093"/>
                  </a:cubicBezTo>
                  <a:cubicBezTo>
                    <a:pt x="5655125" y="374354"/>
                    <a:pt x="5650860" y="378619"/>
                    <a:pt x="5645600" y="378619"/>
                  </a:cubicBezTo>
                  <a:cubicBezTo>
                    <a:pt x="5640339" y="378619"/>
                    <a:pt x="5636075" y="374354"/>
                    <a:pt x="5636075" y="369093"/>
                  </a:cubicBezTo>
                  <a:cubicBezTo>
                    <a:pt x="5636075" y="363834"/>
                    <a:pt x="5640339" y="359569"/>
                    <a:pt x="5645600" y="359569"/>
                  </a:cubicBezTo>
                  <a:close/>
                  <a:moveTo>
                    <a:pt x="5323538" y="359569"/>
                  </a:moveTo>
                  <a:cubicBezTo>
                    <a:pt x="5328798" y="359569"/>
                    <a:pt x="5333063" y="363834"/>
                    <a:pt x="5333063" y="369093"/>
                  </a:cubicBezTo>
                  <a:cubicBezTo>
                    <a:pt x="5333063" y="374354"/>
                    <a:pt x="5328798" y="378619"/>
                    <a:pt x="5323538" y="378619"/>
                  </a:cubicBezTo>
                  <a:cubicBezTo>
                    <a:pt x="5318277" y="378619"/>
                    <a:pt x="5314013" y="374354"/>
                    <a:pt x="5314013" y="369093"/>
                  </a:cubicBezTo>
                  <a:cubicBezTo>
                    <a:pt x="5314013" y="363834"/>
                    <a:pt x="5318277" y="359569"/>
                    <a:pt x="5323538" y="359569"/>
                  </a:cubicBezTo>
                  <a:close/>
                  <a:moveTo>
                    <a:pt x="5001476" y="359569"/>
                  </a:moveTo>
                  <a:cubicBezTo>
                    <a:pt x="5006736" y="359569"/>
                    <a:pt x="5011001" y="363834"/>
                    <a:pt x="5011001" y="369094"/>
                  </a:cubicBezTo>
                  <a:cubicBezTo>
                    <a:pt x="5011001" y="374354"/>
                    <a:pt x="5006736" y="378619"/>
                    <a:pt x="5001476" y="378619"/>
                  </a:cubicBezTo>
                  <a:cubicBezTo>
                    <a:pt x="4996215" y="378619"/>
                    <a:pt x="4991951" y="374354"/>
                    <a:pt x="4991951" y="369094"/>
                  </a:cubicBezTo>
                  <a:cubicBezTo>
                    <a:pt x="4991951" y="363834"/>
                    <a:pt x="4996215" y="359569"/>
                    <a:pt x="5001476" y="359569"/>
                  </a:cubicBezTo>
                  <a:close/>
                  <a:moveTo>
                    <a:pt x="4679415" y="359569"/>
                  </a:moveTo>
                  <a:cubicBezTo>
                    <a:pt x="4684675" y="359569"/>
                    <a:pt x="4688940" y="363834"/>
                    <a:pt x="4688940" y="369094"/>
                  </a:cubicBezTo>
                  <a:cubicBezTo>
                    <a:pt x="4688940" y="374354"/>
                    <a:pt x="4684675" y="378619"/>
                    <a:pt x="4679415" y="378619"/>
                  </a:cubicBezTo>
                  <a:cubicBezTo>
                    <a:pt x="4674154" y="378619"/>
                    <a:pt x="4669890" y="374354"/>
                    <a:pt x="4669890" y="369094"/>
                  </a:cubicBezTo>
                  <a:cubicBezTo>
                    <a:pt x="4669890" y="363834"/>
                    <a:pt x="4674154" y="359569"/>
                    <a:pt x="4679415" y="359569"/>
                  </a:cubicBezTo>
                  <a:close/>
                  <a:moveTo>
                    <a:pt x="4357353" y="359569"/>
                  </a:moveTo>
                  <a:cubicBezTo>
                    <a:pt x="4362613" y="359569"/>
                    <a:pt x="4366878" y="363834"/>
                    <a:pt x="4366878" y="369094"/>
                  </a:cubicBezTo>
                  <a:cubicBezTo>
                    <a:pt x="4366878" y="374354"/>
                    <a:pt x="4362613" y="378619"/>
                    <a:pt x="4357353" y="378619"/>
                  </a:cubicBezTo>
                  <a:cubicBezTo>
                    <a:pt x="4352092" y="378619"/>
                    <a:pt x="4347828" y="374354"/>
                    <a:pt x="4347828" y="369094"/>
                  </a:cubicBezTo>
                  <a:cubicBezTo>
                    <a:pt x="4347828" y="363834"/>
                    <a:pt x="4352092" y="359569"/>
                    <a:pt x="4357353" y="359569"/>
                  </a:cubicBezTo>
                  <a:close/>
                  <a:moveTo>
                    <a:pt x="4035292" y="359569"/>
                  </a:moveTo>
                  <a:cubicBezTo>
                    <a:pt x="4040552" y="359569"/>
                    <a:pt x="4044817" y="363834"/>
                    <a:pt x="4044817" y="369094"/>
                  </a:cubicBezTo>
                  <a:cubicBezTo>
                    <a:pt x="4044817" y="374354"/>
                    <a:pt x="4040552" y="378619"/>
                    <a:pt x="4035292" y="378619"/>
                  </a:cubicBezTo>
                  <a:cubicBezTo>
                    <a:pt x="4030031" y="378619"/>
                    <a:pt x="4025767" y="374354"/>
                    <a:pt x="4025767" y="369094"/>
                  </a:cubicBezTo>
                  <a:cubicBezTo>
                    <a:pt x="4025767" y="363834"/>
                    <a:pt x="4030031" y="359569"/>
                    <a:pt x="4035292" y="359569"/>
                  </a:cubicBezTo>
                  <a:close/>
                  <a:moveTo>
                    <a:pt x="2586074" y="277727"/>
                  </a:moveTo>
                  <a:cubicBezTo>
                    <a:pt x="2591337" y="277727"/>
                    <a:pt x="2595602" y="281990"/>
                    <a:pt x="2595602" y="287252"/>
                  </a:cubicBezTo>
                  <a:cubicBezTo>
                    <a:pt x="2595602" y="292513"/>
                    <a:pt x="2591337" y="296774"/>
                    <a:pt x="2586074" y="296774"/>
                  </a:cubicBezTo>
                  <a:cubicBezTo>
                    <a:pt x="2580813" y="296774"/>
                    <a:pt x="2576548" y="292513"/>
                    <a:pt x="2576548" y="287252"/>
                  </a:cubicBezTo>
                  <a:cubicBezTo>
                    <a:pt x="2576548" y="281990"/>
                    <a:pt x="2580813" y="277727"/>
                    <a:pt x="2586074" y="277727"/>
                  </a:cubicBezTo>
                  <a:close/>
                  <a:moveTo>
                    <a:pt x="2264024" y="277727"/>
                  </a:moveTo>
                  <a:cubicBezTo>
                    <a:pt x="2269278" y="277727"/>
                    <a:pt x="2273549" y="281990"/>
                    <a:pt x="2273549" y="287252"/>
                  </a:cubicBezTo>
                  <a:cubicBezTo>
                    <a:pt x="2273549" y="292513"/>
                    <a:pt x="2269278" y="296774"/>
                    <a:pt x="2264024" y="296774"/>
                  </a:cubicBezTo>
                  <a:cubicBezTo>
                    <a:pt x="2258764" y="296774"/>
                    <a:pt x="2254498" y="292513"/>
                    <a:pt x="2254498" y="287252"/>
                  </a:cubicBezTo>
                  <a:cubicBezTo>
                    <a:pt x="2254498" y="281990"/>
                    <a:pt x="2258764" y="277727"/>
                    <a:pt x="2264024" y="277727"/>
                  </a:cubicBezTo>
                  <a:close/>
                  <a:moveTo>
                    <a:pt x="1941964" y="277727"/>
                  </a:moveTo>
                  <a:cubicBezTo>
                    <a:pt x="1947225" y="277727"/>
                    <a:pt x="1951491" y="281990"/>
                    <a:pt x="1951491" y="287252"/>
                  </a:cubicBezTo>
                  <a:cubicBezTo>
                    <a:pt x="1951491" y="292513"/>
                    <a:pt x="1947225" y="296774"/>
                    <a:pt x="1941964" y="296774"/>
                  </a:cubicBezTo>
                  <a:cubicBezTo>
                    <a:pt x="1936706" y="296774"/>
                    <a:pt x="1932441" y="292513"/>
                    <a:pt x="1932441" y="287252"/>
                  </a:cubicBezTo>
                  <a:cubicBezTo>
                    <a:pt x="1932441" y="281990"/>
                    <a:pt x="1936706" y="277727"/>
                    <a:pt x="1941964" y="277727"/>
                  </a:cubicBezTo>
                  <a:close/>
                  <a:moveTo>
                    <a:pt x="1619912" y="277727"/>
                  </a:moveTo>
                  <a:cubicBezTo>
                    <a:pt x="1625172" y="277727"/>
                    <a:pt x="1629437" y="281990"/>
                    <a:pt x="1629437" y="287252"/>
                  </a:cubicBezTo>
                  <a:cubicBezTo>
                    <a:pt x="1629437" y="292514"/>
                    <a:pt x="1625172" y="296776"/>
                    <a:pt x="1619912" y="296776"/>
                  </a:cubicBezTo>
                  <a:cubicBezTo>
                    <a:pt x="1614652" y="296776"/>
                    <a:pt x="1610387" y="292514"/>
                    <a:pt x="1610387" y="287252"/>
                  </a:cubicBezTo>
                  <a:cubicBezTo>
                    <a:pt x="1610387" y="281990"/>
                    <a:pt x="1614652" y="277727"/>
                    <a:pt x="1619912" y="277727"/>
                  </a:cubicBezTo>
                  <a:close/>
                  <a:moveTo>
                    <a:pt x="1297843" y="277727"/>
                  </a:moveTo>
                  <a:cubicBezTo>
                    <a:pt x="1303104" y="277727"/>
                    <a:pt x="1307368" y="281990"/>
                    <a:pt x="1307368" y="287252"/>
                  </a:cubicBezTo>
                  <a:cubicBezTo>
                    <a:pt x="1307368" y="292514"/>
                    <a:pt x="1303104" y="296776"/>
                    <a:pt x="1297843" y="296776"/>
                  </a:cubicBezTo>
                  <a:cubicBezTo>
                    <a:pt x="1292582" y="296776"/>
                    <a:pt x="1288317" y="292514"/>
                    <a:pt x="1288317" y="287252"/>
                  </a:cubicBezTo>
                  <a:cubicBezTo>
                    <a:pt x="1288317" y="281990"/>
                    <a:pt x="1292582" y="277727"/>
                    <a:pt x="1297843" y="277727"/>
                  </a:cubicBezTo>
                  <a:close/>
                  <a:moveTo>
                    <a:pt x="975781" y="277727"/>
                  </a:moveTo>
                  <a:cubicBezTo>
                    <a:pt x="981041" y="277727"/>
                    <a:pt x="985306" y="281990"/>
                    <a:pt x="985306" y="287252"/>
                  </a:cubicBezTo>
                  <a:cubicBezTo>
                    <a:pt x="985306" y="292514"/>
                    <a:pt x="981041" y="296776"/>
                    <a:pt x="975781" y="296776"/>
                  </a:cubicBezTo>
                  <a:cubicBezTo>
                    <a:pt x="970517" y="296776"/>
                    <a:pt x="966256" y="292514"/>
                    <a:pt x="966256" y="287252"/>
                  </a:cubicBezTo>
                  <a:cubicBezTo>
                    <a:pt x="966256" y="281990"/>
                    <a:pt x="970517" y="277727"/>
                    <a:pt x="975781" y="277727"/>
                  </a:cubicBezTo>
                  <a:close/>
                  <a:moveTo>
                    <a:pt x="653705" y="277727"/>
                  </a:moveTo>
                  <a:cubicBezTo>
                    <a:pt x="658966" y="277727"/>
                    <a:pt x="663230" y="281990"/>
                    <a:pt x="663230" y="287252"/>
                  </a:cubicBezTo>
                  <a:cubicBezTo>
                    <a:pt x="663230" y="292514"/>
                    <a:pt x="658966" y="296776"/>
                    <a:pt x="653705" y="296776"/>
                  </a:cubicBezTo>
                  <a:cubicBezTo>
                    <a:pt x="648445" y="296776"/>
                    <a:pt x="644180" y="292514"/>
                    <a:pt x="644180" y="287252"/>
                  </a:cubicBezTo>
                  <a:cubicBezTo>
                    <a:pt x="644180" y="281990"/>
                    <a:pt x="648445" y="277727"/>
                    <a:pt x="653705" y="277727"/>
                  </a:cubicBezTo>
                  <a:close/>
                  <a:moveTo>
                    <a:pt x="331646" y="277727"/>
                  </a:moveTo>
                  <a:cubicBezTo>
                    <a:pt x="336907" y="277727"/>
                    <a:pt x="341171" y="281990"/>
                    <a:pt x="341171" y="287252"/>
                  </a:cubicBezTo>
                  <a:cubicBezTo>
                    <a:pt x="341171" y="292514"/>
                    <a:pt x="336907" y="296776"/>
                    <a:pt x="331646" y="296776"/>
                  </a:cubicBezTo>
                  <a:cubicBezTo>
                    <a:pt x="326386" y="296776"/>
                    <a:pt x="322121" y="292514"/>
                    <a:pt x="322121" y="287252"/>
                  </a:cubicBezTo>
                  <a:cubicBezTo>
                    <a:pt x="322121" y="281990"/>
                    <a:pt x="326386" y="277727"/>
                    <a:pt x="331646" y="277727"/>
                  </a:cubicBezTo>
                  <a:close/>
                  <a:moveTo>
                    <a:pt x="9589" y="277727"/>
                  </a:moveTo>
                  <a:cubicBezTo>
                    <a:pt x="14849" y="277727"/>
                    <a:pt x="19114" y="281990"/>
                    <a:pt x="19114" y="287252"/>
                  </a:cubicBezTo>
                  <a:cubicBezTo>
                    <a:pt x="19114" y="292514"/>
                    <a:pt x="14849" y="296776"/>
                    <a:pt x="9589" y="296776"/>
                  </a:cubicBezTo>
                  <a:cubicBezTo>
                    <a:pt x="4328" y="296776"/>
                    <a:pt x="64" y="292514"/>
                    <a:pt x="64" y="287252"/>
                  </a:cubicBezTo>
                  <a:cubicBezTo>
                    <a:pt x="64" y="281990"/>
                    <a:pt x="4328" y="277727"/>
                    <a:pt x="9589" y="277727"/>
                  </a:cubicBezTo>
                  <a:close/>
                  <a:moveTo>
                    <a:pt x="6772815" y="277724"/>
                  </a:moveTo>
                  <a:cubicBezTo>
                    <a:pt x="6778076" y="277724"/>
                    <a:pt x="6782340" y="281987"/>
                    <a:pt x="6782340" y="287250"/>
                  </a:cubicBezTo>
                  <a:cubicBezTo>
                    <a:pt x="6782340" y="292511"/>
                    <a:pt x="6778076" y="296772"/>
                    <a:pt x="6772815" y="296772"/>
                  </a:cubicBezTo>
                  <a:cubicBezTo>
                    <a:pt x="6767555" y="296772"/>
                    <a:pt x="6763290" y="292511"/>
                    <a:pt x="6763290" y="287250"/>
                  </a:cubicBezTo>
                  <a:cubicBezTo>
                    <a:pt x="6763290" y="281987"/>
                    <a:pt x="6767555" y="277724"/>
                    <a:pt x="6772815" y="277724"/>
                  </a:cubicBezTo>
                  <a:close/>
                  <a:moveTo>
                    <a:pt x="6450754" y="277724"/>
                  </a:moveTo>
                  <a:cubicBezTo>
                    <a:pt x="6456014" y="277724"/>
                    <a:pt x="6460279" y="281987"/>
                    <a:pt x="6460279" y="287250"/>
                  </a:cubicBezTo>
                  <a:cubicBezTo>
                    <a:pt x="6460279" y="292511"/>
                    <a:pt x="6456014" y="296772"/>
                    <a:pt x="6450754" y="296772"/>
                  </a:cubicBezTo>
                  <a:cubicBezTo>
                    <a:pt x="6445493" y="296772"/>
                    <a:pt x="6441229" y="292511"/>
                    <a:pt x="6441229" y="287250"/>
                  </a:cubicBezTo>
                  <a:cubicBezTo>
                    <a:pt x="6441229" y="281987"/>
                    <a:pt x="6445493" y="277724"/>
                    <a:pt x="6450754" y="277724"/>
                  </a:cubicBezTo>
                  <a:close/>
                  <a:moveTo>
                    <a:pt x="6128692" y="277724"/>
                  </a:moveTo>
                  <a:cubicBezTo>
                    <a:pt x="6133952" y="277724"/>
                    <a:pt x="6138217" y="281987"/>
                    <a:pt x="6138217" y="287250"/>
                  </a:cubicBezTo>
                  <a:cubicBezTo>
                    <a:pt x="6138217" y="292511"/>
                    <a:pt x="6133952" y="296772"/>
                    <a:pt x="6128692" y="296772"/>
                  </a:cubicBezTo>
                  <a:cubicBezTo>
                    <a:pt x="6123431" y="296772"/>
                    <a:pt x="6119167" y="292511"/>
                    <a:pt x="6119167" y="287250"/>
                  </a:cubicBezTo>
                  <a:cubicBezTo>
                    <a:pt x="6119167" y="281987"/>
                    <a:pt x="6123431" y="277724"/>
                    <a:pt x="6128692" y="277724"/>
                  </a:cubicBezTo>
                  <a:close/>
                  <a:moveTo>
                    <a:pt x="5806630" y="277724"/>
                  </a:moveTo>
                  <a:cubicBezTo>
                    <a:pt x="5811890" y="277724"/>
                    <a:pt x="5816155" y="281988"/>
                    <a:pt x="5816155" y="287250"/>
                  </a:cubicBezTo>
                  <a:cubicBezTo>
                    <a:pt x="5816155" y="292511"/>
                    <a:pt x="5811890" y="296772"/>
                    <a:pt x="5806630" y="296772"/>
                  </a:cubicBezTo>
                  <a:cubicBezTo>
                    <a:pt x="5801369" y="296772"/>
                    <a:pt x="5797105" y="292511"/>
                    <a:pt x="5797105" y="287250"/>
                  </a:cubicBezTo>
                  <a:cubicBezTo>
                    <a:pt x="5797105" y="281988"/>
                    <a:pt x="5801369" y="277724"/>
                    <a:pt x="5806630" y="277724"/>
                  </a:cubicBezTo>
                  <a:close/>
                  <a:moveTo>
                    <a:pt x="5484569" y="277724"/>
                  </a:moveTo>
                  <a:cubicBezTo>
                    <a:pt x="5489829" y="277724"/>
                    <a:pt x="5494094" y="281988"/>
                    <a:pt x="5494094" y="287250"/>
                  </a:cubicBezTo>
                  <a:cubicBezTo>
                    <a:pt x="5494094" y="292511"/>
                    <a:pt x="5489829" y="296772"/>
                    <a:pt x="5484569" y="296772"/>
                  </a:cubicBezTo>
                  <a:cubicBezTo>
                    <a:pt x="5479308" y="296772"/>
                    <a:pt x="5475044" y="292511"/>
                    <a:pt x="5475044" y="287250"/>
                  </a:cubicBezTo>
                  <a:cubicBezTo>
                    <a:pt x="5475044" y="281988"/>
                    <a:pt x="5479308" y="277724"/>
                    <a:pt x="5484569" y="277724"/>
                  </a:cubicBezTo>
                  <a:close/>
                  <a:moveTo>
                    <a:pt x="5162507" y="277724"/>
                  </a:moveTo>
                  <a:cubicBezTo>
                    <a:pt x="5167767" y="277724"/>
                    <a:pt x="5172032" y="281988"/>
                    <a:pt x="5172032" y="287250"/>
                  </a:cubicBezTo>
                  <a:cubicBezTo>
                    <a:pt x="5172032" y="292511"/>
                    <a:pt x="5167767" y="296772"/>
                    <a:pt x="5162507" y="296772"/>
                  </a:cubicBezTo>
                  <a:cubicBezTo>
                    <a:pt x="5157246" y="296772"/>
                    <a:pt x="5152982" y="292511"/>
                    <a:pt x="5152982" y="287250"/>
                  </a:cubicBezTo>
                  <a:cubicBezTo>
                    <a:pt x="5152982" y="281988"/>
                    <a:pt x="5157246" y="277724"/>
                    <a:pt x="5162507" y="277724"/>
                  </a:cubicBezTo>
                  <a:close/>
                  <a:moveTo>
                    <a:pt x="4840446" y="277724"/>
                  </a:moveTo>
                  <a:cubicBezTo>
                    <a:pt x="4845706" y="277724"/>
                    <a:pt x="4849971" y="281988"/>
                    <a:pt x="4849971" y="287250"/>
                  </a:cubicBezTo>
                  <a:cubicBezTo>
                    <a:pt x="4849971" y="292511"/>
                    <a:pt x="4845706" y="296774"/>
                    <a:pt x="4840446" y="296774"/>
                  </a:cubicBezTo>
                  <a:cubicBezTo>
                    <a:pt x="4835185" y="296774"/>
                    <a:pt x="4830921" y="292511"/>
                    <a:pt x="4830921" y="287250"/>
                  </a:cubicBezTo>
                  <a:cubicBezTo>
                    <a:pt x="4830921" y="281988"/>
                    <a:pt x="4835185" y="277724"/>
                    <a:pt x="4840446" y="277724"/>
                  </a:cubicBezTo>
                  <a:close/>
                  <a:moveTo>
                    <a:pt x="4518385" y="277724"/>
                  </a:moveTo>
                  <a:cubicBezTo>
                    <a:pt x="4523645" y="277724"/>
                    <a:pt x="4527910" y="281988"/>
                    <a:pt x="4527910" y="287250"/>
                  </a:cubicBezTo>
                  <a:cubicBezTo>
                    <a:pt x="4527910" y="292511"/>
                    <a:pt x="4523645" y="296774"/>
                    <a:pt x="4518385" y="296774"/>
                  </a:cubicBezTo>
                  <a:cubicBezTo>
                    <a:pt x="4513124" y="296774"/>
                    <a:pt x="4508860" y="292511"/>
                    <a:pt x="4508860" y="287250"/>
                  </a:cubicBezTo>
                  <a:cubicBezTo>
                    <a:pt x="4508860" y="281988"/>
                    <a:pt x="4513124" y="277724"/>
                    <a:pt x="4518385" y="277724"/>
                  </a:cubicBezTo>
                  <a:close/>
                  <a:moveTo>
                    <a:pt x="4196323" y="277724"/>
                  </a:moveTo>
                  <a:cubicBezTo>
                    <a:pt x="4201583" y="277724"/>
                    <a:pt x="4205848" y="281988"/>
                    <a:pt x="4205848" y="287250"/>
                  </a:cubicBezTo>
                  <a:cubicBezTo>
                    <a:pt x="4205848" y="292513"/>
                    <a:pt x="4201583" y="296774"/>
                    <a:pt x="4196323" y="296774"/>
                  </a:cubicBezTo>
                  <a:cubicBezTo>
                    <a:pt x="4191062" y="296774"/>
                    <a:pt x="4186798" y="292513"/>
                    <a:pt x="4186798" y="287250"/>
                  </a:cubicBezTo>
                  <a:cubicBezTo>
                    <a:pt x="4186798" y="281988"/>
                    <a:pt x="4191062" y="277724"/>
                    <a:pt x="4196323" y="277724"/>
                  </a:cubicBezTo>
                  <a:close/>
                  <a:moveTo>
                    <a:pt x="3874261" y="277724"/>
                  </a:moveTo>
                  <a:cubicBezTo>
                    <a:pt x="3879521" y="277724"/>
                    <a:pt x="3883786" y="281988"/>
                    <a:pt x="3883786" y="287250"/>
                  </a:cubicBezTo>
                  <a:cubicBezTo>
                    <a:pt x="3883786" y="292513"/>
                    <a:pt x="3879521" y="296774"/>
                    <a:pt x="3874261" y="296774"/>
                  </a:cubicBezTo>
                  <a:cubicBezTo>
                    <a:pt x="3869000" y="296774"/>
                    <a:pt x="3864736" y="292513"/>
                    <a:pt x="3864736" y="287250"/>
                  </a:cubicBezTo>
                  <a:cubicBezTo>
                    <a:pt x="3864736" y="281988"/>
                    <a:pt x="3869000" y="277724"/>
                    <a:pt x="3874261" y="277724"/>
                  </a:cubicBezTo>
                  <a:close/>
                  <a:moveTo>
                    <a:pt x="3552200" y="277724"/>
                  </a:moveTo>
                  <a:cubicBezTo>
                    <a:pt x="3557460" y="277724"/>
                    <a:pt x="3561725" y="281988"/>
                    <a:pt x="3561725" y="287250"/>
                  </a:cubicBezTo>
                  <a:cubicBezTo>
                    <a:pt x="3561725" y="292513"/>
                    <a:pt x="3557460" y="296774"/>
                    <a:pt x="3552200" y="296774"/>
                  </a:cubicBezTo>
                  <a:cubicBezTo>
                    <a:pt x="3546939" y="296774"/>
                    <a:pt x="3542675" y="292513"/>
                    <a:pt x="3542675" y="287250"/>
                  </a:cubicBezTo>
                  <a:cubicBezTo>
                    <a:pt x="3542675" y="281988"/>
                    <a:pt x="3546939" y="277724"/>
                    <a:pt x="3552200" y="277724"/>
                  </a:cubicBezTo>
                  <a:close/>
                  <a:moveTo>
                    <a:pt x="3230140" y="277724"/>
                  </a:moveTo>
                  <a:cubicBezTo>
                    <a:pt x="3235399" y="277724"/>
                    <a:pt x="3239665" y="281989"/>
                    <a:pt x="3239665" y="287250"/>
                  </a:cubicBezTo>
                  <a:cubicBezTo>
                    <a:pt x="3239665" y="292513"/>
                    <a:pt x="3235399" y="296774"/>
                    <a:pt x="3230140" y="296774"/>
                  </a:cubicBezTo>
                  <a:cubicBezTo>
                    <a:pt x="3224877" y="296774"/>
                    <a:pt x="3220615" y="292513"/>
                    <a:pt x="3220615" y="287250"/>
                  </a:cubicBezTo>
                  <a:cubicBezTo>
                    <a:pt x="3220615" y="281989"/>
                    <a:pt x="3224877" y="277724"/>
                    <a:pt x="3230140" y="277724"/>
                  </a:cubicBezTo>
                  <a:close/>
                  <a:moveTo>
                    <a:pt x="2908148" y="277724"/>
                  </a:moveTo>
                  <a:cubicBezTo>
                    <a:pt x="2913409" y="277724"/>
                    <a:pt x="2917674" y="281989"/>
                    <a:pt x="2917674" y="287250"/>
                  </a:cubicBezTo>
                  <a:cubicBezTo>
                    <a:pt x="2917674" y="292513"/>
                    <a:pt x="2913409" y="296774"/>
                    <a:pt x="2908148" y="296774"/>
                  </a:cubicBezTo>
                  <a:cubicBezTo>
                    <a:pt x="2902888" y="296774"/>
                    <a:pt x="2898623" y="292513"/>
                    <a:pt x="2898623" y="287250"/>
                  </a:cubicBezTo>
                  <a:cubicBezTo>
                    <a:pt x="2898623" y="281989"/>
                    <a:pt x="2902888" y="277724"/>
                    <a:pt x="2908148" y="277724"/>
                  </a:cubicBezTo>
                  <a:close/>
                  <a:moveTo>
                    <a:pt x="331648" y="81680"/>
                  </a:moveTo>
                  <a:cubicBezTo>
                    <a:pt x="336909" y="81680"/>
                    <a:pt x="341173" y="85944"/>
                    <a:pt x="341173" y="91203"/>
                  </a:cubicBezTo>
                  <a:cubicBezTo>
                    <a:pt x="341173" y="96464"/>
                    <a:pt x="336909" y="100727"/>
                    <a:pt x="331648" y="100727"/>
                  </a:cubicBezTo>
                  <a:cubicBezTo>
                    <a:pt x="326388" y="100727"/>
                    <a:pt x="322123" y="96464"/>
                    <a:pt x="322123" y="91203"/>
                  </a:cubicBezTo>
                  <a:cubicBezTo>
                    <a:pt x="322123" y="85944"/>
                    <a:pt x="326388" y="81680"/>
                    <a:pt x="331648" y="81680"/>
                  </a:cubicBezTo>
                  <a:close/>
                  <a:moveTo>
                    <a:pt x="9591" y="81680"/>
                  </a:moveTo>
                  <a:cubicBezTo>
                    <a:pt x="14851" y="81680"/>
                    <a:pt x="19116" y="85944"/>
                    <a:pt x="19116" y="91204"/>
                  </a:cubicBezTo>
                  <a:cubicBezTo>
                    <a:pt x="19116" y="96464"/>
                    <a:pt x="14851" y="100728"/>
                    <a:pt x="9591" y="100728"/>
                  </a:cubicBezTo>
                  <a:cubicBezTo>
                    <a:pt x="4330" y="100728"/>
                    <a:pt x="66" y="96464"/>
                    <a:pt x="66" y="91204"/>
                  </a:cubicBezTo>
                  <a:cubicBezTo>
                    <a:pt x="66" y="85944"/>
                    <a:pt x="4330" y="81680"/>
                    <a:pt x="9591" y="81680"/>
                  </a:cubicBezTo>
                  <a:close/>
                  <a:moveTo>
                    <a:pt x="653707" y="81680"/>
                  </a:moveTo>
                  <a:cubicBezTo>
                    <a:pt x="658968" y="81680"/>
                    <a:pt x="663232" y="85944"/>
                    <a:pt x="663232" y="91203"/>
                  </a:cubicBezTo>
                  <a:cubicBezTo>
                    <a:pt x="663232" y="96464"/>
                    <a:pt x="658968" y="100727"/>
                    <a:pt x="653707" y="100727"/>
                  </a:cubicBezTo>
                  <a:cubicBezTo>
                    <a:pt x="648447" y="100727"/>
                    <a:pt x="644182" y="96464"/>
                    <a:pt x="644182" y="91203"/>
                  </a:cubicBezTo>
                  <a:cubicBezTo>
                    <a:pt x="644182" y="85944"/>
                    <a:pt x="648447" y="81680"/>
                    <a:pt x="653707" y="81680"/>
                  </a:cubicBezTo>
                  <a:close/>
                  <a:moveTo>
                    <a:pt x="1297845" y="81680"/>
                  </a:moveTo>
                  <a:cubicBezTo>
                    <a:pt x="1303106" y="81680"/>
                    <a:pt x="1307370" y="85943"/>
                    <a:pt x="1307370" y="91203"/>
                  </a:cubicBezTo>
                  <a:cubicBezTo>
                    <a:pt x="1307370" y="96464"/>
                    <a:pt x="1303106" y="100727"/>
                    <a:pt x="1297845" y="100727"/>
                  </a:cubicBezTo>
                  <a:cubicBezTo>
                    <a:pt x="1292584" y="100727"/>
                    <a:pt x="1288320" y="96464"/>
                    <a:pt x="1288320" y="91203"/>
                  </a:cubicBezTo>
                  <a:cubicBezTo>
                    <a:pt x="1288320" y="85943"/>
                    <a:pt x="1292584" y="81680"/>
                    <a:pt x="1297845" y="81680"/>
                  </a:cubicBezTo>
                  <a:close/>
                  <a:moveTo>
                    <a:pt x="975783" y="81680"/>
                  </a:moveTo>
                  <a:cubicBezTo>
                    <a:pt x="981044" y="81680"/>
                    <a:pt x="985308" y="85944"/>
                    <a:pt x="985308" y="91203"/>
                  </a:cubicBezTo>
                  <a:cubicBezTo>
                    <a:pt x="985308" y="96464"/>
                    <a:pt x="981044" y="100727"/>
                    <a:pt x="975783" y="100727"/>
                  </a:cubicBezTo>
                  <a:cubicBezTo>
                    <a:pt x="970519" y="100727"/>
                    <a:pt x="966258" y="96464"/>
                    <a:pt x="966258" y="91203"/>
                  </a:cubicBezTo>
                  <a:cubicBezTo>
                    <a:pt x="966258" y="85944"/>
                    <a:pt x="970519" y="81680"/>
                    <a:pt x="975783" y="81680"/>
                  </a:cubicBezTo>
                  <a:close/>
                  <a:moveTo>
                    <a:pt x="2586075" y="81680"/>
                  </a:moveTo>
                  <a:cubicBezTo>
                    <a:pt x="2591339" y="81680"/>
                    <a:pt x="2595604" y="85942"/>
                    <a:pt x="2595604" y="91203"/>
                  </a:cubicBezTo>
                  <a:cubicBezTo>
                    <a:pt x="2595604" y="96463"/>
                    <a:pt x="2591339" y="100726"/>
                    <a:pt x="2586075" y="100726"/>
                  </a:cubicBezTo>
                  <a:cubicBezTo>
                    <a:pt x="2580815" y="100726"/>
                    <a:pt x="2576550" y="96463"/>
                    <a:pt x="2576550" y="91203"/>
                  </a:cubicBezTo>
                  <a:cubicBezTo>
                    <a:pt x="2576550" y="85942"/>
                    <a:pt x="2580815" y="81680"/>
                    <a:pt x="2586075" y="81680"/>
                  </a:cubicBezTo>
                  <a:close/>
                  <a:moveTo>
                    <a:pt x="2264026" y="81680"/>
                  </a:moveTo>
                  <a:cubicBezTo>
                    <a:pt x="2269279" y="81680"/>
                    <a:pt x="2273552" y="85942"/>
                    <a:pt x="2273552" y="91203"/>
                  </a:cubicBezTo>
                  <a:cubicBezTo>
                    <a:pt x="2273552" y="96463"/>
                    <a:pt x="2269279" y="100726"/>
                    <a:pt x="2264026" y="100726"/>
                  </a:cubicBezTo>
                  <a:cubicBezTo>
                    <a:pt x="2258766" y="100726"/>
                    <a:pt x="2254501" y="96463"/>
                    <a:pt x="2254501" y="91203"/>
                  </a:cubicBezTo>
                  <a:cubicBezTo>
                    <a:pt x="2254501" y="85942"/>
                    <a:pt x="2258766" y="81680"/>
                    <a:pt x="2264026" y="81680"/>
                  </a:cubicBezTo>
                  <a:close/>
                  <a:moveTo>
                    <a:pt x="1941966" y="81680"/>
                  </a:moveTo>
                  <a:cubicBezTo>
                    <a:pt x="1947228" y="81680"/>
                    <a:pt x="1951493" y="85943"/>
                    <a:pt x="1951493" y="91203"/>
                  </a:cubicBezTo>
                  <a:cubicBezTo>
                    <a:pt x="1951493" y="96463"/>
                    <a:pt x="1947228" y="100726"/>
                    <a:pt x="1941966" y="100726"/>
                  </a:cubicBezTo>
                  <a:cubicBezTo>
                    <a:pt x="1936708" y="100726"/>
                    <a:pt x="1932444" y="96463"/>
                    <a:pt x="1932444" y="91203"/>
                  </a:cubicBezTo>
                  <a:cubicBezTo>
                    <a:pt x="1932444" y="85943"/>
                    <a:pt x="1936708" y="81680"/>
                    <a:pt x="1941966" y="81680"/>
                  </a:cubicBezTo>
                  <a:close/>
                  <a:moveTo>
                    <a:pt x="1619914" y="81680"/>
                  </a:moveTo>
                  <a:cubicBezTo>
                    <a:pt x="1625175" y="81680"/>
                    <a:pt x="1629440" y="85943"/>
                    <a:pt x="1629440" y="91203"/>
                  </a:cubicBezTo>
                  <a:cubicBezTo>
                    <a:pt x="1629440" y="96463"/>
                    <a:pt x="1625175" y="100727"/>
                    <a:pt x="1619914" y="100727"/>
                  </a:cubicBezTo>
                  <a:cubicBezTo>
                    <a:pt x="1614654" y="100727"/>
                    <a:pt x="1610390" y="96463"/>
                    <a:pt x="1610390" y="91203"/>
                  </a:cubicBezTo>
                  <a:cubicBezTo>
                    <a:pt x="1610390" y="85943"/>
                    <a:pt x="1614654" y="81680"/>
                    <a:pt x="1619914" y="81680"/>
                  </a:cubicBezTo>
                  <a:close/>
                  <a:moveTo>
                    <a:pt x="3230140" y="81679"/>
                  </a:moveTo>
                  <a:cubicBezTo>
                    <a:pt x="3235399" y="81679"/>
                    <a:pt x="3239665" y="85942"/>
                    <a:pt x="3239665" y="91203"/>
                  </a:cubicBezTo>
                  <a:cubicBezTo>
                    <a:pt x="3239665" y="96462"/>
                    <a:pt x="3235399" y="100726"/>
                    <a:pt x="3230140" y="100726"/>
                  </a:cubicBezTo>
                  <a:cubicBezTo>
                    <a:pt x="3224877" y="100726"/>
                    <a:pt x="3220615" y="96462"/>
                    <a:pt x="3220615" y="91203"/>
                  </a:cubicBezTo>
                  <a:cubicBezTo>
                    <a:pt x="3220615" y="85942"/>
                    <a:pt x="3224877" y="81679"/>
                    <a:pt x="3230140" y="81679"/>
                  </a:cubicBezTo>
                  <a:close/>
                  <a:moveTo>
                    <a:pt x="2908151" y="81679"/>
                  </a:moveTo>
                  <a:cubicBezTo>
                    <a:pt x="2913412" y="81679"/>
                    <a:pt x="2917677" y="85942"/>
                    <a:pt x="2917677" y="91203"/>
                  </a:cubicBezTo>
                  <a:cubicBezTo>
                    <a:pt x="2917677" y="96463"/>
                    <a:pt x="2913412" y="100726"/>
                    <a:pt x="2908151" y="100726"/>
                  </a:cubicBezTo>
                  <a:cubicBezTo>
                    <a:pt x="2902890" y="100726"/>
                    <a:pt x="2898626" y="96463"/>
                    <a:pt x="2898626" y="91203"/>
                  </a:cubicBezTo>
                  <a:cubicBezTo>
                    <a:pt x="2898626" y="85942"/>
                    <a:pt x="2902890" y="81679"/>
                    <a:pt x="2908151" y="81679"/>
                  </a:cubicBezTo>
                  <a:close/>
                  <a:moveTo>
                    <a:pt x="4196323" y="81679"/>
                  </a:moveTo>
                  <a:cubicBezTo>
                    <a:pt x="4201583" y="81679"/>
                    <a:pt x="4205848" y="85942"/>
                    <a:pt x="4205848" y="91203"/>
                  </a:cubicBezTo>
                  <a:cubicBezTo>
                    <a:pt x="4205848" y="96462"/>
                    <a:pt x="4201583" y="100726"/>
                    <a:pt x="4196323" y="100726"/>
                  </a:cubicBezTo>
                  <a:cubicBezTo>
                    <a:pt x="4191062" y="100726"/>
                    <a:pt x="4186798" y="96462"/>
                    <a:pt x="4186798" y="91203"/>
                  </a:cubicBezTo>
                  <a:cubicBezTo>
                    <a:pt x="4186798" y="85942"/>
                    <a:pt x="4191062" y="81679"/>
                    <a:pt x="4196323" y="81679"/>
                  </a:cubicBezTo>
                  <a:close/>
                  <a:moveTo>
                    <a:pt x="3874261" y="81679"/>
                  </a:moveTo>
                  <a:cubicBezTo>
                    <a:pt x="3879521" y="81679"/>
                    <a:pt x="3883786" y="85942"/>
                    <a:pt x="3883786" y="91203"/>
                  </a:cubicBezTo>
                  <a:cubicBezTo>
                    <a:pt x="3883786" y="96462"/>
                    <a:pt x="3879521" y="100726"/>
                    <a:pt x="3874261" y="100726"/>
                  </a:cubicBezTo>
                  <a:cubicBezTo>
                    <a:pt x="3869000" y="100726"/>
                    <a:pt x="3864736" y="96462"/>
                    <a:pt x="3864736" y="91203"/>
                  </a:cubicBezTo>
                  <a:cubicBezTo>
                    <a:pt x="3864736" y="85942"/>
                    <a:pt x="3869000" y="81679"/>
                    <a:pt x="3874261" y="81679"/>
                  </a:cubicBezTo>
                  <a:close/>
                  <a:moveTo>
                    <a:pt x="3552200" y="81679"/>
                  </a:moveTo>
                  <a:cubicBezTo>
                    <a:pt x="3557460" y="81679"/>
                    <a:pt x="3561725" y="85942"/>
                    <a:pt x="3561725" y="91203"/>
                  </a:cubicBezTo>
                  <a:cubicBezTo>
                    <a:pt x="3561725" y="96462"/>
                    <a:pt x="3557460" y="100726"/>
                    <a:pt x="3552200" y="100726"/>
                  </a:cubicBezTo>
                  <a:cubicBezTo>
                    <a:pt x="3546939" y="100726"/>
                    <a:pt x="3542675" y="96462"/>
                    <a:pt x="3542675" y="91203"/>
                  </a:cubicBezTo>
                  <a:cubicBezTo>
                    <a:pt x="3542675" y="85942"/>
                    <a:pt x="3546939" y="81679"/>
                    <a:pt x="3552200" y="81679"/>
                  </a:cubicBezTo>
                  <a:close/>
                  <a:moveTo>
                    <a:pt x="4518385" y="81678"/>
                  </a:moveTo>
                  <a:cubicBezTo>
                    <a:pt x="4523645" y="81678"/>
                    <a:pt x="4527910" y="85942"/>
                    <a:pt x="4527910" y="91202"/>
                  </a:cubicBezTo>
                  <a:cubicBezTo>
                    <a:pt x="4527910" y="96462"/>
                    <a:pt x="4523645" y="100726"/>
                    <a:pt x="4518385" y="100726"/>
                  </a:cubicBezTo>
                  <a:cubicBezTo>
                    <a:pt x="4513124" y="100726"/>
                    <a:pt x="4508860" y="96462"/>
                    <a:pt x="4508860" y="91202"/>
                  </a:cubicBezTo>
                  <a:cubicBezTo>
                    <a:pt x="4508860" y="85942"/>
                    <a:pt x="4513124" y="81678"/>
                    <a:pt x="4518385" y="81678"/>
                  </a:cubicBezTo>
                  <a:close/>
                  <a:moveTo>
                    <a:pt x="5484569" y="81678"/>
                  </a:moveTo>
                  <a:cubicBezTo>
                    <a:pt x="5489829" y="81678"/>
                    <a:pt x="5494094" y="85942"/>
                    <a:pt x="5494094" y="91202"/>
                  </a:cubicBezTo>
                  <a:cubicBezTo>
                    <a:pt x="5494094" y="96461"/>
                    <a:pt x="5489829" y="100725"/>
                    <a:pt x="5484569" y="100725"/>
                  </a:cubicBezTo>
                  <a:cubicBezTo>
                    <a:pt x="5479308" y="100725"/>
                    <a:pt x="5475044" y="96461"/>
                    <a:pt x="5475044" y="91202"/>
                  </a:cubicBezTo>
                  <a:cubicBezTo>
                    <a:pt x="5475044" y="85942"/>
                    <a:pt x="5479308" y="81678"/>
                    <a:pt x="5484569" y="81678"/>
                  </a:cubicBezTo>
                  <a:close/>
                  <a:moveTo>
                    <a:pt x="5162507" y="81678"/>
                  </a:moveTo>
                  <a:cubicBezTo>
                    <a:pt x="5167767" y="81678"/>
                    <a:pt x="5172032" y="85942"/>
                    <a:pt x="5172032" y="91202"/>
                  </a:cubicBezTo>
                  <a:cubicBezTo>
                    <a:pt x="5172032" y="96461"/>
                    <a:pt x="5167767" y="100725"/>
                    <a:pt x="5162507" y="100725"/>
                  </a:cubicBezTo>
                  <a:cubicBezTo>
                    <a:pt x="5157246" y="100725"/>
                    <a:pt x="5152982" y="96461"/>
                    <a:pt x="5152982" y="91202"/>
                  </a:cubicBezTo>
                  <a:cubicBezTo>
                    <a:pt x="5152982" y="85942"/>
                    <a:pt x="5157246" y="81678"/>
                    <a:pt x="5162507" y="81678"/>
                  </a:cubicBezTo>
                  <a:close/>
                  <a:moveTo>
                    <a:pt x="4840446" y="81678"/>
                  </a:moveTo>
                  <a:cubicBezTo>
                    <a:pt x="4845706" y="81678"/>
                    <a:pt x="4849971" y="85942"/>
                    <a:pt x="4849971" y="91202"/>
                  </a:cubicBezTo>
                  <a:cubicBezTo>
                    <a:pt x="4849971" y="96461"/>
                    <a:pt x="4845706" y="100725"/>
                    <a:pt x="4840446" y="100725"/>
                  </a:cubicBezTo>
                  <a:cubicBezTo>
                    <a:pt x="4835185" y="100725"/>
                    <a:pt x="4830921" y="96461"/>
                    <a:pt x="4830921" y="91202"/>
                  </a:cubicBezTo>
                  <a:cubicBezTo>
                    <a:pt x="4830921" y="85942"/>
                    <a:pt x="4835185" y="81678"/>
                    <a:pt x="4840446" y="81678"/>
                  </a:cubicBezTo>
                  <a:close/>
                  <a:moveTo>
                    <a:pt x="6128692" y="81678"/>
                  </a:moveTo>
                  <a:cubicBezTo>
                    <a:pt x="6133952" y="81678"/>
                    <a:pt x="6138217" y="85941"/>
                    <a:pt x="6138217" y="91202"/>
                  </a:cubicBezTo>
                  <a:cubicBezTo>
                    <a:pt x="6138217" y="96461"/>
                    <a:pt x="6133952" y="100725"/>
                    <a:pt x="6128692" y="100725"/>
                  </a:cubicBezTo>
                  <a:cubicBezTo>
                    <a:pt x="6123431" y="100725"/>
                    <a:pt x="6119167" y="96461"/>
                    <a:pt x="6119167" y="91202"/>
                  </a:cubicBezTo>
                  <a:cubicBezTo>
                    <a:pt x="6119167" y="85941"/>
                    <a:pt x="6123431" y="81678"/>
                    <a:pt x="6128692" y="81678"/>
                  </a:cubicBezTo>
                  <a:close/>
                  <a:moveTo>
                    <a:pt x="5806630" y="81678"/>
                  </a:moveTo>
                  <a:cubicBezTo>
                    <a:pt x="5811890" y="81678"/>
                    <a:pt x="5816155" y="85942"/>
                    <a:pt x="5816155" y="91202"/>
                  </a:cubicBezTo>
                  <a:cubicBezTo>
                    <a:pt x="5816155" y="96461"/>
                    <a:pt x="5811890" y="100725"/>
                    <a:pt x="5806630" y="100725"/>
                  </a:cubicBezTo>
                  <a:cubicBezTo>
                    <a:pt x="5801369" y="100725"/>
                    <a:pt x="5797105" y="96461"/>
                    <a:pt x="5797105" y="91202"/>
                  </a:cubicBezTo>
                  <a:cubicBezTo>
                    <a:pt x="5797105" y="85942"/>
                    <a:pt x="5801369" y="81678"/>
                    <a:pt x="5806630" y="81678"/>
                  </a:cubicBezTo>
                  <a:close/>
                  <a:moveTo>
                    <a:pt x="6772815" y="81678"/>
                  </a:moveTo>
                  <a:cubicBezTo>
                    <a:pt x="6778076" y="81678"/>
                    <a:pt x="6782340" y="85941"/>
                    <a:pt x="6782340" y="91202"/>
                  </a:cubicBezTo>
                  <a:cubicBezTo>
                    <a:pt x="6782340" y="96461"/>
                    <a:pt x="6778076" y="100725"/>
                    <a:pt x="6772815" y="100725"/>
                  </a:cubicBezTo>
                  <a:cubicBezTo>
                    <a:pt x="6767555" y="100725"/>
                    <a:pt x="6763290" y="96461"/>
                    <a:pt x="6763290" y="91202"/>
                  </a:cubicBezTo>
                  <a:cubicBezTo>
                    <a:pt x="6763290" y="85941"/>
                    <a:pt x="6767555" y="81678"/>
                    <a:pt x="6772815" y="81678"/>
                  </a:cubicBezTo>
                  <a:close/>
                  <a:moveTo>
                    <a:pt x="6450754" y="81678"/>
                  </a:moveTo>
                  <a:cubicBezTo>
                    <a:pt x="6456014" y="81678"/>
                    <a:pt x="6460279" y="85941"/>
                    <a:pt x="6460279" y="91202"/>
                  </a:cubicBezTo>
                  <a:cubicBezTo>
                    <a:pt x="6460279" y="96461"/>
                    <a:pt x="6456014" y="100725"/>
                    <a:pt x="6450754" y="100725"/>
                  </a:cubicBezTo>
                  <a:cubicBezTo>
                    <a:pt x="6445493" y="100725"/>
                    <a:pt x="6441229" y="96461"/>
                    <a:pt x="6441229" y="91202"/>
                  </a:cubicBezTo>
                  <a:cubicBezTo>
                    <a:pt x="6441229" y="85941"/>
                    <a:pt x="6445493" y="81678"/>
                    <a:pt x="6450754" y="81678"/>
                  </a:cubicBezTo>
                  <a:close/>
                  <a:moveTo>
                    <a:pt x="492738" y="7"/>
                  </a:moveTo>
                  <a:cubicBezTo>
                    <a:pt x="497998" y="7"/>
                    <a:pt x="502262" y="4269"/>
                    <a:pt x="502262" y="9530"/>
                  </a:cubicBezTo>
                  <a:cubicBezTo>
                    <a:pt x="502262" y="14792"/>
                    <a:pt x="497998" y="19056"/>
                    <a:pt x="492738" y="19056"/>
                  </a:cubicBezTo>
                  <a:cubicBezTo>
                    <a:pt x="487477" y="19056"/>
                    <a:pt x="483212" y="14792"/>
                    <a:pt x="483212" y="9530"/>
                  </a:cubicBezTo>
                  <a:cubicBezTo>
                    <a:pt x="483212" y="4269"/>
                    <a:pt x="487477" y="7"/>
                    <a:pt x="492738" y="7"/>
                  </a:cubicBezTo>
                  <a:close/>
                  <a:moveTo>
                    <a:pt x="170679" y="7"/>
                  </a:moveTo>
                  <a:cubicBezTo>
                    <a:pt x="175940" y="7"/>
                    <a:pt x="180204" y="4269"/>
                    <a:pt x="180204" y="9530"/>
                  </a:cubicBezTo>
                  <a:cubicBezTo>
                    <a:pt x="180204" y="14792"/>
                    <a:pt x="175940" y="19057"/>
                    <a:pt x="170679" y="19057"/>
                  </a:cubicBezTo>
                  <a:cubicBezTo>
                    <a:pt x="165421" y="19057"/>
                    <a:pt x="161156" y="14792"/>
                    <a:pt x="161156" y="9530"/>
                  </a:cubicBezTo>
                  <a:cubicBezTo>
                    <a:pt x="161156" y="4269"/>
                    <a:pt x="165421" y="7"/>
                    <a:pt x="170679" y="7"/>
                  </a:cubicBezTo>
                  <a:close/>
                  <a:moveTo>
                    <a:pt x="5323538" y="5"/>
                  </a:moveTo>
                  <a:cubicBezTo>
                    <a:pt x="5328798" y="5"/>
                    <a:pt x="5333063" y="4267"/>
                    <a:pt x="5333063" y="9530"/>
                  </a:cubicBezTo>
                  <a:cubicBezTo>
                    <a:pt x="5333063" y="14790"/>
                    <a:pt x="5328798" y="19055"/>
                    <a:pt x="5323538" y="19055"/>
                  </a:cubicBezTo>
                  <a:cubicBezTo>
                    <a:pt x="5318277" y="19055"/>
                    <a:pt x="5314013" y="14790"/>
                    <a:pt x="5314013" y="9530"/>
                  </a:cubicBezTo>
                  <a:cubicBezTo>
                    <a:pt x="5314013" y="4267"/>
                    <a:pt x="5318277" y="5"/>
                    <a:pt x="5323538" y="5"/>
                  </a:cubicBezTo>
                  <a:close/>
                  <a:moveTo>
                    <a:pt x="5001476" y="5"/>
                  </a:moveTo>
                  <a:cubicBezTo>
                    <a:pt x="5006736" y="5"/>
                    <a:pt x="5011001" y="4267"/>
                    <a:pt x="5011001" y="9530"/>
                  </a:cubicBezTo>
                  <a:cubicBezTo>
                    <a:pt x="5011001" y="14790"/>
                    <a:pt x="5006736" y="19055"/>
                    <a:pt x="5001476" y="19055"/>
                  </a:cubicBezTo>
                  <a:cubicBezTo>
                    <a:pt x="4996215" y="19055"/>
                    <a:pt x="4991951" y="14790"/>
                    <a:pt x="4991951" y="9530"/>
                  </a:cubicBezTo>
                  <a:cubicBezTo>
                    <a:pt x="4991951" y="4267"/>
                    <a:pt x="4996215" y="5"/>
                    <a:pt x="5001476" y="5"/>
                  </a:cubicBezTo>
                  <a:close/>
                  <a:moveTo>
                    <a:pt x="4679415" y="5"/>
                  </a:moveTo>
                  <a:cubicBezTo>
                    <a:pt x="4684675" y="5"/>
                    <a:pt x="4688940" y="4267"/>
                    <a:pt x="4688940" y="9530"/>
                  </a:cubicBezTo>
                  <a:cubicBezTo>
                    <a:pt x="4688940" y="14791"/>
                    <a:pt x="4684675" y="19055"/>
                    <a:pt x="4679415" y="19055"/>
                  </a:cubicBezTo>
                  <a:cubicBezTo>
                    <a:pt x="4674154" y="19055"/>
                    <a:pt x="4669890" y="14791"/>
                    <a:pt x="4669890" y="9530"/>
                  </a:cubicBezTo>
                  <a:cubicBezTo>
                    <a:pt x="4669890" y="4267"/>
                    <a:pt x="4674154" y="5"/>
                    <a:pt x="4679415" y="5"/>
                  </a:cubicBezTo>
                  <a:close/>
                  <a:moveTo>
                    <a:pt x="4357353" y="5"/>
                  </a:moveTo>
                  <a:cubicBezTo>
                    <a:pt x="4362613" y="5"/>
                    <a:pt x="4366878" y="4267"/>
                    <a:pt x="4366878" y="9530"/>
                  </a:cubicBezTo>
                  <a:cubicBezTo>
                    <a:pt x="4366878" y="14792"/>
                    <a:pt x="4362613" y="19055"/>
                    <a:pt x="4357353" y="19055"/>
                  </a:cubicBezTo>
                  <a:cubicBezTo>
                    <a:pt x="4352092" y="19055"/>
                    <a:pt x="4347828" y="14792"/>
                    <a:pt x="4347828" y="9530"/>
                  </a:cubicBezTo>
                  <a:cubicBezTo>
                    <a:pt x="4347828" y="4267"/>
                    <a:pt x="4352092" y="5"/>
                    <a:pt x="4357353" y="5"/>
                  </a:cubicBezTo>
                  <a:close/>
                  <a:moveTo>
                    <a:pt x="4035292" y="5"/>
                  </a:moveTo>
                  <a:cubicBezTo>
                    <a:pt x="4040552" y="5"/>
                    <a:pt x="4044817" y="4267"/>
                    <a:pt x="4044817" y="9530"/>
                  </a:cubicBezTo>
                  <a:cubicBezTo>
                    <a:pt x="4044817" y="14792"/>
                    <a:pt x="4040552" y="19055"/>
                    <a:pt x="4035292" y="19055"/>
                  </a:cubicBezTo>
                  <a:cubicBezTo>
                    <a:pt x="4030031" y="19055"/>
                    <a:pt x="4025767" y="14792"/>
                    <a:pt x="4025767" y="9530"/>
                  </a:cubicBezTo>
                  <a:cubicBezTo>
                    <a:pt x="4025767" y="4267"/>
                    <a:pt x="4030031" y="5"/>
                    <a:pt x="4035292" y="5"/>
                  </a:cubicBezTo>
                  <a:close/>
                  <a:moveTo>
                    <a:pt x="3713231" y="5"/>
                  </a:moveTo>
                  <a:cubicBezTo>
                    <a:pt x="3718491" y="5"/>
                    <a:pt x="3722756" y="4267"/>
                    <a:pt x="3722756" y="9530"/>
                  </a:cubicBezTo>
                  <a:cubicBezTo>
                    <a:pt x="3722756" y="14792"/>
                    <a:pt x="3718491" y="19055"/>
                    <a:pt x="3713231" y="19055"/>
                  </a:cubicBezTo>
                  <a:cubicBezTo>
                    <a:pt x="3707970" y="19055"/>
                    <a:pt x="3703706" y="14792"/>
                    <a:pt x="3703706" y="9530"/>
                  </a:cubicBezTo>
                  <a:cubicBezTo>
                    <a:pt x="3703706" y="4267"/>
                    <a:pt x="3707970" y="5"/>
                    <a:pt x="3713231" y="5"/>
                  </a:cubicBezTo>
                  <a:close/>
                  <a:moveTo>
                    <a:pt x="3391198" y="5"/>
                  </a:moveTo>
                  <a:cubicBezTo>
                    <a:pt x="3396459" y="5"/>
                    <a:pt x="3400724" y="4267"/>
                    <a:pt x="3400724" y="9530"/>
                  </a:cubicBezTo>
                  <a:cubicBezTo>
                    <a:pt x="3400724" y="14792"/>
                    <a:pt x="3396459" y="19055"/>
                    <a:pt x="3391198" y="19055"/>
                  </a:cubicBezTo>
                  <a:cubicBezTo>
                    <a:pt x="3386087" y="19055"/>
                    <a:pt x="3381825" y="14792"/>
                    <a:pt x="3381825" y="9530"/>
                  </a:cubicBezTo>
                  <a:cubicBezTo>
                    <a:pt x="3381825" y="4267"/>
                    <a:pt x="3386087" y="5"/>
                    <a:pt x="3391198" y="5"/>
                  </a:cubicBezTo>
                  <a:close/>
                  <a:moveTo>
                    <a:pt x="3069176" y="5"/>
                  </a:moveTo>
                  <a:cubicBezTo>
                    <a:pt x="3074435" y="5"/>
                    <a:pt x="3078693" y="4269"/>
                    <a:pt x="3078693" y="9530"/>
                  </a:cubicBezTo>
                  <a:cubicBezTo>
                    <a:pt x="3078693" y="14792"/>
                    <a:pt x="3074435" y="19055"/>
                    <a:pt x="3069176" y="19055"/>
                  </a:cubicBezTo>
                  <a:cubicBezTo>
                    <a:pt x="3063922" y="19055"/>
                    <a:pt x="3059652" y="14792"/>
                    <a:pt x="3059652" y="9530"/>
                  </a:cubicBezTo>
                  <a:cubicBezTo>
                    <a:pt x="3059652" y="4269"/>
                    <a:pt x="3063922" y="5"/>
                    <a:pt x="3069176" y="5"/>
                  </a:cubicBezTo>
                  <a:close/>
                  <a:moveTo>
                    <a:pt x="2747178" y="5"/>
                  </a:moveTo>
                  <a:cubicBezTo>
                    <a:pt x="2752441" y="5"/>
                    <a:pt x="2756700" y="4269"/>
                    <a:pt x="2756700" y="9530"/>
                  </a:cubicBezTo>
                  <a:cubicBezTo>
                    <a:pt x="2756700" y="14792"/>
                    <a:pt x="2752441" y="19055"/>
                    <a:pt x="2747178" y="19055"/>
                  </a:cubicBezTo>
                  <a:cubicBezTo>
                    <a:pt x="2741911" y="19055"/>
                    <a:pt x="2737645" y="14792"/>
                    <a:pt x="2737645" y="9530"/>
                  </a:cubicBezTo>
                  <a:cubicBezTo>
                    <a:pt x="2737645" y="4269"/>
                    <a:pt x="2741911" y="5"/>
                    <a:pt x="2747178" y="5"/>
                  </a:cubicBezTo>
                  <a:close/>
                  <a:moveTo>
                    <a:pt x="2425078" y="5"/>
                  </a:moveTo>
                  <a:cubicBezTo>
                    <a:pt x="2430337" y="5"/>
                    <a:pt x="2434601" y="4269"/>
                    <a:pt x="2434601" y="9530"/>
                  </a:cubicBezTo>
                  <a:cubicBezTo>
                    <a:pt x="2434601" y="14792"/>
                    <a:pt x="2430337" y="19056"/>
                    <a:pt x="2425078" y="19056"/>
                  </a:cubicBezTo>
                  <a:cubicBezTo>
                    <a:pt x="2419820" y="19056"/>
                    <a:pt x="2415559" y="14792"/>
                    <a:pt x="2415559" y="9530"/>
                  </a:cubicBezTo>
                  <a:cubicBezTo>
                    <a:pt x="2415559" y="4269"/>
                    <a:pt x="2419820" y="5"/>
                    <a:pt x="2425078" y="5"/>
                  </a:cubicBezTo>
                  <a:close/>
                  <a:moveTo>
                    <a:pt x="2103045" y="5"/>
                  </a:moveTo>
                  <a:cubicBezTo>
                    <a:pt x="2108294" y="5"/>
                    <a:pt x="2112553" y="4269"/>
                    <a:pt x="2112553" y="9530"/>
                  </a:cubicBezTo>
                  <a:cubicBezTo>
                    <a:pt x="2112553" y="14792"/>
                    <a:pt x="2108294" y="19056"/>
                    <a:pt x="2103045" y="19056"/>
                  </a:cubicBezTo>
                  <a:cubicBezTo>
                    <a:pt x="2097793" y="19056"/>
                    <a:pt x="2093505" y="14792"/>
                    <a:pt x="2093505" y="9530"/>
                  </a:cubicBezTo>
                  <a:cubicBezTo>
                    <a:pt x="2093505" y="4269"/>
                    <a:pt x="2097793" y="5"/>
                    <a:pt x="2103045" y="5"/>
                  </a:cubicBezTo>
                  <a:close/>
                  <a:moveTo>
                    <a:pt x="1780997" y="5"/>
                  </a:moveTo>
                  <a:cubicBezTo>
                    <a:pt x="1786257" y="5"/>
                    <a:pt x="1790519" y="4269"/>
                    <a:pt x="1790519" y="9530"/>
                  </a:cubicBezTo>
                  <a:cubicBezTo>
                    <a:pt x="1790519" y="14792"/>
                    <a:pt x="1786257" y="19056"/>
                    <a:pt x="1780997" y="19056"/>
                  </a:cubicBezTo>
                  <a:cubicBezTo>
                    <a:pt x="1775736" y="19056"/>
                    <a:pt x="1771459" y="14792"/>
                    <a:pt x="1771459" y="9530"/>
                  </a:cubicBezTo>
                  <a:cubicBezTo>
                    <a:pt x="1771459" y="4269"/>
                    <a:pt x="1775736" y="5"/>
                    <a:pt x="1780997" y="5"/>
                  </a:cubicBezTo>
                  <a:close/>
                  <a:moveTo>
                    <a:pt x="1458959" y="5"/>
                  </a:moveTo>
                  <a:cubicBezTo>
                    <a:pt x="1464220" y="5"/>
                    <a:pt x="1468484" y="4269"/>
                    <a:pt x="1468484" y="9530"/>
                  </a:cubicBezTo>
                  <a:cubicBezTo>
                    <a:pt x="1468484" y="14792"/>
                    <a:pt x="1464220" y="19056"/>
                    <a:pt x="1458959" y="19056"/>
                  </a:cubicBezTo>
                  <a:cubicBezTo>
                    <a:pt x="1453699" y="19056"/>
                    <a:pt x="1449434" y="14792"/>
                    <a:pt x="1449434" y="9530"/>
                  </a:cubicBezTo>
                  <a:cubicBezTo>
                    <a:pt x="1449434" y="4269"/>
                    <a:pt x="1453699" y="5"/>
                    <a:pt x="1458959" y="5"/>
                  </a:cubicBezTo>
                  <a:close/>
                  <a:moveTo>
                    <a:pt x="1136890" y="5"/>
                  </a:moveTo>
                  <a:cubicBezTo>
                    <a:pt x="1142153" y="5"/>
                    <a:pt x="1146417" y="4269"/>
                    <a:pt x="1146417" y="9530"/>
                  </a:cubicBezTo>
                  <a:cubicBezTo>
                    <a:pt x="1146417" y="14792"/>
                    <a:pt x="1142153" y="19056"/>
                    <a:pt x="1136890" y="19056"/>
                  </a:cubicBezTo>
                  <a:cubicBezTo>
                    <a:pt x="1131629" y="19056"/>
                    <a:pt x="1127364" y="14792"/>
                    <a:pt x="1127364" y="9530"/>
                  </a:cubicBezTo>
                  <a:cubicBezTo>
                    <a:pt x="1127364" y="4269"/>
                    <a:pt x="1131629" y="5"/>
                    <a:pt x="1136890" y="5"/>
                  </a:cubicBezTo>
                  <a:close/>
                  <a:moveTo>
                    <a:pt x="814814" y="5"/>
                  </a:moveTo>
                  <a:cubicBezTo>
                    <a:pt x="820074" y="5"/>
                    <a:pt x="824336" y="4269"/>
                    <a:pt x="824336" y="9530"/>
                  </a:cubicBezTo>
                  <a:cubicBezTo>
                    <a:pt x="824336" y="14792"/>
                    <a:pt x="820074" y="19056"/>
                    <a:pt x="814814" y="19056"/>
                  </a:cubicBezTo>
                  <a:cubicBezTo>
                    <a:pt x="809558" y="19056"/>
                    <a:pt x="805299" y="14792"/>
                    <a:pt x="805299" y="9530"/>
                  </a:cubicBezTo>
                  <a:cubicBezTo>
                    <a:pt x="805299" y="4269"/>
                    <a:pt x="809558" y="5"/>
                    <a:pt x="814814" y="5"/>
                  </a:cubicBezTo>
                  <a:close/>
                  <a:moveTo>
                    <a:pt x="6611784" y="0"/>
                  </a:moveTo>
                  <a:cubicBezTo>
                    <a:pt x="6617044" y="0"/>
                    <a:pt x="6621309" y="4267"/>
                    <a:pt x="6621309" y="9528"/>
                  </a:cubicBezTo>
                  <a:cubicBezTo>
                    <a:pt x="6621309" y="14790"/>
                    <a:pt x="6617044" y="19055"/>
                    <a:pt x="6611784" y="19055"/>
                  </a:cubicBezTo>
                  <a:cubicBezTo>
                    <a:pt x="6606523" y="19055"/>
                    <a:pt x="6602259" y="14790"/>
                    <a:pt x="6602259" y="9528"/>
                  </a:cubicBezTo>
                  <a:cubicBezTo>
                    <a:pt x="6602259" y="4267"/>
                    <a:pt x="6606523" y="0"/>
                    <a:pt x="6611784" y="0"/>
                  </a:cubicBezTo>
                  <a:close/>
                  <a:moveTo>
                    <a:pt x="6289722" y="0"/>
                  </a:moveTo>
                  <a:cubicBezTo>
                    <a:pt x="6294982" y="0"/>
                    <a:pt x="6299247" y="4267"/>
                    <a:pt x="6299247" y="9528"/>
                  </a:cubicBezTo>
                  <a:cubicBezTo>
                    <a:pt x="6299247" y="14790"/>
                    <a:pt x="6294982" y="19055"/>
                    <a:pt x="6289722" y="19055"/>
                  </a:cubicBezTo>
                  <a:cubicBezTo>
                    <a:pt x="6284461" y="19055"/>
                    <a:pt x="6280197" y="14790"/>
                    <a:pt x="6280197" y="9528"/>
                  </a:cubicBezTo>
                  <a:cubicBezTo>
                    <a:pt x="6280197" y="4267"/>
                    <a:pt x="6284461" y="0"/>
                    <a:pt x="6289722" y="0"/>
                  </a:cubicBezTo>
                  <a:close/>
                  <a:moveTo>
                    <a:pt x="5967661" y="0"/>
                  </a:moveTo>
                  <a:cubicBezTo>
                    <a:pt x="5972921" y="0"/>
                    <a:pt x="5977186" y="4267"/>
                    <a:pt x="5977186" y="9528"/>
                  </a:cubicBezTo>
                  <a:cubicBezTo>
                    <a:pt x="5977186" y="14790"/>
                    <a:pt x="5972921" y="19055"/>
                    <a:pt x="5967661" y="19055"/>
                  </a:cubicBezTo>
                  <a:cubicBezTo>
                    <a:pt x="5962400" y="19055"/>
                    <a:pt x="5958136" y="14790"/>
                    <a:pt x="5958136" y="9528"/>
                  </a:cubicBezTo>
                  <a:cubicBezTo>
                    <a:pt x="5958136" y="4267"/>
                    <a:pt x="5962400" y="0"/>
                    <a:pt x="5967661" y="0"/>
                  </a:cubicBezTo>
                  <a:close/>
                  <a:moveTo>
                    <a:pt x="5645600" y="0"/>
                  </a:moveTo>
                  <a:cubicBezTo>
                    <a:pt x="5650860" y="0"/>
                    <a:pt x="5655125" y="4267"/>
                    <a:pt x="5655125" y="9530"/>
                  </a:cubicBezTo>
                  <a:cubicBezTo>
                    <a:pt x="5655125" y="14790"/>
                    <a:pt x="5650860" y="19055"/>
                    <a:pt x="5645600" y="19055"/>
                  </a:cubicBezTo>
                  <a:cubicBezTo>
                    <a:pt x="5640339" y="19055"/>
                    <a:pt x="5636075" y="14790"/>
                    <a:pt x="5636075" y="9530"/>
                  </a:cubicBezTo>
                  <a:cubicBezTo>
                    <a:pt x="5636075" y="4267"/>
                    <a:pt x="5640339" y="0"/>
                    <a:pt x="5645600" y="0"/>
                  </a:cubicBezTo>
                  <a:close/>
                </a:path>
              </a:pathLst>
            </a:custGeom>
            <a:solidFill>
              <a:srgbClr val="C2BDBD"/>
            </a:solidFill>
          </p:spPr>
          <p:txBody>
            <a:bodyPr wrap="square">
              <a:noAutofit/>
            </a:bodyPr>
            <a:lstStyle/>
            <a:p>
              <a:endParaRPr lang="en-US" dirty="0"/>
            </a:p>
          </p:txBody>
        </p:sp>
        <p:grpSp>
          <p:nvGrpSpPr>
            <p:cNvPr id="4200" name="Group 4199">
              <a:extLst>
                <a:ext uri="{FF2B5EF4-FFF2-40B4-BE49-F238E27FC236}">
                  <a16:creationId xmlns:a16="http://schemas.microsoft.com/office/drawing/2014/main" id="{F66098C6-FF2A-7CC6-283A-E0C6D564D640}"/>
                </a:ext>
              </a:extLst>
            </p:cNvPr>
            <p:cNvGrpSpPr/>
            <p:nvPr/>
          </p:nvGrpSpPr>
          <p:grpSpPr>
            <a:xfrm>
              <a:off x="377479" y="492949"/>
              <a:ext cx="6422711" cy="343427"/>
              <a:chOff x="377479" y="492949"/>
              <a:chExt cx="6422711" cy="343427"/>
            </a:xfrm>
          </p:grpSpPr>
          <p:sp>
            <p:nvSpPr>
              <p:cNvPr id="2" name="TextBox 2"/>
              <p:cNvSpPr txBox="1"/>
              <p:nvPr/>
            </p:nvSpPr>
            <p:spPr>
              <a:xfrm>
                <a:off x="377479" y="492949"/>
                <a:ext cx="3221056" cy="34342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2855"/>
                  </a:lnSpc>
                  <a:spcBef>
                    <a:spcPct val="0"/>
                  </a:spcBef>
                </a:pPr>
                <a:r>
                  <a:rPr lang="en-US" sz="240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Hexagonal dot paper</a:t>
                </a:r>
              </a:p>
            </p:txBody>
          </p:sp>
          <p:sp>
            <p:nvSpPr>
              <p:cNvPr id="3" name="TextBox 3"/>
              <p:cNvSpPr txBox="1"/>
              <p:nvPr/>
            </p:nvSpPr>
            <p:spPr>
              <a:xfrm>
                <a:off x="5541883" y="646585"/>
                <a:ext cx="297656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Date</a:t>
                </a:r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6255538" y="646585"/>
                <a:ext cx="64327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>
                <a:off x="6735863" y="646585"/>
                <a:ext cx="64327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</p:grpSp>
        <p:sp>
          <p:nvSpPr>
            <p:cNvPr id="4198" name="TemplateLAB"/>
            <p:cNvSpPr/>
            <p:nvPr/>
          </p:nvSpPr>
          <p:spPr>
            <a:xfrm rot="-5400000">
              <a:off x="7114568" y="9967430"/>
              <a:ext cx="533486" cy="88025"/>
            </a:xfrm>
            <a:custGeom>
              <a:avLst/>
              <a:gdLst/>
              <a:ahLst/>
              <a:cxnLst/>
              <a:rect l="l" t="t" r="r" b="b"/>
              <a:pathLst>
                <a:path w="533486" h="88025">
                  <a:moveTo>
                    <a:pt x="0" y="0"/>
                  </a:moveTo>
                  <a:lnTo>
                    <a:pt x="533486" y="0"/>
                  </a:lnTo>
                  <a:lnTo>
                    <a:pt x="533486" y="88025"/>
                  </a:lnTo>
                  <a:lnTo>
                    <a:pt x="0" y="8802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(Portrait)</dc:title>
  <dc:creator>Hoang Anh</dc:creator>
  <cp:lastModifiedBy>Hoang Anh</cp:lastModifiedBy>
  <cp:revision>14</cp:revision>
  <dcterms:created xsi:type="dcterms:W3CDTF">2006-08-16T00:00:00Z</dcterms:created>
  <dcterms:modified xsi:type="dcterms:W3CDTF">2024-05-03T13:57:25Z</dcterms:modified>
  <dc:identifier>DAGEFspS-kU</dc:identifier>
</cp:coreProperties>
</file>