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  <p:embeddedFont>
      <p:font typeface="Plus Jakarta Sans Medium" pitchFamily="2" charset="0"/>
      <p:regular r:id="rId7"/>
      <p:italic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5" d="100"/>
          <a:sy n="75" d="100"/>
        </p:scale>
        <p:origin x="219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roup 205">
            <a:extLst>
              <a:ext uri="{FF2B5EF4-FFF2-40B4-BE49-F238E27FC236}">
                <a16:creationId xmlns:a16="http://schemas.microsoft.com/office/drawing/2014/main" id="{179EF820-5821-AB4D-5EA2-2E2283519690}"/>
              </a:ext>
            </a:extLst>
          </p:cNvPr>
          <p:cNvGrpSpPr/>
          <p:nvPr/>
        </p:nvGrpSpPr>
        <p:grpSpPr>
          <a:xfrm>
            <a:off x="497510" y="185734"/>
            <a:ext cx="6906590" cy="9635287"/>
            <a:chOff x="497510" y="185734"/>
            <a:chExt cx="6906590" cy="9635287"/>
          </a:xfrm>
        </p:grpSpPr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F0A7A323-F323-DEBC-CFAF-68BED24AB8A7}"/>
                </a:ext>
              </a:extLst>
            </p:cNvPr>
            <p:cNvGrpSpPr/>
            <p:nvPr/>
          </p:nvGrpSpPr>
          <p:grpSpPr>
            <a:xfrm>
              <a:off x="497510" y="408224"/>
              <a:ext cx="6777380" cy="9241951"/>
              <a:chOff x="497510" y="408224"/>
              <a:chExt cx="6777380" cy="9241951"/>
            </a:xfrm>
          </p:grpSpPr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F731BAE5-E742-C385-2B5E-997CAD224067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97510" y="412705"/>
                <a:ext cx="6777380" cy="923299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56" name="Group 155">
                <a:extLst>
                  <a:ext uri="{FF2B5EF4-FFF2-40B4-BE49-F238E27FC236}">
                    <a16:creationId xmlns:a16="http://schemas.microsoft.com/office/drawing/2014/main" id="{0EB9F289-4A03-10D2-6DF0-80D10D02FB8E}"/>
                  </a:ext>
                </a:extLst>
              </p:cNvPr>
              <p:cNvGrpSpPr/>
              <p:nvPr/>
            </p:nvGrpSpPr>
            <p:grpSpPr>
              <a:xfrm>
                <a:off x="668224" y="408224"/>
                <a:ext cx="6435946" cy="9241951"/>
                <a:chOff x="668224" y="408225"/>
                <a:chExt cx="6435946" cy="9241951"/>
              </a:xfrm>
            </p:grpSpPr>
            <p:sp>
              <p:nvSpPr>
                <p:cNvPr id="4" name="AutoShape 4"/>
                <p:cNvSpPr/>
                <p:nvPr/>
              </p:nvSpPr>
              <p:spPr>
                <a:xfrm flipH="1">
                  <a:off x="837591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 flipH="1">
                  <a:off x="668224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 flipH="1">
                  <a:off x="7104170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6934803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 flipH="1">
                  <a:off x="6765436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 flipH="1">
                  <a:off x="6596069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 flipH="1">
                  <a:off x="6426702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 flipH="1">
                  <a:off x="6257335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 flipH="1">
                  <a:off x="6087968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5918601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 flipH="1">
                  <a:off x="5749234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 flipH="1">
                  <a:off x="5579867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5410500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5241133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 flipH="1">
                  <a:off x="5071766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 flipH="1">
                  <a:off x="4902399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 flipH="1">
                  <a:off x="4733032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 flipH="1">
                  <a:off x="4563665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 flipH="1">
                  <a:off x="4394298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 flipH="1">
                  <a:off x="4224931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 flipH="1">
                  <a:off x="4055564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 flipH="1">
                  <a:off x="3886197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 flipH="1">
                  <a:off x="3716830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 flipH="1">
                  <a:off x="3547463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 flipH="1">
                  <a:off x="3378096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 flipH="1">
                  <a:off x="3208729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 flipH="1">
                  <a:off x="3039362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 flipH="1">
                  <a:off x="2869995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 flipH="1">
                  <a:off x="2700628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 flipH="1">
                  <a:off x="2531261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 flipH="1">
                  <a:off x="2361894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 flipH="1">
                  <a:off x="2192527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 flipH="1">
                  <a:off x="2023160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AutoShape 39"/>
                <p:cNvSpPr/>
                <p:nvPr/>
              </p:nvSpPr>
              <p:spPr>
                <a:xfrm flipH="1">
                  <a:off x="1853793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AutoShape 40"/>
                <p:cNvSpPr/>
                <p:nvPr/>
              </p:nvSpPr>
              <p:spPr>
                <a:xfrm flipH="1">
                  <a:off x="1684426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AutoShape 41"/>
                <p:cNvSpPr/>
                <p:nvPr/>
              </p:nvSpPr>
              <p:spPr>
                <a:xfrm flipH="1">
                  <a:off x="1515059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AutoShape 42"/>
                <p:cNvSpPr/>
                <p:nvPr/>
              </p:nvSpPr>
              <p:spPr>
                <a:xfrm flipH="1">
                  <a:off x="1345692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AutoShape 43"/>
                <p:cNvSpPr/>
                <p:nvPr/>
              </p:nvSpPr>
              <p:spPr>
                <a:xfrm flipH="1">
                  <a:off x="1176325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 flipH="1">
                  <a:off x="1006958" y="408225"/>
                  <a:ext cx="0" cy="9241951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EF27696C-E8E0-3D84-BAEB-A7833628663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498348" y="583686"/>
                <a:ext cx="6775704" cy="8891012"/>
                <a:chOff x="496164" y="583686"/>
                <a:chExt cx="6775704" cy="8891012"/>
              </a:xfrm>
            </p:grpSpPr>
            <p:sp>
              <p:nvSpPr>
                <p:cNvPr id="46" name="AutoShape 46"/>
                <p:cNvSpPr/>
                <p:nvPr/>
              </p:nvSpPr>
              <p:spPr>
                <a:xfrm>
                  <a:off x="496164" y="126761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>
                  <a:off x="496164" y="109662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>
                  <a:off x="496164" y="92564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>
                  <a:off x="496164" y="75466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>
                  <a:off x="496164" y="58368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>
                  <a:off x="496164" y="143859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>
                  <a:off x="496164" y="160957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3" name="AutoShape 53"/>
                <p:cNvSpPr/>
                <p:nvPr/>
              </p:nvSpPr>
              <p:spPr>
                <a:xfrm>
                  <a:off x="496164" y="178055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4" name="AutoShape 54"/>
                <p:cNvSpPr/>
                <p:nvPr/>
              </p:nvSpPr>
              <p:spPr>
                <a:xfrm>
                  <a:off x="496164" y="212251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5" name="AutoShape 55"/>
                <p:cNvSpPr/>
                <p:nvPr/>
              </p:nvSpPr>
              <p:spPr>
                <a:xfrm>
                  <a:off x="496164" y="195153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6" name="AutoShape 56"/>
                <p:cNvSpPr/>
                <p:nvPr/>
              </p:nvSpPr>
              <p:spPr>
                <a:xfrm>
                  <a:off x="496164" y="246447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>
                  <a:off x="496164" y="229349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>
                  <a:off x="496164" y="297742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>
                  <a:off x="496164" y="280643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>
                  <a:off x="496164" y="263545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" name="AutoShape 61"/>
                <p:cNvSpPr/>
                <p:nvPr/>
              </p:nvSpPr>
              <p:spPr>
                <a:xfrm>
                  <a:off x="496164" y="331938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" name="AutoShape 62"/>
                <p:cNvSpPr/>
                <p:nvPr/>
              </p:nvSpPr>
              <p:spPr>
                <a:xfrm>
                  <a:off x="496164" y="314840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" name="AutoShape 63"/>
                <p:cNvSpPr/>
                <p:nvPr/>
              </p:nvSpPr>
              <p:spPr>
                <a:xfrm>
                  <a:off x="496164" y="383232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" name="AutoShape 64"/>
                <p:cNvSpPr/>
                <p:nvPr/>
              </p:nvSpPr>
              <p:spPr>
                <a:xfrm>
                  <a:off x="496164" y="366134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5" name="AutoShape 65"/>
                <p:cNvSpPr/>
                <p:nvPr/>
              </p:nvSpPr>
              <p:spPr>
                <a:xfrm>
                  <a:off x="496164" y="349036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6" name="AutoShape 66"/>
                <p:cNvSpPr/>
                <p:nvPr/>
              </p:nvSpPr>
              <p:spPr>
                <a:xfrm>
                  <a:off x="496164" y="417428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" name="AutoShape 67"/>
                <p:cNvSpPr/>
                <p:nvPr/>
              </p:nvSpPr>
              <p:spPr>
                <a:xfrm>
                  <a:off x="496164" y="400330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" name="AutoShape 68"/>
                <p:cNvSpPr/>
                <p:nvPr/>
              </p:nvSpPr>
              <p:spPr>
                <a:xfrm>
                  <a:off x="496164" y="468723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9" name="AutoShape 69"/>
                <p:cNvSpPr/>
                <p:nvPr/>
              </p:nvSpPr>
              <p:spPr>
                <a:xfrm>
                  <a:off x="496164" y="451624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0" name="AutoShape 70"/>
                <p:cNvSpPr/>
                <p:nvPr/>
              </p:nvSpPr>
              <p:spPr>
                <a:xfrm>
                  <a:off x="496164" y="434526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" name="AutoShape 71"/>
                <p:cNvSpPr/>
                <p:nvPr/>
              </p:nvSpPr>
              <p:spPr>
                <a:xfrm>
                  <a:off x="496164" y="502919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" name="AutoShape 72"/>
                <p:cNvSpPr/>
                <p:nvPr/>
              </p:nvSpPr>
              <p:spPr>
                <a:xfrm>
                  <a:off x="496164" y="485821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3" name="AutoShape 73"/>
                <p:cNvSpPr/>
                <p:nvPr/>
              </p:nvSpPr>
              <p:spPr>
                <a:xfrm>
                  <a:off x="496164" y="537115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4" name="AutoShape 74"/>
                <p:cNvSpPr/>
                <p:nvPr/>
              </p:nvSpPr>
              <p:spPr>
                <a:xfrm>
                  <a:off x="496164" y="520017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5" name="AutoShape 75"/>
                <p:cNvSpPr/>
                <p:nvPr/>
              </p:nvSpPr>
              <p:spPr>
                <a:xfrm>
                  <a:off x="496164" y="554213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6" name="AutoShape 76"/>
                <p:cNvSpPr/>
                <p:nvPr/>
              </p:nvSpPr>
              <p:spPr>
                <a:xfrm>
                  <a:off x="496164" y="588409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7" name="AutoShape 77"/>
                <p:cNvSpPr/>
                <p:nvPr/>
              </p:nvSpPr>
              <p:spPr>
                <a:xfrm>
                  <a:off x="496164" y="571311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8" name="AutoShape 78"/>
                <p:cNvSpPr/>
                <p:nvPr/>
              </p:nvSpPr>
              <p:spPr>
                <a:xfrm>
                  <a:off x="496164" y="605507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9" name="AutoShape 79"/>
                <p:cNvSpPr/>
                <p:nvPr/>
              </p:nvSpPr>
              <p:spPr>
                <a:xfrm>
                  <a:off x="496164" y="639704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0" name="AutoShape 80"/>
                <p:cNvSpPr/>
                <p:nvPr/>
              </p:nvSpPr>
              <p:spPr>
                <a:xfrm>
                  <a:off x="496164" y="622605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1" name="AutoShape 81"/>
                <p:cNvSpPr/>
                <p:nvPr/>
              </p:nvSpPr>
              <p:spPr>
                <a:xfrm>
                  <a:off x="496164" y="673900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" name="AutoShape 82"/>
                <p:cNvSpPr/>
                <p:nvPr/>
              </p:nvSpPr>
              <p:spPr>
                <a:xfrm>
                  <a:off x="496164" y="656802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" name="AutoShape 83"/>
                <p:cNvSpPr/>
                <p:nvPr/>
              </p:nvSpPr>
              <p:spPr>
                <a:xfrm>
                  <a:off x="496164" y="690998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4" name="AutoShape 84"/>
                <p:cNvSpPr/>
                <p:nvPr/>
              </p:nvSpPr>
              <p:spPr>
                <a:xfrm>
                  <a:off x="496164" y="708096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5" name="AutoShape 85"/>
                <p:cNvSpPr/>
                <p:nvPr/>
              </p:nvSpPr>
              <p:spPr>
                <a:xfrm>
                  <a:off x="496164" y="725194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6" name="AutoShape 86"/>
                <p:cNvSpPr/>
                <p:nvPr/>
              </p:nvSpPr>
              <p:spPr>
                <a:xfrm>
                  <a:off x="496164" y="742292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AutoShape 87"/>
                <p:cNvSpPr/>
                <p:nvPr/>
              </p:nvSpPr>
              <p:spPr>
                <a:xfrm>
                  <a:off x="496164" y="776488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8" name="AutoShape 88"/>
                <p:cNvSpPr/>
                <p:nvPr/>
              </p:nvSpPr>
              <p:spPr>
                <a:xfrm>
                  <a:off x="496164" y="759390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9" name="AutoShape 89"/>
                <p:cNvSpPr/>
                <p:nvPr/>
              </p:nvSpPr>
              <p:spPr>
                <a:xfrm>
                  <a:off x="496164" y="810685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" name="AutoShape 90"/>
                <p:cNvSpPr/>
                <p:nvPr/>
              </p:nvSpPr>
              <p:spPr>
                <a:xfrm>
                  <a:off x="496164" y="793586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1" name="AutoShape 91"/>
                <p:cNvSpPr/>
                <p:nvPr/>
              </p:nvSpPr>
              <p:spPr>
                <a:xfrm>
                  <a:off x="496164" y="827783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2" name="AutoShape 92"/>
                <p:cNvSpPr/>
                <p:nvPr/>
              </p:nvSpPr>
              <p:spPr>
                <a:xfrm>
                  <a:off x="496164" y="861979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3" name="AutoShape 93"/>
                <p:cNvSpPr/>
                <p:nvPr/>
              </p:nvSpPr>
              <p:spPr>
                <a:xfrm>
                  <a:off x="496164" y="844881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4" name="AutoShape 94"/>
                <p:cNvSpPr/>
                <p:nvPr/>
              </p:nvSpPr>
              <p:spPr>
                <a:xfrm>
                  <a:off x="496164" y="879077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5" name="AutoShape 95"/>
                <p:cNvSpPr/>
                <p:nvPr/>
              </p:nvSpPr>
              <p:spPr>
                <a:xfrm>
                  <a:off x="496164" y="896175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6" name="AutoShape 96"/>
                <p:cNvSpPr/>
                <p:nvPr/>
              </p:nvSpPr>
              <p:spPr>
                <a:xfrm>
                  <a:off x="496164" y="913273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7" name="AutoShape 97"/>
                <p:cNvSpPr/>
                <p:nvPr/>
              </p:nvSpPr>
              <p:spPr>
                <a:xfrm>
                  <a:off x="496164" y="947469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AutoShape 98"/>
                <p:cNvSpPr/>
                <p:nvPr/>
              </p:nvSpPr>
              <p:spPr>
                <a:xfrm>
                  <a:off x="496164" y="930371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29" name="Group 128">
                <a:extLst>
                  <a:ext uri="{FF2B5EF4-FFF2-40B4-BE49-F238E27FC236}">
                    <a16:creationId xmlns:a16="http://schemas.microsoft.com/office/drawing/2014/main" id="{ECC9D27C-9AA3-93E6-C395-0F1D8D8CCB0C}"/>
                  </a:ext>
                </a:extLst>
              </p:cNvPr>
              <p:cNvGrpSpPr/>
              <p:nvPr/>
            </p:nvGrpSpPr>
            <p:grpSpPr>
              <a:xfrm>
                <a:off x="498857" y="412705"/>
                <a:ext cx="6774687" cy="9232990"/>
                <a:chOff x="498857" y="412705"/>
                <a:chExt cx="6774687" cy="9232990"/>
              </a:xfrm>
            </p:grpSpPr>
            <p:sp>
              <p:nvSpPr>
                <p:cNvPr id="100" name="AutoShape 100"/>
                <p:cNvSpPr/>
                <p:nvPr/>
              </p:nvSpPr>
              <p:spPr>
                <a:xfrm>
                  <a:off x="3886200" y="412705"/>
                  <a:ext cx="0" cy="923299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1" name="AutoShape 101"/>
                <p:cNvSpPr/>
                <p:nvPr/>
              </p:nvSpPr>
              <p:spPr>
                <a:xfrm>
                  <a:off x="498857" y="5029200"/>
                  <a:ext cx="677468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BA7CD338-ED44-1394-16F4-ED69328DCED2}"/>
                  </a:ext>
                </a:extLst>
              </p:cNvPr>
              <p:cNvGrpSpPr/>
              <p:nvPr/>
            </p:nvGrpSpPr>
            <p:grpSpPr>
              <a:xfrm>
                <a:off x="668224" y="583686"/>
                <a:ext cx="6435952" cy="8891384"/>
                <a:chOff x="668224" y="583686"/>
                <a:chExt cx="6435952" cy="8891384"/>
              </a:xfrm>
            </p:grpSpPr>
            <p:sp>
              <p:nvSpPr>
                <p:cNvPr id="103" name="AutoShape 103"/>
                <p:cNvSpPr/>
                <p:nvPr/>
              </p:nvSpPr>
              <p:spPr>
                <a:xfrm flipH="1" flipV="1">
                  <a:off x="3838661" y="754663"/>
                  <a:ext cx="95079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" name="AutoShape 104"/>
                <p:cNvSpPr/>
                <p:nvPr/>
              </p:nvSpPr>
              <p:spPr>
                <a:xfrm flipH="1" flipV="1">
                  <a:off x="3838661" y="583686"/>
                  <a:ext cx="95079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5" name="AutoShape 105"/>
                <p:cNvSpPr/>
                <p:nvPr/>
              </p:nvSpPr>
              <p:spPr>
                <a:xfrm flipH="1">
                  <a:off x="3838787" y="925640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6" name="AutoShape 106"/>
                <p:cNvSpPr/>
                <p:nvPr/>
              </p:nvSpPr>
              <p:spPr>
                <a:xfrm flipH="1">
                  <a:off x="3838787" y="109661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7" name="AutoShape 107"/>
                <p:cNvSpPr/>
                <p:nvPr/>
              </p:nvSpPr>
              <p:spPr>
                <a:xfrm flipH="1">
                  <a:off x="3838787" y="1267593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8" name="AutoShape 108"/>
                <p:cNvSpPr/>
                <p:nvPr/>
              </p:nvSpPr>
              <p:spPr>
                <a:xfrm flipH="1">
                  <a:off x="3838787" y="1438570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9" name="AutoShape 109"/>
                <p:cNvSpPr/>
                <p:nvPr/>
              </p:nvSpPr>
              <p:spPr>
                <a:xfrm flipH="1">
                  <a:off x="3838787" y="1609547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0" name="AutoShape 110"/>
                <p:cNvSpPr/>
                <p:nvPr/>
              </p:nvSpPr>
              <p:spPr>
                <a:xfrm flipH="1">
                  <a:off x="3838787" y="1780523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1" name="AutoShape 111"/>
                <p:cNvSpPr/>
                <p:nvPr/>
              </p:nvSpPr>
              <p:spPr>
                <a:xfrm flipH="1">
                  <a:off x="3838787" y="1951500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2" name="AutoShape 112"/>
                <p:cNvSpPr/>
                <p:nvPr/>
              </p:nvSpPr>
              <p:spPr>
                <a:xfrm flipH="1">
                  <a:off x="3838787" y="2122477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" name="AutoShape 113"/>
                <p:cNvSpPr/>
                <p:nvPr/>
              </p:nvSpPr>
              <p:spPr>
                <a:xfrm flipH="1">
                  <a:off x="3838787" y="2293454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" name="AutoShape 114"/>
                <p:cNvSpPr/>
                <p:nvPr/>
              </p:nvSpPr>
              <p:spPr>
                <a:xfrm flipH="1">
                  <a:off x="3838787" y="2464431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" name="AutoShape 115"/>
                <p:cNvSpPr/>
                <p:nvPr/>
              </p:nvSpPr>
              <p:spPr>
                <a:xfrm flipH="1">
                  <a:off x="3838787" y="2635408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" name="AutoShape 116"/>
                <p:cNvSpPr/>
                <p:nvPr/>
              </p:nvSpPr>
              <p:spPr>
                <a:xfrm flipH="1">
                  <a:off x="3838787" y="2806385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" name="AutoShape 117"/>
                <p:cNvSpPr/>
                <p:nvPr/>
              </p:nvSpPr>
              <p:spPr>
                <a:xfrm flipH="1">
                  <a:off x="3838787" y="2977362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" name="AutoShape 118"/>
                <p:cNvSpPr/>
                <p:nvPr/>
              </p:nvSpPr>
              <p:spPr>
                <a:xfrm flipH="1">
                  <a:off x="3838787" y="3148338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9" name="AutoShape 119"/>
                <p:cNvSpPr/>
                <p:nvPr/>
              </p:nvSpPr>
              <p:spPr>
                <a:xfrm flipH="1">
                  <a:off x="3838787" y="3319315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0" name="AutoShape 120"/>
                <p:cNvSpPr/>
                <p:nvPr/>
              </p:nvSpPr>
              <p:spPr>
                <a:xfrm flipH="1">
                  <a:off x="3838787" y="3490292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1" name="AutoShape 121"/>
                <p:cNvSpPr/>
                <p:nvPr/>
              </p:nvSpPr>
              <p:spPr>
                <a:xfrm flipH="1">
                  <a:off x="3838787" y="3661269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2" name="AutoShape 122"/>
                <p:cNvSpPr/>
                <p:nvPr/>
              </p:nvSpPr>
              <p:spPr>
                <a:xfrm flipH="1">
                  <a:off x="3838787" y="3832245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3" name="AutoShape 123"/>
                <p:cNvSpPr/>
                <p:nvPr/>
              </p:nvSpPr>
              <p:spPr>
                <a:xfrm flipH="1">
                  <a:off x="3838787" y="4003222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4" name="AutoShape 124"/>
                <p:cNvSpPr/>
                <p:nvPr/>
              </p:nvSpPr>
              <p:spPr>
                <a:xfrm flipH="1">
                  <a:off x="3838787" y="4174199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5" name="AutoShape 125"/>
                <p:cNvSpPr/>
                <p:nvPr/>
              </p:nvSpPr>
              <p:spPr>
                <a:xfrm flipH="1">
                  <a:off x="3838787" y="434517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6" name="AutoShape 126"/>
                <p:cNvSpPr/>
                <p:nvPr/>
              </p:nvSpPr>
              <p:spPr>
                <a:xfrm flipH="1">
                  <a:off x="3838787" y="4516152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7" name="AutoShape 127"/>
                <p:cNvSpPr/>
                <p:nvPr/>
              </p:nvSpPr>
              <p:spPr>
                <a:xfrm flipH="1">
                  <a:off x="3838787" y="4687129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8" name="AutoShape 128"/>
                <p:cNvSpPr/>
                <p:nvPr/>
              </p:nvSpPr>
              <p:spPr>
                <a:xfrm flipH="1">
                  <a:off x="3838787" y="485810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0" name="AutoShape 130"/>
                <p:cNvSpPr/>
                <p:nvPr/>
              </p:nvSpPr>
              <p:spPr>
                <a:xfrm flipH="1" flipV="1">
                  <a:off x="3838661" y="5371627"/>
                  <a:ext cx="95079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1" name="AutoShape 131"/>
                <p:cNvSpPr/>
                <p:nvPr/>
              </p:nvSpPr>
              <p:spPr>
                <a:xfrm flipH="1" flipV="1">
                  <a:off x="3838661" y="5200650"/>
                  <a:ext cx="95079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2" name="AutoShape 132"/>
                <p:cNvSpPr/>
                <p:nvPr/>
              </p:nvSpPr>
              <p:spPr>
                <a:xfrm flipH="1">
                  <a:off x="3838787" y="5542604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3" name="AutoShape 133"/>
                <p:cNvSpPr/>
                <p:nvPr/>
              </p:nvSpPr>
              <p:spPr>
                <a:xfrm flipH="1">
                  <a:off x="3838787" y="5713580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4" name="AutoShape 134"/>
                <p:cNvSpPr/>
                <p:nvPr/>
              </p:nvSpPr>
              <p:spPr>
                <a:xfrm flipH="1">
                  <a:off x="3838787" y="5884557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5" name="AutoShape 135"/>
                <p:cNvSpPr/>
                <p:nvPr/>
              </p:nvSpPr>
              <p:spPr>
                <a:xfrm flipH="1">
                  <a:off x="3838787" y="6055534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6" name="AutoShape 136"/>
                <p:cNvSpPr/>
                <p:nvPr/>
              </p:nvSpPr>
              <p:spPr>
                <a:xfrm flipH="1">
                  <a:off x="3838787" y="6226511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7" name="AutoShape 137"/>
                <p:cNvSpPr/>
                <p:nvPr/>
              </p:nvSpPr>
              <p:spPr>
                <a:xfrm flipH="1">
                  <a:off x="3838787" y="6397487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8" name="AutoShape 138"/>
                <p:cNvSpPr/>
                <p:nvPr/>
              </p:nvSpPr>
              <p:spPr>
                <a:xfrm flipH="1">
                  <a:off x="3838787" y="6568464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9" name="AutoShape 139"/>
                <p:cNvSpPr/>
                <p:nvPr/>
              </p:nvSpPr>
              <p:spPr>
                <a:xfrm flipH="1">
                  <a:off x="3838787" y="6739441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0" name="AutoShape 140"/>
                <p:cNvSpPr/>
                <p:nvPr/>
              </p:nvSpPr>
              <p:spPr>
                <a:xfrm flipH="1">
                  <a:off x="3838787" y="6910418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1" name="AutoShape 141"/>
                <p:cNvSpPr/>
                <p:nvPr/>
              </p:nvSpPr>
              <p:spPr>
                <a:xfrm flipH="1">
                  <a:off x="3838787" y="7081395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2" name="AutoShape 142"/>
                <p:cNvSpPr/>
                <p:nvPr/>
              </p:nvSpPr>
              <p:spPr>
                <a:xfrm flipH="1">
                  <a:off x="3838787" y="7252372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3" name="AutoShape 143"/>
                <p:cNvSpPr/>
                <p:nvPr/>
              </p:nvSpPr>
              <p:spPr>
                <a:xfrm flipH="1">
                  <a:off x="3838787" y="7423349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4" name="AutoShape 144"/>
                <p:cNvSpPr/>
                <p:nvPr/>
              </p:nvSpPr>
              <p:spPr>
                <a:xfrm flipH="1">
                  <a:off x="3838787" y="759432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5" name="AutoShape 145"/>
                <p:cNvSpPr/>
                <p:nvPr/>
              </p:nvSpPr>
              <p:spPr>
                <a:xfrm flipH="1">
                  <a:off x="3838787" y="7765302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6" name="AutoShape 146"/>
                <p:cNvSpPr/>
                <p:nvPr/>
              </p:nvSpPr>
              <p:spPr>
                <a:xfrm flipH="1">
                  <a:off x="3838787" y="7936279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7" name="AutoShape 147"/>
                <p:cNvSpPr/>
                <p:nvPr/>
              </p:nvSpPr>
              <p:spPr>
                <a:xfrm flipH="1">
                  <a:off x="3838787" y="810725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8" name="AutoShape 148"/>
                <p:cNvSpPr/>
                <p:nvPr/>
              </p:nvSpPr>
              <p:spPr>
                <a:xfrm flipH="1">
                  <a:off x="3838787" y="8278233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9" name="AutoShape 149"/>
                <p:cNvSpPr/>
                <p:nvPr/>
              </p:nvSpPr>
              <p:spPr>
                <a:xfrm flipH="1">
                  <a:off x="3838787" y="8449209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0" name="AutoShape 150"/>
                <p:cNvSpPr/>
                <p:nvPr/>
              </p:nvSpPr>
              <p:spPr>
                <a:xfrm flipH="1">
                  <a:off x="3838787" y="862018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1" name="AutoShape 151"/>
                <p:cNvSpPr/>
                <p:nvPr/>
              </p:nvSpPr>
              <p:spPr>
                <a:xfrm flipH="1">
                  <a:off x="3838787" y="8791163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2" name="AutoShape 152"/>
                <p:cNvSpPr/>
                <p:nvPr/>
              </p:nvSpPr>
              <p:spPr>
                <a:xfrm flipH="1">
                  <a:off x="3838787" y="8962140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3" name="AutoShape 153"/>
                <p:cNvSpPr/>
                <p:nvPr/>
              </p:nvSpPr>
              <p:spPr>
                <a:xfrm flipH="1">
                  <a:off x="3838787" y="9133116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4" name="AutoShape 154"/>
                <p:cNvSpPr/>
                <p:nvPr/>
              </p:nvSpPr>
              <p:spPr>
                <a:xfrm flipH="1">
                  <a:off x="3838787" y="9304093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5" name="AutoShape 155"/>
                <p:cNvSpPr/>
                <p:nvPr/>
              </p:nvSpPr>
              <p:spPr>
                <a:xfrm flipH="1">
                  <a:off x="3838787" y="9475070"/>
                  <a:ext cx="94827" cy="0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7" name="AutoShape 157"/>
                <p:cNvSpPr/>
                <p:nvPr/>
              </p:nvSpPr>
              <p:spPr>
                <a:xfrm flipH="1">
                  <a:off x="1006959" y="4981661"/>
                  <a:ext cx="0" cy="95079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8" name="AutoShape 158"/>
                <p:cNvSpPr/>
                <p:nvPr/>
              </p:nvSpPr>
              <p:spPr>
                <a:xfrm flipH="1">
                  <a:off x="837591" y="4981661"/>
                  <a:ext cx="0" cy="95079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9" name="AutoShape 159"/>
                <p:cNvSpPr/>
                <p:nvPr/>
              </p:nvSpPr>
              <p:spPr>
                <a:xfrm flipH="1">
                  <a:off x="668224" y="4981661"/>
                  <a:ext cx="0" cy="95079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0" name="AutoShape 160"/>
                <p:cNvSpPr/>
                <p:nvPr/>
              </p:nvSpPr>
              <p:spPr>
                <a:xfrm>
                  <a:off x="1176326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1" name="AutoShape 161"/>
                <p:cNvSpPr/>
                <p:nvPr/>
              </p:nvSpPr>
              <p:spPr>
                <a:xfrm>
                  <a:off x="1345693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2" name="AutoShape 162"/>
                <p:cNvSpPr/>
                <p:nvPr/>
              </p:nvSpPr>
              <p:spPr>
                <a:xfrm>
                  <a:off x="1515060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3" name="AutoShape 163"/>
                <p:cNvSpPr/>
                <p:nvPr/>
              </p:nvSpPr>
              <p:spPr>
                <a:xfrm>
                  <a:off x="1684427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4" name="AutoShape 164"/>
                <p:cNvSpPr/>
                <p:nvPr/>
              </p:nvSpPr>
              <p:spPr>
                <a:xfrm>
                  <a:off x="1853794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5" name="AutoShape 165"/>
                <p:cNvSpPr/>
                <p:nvPr/>
              </p:nvSpPr>
              <p:spPr>
                <a:xfrm>
                  <a:off x="2023161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6" name="AutoShape 166"/>
                <p:cNvSpPr/>
                <p:nvPr/>
              </p:nvSpPr>
              <p:spPr>
                <a:xfrm>
                  <a:off x="2192529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7" name="AutoShape 167"/>
                <p:cNvSpPr/>
                <p:nvPr/>
              </p:nvSpPr>
              <p:spPr>
                <a:xfrm>
                  <a:off x="2361896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8" name="AutoShape 168"/>
                <p:cNvSpPr/>
                <p:nvPr/>
              </p:nvSpPr>
              <p:spPr>
                <a:xfrm>
                  <a:off x="2531263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9" name="AutoShape 169"/>
                <p:cNvSpPr/>
                <p:nvPr/>
              </p:nvSpPr>
              <p:spPr>
                <a:xfrm>
                  <a:off x="2700630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0" name="AutoShape 170"/>
                <p:cNvSpPr/>
                <p:nvPr/>
              </p:nvSpPr>
              <p:spPr>
                <a:xfrm>
                  <a:off x="2869998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1" name="AutoShape 171"/>
                <p:cNvSpPr/>
                <p:nvPr/>
              </p:nvSpPr>
              <p:spPr>
                <a:xfrm>
                  <a:off x="3039365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2" name="AutoShape 172"/>
                <p:cNvSpPr/>
                <p:nvPr/>
              </p:nvSpPr>
              <p:spPr>
                <a:xfrm>
                  <a:off x="3208731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3" name="AutoShape 173"/>
                <p:cNvSpPr/>
                <p:nvPr/>
              </p:nvSpPr>
              <p:spPr>
                <a:xfrm>
                  <a:off x="3378099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4" name="AutoShape 174"/>
                <p:cNvSpPr/>
                <p:nvPr/>
              </p:nvSpPr>
              <p:spPr>
                <a:xfrm>
                  <a:off x="3547466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5" name="AutoShape 175"/>
                <p:cNvSpPr/>
                <p:nvPr/>
              </p:nvSpPr>
              <p:spPr>
                <a:xfrm>
                  <a:off x="3716833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7" name="AutoShape 177"/>
                <p:cNvSpPr/>
                <p:nvPr/>
              </p:nvSpPr>
              <p:spPr>
                <a:xfrm flipH="1">
                  <a:off x="4394302" y="4981661"/>
                  <a:ext cx="0" cy="95079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8" name="AutoShape 178"/>
                <p:cNvSpPr/>
                <p:nvPr/>
              </p:nvSpPr>
              <p:spPr>
                <a:xfrm flipH="1">
                  <a:off x="4224934" y="4981661"/>
                  <a:ext cx="0" cy="95079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9" name="AutoShape 179"/>
                <p:cNvSpPr/>
                <p:nvPr/>
              </p:nvSpPr>
              <p:spPr>
                <a:xfrm flipH="1">
                  <a:off x="4055567" y="4981661"/>
                  <a:ext cx="0" cy="95079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0" name="AutoShape 180"/>
                <p:cNvSpPr/>
                <p:nvPr/>
              </p:nvSpPr>
              <p:spPr>
                <a:xfrm>
                  <a:off x="4563669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1" name="AutoShape 181"/>
                <p:cNvSpPr/>
                <p:nvPr/>
              </p:nvSpPr>
              <p:spPr>
                <a:xfrm>
                  <a:off x="4733036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2" name="AutoShape 182"/>
                <p:cNvSpPr/>
                <p:nvPr/>
              </p:nvSpPr>
              <p:spPr>
                <a:xfrm>
                  <a:off x="4902403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3" name="AutoShape 183"/>
                <p:cNvSpPr/>
                <p:nvPr/>
              </p:nvSpPr>
              <p:spPr>
                <a:xfrm>
                  <a:off x="5071770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4" name="AutoShape 184"/>
                <p:cNvSpPr/>
                <p:nvPr/>
              </p:nvSpPr>
              <p:spPr>
                <a:xfrm>
                  <a:off x="5241137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5" name="AutoShape 185"/>
                <p:cNvSpPr/>
                <p:nvPr/>
              </p:nvSpPr>
              <p:spPr>
                <a:xfrm>
                  <a:off x="5410504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6" name="AutoShape 186"/>
                <p:cNvSpPr/>
                <p:nvPr/>
              </p:nvSpPr>
              <p:spPr>
                <a:xfrm>
                  <a:off x="5579872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7" name="AutoShape 187"/>
                <p:cNvSpPr/>
                <p:nvPr/>
              </p:nvSpPr>
              <p:spPr>
                <a:xfrm>
                  <a:off x="5749239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8" name="AutoShape 188"/>
                <p:cNvSpPr/>
                <p:nvPr/>
              </p:nvSpPr>
              <p:spPr>
                <a:xfrm>
                  <a:off x="5918606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9" name="AutoShape 189"/>
                <p:cNvSpPr/>
                <p:nvPr/>
              </p:nvSpPr>
              <p:spPr>
                <a:xfrm>
                  <a:off x="6087973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0" name="AutoShape 190"/>
                <p:cNvSpPr/>
                <p:nvPr/>
              </p:nvSpPr>
              <p:spPr>
                <a:xfrm>
                  <a:off x="6257341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1" name="AutoShape 191"/>
                <p:cNvSpPr/>
                <p:nvPr/>
              </p:nvSpPr>
              <p:spPr>
                <a:xfrm>
                  <a:off x="6426708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2" name="AutoShape 192"/>
                <p:cNvSpPr/>
                <p:nvPr/>
              </p:nvSpPr>
              <p:spPr>
                <a:xfrm>
                  <a:off x="6596074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3" name="AutoShape 193"/>
                <p:cNvSpPr/>
                <p:nvPr/>
              </p:nvSpPr>
              <p:spPr>
                <a:xfrm>
                  <a:off x="6765442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4" name="AutoShape 194"/>
                <p:cNvSpPr/>
                <p:nvPr/>
              </p:nvSpPr>
              <p:spPr>
                <a:xfrm>
                  <a:off x="6934809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5" name="AutoShape 195"/>
                <p:cNvSpPr/>
                <p:nvPr/>
              </p:nvSpPr>
              <p:spPr>
                <a:xfrm>
                  <a:off x="7104176" y="4981787"/>
                  <a:ext cx="0" cy="94827"/>
                </a:xfrm>
                <a:prstGeom prst="line">
                  <a:avLst/>
                </a:prstGeom>
                <a:ln w="19050" cap="flat">
                  <a:solidFill>
                    <a:srgbClr val="C2BDBD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205" name="Group 204">
              <a:extLst>
                <a:ext uri="{FF2B5EF4-FFF2-40B4-BE49-F238E27FC236}">
                  <a16:creationId xmlns:a16="http://schemas.microsoft.com/office/drawing/2014/main" id="{99360C9F-A57D-03F6-F833-98B717F85035}"/>
                </a:ext>
              </a:extLst>
            </p:cNvPr>
            <p:cNvGrpSpPr/>
            <p:nvPr/>
          </p:nvGrpSpPr>
          <p:grpSpPr>
            <a:xfrm>
              <a:off x="3854142" y="185734"/>
              <a:ext cx="3549958" cy="9626393"/>
              <a:chOff x="3854142" y="185734"/>
              <a:chExt cx="3549958" cy="9626393"/>
            </a:xfrm>
          </p:grpSpPr>
          <p:sp>
            <p:nvSpPr>
              <p:cNvPr id="3" name="TextBox 3"/>
              <p:cNvSpPr txBox="1"/>
              <p:nvPr/>
            </p:nvSpPr>
            <p:spPr>
              <a:xfrm>
                <a:off x="5929240" y="9721866"/>
                <a:ext cx="1342627" cy="9026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731"/>
                  </a:lnSpc>
                  <a:spcBef>
                    <a:spcPct val="0"/>
                  </a:spcBef>
                </a:pPr>
                <a:r>
                  <a:rPr lang="en-US" sz="600" dirty="0">
                    <a:solidFill>
                      <a:srgbClr val="C2BDBD"/>
                    </a:solidFill>
                    <a:latin typeface="Plus Jakarta Sans"/>
                  </a:rPr>
                  <a:t>Coordinate graph paper with the axis</a:t>
                </a:r>
              </a:p>
            </p:txBody>
          </p:sp>
          <p:sp>
            <p:nvSpPr>
              <p:cNvPr id="203" name="TextBox 93">
                <a:extLst>
                  <a:ext uri="{FF2B5EF4-FFF2-40B4-BE49-F238E27FC236}">
                    <a16:creationId xmlns:a16="http://schemas.microsoft.com/office/drawing/2014/main" id="{E633A421-AF9E-37B5-87A1-232B93DDCE8A}"/>
                  </a:ext>
                </a:extLst>
              </p:cNvPr>
              <p:cNvSpPr txBox="1"/>
              <p:nvPr/>
            </p:nvSpPr>
            <p:spPr>
              <a:xfrm>
                <a:off x="3854142" y="185734"/>
                <a:ext cx="64115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 defTabSz="860085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dirty="0">
                    <a:solidFill>
                      <a:srgbClr val="C2BDBD"/>
                    </a:solidFill>
                    <a:latin typeface="Plus Jakarta Sans Medium" pitchFamily="2" charset="0"/>
                    <a:cs typeface="Plus Jakarta Sans Medium" pitchFamily="2" charset="0"/>
                  </a:rPr>
                  <a:t>y</a:t>
                </a:r>
              </a:p>
            </p:txBody>
          </p:sp>
          <p:sp>
            <p:nvSpPr>
              <p:cNvPr id="204" name="TextBox 94">
                <a:extLst>
                  <a:ext uri="{FF2B5EF4-FFF2-40B4-BE49-F238E27FC236}">
                    <a16:creationId xmlns:a16="http://schemas.microsoft.com/office/drawing/2014/main" id="{8D785D51-2CC9-D038-C340-C8E61593B8A0}"/>
                  </a:ext>
                </a:extLst>
              </p:cNvPr>
              <p:cNvSpPr txBox="1"/>
              <p:nvPr/>
            </p:nvSpPr>
            <p:spPr>
              <a:xfrm>
                <a:off x="7345864" y="4947455"/>
                <a:ext cx="58236" cy="1410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 defTabSz="860085">
                  <a:lnSpc>
                    <a:spcPts val="1128"/>
                  </a:lnSpc>
                  <a:spcBef>
                    <a:spcPct val="0"/>
                  </a:spcBef>
                </a:pPr>
                <a:r>
                  <a:rPr lang="en-US" sz="950" dirty="0">
                    <a:solidFill>
                      <a:srgbClr val="C2BDBD"/>
                    </a:solidFill>
                    <a:latin typeface="Plus Jakarta Sans Medium" pitchFamily="2" charset="0"/>
                    <a:cs typeface="Plus Jakarta Sans Medium" pitchFamily="2" charset="0"/>
                  </a:rPr>
                  <a:t>x</a:t>
                </a:r>
              </a:p>
            </p:txBody>
          </p:sp>
        </p:grpSp>
        <p:sp>
          <p:nvSpPr>
            <p:cNvPr id="2" name="TemplateLAB"/>
            <p:cNvSpPr/>
            <p:nvPr/>
          </p:nvSpPr>
          <p:spPr>
            <a:xfrm>
              <a:off x="498857" y="9728291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Plus Jakarta Sans</vt:lpstr>
      <vt:lpstr>Arial</vt:lpstr>
      <vt:lpstr>Calibri</vt:lpstr>
      <vt:lpstr>Plus Jakarta Sans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6</cp:revision>
  <dcterms:created xsi:type="dcterms:W3CDTF">2006-08-16T00:00:00Z</dcterms:created>
  <dcterms:modified xsi:type="dcterms:W3CDTF">2024-05-03T14:00:37Z</dcterms:modified>
  <dc:identifier>DAGDw_nvcDU</dc:identifier>
</cp:coreProperties>
</file>