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  <p:embeddedFont>
      <p:font typeface="Plus Jakarta Sans Medium" pitchFamily="2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5" d="100"/>
          <a:sy n="65" d="100"/>
        </p:scale>
        <p:origin x="249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roup 192">
            <a:extLst>
              <a:ext uri="{FF2B5EF4-FFF2-40B4-BE49-F238E27FC236}">
                <a16:creationId xmlns:a16="http://schemas.microsoft.com/office/drawing/2014/main" id="{16A947E3-718F-1201-EAEA-6FF1FD42D862}"/>
              </a:ext>
            </a:extLst>
          </p:cNvPr>
          <p:cNvGrpSpPr/>
          <p:nvPr/>
        </p:nvGrpSpPr>
        <p:grpSpPr>
          <a:xfrm>
            <a:off x="536366" y="305939"/>
            <a:ext cx="6642740" cy="10072272"/>
            <a:chOff x="536366" y="305939"/>
            <a:chExt cx="6642740" cy="10072272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039CF431-9EB7-08D5-1F4B-9CDBA80A3F36}"/>
                </a:ext>
              </a:extLst>
            </p:cNvPr>
            <p:cNvGrpSpPr/>
            <p:nvPr/>
          </p:nvGrpSpPr>
          <p:grpSpPr>
            <a:xfrm>
              <a:off x="717639" y="535300"/>
              <a:ext cx="6121222" cy="9622800"/>
              <a:chOff x="718784" y="535300"/>
              <a:chExt cx="6121222" cy="9622800"/>
            </a:xfrm>
          </p:grpSpPr>
          <p:sp>
            <p:nvSpPr>
              <p:cNvPr id="2" name="AutoShape 2"/>
              <p:cNvSpPr/>
              <p:nvPr/>
            </p:nvSpPr>
            <p:spPr>
              <a:xfrm>
                <a:off x="684000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AutoShape 3"/>
              <p:cNvSpPr/>
              <p:nvPr/>
            </p:nvSpPr>
            <p:spPr>
              <a:xfrm>
                <a:off x="665997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AutoShape 4"/>
              <p:cNvSpPr/>
              <p:nvPr/>
            </p:nvSpPr>
            <p:spPr>
              <a:xfrm>
                <a:off x="647993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>
                <a:off x="629990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>
                <a:off x="611986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>
                <a:off x="593982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>
                <a:off x="575979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57975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39972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521968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503964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>
                <a:off x="485961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467957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449954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431950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>
                <a:off x="413946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>
                <a:off x="395943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>
                <a:off x="377939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359936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341932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323928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305925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287921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269918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251914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233910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215907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197903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179900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161896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1438928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>
                <a:off x="1258892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1078856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35"/>
              <p:cNvSpPr/>
              <p:nvPr/>
            </p:nvSpPr>
            <p:spPr>
              <a:xfrm>
                <a:off x="898820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>
                <a:off x="718784" y="535300"/>
                <a:ext cx="0" cy="962280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B22DC04C-90F9-FCD5-E44F-67DC74929F19}"/>
                </a:ext>
              </a:extLst>
            </p:cNvPr>
            <p:cNvGrpSpPr/>
            <p:nvPr/>
          </p:nvGrpSpPr>
          <p:grpSpPr>
            <a:xfrm>
              <a:off x="536366" y="621154"/>
              <a:ext cx="6483767" cy="9451092"/>
              <a:chOff x="536366" y="621154"/>
              <a:chExt cx="6483767" cy="9451092"/>
            </a:xfrm>
          </p:grpSpPr>
          <p:sp>
            <p:nvSpPr>
              <p:cNvPr id="37" name="AutoShape 37"/>
              <p:cNvSpPr/>
              <p:nvPr/>
            </p:nvSpPr>
            <p:spPr>
              <a:xfrm>
                <a:off x="536366" y="134816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536366" y="116641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536366" y="98465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536366" y="80290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536366" y="62115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536366" y="152991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AutoShape 43"/>
              <p:cNvSpPr/>
              <p:nvPr/>
            </p:nvSpPr>
            <p:spPr>
              <a:xfrm>
                <a:off x="536366" y="171166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536366" y="189341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536366" y="225692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536366" y="207517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536366" y="262042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536366" y="243867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536366" y="316568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536366" y="298393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536366" y="280217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52"/>
              <p:cNvSpPr/>
              <p:nvPr/>
            </p:nvSpPr>
            <p:spPr>
              <a:xfrm>
                <a:off x="536366" y="352918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AutoShape 53"/>
              <p:cNvSpPr/>
              <p:nvPr/>
            </p:nvSpPr>
            <p:spPr>
              <a:xfrm>
                <a:off x="536366" y="334743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54"/>
              <p:cNvSpPr/>
              <p:nvPr/>
            </p:nvSpPr>
            <p:spPr>
              <a:xfrm>
                <a:off x="536366" y="407444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55"/>
              <p:cNvSpPr/>
              <p:nvPr/>
            </p:nvSpPr>
            <p:spPr>
              <a:xfrm>
                <a:off x="536366" y="389269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536366" y="371093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536366" y="443794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536366" y="425619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536366" y="498320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536366" y="480145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536366" y="461969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62"/>
              <p:cNvSpPr/>
              <p:nvPr/>
            </p:nvSpPr>
            <p:spPr>
              <a:xfrm>
                <a:off x="536366" y="534670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536366" y="516495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64"/>
              <p:cNvSpPr/>
              <p:nvPr/>
            </p:nvSpPr>
            <p:spPr>
              <a:xfrm>
                <a:off x="536366" y="571021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AutoShape 65"/>
              <p:cNvSpPr/>
              <p:nvPr/>
            </p:nvSpPr>
            <p:spPr>
              <a:xfrm>
                <a:off x="536366" y="552845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536366" y="589196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67"/>
              <p:cNvSpPr/>
              <p:nvPr/>
            </p:nvSpPr>
            <p:spPr>
              <a:xfrm>
                <a:off x="536366" y="625546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AutoShape 68"/>
              <p:cNvSpPr/>
              <p:nvPr/>
            </p:nvSpPr>
            <p:spPr>
              <a:xfrm>
                <a:off x="536366" y="607371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AutoShape 69"/>
              <p:cNvSpPr/>
              <p:nvPr/>
            </p:nvSpPr>
            <p:spPr>
              <a:xfrm>
                <a:off x="536366" y="643721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AutoShape 70"/>
              <p:cNvSpPr/>
              <p:nvPr/>
            </p:nvSpPr>
            <p:spPr>
              <a:xfrm>
                <a:off x="536366" y="680072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71"/>
              <p:cNvSpPr/>
              <p:nvPr/>
            </p:nvSpPr>
            <p:spPr>
              <a:xfrm>
                <a:off x="536366" y="661897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AutoShape 72"/>
              <p:cNvSpPr/>
              <p:nvPr/>
            </p:nvSpPr>
            <p:spPr>
              <a:xfrm>
                <a:off x="536366" y="716422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utoShape 73"/>
              <p:cNvSpPr/>
              <p:nvPr/>
            </p:nvSpPr>
            <p:spPr>
              <a:xfrm>
                <a:off x="536366" y="698247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utoShape 74"/>
              <p:cNvSpPr/>
              <p:nvPr/>
            </p:nvSpPr>
            <p:spPr>
              <a:xfrm>
                <a:off x="536366" y="734597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utoShape 75"/>
              <p:cNvSpPr/>
              <p:nvPr/>
            </p:nvSpPr>
            <p:spPr>
              <a:xfrm>
                <a:off x="536366" y="752773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utoShape 76"/>
              <p:cNvSpPr/>
              <p:nvPr/>
            </p:nvSpPr>
            <p:spPr>
              <a:xfrm>
                <a:off x="536366" y="770948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77"/>
              <p:cNvSpPr/>
              <p:nvPr/>
            </p:nvSpPr>
            <p:spPr>
              <a:xfrm>
                <a:off x="536366" y="789123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78"/>
              <p:cNvSpPr/>
              <p:nvPr/>
            </p:nvSpPr>
            <p:spPr>
              <a:xfrm>
                <a:off x="536366" y="825473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AutoShape 79"/>
              <p:cNvSpPr/>
              <p:nvPr/>
            </p:nvSpPr>
            <p:spPr>
              <a:xfrm>
                <a:off x="536366" y="807298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536366" y="861824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81"/>
              <p:cNvSpPr/>
              <p:nvPr/>
            </p:nvSpPr>
            <p:spPr>
              <a:xfrm>
                <a:off x="536366" y="843649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82"/>
              <p:cNvSpPr/>
              <p:nvPr/>
            </p:nvSpPr>
            <p:spPr>
              <a:xfrm>
                <a:off x="536366" y="879999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AutoShape 83"/>
              <p:cNvSpPr/>
              <p:nvPr/>
            </p:nvSpPr>
            <p:spPr>
              <a:xfrm>
                <a:off x="536366" y="9163498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AutoShape 84"/>
              <p:cNvSpPr/>
              <p:nvPr/>
            </p:nvSpPr>
            <p:spPr>
              <a:xfrm>
                <a:off x="536366" y="898174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85"/>
              <p:cNvSpPr/>
              <p:nvPr/>
            </p:nvSpPr>
            <p:spPr>
              <a:xfrm>
                <a:off x="536366" y="9345250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AutoShape 86"/>
              <p:cNvSpPr/>
              <p:nvPr/>
            </p:nvSpPr>
            <p:spPr>
              <a:xfrm>
                <a:off x="536366" y="9527002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AutoShape 87"/>
              <p:cNvSpPr/>
              <p:nvPr/>
            </p:nvSpPr>
            <p:spPr>
              <a:xfrm>
                <a:off x="536366" y="9708754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88"/>
              <p:cNvSpPr/>
              <p:nvPr/>
            </p:nvSpPr>
            <p:spPr>
              <a:xfrm>
                <a:off x="536366" y="1007224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89"/>
              <p:cNvSpPr/>
              <p:nvPr/>
            </p:nvSpPr>
            <p:spPr>
              <a:xfrm>
                <a:off x="536366" y="9890506"/>
                <a:ext cx="6483767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A9EA7F46-DA78-9950-96D2-1BF55F2038D0}"/>
                </a:ext>
              </a:extLst>
            </p:cNvPr>
            <p:cNvGrpSpPr/>
            <p:nvPr/>
          </p:nvGrpSpPr>
          <p:grpSpPr>
            <a:xfrm>
              <a:off x="536366" y="534600"/>
              <a:ext cx="6483767" cy="9622800"/>
              <a:chOff x="536366" y="534600"/>
              <a:chExt cx="6483767" cy="9622800"/>
            </a:xfrm>
          </p:grpSpPr>
          <p:sp>
            <p:nvSpPr>
              <p:cNvPr id="90" name="AutoShape 90"/>
              <p:cNvSpPr/>
              <p:nvPr/>
            </p:nvSpPr>
            <p:spPr>
              <a:xfrm>
                <a:off x="536366" y="5346700"/>
                <a:ext cx="6483767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AutoShape 91"/>
              <p:cNvSpPr/>
              <p:nvPr/>
            </p:nvSpPr>
            <p:spPr>
              <a:xfrm>
                <a:off x="3778250" y="534600"/>
                <a:ext cx="0" cy="9622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15489DA8-C2E3-BCC2-DF91-779DD3657DEE}"/>
                </a:ext>
              </a:extLst>
            </p:cNvPr>
            <p:cNvGrpSpPr/>
            <p:nvPr/>
          </p:nvGrpSpPr>
          <p:grpSpPr>
            <a:xfrm>
              <a:off x="717639" y="801710"/>
              <a:ext cx="6121222" cy="9089979"/>
              <a:chOff x="719389" y="802206"/>
              <a:chExt cx="6121222" cy="9089979"/>
            </a:xfrm>
          </p:grpSpPr>
          <p:sp>
            <p:nvSpPr>
              <p:cNvPr id="96" name="AutoShape 96"/>
              <p:cNvSpPr/>
              <p:nvPr/>
            </p:nvSpPr>
            <p:spPr>
              <a:xfrm flipH="1">
                <a:off x="719389" y="5295466"/>
                <a:ext cx="0" cy="101068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AutoShape 97"/>
              <p:cNvSpPr/>
              <p:nvPr/>
            </p:nvSpPr>
            <p:spPr>
              <a:xfrm>
                <a:off x="899425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AutoShape 98"/>
              <p:cNvSpPr/>
              <p:nvPr/>
            </p:nvSpPr>
            <p:spPr>
              <a:xfrm>
                <a:off x="1079461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utoShape 99"/>
              <p:cNvSpPr/>
              <p:nvPr/>
            </p:nvSpPr>
            <p:spPr>
              <a:xfrm>
                <a:off x="1259497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AutoShape 100"/>
              <p:cNvSpPr/>
              <p:nvPr/>
            </p:nvSpPr>
            <p:spPr>
              <a:xfrm>
                <a:off x="1439533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AutoShape 101"/>
              <p:cNvSpPr/>
              <p:nvPr/>
            </p:nvSpPr>
            <p:spPr>
              <a:xfrm>
                <a:off x="1619569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utoShape 102"/>
              <p:cNvSpPr/>
              <p:nvPr/>
            </p:nvSpPr>
            <p:spPr>
              <a:xfrm>
                <a:off x="1799605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AutoShape 103"/>
              <p:cNvSpPr/>
              <p:nvPr/>
            </p:nvSpPr>
            <p:spPr>
              <a:xfrm>
                <a:off x="1979641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AutoShape 104"/>
              <p:cNvSpPr/>
              <p:nvPr/>
            </p:nvSpPr>
            <p:spPr>
              <a:xfrm>
                <a:off x="2159677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utoShape 105"/>
              <p:cNvSpPr/>
              <p:nvPr/>
            </p:nvSpPr>
            <p:spPr>
              <a:xfrm>
                <a:off x="2339713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AutoShape 106"/>
              <p:cNvSpPr/>
              <p:nvPr/>
            </p:nvSpPr>
            <p:spPr>
              <a:xfrm>
                <a:off x="2519749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AutoShape 107"/>
              <p:cNvSpPr/>
              <p:nvPr/>
            </p:nvSpPr>
            <p:spPr>
              <a:xfrm>
                <a:off x="2699785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AutoShape 108"/>
              <p:cNvSpPr/>
              <p:nvPr/>
            </p:nvSpPr>
            <p:spPr>
              <a:xfrm>
                <a:off x="2879820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utoShape 109"/>
              <p:cNvSpPr/>
              <p:nvPr/>
            </p:nvSpPr>
            <p:spPr>
              <a:xfrm>
                <a:off x="3059856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AutoShape 110"/>
              <p:cNvSpPr/>
              <p:nvPr/>
            </p:nvSpPr>
            <p:spPr>
              <a:xfrm>
                <a:off x="3239892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AutoShape 111"/>
              <p:cNvSpPr/>
              <p:nvPr/>
            </p:nvSpPr>
            <p:spPr>
              <a:xfrm>
                <a:off x="3419928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AutoShape 112"/>
              <p:cNvSpPr/>
              <p:nvPr/>
            </p:nvSpPr>
            <p:spPr>
              <a:xfrm>
                <a:off x="3599964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AutoShape 114"/>
              <p:cNvSpPr/>
              <p:nvPr/>
            </p:nvSpPr>
            <p:spPr>
              <a:xfrm flipH="1">
                <a:off x="3960036" y="5295466"/>
                <a:ext cx="0" cy="101068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AutoShape 115"/>
              <p:cNvSpPr/>
              <p:nvPr/>
            </p:nvSpPr>
            <p:spPr>
              <a:xfrm>
                <a:off x="4140072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AutoShape 116"/>
              <p:cNvSpPr/>
              <p:nvPr/>
            </p:nvSpPr>
            <p:spPr>
              <a:xfrm>
                <a:off x="4320108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AutoShape 117"/>
              <p:cNvSpPr/>
              <p:nvPr/>
            </p:nvSpPr>
            <p:spPr>
              <a:xfrm>
                <a:off x="4500144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AutoShape 118"/>
              <p:cNvSpPr/>
              <p:nvPr/>
            </p:nvSpPr>
            <p:spPr>
              <a:xfrm>
                <a:off x="4680180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AutoShape 119"/>
              <p:cNvSpPr/>
              <p:nvPr/>
            </p:nvSpPr>
            <p:spPr>
              <a:xfrm>
                <a:off x="4860216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AutoShape 120"/>
              <p:cNvSpPr/>
              <p:nvPr/>
            </p:nvSpPr>
            <p:spPr>
              <a:xfrm>
                <a:off x="5040252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AutoShape 121"/>
              <p:cNvSpPr/>
              <p:nvPr/>
            </p:nvSpPr>
            <p:spPr>
              <a:xfrm>
                <a:off x="5220288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AutoShape 122"/>
              <p:cNvSpPr/>
              <p:nvPr/>
            </p:nvSpPr>
            <p:spPr>
              <a:xfrm>
                <a:off x="5400324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AutoShape 123"/>
              <p:cNvSpPr/>
              <p:nvPr/>
            </p:nvSpPr>
            <p:spPr>
              <a:xfrm>
                <a:off x="5580360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AutoShape 124"/>
              <p:cNvSpPr/>
              <p:nvPr/>
            </p:nvSpPr>
            <p:spPr>
              <a:xfrm>
                <a:off x="5760396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25"/>
              <p:cNvSpPr/>
              <p:nvPr/>
            </p:nvSpPr>
            <p:spPr>
              <a:xfrm>
                <a:off x="5940432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AutoShape 126"/>
              <p:cNvSpPr/>
              <p:nvPr/>
            </p:nvSpPr>
            <p:spPr>
              <a:xfrm>
                <a:off x="6120467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AutoShape 127"/>
              <p:cNvSpPr/>
              <p:nvPr/>
            </p:nvSpPr>
            <p:spPr>
              <a:xfrm>
                <a:off x="6300503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AutoShape 128"/>
              <p:cNvSpPr/>
              <p:nvPr/>
            </p:nvSpPr>
            <p:spPr>
              <a:xfrm>
                <a:off x="6480539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AutoShape 129"/>
              <p:cNvSpPr/>
              <p:nvPr/>
            </p:nvSpPr>
            <p:spPr>
              <a:xfrm>
                <a:off x="6660575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AutoShape 130"/>
              <p:cNvSpPr/>
              <p:nvPr/>
            </p:nvSpPr>
            <p:spPr>
              <a:xfrm>
                <a:off x="6840611" y="5295600"/>
                <a:ext cx="0" cy="10080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AutoShape 132"/>
              <p:cNvSpPr/>
              <p:nvPr/>
            </p:nvSpPr>
            <p:spPr>
              <a:xfrm flipH="1" flipV="1">
                <a:off x="3729466" y="802206"/>
                <a:ext cx="101068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AutoShape 133"/>
              <p:cNvSpPr/>
              <p:nvPr/>
            </p:nvSpPr>
            <p:spPr>
              <a:xfrm flipH="1">
                <a:off x="3729600" y="98403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AutoShape 134"/>
              <p:cNvSpPr/>
              <p:nvPr/>
            </p:nvSpPr>
            <p:spPr>
              <a:xfrm flipH="1">
                <a:off x="3729600" y="116586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AutoShape 135"/>
              <p:cNvSpPr/>
              <p:nvPr/>
            </p:nvSpPr>
            <p:spPr>
              <a:xfrm flipH="1">
                <a:off x="3729600" y="1347700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AutoShape 136"/>
              <p:cNvSpPr/>
              <p:nvPr/>
            </p:nvSpPr>
            <p:spPr>
              <a:xfrm flipH="1">
                <a:off x="3729600" y="1529531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AutoShape 137"/>
              <p:cNvSpPr/>
              <p:nvPr/>
            </p:nvSpPr>
            <p:spPr>
              <a:xfrm flipH="1">
                <a:off x="3729600" y="1711362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AutoShape 138"/>
              <p:cNvSpPr/>
              <p:nvPr/>
            </p:nvSpPr>
            <p:spPr>
              <a:xfrm flipH="1">
                <a:off x="3729600" y="189319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AutoShape 139"/>
              <p:cNvSpPr/>
              <p:nvPr/>
            </p:nvSpPr>
            <p:spPr>
              <a:xfrm flipH="1">
                <a:off x="3729600" y="2075024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AutoShape 140"/>
              <p:cNvSpPr/>
              <p:nvPr/>
            </p:nvSpPr>
            <p:spPr>
              <a:xfrm flipH="1">
                <a:off x="3729600" y="2256855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AutoShape 141"/>
              <p:cNvSpPr/>
              <p:nvPr/>
            </p:nvSpPr>
            <p:spPr>
              <a:xfrm flipH="1">
                <a:off x="3729600" y="2438687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AutoShape 142"/>
              <p:cNvSpPr/>
              <p:nvPr/>
            </p:nvSpPr>
            <p:spPr>
              <a:xfrm flipH="1">
                <a:off x="3729600" y="2620517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AutoShape 143"/>
              <p:cNvSpPr/>
              <p:nvPr/>
            </p:nvSpPr>
            <p:spPr>
              <a:xfrm flipH="1">
                <a:off x="3729600" y="2802349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AutoShape 144"/>
              <p:cNvSpPr/>
              <p:nvPr/>
            </p:nvSpPr>
            <p:spPr>
              <a:xfrm flipH="1">
                <a:off x="3729600" y="2984180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AutoShape 145"/>
              <p:cNvSpPr/>
              <p:nvPr/>
            </p:nvSpPr>
            <p:spPr>
              <a:xfrm flipH="1">
                <a:off x="3729600" y="3166011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AutoShape 146"/>
              <p:cNvSpPr/>
              <p:nvPr/>
            </p:nvSpPr>
            <p:spPr>
              <a:xfrm flipH="1">
                <a:off x="3729600" y="334784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AutoShape 147"/>
              <p:cNvSpPr/>
              <p:nvPr/>
            </p:nvSpPr>
            <p:spPr>
              <a:xfrm flipH="1">
                <a:off x="3729600" y="352967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AutoShape 148"/>
              <p:cNvSpPr/>
              <p:nvPr/>
            </p:nvSpPr>
            <p:spPr>
              <a:xfrm flipH="1">
                <a:off x="3729600" y="3711505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AutoShape 149"/>
              <p:cNvSpPr/>
              <p:nvPr/>
            </p:nvSpPr>
            <p:spPr>
              <a:xfrm flipH="1">
                <a:off x="3729600" y="3893336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AutoShape 150"/>
              <p:cNvSpPr/>
              <p:nvPr/>
            </p:nvSpPr>
            <p:spPr>
              <a:xfrm flipH="1">
                <a:off x="3729600" y="4075167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AutoShape 151"/>
              <p:cNvSpPr/>
              <p:nvPr/>
            </p:nvSpPr>
            <p:spPr>
              <a:xfrm flipH="1">
                <a:off x="3729600" y="425699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AutoShape 152"/>
              <p:cNvSpPr/>
              <p:nvPr/>
            </p:nvSpPr>
            <p:spPr>
              <a:xfrm flipH="1">
                <a:off x="3729600" y="4438829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AutoShape 153"/>
              <p:cNvSpPr/>
              <p:nvPr/>
            </p:nvSpPr>
            <p:spPr>
              <a:xfrm flipH="1">
                <a:off x="3729600" y="4620660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AutoShape 154"/>
              <p:cNvSpPr/>
              <p:nvPr/>
            </p:nvSpPr>
            <p:spPr>
              <a:xfrm flipH="1">
                <a:off x="3729600" y="4802492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AutoShape 155"/>
              <p:cNvSpPr/>
              <p:nvPr/>
            </p:nvSpPr>
            <p:spPr>
              <a:xfrm flipH="1">
                <a:off x="3729600" y="4984322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AutoShape 156"/>
              <p:cNvSpPr/>
              <p:nvPr/>
            </p:nvSpPr>
            <p:spPr>
              <a:xfrm flipH="1">
                <a:off x="3729600" y="5166154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AutoShape 158"/>
              <p:cNvSpPr/>
              <p:nvPr/>
            </p:nvSpPr>
            <p:spPr>
              <a:xfrm flipH="1" flipV="1">
                <a:off x="3729466" y="5528237"/>
                <a:ext cx="101068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AutoShape 159"/>
              <p:cNvSpPr/>
              <p:nvPr/>
            </p:nvSpPr>
            <p:spPr>
              <a:xfrm flipH="1">
                <a:off x="3729600" y="5710069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AutoShape 160"/>
              <p:cNvSpPr/>
              <p:nvPr/>
            </p:nvSpPr>
            <p:spPr>
              <a:xfrm flipH="1">
                <a:off x="3729600" y="5891899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AutoShape 161"/>
              <p:cNvSpPr/>
              <p:nvPr/>
            </p:nvSpPr>
            <p:spPr>
              <a:xfrm flipH="1">
                <a:off x="3729600" y="6073731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AutoShape 162"/>
              <p:cNvSpPr/>
              <p:nvPr/>
            </p:nvSpPr>
            <p:spPr>
              <a:xfrm flipH="1">
                <a:off x="3729600" y="6255562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AutoShape 163"/>
              <p:cNvSpPr/>
              <p:nvPr/>
            </p:nvSpPr>
            <p:spPr>
              <a:xfrm flipH="1">
                <a:off x="3729600" y="643739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AutoShape 164"/>
              <p:cNvSpPr/>
              <p:nvPr/>
            </p:nvSpPr>
            <p:spPr>
              <a:xfrm flipH="1">
                <a:off x="3729600" y="6619224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AutoShape 165"/>
              <p:cNvSpPr/>
              <p:nvPr/>
            </p:nvSpPr>
            <p:spPr>
              <a:xfrm flipH="1">
                <a:off x="3729600" y="6801055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AutoShape 166"/>
              <p:cNvSpPr/>
              <p:nvPr/>
            </p:nvSpPr>
            <p:spPr>
              <a:xfrm flipH="1">
                <a:off x="3729600" y="6982886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AutoShape 167"/>
              <p:cNvSpPr/>
              <p:nvPr/>
            </p:nvSpPr>
            <p:spPr>
              <a:xfrm flipH="1">
                <a:off x="3729600" y="716471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AutoShape 168"/>
              <p:cNvSpPr/>
              <p:nvPr/>
            </p:nvSpPr>
            <p:spPr>
              <a:xfrm flipH="1">
                <a:off x="3729600" y="734654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AutoShape 169"/>
              <p:cNvSpPr/>
              <p:nvPr/>
            </p:nvSpPr>
            <p:spPr>
              <a:xfrm flipH="1">
                <a:off x="3729600" y="7528380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AutoShape 170"/>
              <p:cNvSpPr/>
              <p:nvPr/>
            </p:nvSpPr>
            <p:spPr>
              <a:xfrm flipH="1">
                <a:off x="3729600" y="7710211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AutoShape 171"/>
              <p:cNvSpPr/>
              <p:nvPr/>
            </p:nvSpPr>
            <p:spPr>
              <a:xfrm flipH="1">
                <a:off x="3729600" y="7892042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AutoShape 172"/>
              <p:cNvSpPr/>
              <p:nvPr/>
            </p:nvSpPr>
            <p:spPr>
              <a:xfrm flipH="1">
                <a:off x="3729600" y="8073874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AutoShape 173"/>
              <p:cNvSpPr/>
              <p:nvPr/>
            </p:nvSpPr>
            <p:spPr>
              <a:xfrm flipH="1">
                <a:off x="3729600" y="8255704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AutoShape 174"/>
              <p:cNvSpPr/>
              <p:nvPr/>
            </p:nvSpPr>
            <p:spPr>
              <a:xfrm flipH="1">
                <a:off x="3729600" y="8437536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AutoShape 175"/>
              <p:cNvSpPr/>
              <p:nvPr/>
            </p:nvSpPr>
            <p:spPr>
              <a:xfrm flipH="1">
                <a:off x="3729600" y="8619367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AutoShape 176"/>
              <p:cNvSpPr/>
              <p:nvPr/>
            </p:nvSpPr>
            <p:spPr>
              <a:xfrm flipH="1">
                <a:off x="3729600" y="8801198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AutoShape 177"/>
              <p:cNvSpPr/>
              <p:nvPr/>
            </p:nvSpPr>
            <p:spPr>
              <a:xfrm flipH="1">
                <a:off x="3729600" y="8983029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AutoShape 178"/>
              <p:cNvSpPr/>
              <p:nvPr/>
            </p:nvSpPr>
            <p:spPr>
              <a:xfrm flipH="1">
                <a:off x="3729600" y="9164860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AutoShape 179"/>
              <p:cNvSpPr/>
              <p:nvPr/>
            </p:nvSpPr>
            <p:spPr>
              <a:xfrm flipH="1">
                <a:off x="3729600" y="9346691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AutoShape 180"/>
              <p:cNvSpPr/>
              <p:nvPr/>
            </p:nvSpPr>
            <p:spPr>
              <a:xfrm flipH="1">
                <a:off x="3729600" y="952852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AutoShape 181"/>
              <p:cNvSpPr/>
              <p:nvPr/>
            </p:nvSpPr>
            <p:spPr>
              <a:xfrm flipH="1">
                <a:off x="3729600" y="9710353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AutoShape 182"/>
              <p:cNvSpPr/>
              <p:nvPr/>
            </p:nvSpPr>
            <p:spPr>
              <a:xfrm flipH="1">
                <a:off x="3729600" y="9892185"/>
                <a:ext cx="100800" cy="0"/>
              </a:xfrm>
              <a:prstGeom prst="line">
                <a:avLst/>
              </a:prstGeom>
              <a:ln w="19050" cap="flat">
                <a:solidFill>
                  <a:srgbClr val="C2BDB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B2944997-FFE6-3A78-BA16-2CF927E63B28}"/>
                </a:ext>
              </a:extLst>
            </p:cNvPr>
            <p:cNvGrpSpPr/>
            <p:nvPr/>
          </p:nvGrpSpPr>
          <p:grpSpPr>
            <a:xfrm>
              <a:off x="3744168" y="305939"/>
              <a:ext cx="3434938" cy="10072272"/>
              <a:chOff x="3744168" y="305939"/>
              <a:chExt cx="3434938" cy="10072272"/>
            </a:xfrm>
          </p:grpSpPr>
          <p:sp>
            <p:nvSpPr>
              <p:cNvPr id="93" name="TextBox 93"/>
              <p:cNvSpPr txBox="1"/>
              <p:nvPr/>
            </p:nvSpPr>
            <p:spPr>
              <a:xfrm>
                <a:off x="3744168" y="305939"/>
                <a:ext cx="68163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C2BDBD"/>
                    </a:solidFill>
                    <a:latin typeface="Plus Jakarta Sans Medium" pitchFamily="2" charset="0"/>
                    <a:cs typeface="Plus Jakarta Sans Medium" pitchFamily="2" charset="0"/>
                  </a:rPr>
                  <a:t>y</a:t>
                </a:r>
              </a:p>
            </p:txBody>
          </p:sp>
          <p:sp>
            <p:nvSpPr>
              <p:cNvPr id="94" name="TextBox 94"/>
              <p:cNvSpPr txBox="1"/>
              <p:nvPr/>
            </p:nvSpPr>
            <p:spPr>
              <a:xfrm>
                <a:off x="7117194" y="5270500"/>
                <a:ext cx="61912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C2BDBD"/>
                    </a:solidFill>
                    <a:latin typeface="Plus Jakarta Sans Medium" pitchFamily="2" charset="0"/>
                    <a:cs typeface="Plus Jakarta Sans Medium" pitchFamily="2" charset="0"/>
                  </a:rPr>
                  <a:t>x</a:t>
                </a:r>
              </a:p>
            </p:txBody>
          </p:sp>
          <p:sp>
            <p:nvSpPr>
              <p:cNvPr id="92" name="TextBox 92"/>
              <p:cNvSpPr txBox="1"/>
              <p:nvPr/>
            </p:nvSpPr>
            <p:spPr>
              <a:xfrm>
                <a:off x="5300538" y="10282265"/>
                <a:ext cx="1719594" cy="95946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r">
                  <a:lnSpc>
                    <a:spcPts val="777"/>
                  </a:lnSpc>
                  <a:spcBef>
                    <a:spcPct val="0"/>
                  </a:spcBef>
                </a:pPr>
                <a:r>
                  <a:rPr lang="en-US" sz="647" dirty="0">
                    <a:solidFill>
                      <a:srgbClr val="C2BDBD"/>
                    </a:solidFill>
                    <a:latin typeface="Plus Jakarta Sans"/>
                  </a:rPr>
                  <a:t>Coordinate graph paper with the axis</a:t>
                </a:r>
              </a:p>
            </p:txBody>
          </p:sp>
        </p:grpSp>
        <p:sp>
          <p:nvSpPr>
            <p:cNvPr id="183" name="TemplateLAB"/>
            <p:cNvSpPr/>
            <p:nvPr/>
          </p:nvSpPr>
          <p:spPr>
            <a:xfrm>
              <a:off x="536366" y="10282265"/>
              <a:ext cx="564670" cy="93171"/>
            </a:xfrm>
            <a:custGeom>
              <a:avLst/>
              <a:gdLst/>
              <a:ahLst/>
              <a:cxnLst/>
              <a:rect l="l" t="t" r="r" b="b"/>
              <a:pathLst>
                <a:path w="564670" h="93171">
                  <a:moveTo>
                    <a:pt x="0" y="0"/>
                  </a:moveTo>
                  <a:lnTo>
                    <a:pt x="564670" y="0"/>
                  </a:lnTo>
                  <a:lnTo>
                    <a:pt x="564670" y="93170"/>
                  </a:lnTo>
                  <a:lnTo>
                    <a:pt x="0" y="931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Plus Jakarta Sans Medium</vt:lpstr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15</cp:revision>
  <dcterms:created xsi:type="dcterms:W3CDTF">2006-08-16T00:00:00Z</dcterms:created>
  <dcterms:modified xsi:type="dcterms:W3CDTF">2024-05-03T13:54:15Z</dcterms:modified>
  <dc:identifier>DAGEFspS-kU</dc:identifier>
</cp:coreProperties>
</file>