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10058400" cy="7772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598"/>
    <a:srgbClr val="93C4F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6081" autoAdjust="0"/>
  </p:normalViewPr>
  <p:slideViewPr>
    <p:cSldViewPr>
      <p:cViewPr>
        <p:scale>
          <a:sx n="75" d="100"/>
          <a:sy n="75" d="100"/>
        </p:scale>
        <p:origin x="1650" y="5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>
            <a:extLst>
              <a:ext uri="{FF2B5EF4-FFF2-40B4-BE49-F238E27FC236}">
                <a16:creationId xmlns:a16="http://schemas.microsoft.com/office/drawing/2014/main" id="{5214149B-8E69-F34D-E37F-71B701AA48D7}"/>
              </a:ext>
            </a:extLst>
          </p:cNvPr>
          <p:cNvGrpSpPr/>
          <p:nvPr/>
        </p:nvGrpSpPr>
        <p:grpSpPr>
          <a:xfrm>
            <a:off x="283369" y="237627"/>
            <a:ext cx="9653166" cy="7160917"/>
            <a:chOff x="283369" y="237627"/>
            <a:chExt cx="9653166" cy="7160917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BFEC3D1-E9A9-A246-3AAF-8FBEAC9B5CBC}"/>
                </a:ext>
              </a:extLst>
            </p:cNvPr>
            <p:cNvSpPr>
              <a:spLocks/>
            </p:cNvSpPr>
            <p:nvPr/>
          </p:nvSpPr>
          <p:spPr>
            <a:xfrm>
              <a:off x="288255" y="379752"/>
              <a:ext cx="9481890" cy="7012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3C4F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D625207D-9C0A-0986-8B10-5BEE9952E7B8}"/>
                </a:ext>
              </a:extLst>
            </p:cNvPr>
            <p:cNvGrpSpPr/>
            <p:nvPr/>
          </p:nvGrpSpPr>
          <p:grpSpPr>
            <a:xfrm>
              <a:off x="528648" y="379752"/>
              <a:ext cx="8999806" cy="7012800"/>
              <a:chOff x="528648" y="379752"/>
              <a:chExt cx="8999806" cy="7012800"/>
            </a:xfrm>
          </p:grpSpPr>
          <p:sp>
            <p:nvSpPr>
              <p:cNvPr id="3" name="AutoShape 3"/>
              <p:cNvSpPr/>
              <p:nvPr/>
            </p:nvSpPr>
            <p:spPr>
              <a:xfrm>
                <a:off x="4791714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AutoShape 4"/>
              <p:cNvSpPr/>
              <p:nvPr/>
            </p:nvSpPr>
            <p:spPr>
              <a:xfrm>
                <a:off x="4554877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AutoShape 5"/>
              <p:cNvSpPr/>
              <p:nvPr/>
            </p:nvSpPr>
            <p:spPr>
              <a:xfrm>
                <a:off x="4318040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AutoShape 6"/>
              <p:cNvSpPr/>
              <p:nvPr/>
            </p:nvSpPr>
            <p:spPr>
              <a:xfrm flipH="1">
                <a:off x="4081203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AutoShape 7"/>
              <p:cNvSpPr/>
              <p:nvPr/>
            </p:nvSpPr>
            <p:spPr>
              <a:xfrm>
                <a:off x="3844366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AutoShape 8"/>
              <p:cNvSpPr/>
              <p:nvPr/>
            </p:nvSpPr>
            <p:spPr>
              <a:xfrm>
                <a:off x="3607529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AutoShape 9"/>
              <p:cNvSpPr/>
              <p:nvPr/>
            </p:nvSpPr>
            <p:spPr>
              <a:xfrm>
                <a:off x="3370692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AutoShape 10"/>
              <p:cNvSpPr/>
              <p:nvPr/>
            </p:nvSpPr>
            <p:spPr>
              <a:xfrm>
                <a:off x="3133855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AutoShape 11"/>
              <p:cNvSpPr/>
              <p:nvPr/>
            </p:nvSpPr>
            <p:spPr>
              <a:xfrm>
                <a:off x="2897018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AutoShape 12"/>
              <p:cNvSpPr/>
              <p:nvPr/>
            </p:nvSpPr>
            <p:spPr>
              <a:xfrm>
                <a:off x="2660181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AutoShape 13"/>
              <p:cNvSpPr/>
              <p:nvPr/>
            </p:nvSpPr>
            <p:spPr>
              <a:xfrm>
                <a:off x="2423344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AutoShape 14"/>
              <p:cNvSpPr/>
              <p:nvPr/>
            </p:nvSpPr>
            <p:spPr>
              <a:xfrm>
                <a:off x="2186507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AutoShape 15"/>
              <p:cNvSpPr/>
              <p:nvPr/>
            </p:nvSpPr>
            <p:spPr>
              <a:xfrm flipH="1">
                <a:off x="1949670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AutoShape 16"/>
              <p:cNvSpPr/>
              <p:nvPr/>
            </p:nvSpPr>
            <p:spPr>
              <a:xfrm flipH="1">
                <a:off x="1712833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AutoShape 17"/>
              <p:cNvSpPr/>
              <p:nvPr/>
            </p:nvSpPr>
            <p:spPr>
              <a:xfrm>
                <a:off x="1475996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AutoShape 18"/>
              <p:cNvSpPr/>
              <p:nvPr/>
            </p:nvSpPr>
            <p:spPr>
              <a:xfrm>
                <a:off x="1002322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AutoShape 19"/>
              <p:cNvSpPr/>
              <p:nvPr/>
            </p:nvSpPr>
            <p:spPr>
              <a:xfrm flipH="1">
                <a:off x="765485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AutoShape 20"/>
              <p:cNvSpPr/>
              <p:nvPr/>
            </p:nvSpPr>
            <p:spPr>
              <a:xfrm>
                <a:off x="528648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AutoShape 21"/>
              <p:cNvSpPr/>
              <p:nvPr/>
            </p:nvSpPr>
            <p:spPr>
              <a:xfrm>
                <a:off x="9291617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23"/>
              <p:cNvSpPr/>
              <p:nvPr/>
            </p:nvSpPr>
            <p:spPr>
              <a:xfrm>
                <a:off x="9528454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AutoShape 24"/>
              <p:cNvSpPr/>
              <p:nvPr/>
            </p:nvSpPr>
            <p:spPr>
              <a:xfrm>
                <a:off x="9054780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AutoShape 25"/>
              <p:cNvSpPr/>
              <p:nvPr/>
            </p:nvSpPr>
            <p:spPr>
              <a:xfrm>
                <a:off x="8817943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AutoShape 26"/>
              <p:cNvSpPr/>
              <p:nvPr/>
            </p:nvSpPr>
            <p:spPr>
              <a:xfrm flipH="1">
                <a:off x="8581106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AutoShape 27"/>
              <p:cNvSpPr/>
              <p:nvPr/>
            </p:nvSpPr>
            <p:spPr>
              <a:xfrm>
                <a:off x="8344269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AutoShape 28"/>
              <p:cNvSpPr/>
              <p:nvPr/>
            </p:nvSpPr>
            <p:spPr>
              <a:xfrm>
                <a:off x="8107432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AutoShape 29"/>
              <p:cNvSpPr/>
              <p:nvPr/>
            </p:nvSpPr>
            <p:spPr>
              <a:xfrm>
                <a:off x="7870595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AutoShape 30"/>
              <p:cNvSpPr/>
              <p:nvPr/>
            </p:nvSpPr>
            <p:spPr>
              <a:xfrm>
                <a:off x="7633758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AutoShape 31"/>
              <p:cNvSpPr/>
              <p:nvPr/>
            </p:nvSpPr>
            <p:spPr>
              <a:xfrm>
                <a:off x="7396921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AutoShape 32"/>
              <p:cNvSpPr/>
              <p:nvPr/>
            </p:nvSpPr>
            <p:spPr>
              <a:xfrm>
                <a:off x="7160084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AutoShape 33"/>
              <p:cNvSpPr/>
              <p:nvPr/>
            </p:nvSpPr>
            <p:spPr>
              <a:xfrm>
                <a:off x="6923247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AutoShape 34"/>
              <p:cNvSpPr/>
              <p:nvPr/>
            </p:nvSpPr>
            <p:spPr>
              <a:xfrm>
                <a:off x="6686410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AutoShape 35"/>
              <p:cNvSpPr/>
              <p:nvPr/>
            </p:nvSpPr>
            <p:spPr>
              <a:xfrm>
                <a:off x="6449573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AutoShape 36"/>
              <p:cNvSpPr/>
              <p:nvPr/>
            </p:nvSpPr>
            <p:spPr>
              <a:xfrm>
                <a:off x="6212736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AutoShape 37"/>
              <p:cNvSpPr/>
              <p:nvPr/>
            </p:nvSpPr>
            <p:spPr>
              <a:xfrm>
                <a:off x="5975899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AutoShape 38"/>
              <p:cNvSpPr/>
              <p:nvPr/>
            </p:nvSpPr>
            <p:spPr>
              <a:xfrm>
                <a:off x="5739062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AutoShape 39"/>
              <p:cNvSpPr/>
              <p:nvPr/>
            </p:nvSpPr>
            <p:spPr>
              <a:xfrm>
                <a:off x="5502225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AutoShape 40"/>
              <p:cNvSpPr/>
              <p:nvPr/>
            </p:nvSpPr>
            <p:spPr>
              <a:xfrm>
                <a:off x="5265388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AutoShape 41"/>
              <p:cNvSpPr/>
              <p:nvPr/>
            </p:nvSpPr>
            <p:spPr>
              <a:xfrm>
                <a:off x="5028551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AutoShape 20">
                <a:extLst>
                  <a:ext uri="{FF2B5EF4-FFF2-40B4-BE49-F238E27FC236}">
                    <a16:creationId xmlns:a16="http://schemas.microsoft.com/office/drawing/2014/main" id="{F578AEB4-220B-B315-CD97-8EDF32D628A1}"/>
                  </a:ext>
                </a:extLst>
              </p:cNvPr>
              <p:cNvSpPr/>
              <p:nvPr/>
            </p:nvSpPr>
            <p:spPr>
              <a:xfrm>
                <a:off x="1239159" y="379752"/>
                <a:ext cx="0" cy="701280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28F04EBE-2114-DA31-1582-B3AD6C1DCA08}"/>
                </a:ext>
              </a:extLst>
            </p:cNvPr>
            <p:cNvGrpSpPr/>
            <p:nvPr/>
          </p:nvGrpSpPr>
          <p:grpSpPr>
            <a:xfrm>
              <a:off x="288255" y="621633"/>
              <a:ext cx="9481890" cy="6529194"/>
              <a:chOff x="288255" y="621633"/>
              <a:chExt cx="9481890" cy="6529194"/>
            </a:xfrm>
          </p:grpSpPr>
          <p:sp>
            <p:nvSpPr>
              <p:cNvPr id="43" name="AutoShape 43"/>
              <p:cNvSpPr/>
              <p:nvPr/>
            </p:nvSpPr>
            <p:spPr>
              <a:xfrm>
                <a:off x="288255" y="7150827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AutoShape 44"/>
              <p:cNvSpPr/>
              <p:nvPr/>
            </p:nvSpPr>
            <p:spPr>
              <a:xfrm>
                <a:off x="288255" y="6909005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AutoShape 45"/>
              <p:cNvSpPr/>
              <p:nvPr/>
            </p:nvSpPr>
            <p:spPr>
              <a:xfrm>
                <a:off x="288255" y="6667183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AutoShape 46"/>
              <p:cNvSpPr/>
              <p:nvPr/>
            </p:nvSpPr>
            <p:spPr>
              <a:xfrm>
                <a:off x="288255" y="6183539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AutoShape 47"/>
              <p:cNvSpPr/>
              <p:nvPr/>
            </p:nvSpPr>
            <p:spPr>
              <a:xfrm>
                <a:off x="288255" y="5941717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AutoShape 48"/>
              <p:cNvSpPr/>
              <p:nvPr/>
            </p:nvSpPr>
            <p:spPr>
              <a:xfrm>
                <a:off x="288255" y="5699895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AutoShape 49"/>
              <p:cNvSpPr/>
              <p:nvPr/>
            </p:nvSpPr>
            <p:spPr>
              <a:xfrm>
                <a:off x="288255" y="5458073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AutoShape 50"/>
              <p:cNvSpPr/>
              <p:nvPr/>
            </p:nvSpPr>
            <p:spPr>
              <a:xfrm>
                <a:off x="288255" y="5216251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AutoShape 51"/>
              <p:cNvSpPr/>
              <p:nvPr/>
            </p:nvSpPr>
            <p:spPr>
              <a:xfrm>
                <a:off x="288255" y="4974429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utoShape 52"/>
              <p:cNvSpPr/>
              <p:nvPr/>
            </p:nvSpPr>
            <p:spPr>
              <a:xfrm>
                <a:off x="288255" y="4732607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AutoShape 53"/>
              <p:cNvSpPr/>
              <p:nvPr/>
            </p:nvSpPr>
            <p:spPr>
              <a:xfrm>
                <a:off x="288255" y="4490785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AutoShape 54"/>
              <p:cNvSpPr/>
              <p:nvPr/>
            </p:nvSpPr>
            <p:spPr>
              <a:xfrm>
                <a:off x="288255" y="4248963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AutoShape 55"/>
              <p:cNvSpPr/>
              <p:nvPr/>
            </p:nvSpPr>
            <p:spPr>
              <a:xfrm>
                <a:off x="288255" y="4007141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AutoShape 56"/>
              <p:cNvSpPr/>
              <p:nvPr/>
            </p:nvSpPr>
            <p:spPr>
              <a:xfrm>
                <a:off x="288255" y="3765319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AutoShape 57"/>
              <p:cNvSpPr/>
              <p:nvPr/>
            </p:nvSpPr>
            <p:spPr>
              <a:xfrm>
                <a:off x="288255" y="3523497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AutoShape 58"/>
              <p:cNvSpPr/>
              <p:nvPr/>
            </p:nvSpPr>
            <p:spPr>
              <a:xfrm>
                <a:off x="288255" y="3281675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AutoShape 59"/>
              <p:cNvSpPr/>
              <p:nvPr/>
            </p:nvSpPr>
            <p:spPr>
              <a:xfrm>
                <a:off x="288255" y="3039853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AutoShape 60"/>
              <p:cNvSpPr/>
              <p:nvPr/>
            </p:nvSpPr>
            <p:spPr>
              <a:xfrm>
                <a:off x="288255" y="2798031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AutoShape 61"/>
              <p:cNvSpPr/>
              <p:nvPr/>
            </p:nvSpPr>
            <p:spPr>
              <a:xfrm>
                <a:off x="288255" y="2556209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utoShape 62"/>
              <p:cNvSpPr/>
              <p:nvPr/>
            </p:nvSpPr>
            <p:spPr>
              <a:xfrm>
                <a:off x="288255" y="2314387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AutoShape 63"/>
              <p:cNvSpPr/>
              <p:nvPr/>
            </p:nvSpPr>
            <p:spPr>
              <a:xfrm>
                <a:off x="288255" y="2072565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utoShape 64"/>
              <p:cNvSpPr/>
              <p:nvPr/>
            </p:nvSpPr>
            <p:spPr>
              <a:xfrm>
                <a:off x="288255" y="1830743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AutoShape 65"/>
              <p:cNvSpPr/>
              <p:nvPr/>
            </p:nvSpPr>
            <p:spPr>
              <a:xfrm>
                <a:off x="288255" y="1588921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AutoShape 66"/>
              <p:cNvSpPr/>
              <p:nvPr/>
            </p:nvSpPr>
            <p:spPr>
              <a:xfrm>
                <a:off x="288255" y="1347099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AutoShape 67"/>
              <p:cNvSpPr/>
              <p:nvPr/>
            </p:nvSpPr>
            <p:spPr>
              <a:xfrm>
                <a:off x="288255" y="1105277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AutoShape 68"/>
              <p:cNvSpPr/>
              <p:nvPr/>
            </p:nvSpPr>
            <p:spPr>
              <a:xfrm>
                <a:off x="288255" y="863455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AutoShape 69"/>
              <p:cNvSpPr/>
              <p:nvPr/>
            </p:nvSpPr>
            <p:spPr>
              <a:xfrm>
                <a:off x="288255" y="621633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AutoShape 45">
                <a:extLst>
                  <a:ext uri="{FF2B5EF4-FFF2-40B4-BE49-F238E27FC236}">
                    <a16:creationId xmlns:a16="http://schemas.microsoft.com/office/drawing/2014/main" id="{FB732028-6DCB-AF86-CD7A-770EAC2668A7}"/>
                  </a:ext>
                </a:extLst>
              </p:cNvPr>
              <p:cNvSpPr/>
              <p:nvPr/>
            </p:nvSpPr>
            <p:spPr>
              <a:xfrm>
                <a:off x="288255" y="6425361"/>
                <a:ext cx="9481890" cy="0"/>
              </a:xfrm>
              <a:prstGeom prst="line">
                <a:avLst/>
              </a:prstGeom>
              <a:ln w="9525" cap="flat">
                <a:solidFill>
                  <a:srgbClr val="93C4F6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E2555BB-4857-5C86-132F-39C5506816F6}"/>
                </a:ext>
              </a:extLst>
            </p:cNvPr>
            <p:cNvGrpSpPr/>
            <p:nvPr/>
          </p:nvGrpSpPr>
          <p:grpSpPr>
            <a:xfrm>
              <a:off x="283369" y="379752"/>
              <a:ext cx="9486776" cy="7018792"/>
              <a:chOff x="283778" y="379723"/>
              <a:chExt cx="9486776" cy="7018792"/>
            </a:xfrm>
          </p:grpSpPr>
          <p:sp>
            <p:nvSpPr>
              <p:cNvPr id="42" name="AutoShape 42"/>
              <p:cNvSpPr/>
              <p:nvPr/>
            </p:nvSpPr>
            <p:spPr>
              <a:xfrm>
                <a:off x="283778" y="6425332"/>
                <a:ext cx="9486776" cy="0"/>
              </a:xfrm>
              <a:prstGeom prst="line">
                <a:avLst/>
              </a:prstGeom>
              <a:ln w="19050" cap="flat">
                <a:solidFill>
                  <a:srgbClr val="EC9598"/>
                </a:solidFill>
                <a:prstDash val="solid"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AutoShape 72"/>
              <p:cNvSpPr/>
              <p:nvPr/>
            </p:nvSpPr>
            <p:spPr>
              <a:xfrm flipH="1">
                <a:off x="1239568" y="379723"/>
                <a:ext cx="0" cy="7018792"/>
              </a:xfrm>
              <a:prstGeom prst="line">
                <a:avLst/>
              </a:prstGeom>
              <a:ln w="19050" cap="flat">
                <a:solidFill>
                  <a:srgbClr val="EC9598"/>
                </a:solidFill>
                <a:prstDash val="solid"/>
                <a:headEnd type="triangle" w="med" len="med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4"/>
            <p:cNvSpPr txBox="1"/>
            <p:nvPr/>
          </p:nvSpPr>
          <p:spPr>
            <a:xfrm>
              <a:off x="8777688" y="237627"/>
              <a:ext cx="992866" cy="8363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677"/>
                </a:lnSpc>
                <a:spcBef>
                  <a:spcPct val="0"/>
                </a:spcBef>
              </a:pPr>
              <a:r>
                <a:rPr lang="en-US" sz="550" dirty="0">
                  <a:solidFill>
                    <a:srgbClr val="C2BDBD"/>
                  </a:solidFill>
                  <a:latin typeface="Plus Jakarta Sans"/>
                </a:rPr>
                <a:t>Blank bar graph paper</a:t>
              </a:r>
            </a:p>
          </p:txBody>
        </p:sp>
        <p:sp>
          <p:nvSpPr>
            <p:cNvPr id="73" name="TemplateLAB"/>
            <p:cNvSpPr/>
            <p:nvPr/>
          </p:nvSpPr>
          <p:spPr>
            <a:xfrm rot="-5400000">
              <a:off x="9644195" y="7100183"/>
              <a:ext cx="501872" cy="82809"/>
            </a:xfrm>
            <a:custGeom>
              <a:avLst/>
              <a:gdLst/>
              <a:ahLst/>
              <a:cxnLst/>
              <a:rect l="l" t="t" r="r" b="b"/>
              <a:pathLst>
                <a:path w="501872" h="82809">
                  <a:moveTo>
                    <a:pt x="0" y="0"/>
                  </a:moveTo>
                  <a:lnTo>
                    <a:pt x="501872" y="0"/>
                  </a:lnTo>
                  <a:lnTo>
                    <a:pt x="501872" y="82809"/>
                  </a:lnTo>
                  <a:lnTo>
                    <a:pt x="0" y="828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Paper - Letter (Landscape)</dc:title>
  <dc:creator>Hoang Anh</dc:creator>
  <cp:lastModifiedBy>Hoang Anh</cp:lastModifiedBy>
  <cp:revision>8</cp:revision>
  <dcterms:created xsi:type="dcterms:W3CDTF">2006-08-16T00:00:00Z</dcterms:created>
  <dcterms:modified xsi:type="dcterms:W3CDTF">2024-05-03T14:07:35Z</dcterms:modified>
  <dc:identifier>DAGDw-9d9aU</dc:identifier>
</cp:coreProperties>
</file>