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6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4F6"/>
    <a:srgbClr val="FFFFFF"/>
    <a:srgbClr val="EC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973A3DBB-CFB4-6AF5-CD9A-F25CF6B22839}"/>
              </a:ext>
            </a:extLst>
          </p:cNvPr>
          <p:cNvGrpSpPr/>
          <p:nvPr/>
        </p:nvGrpSpPr>
        <p:grpSpPr>
          <a:xfrm>
            <a:off x="307249" y="143930"/>
            <a:ext cx="10255070" cy="7109358"/>
            <a:chOff x="307249" y="143930"/>
            <a:chExt cx="10255070" cy="7109358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CDBCE30-F04A-0BEC-7736-DED4EC990295}"/>
                </a:ext>
              </a:extLst>
            </p:cNvPr>
            <p:cNvGrpSpPr/>
            <p:nvPr/>
          </p:nvGrpSpPr>
          <p:grpSpPr>
            <a:xfrm>
              <a:off x="307249" y="308537"/>
              <a:ext cx="10078903" cy="6944751"/>
              <a:chOff x="307249" y="308537"/>
              <a:chExt cx="10078903" cy="6944751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D04757A-4E22-32CE-6BD4-EBD3487B1EA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07249" y="308537"/>
                <a:ext cx="10078903" cy="693942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93C4F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CA1BB3-8268-FEF8-51CB-BF7177FBA231}"/>
                  </a:ext>
                </a:extLst>
              </p:cNvPr>
              <p:cNvGrpSpPr/>
              <p:nvPr/>
            </p:nvGrpSpPr>
            <p:grpSpPr>
              <a:xfrm>
                <a:off x="563476" y="311615"/>
                <a:ext cx="9566462" cy="6933269"/>
                <a:chOff x="563476" y="311615"/>
                <a:chExt cx="9566462" cy="6933269"/>
              </a:xfrm>
            </p:grpSpPr>
            <p:sp>
              <p:nvSpPr>
                <p:cNvPr id="3" name="AutoShape 3"/>
                <p:cNvSpPr/>
                <p:nvPr/>
              </p:nvSpPr>
              <p:spPr>
                <a:xfrm>
                  <a:off x="5094958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AutoShape 4"/>
                <p:cNvSpPr/>
                <p:nvPr/>
              </p:nvSpPr>
              <p:spPr>
                <a:xfrm flipH="1">
                  <a:off x="4843209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>
                  <a:off x="4591460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 flipH="1">
                  <a:off x="4339711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 flipH="1">
                  <a:off x="4087962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3836213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3584464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>
                  <a:off x="3332715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3080966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2829217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2577468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2325719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2073970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 flipH="1">
                  <a:off x="1822221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 flipH="1">
                  <a:off x="1570472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 flipH="1">
                  <a:off x="1066974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 flipH="1">
                  <a:off x="815225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 flipH="1">
                  <a:off x="563476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9878189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10129938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9626440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9374691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 flipH="1">
                  <a:off x="9122942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 flipH="1">
                  <a:off x="8871193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8619444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>
                  <a:off x="8367695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>
                  <a:off x="8115946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 flipH="1">
                  <a:off x="7864197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>
                  <a:off x="7612448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>
                  <a:off x="7360699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>
                  <a:off x="7108950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6857201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>
                  <a:off x="6605452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>
                  <a:off x="6353703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>
                  <a:off x="6101954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>
                  <a:off x="5850205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 flipH="1">
                  <a:off x="5598456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 flipH="1">
                  <a:off x="5346707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AutoShape 17">
                  <a:extLst>
                    <a:ext uri="{FF2B5EF4-FFF2-40B4-BE49-F238E27FC236}">
                      <a16:creationId xmlns:a16="http://schemas.microsoft.com/office/drawing/2014/main" id="{AE396A8D-C8DE-87DA-B4CA-24DE314DDD9E}"/>
                    </a:ext>
                  </a:extLst>
                </p:cNvPr>
                <p:cNvSpPr/>
                <p:nvPr/>
              </p:nvSpPr>
              <p:spPr>
                <a:xfrm flipH="1">
                  <a:off x="1318723" y="311615"/>
                  <a:ext cx="0" cy="6933269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9CC7AD0-77A2-CC9F-7BDC-0FE4B6D50910}"/>
                  </a:ext>
                </a:extLst>
              </p:cNvPr>
              <p:cNvGrpSpPr/>
              <p:nvPr/>
            </p:nvGrpSpPr>
            <p:grpSpPr>
              <a:xfrm>
                <a:off x="307249" y="565553"/>
                <a:ext cx="10078903" cy="6425400"/>
                <a:chOff x="307249" y="565553"/>
                <a:chExt cx="10078903" cy="6425400"/>
              </a:xfrm>
            </p:grpSpPr>
            <p:sp>
              <p:nvSpPr>
                <p:cNvPr id="43" name="AutoShape 43"/>
                <p:cNvSpPr/>
                <p:nvPr/>
              </p:nvSpPr>
              <p:spPr>
                <a:xfrm>
                  <a:off x="307249" y="699095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>
                  <a:off x="307249" y="673393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AutoShape 45"/>
                <p:cNvSpPr/>
                <p:nvPr/>
              </p:nvSpPr>
              <p:spPr>
                <a:xfrm>
                  <a:off x="307249" y="647692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AutoShape 46"/>
                <p:cNvSpPr/>
                <p:nvPr/>
              </p:nvSpPr>
              <p:spPr>
                <a:xfrm>
                  <a:off x="307249" y="596288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307249" y="570587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307249" y="544885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307249" y="519184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307249" y="493482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307249" y="467780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307249" y="442079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307249" y="416377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307249" y="390676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307249" y="364974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307249" y="339272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307249" y="313571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>
                  <a:off x="307249" y="287869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307249" y="262168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307249" y="236466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307249" y="210764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307249" y="185063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307249" y="159361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AutoShape 64"/>
                <p:cNvSpPr/>
                <p:nvPr/>
              </p:nvSpPr>
              <p:spPr>
                <a:xfrm>
                  <a:off x="307249" y="133660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307249" y="107958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AutoShape 66"/>
                <p:cNvSpPr/>
                <p:nvPr/>
              </p:nvSpPr>
              <p:spPr>
                <a:xfrm>
                  <a:off x="307249" y="82256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" name="AutoShape 67"/>
                <p:cNvSpPr/>
                <p:nvPr/>
              </p:nvSpPr>
              <p:spPr>
                <a:xfrm>
                  <a:off x="307249" y="56555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AutoShape 45">
                  <a:extLst>
                    <a:ext uri="{FF2B5EF4-FFF2-40B4-BE49-F238E27FC236}">
                      <a16:creationId xmlns:a16="http://schemas.microsoft.com/office/drawing/2014/main" id="{779637DB-8F52-B727-CFAC-63C37160DA1F}"/>
                    </a:ext>
                  </a:extLst>
                </p:cNvPr>
                <p:cNvSpPr/>
                <p:nvPr/>
              </p:nvSpPr>
              <p:spPr>
                <a:xfrm>
                  <a:off x="307249" y="621990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93C4F6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37B118F0-90E6-A2B5-513A-086E63061ECB}"/>
                  </a:ext>
                </a:extLst>
              </p:cNvPr>
              <p:cNvGrpSpPr/>
              <p:nvPr/>
            </p:nvGrpSpPr>
            <p:grpSpPr>
              <a:xfrm>
                <a:off x="307249" y="311615"/>
                <a:ext cx="10078903" cy="6941673"/>
                <a:chOff x="307249" y="311615"/>
                <a:chExt cx="10078903" cy="6941673"/>
              </a:xfrm>
            </p:grpSpPr>
            <p:sp>
              <p:nvSpPr>
                <p:cNvPr id="72" name="AutoShape 72"/>
                <p:cNvSpPr/>
                <p:nvPr/>
              </p:nvSpPr>
              <p:spPr>
                <a:xfrm>
                  <a:off x="307249" y="6219905"/>
                  <a:ext cx="10078903" cy="0"/>
                </a:xfrm>
                <a:prstGeom prst="line">
                  <a:avLst/>
                </a:prstGeom>
                <a:ln w="19050" cap="flat">
                  <a:solidFill>
                    <a:srgbClr val="EC9598"/>
                  </a:solidFill>
                  <a:prstDash val="solid"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71"/>
                <p:cNvSpPr/>
                <p:nvPr/>
              </p:nvSpPr>
              <p:spPr>
                <a:xfrm flipH="1">
                  <a:off x="1318723" y="311615"/>
                  <a:ext cx="0" cy="6941673"/>
                </a:xfrm>
                <a:prstGeom prst="line">
                  <a:avLst/>
                </a:prstGeom>
                <a:ln w="19050" cap="flat">
                  <a:solidFill>
                    <a:srgbClr val="EC9598"/>
                  </a:solidFill>
                  <a:prstDash val="solid"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0" name="TextBox 70"/>
            <p:cNvSpPr txBox="1"/>
            <p:nvPr/>
          </p:nvSpPr>
          <p:spPr>
            <a:xfrm>
              <a:off x="9329658" y="143930"/>
              <a:ext cx="1055381" cy="888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19"/>
                </a:lnSpc>
                <a:spcBef>
                  <a:spcPct val="0"/>
                </a:spcBef>
              </a:pPr>
              <a:r>
                <a:rPr lang="en-US" sz="599" dirty="0">
                  <a:solidFill>
                    <a:srgbClr val="C2BDBD"/>
                  </a:solidFill>
                  <a:latin typeface="Plus Jakarta Sans"/>
                </a:rPr>
                <a:t>Blank bar graph paper</a:t>
              </a:r>
            </a:p>
          </p:txBody>
        </p:sp>
        <p:sp>
          <p:nvSpPr>
            <p:cNvPr id="69" name="TemplateLAB"/>
            <p:cNvSpPr/>
            <p:nvPr/>
          </p:nvSpPr>
          <p:spPr>
            <a:xfrm rot="16200000">
              <a:off x="10251572" y="6932809"/>
              <a:ext cx="533472" cy="88023"/>
            </a:xfrm>
            <a:custGeom>
              <a:avLst/>
              <a:gdLst/>
              <a:ahLst/>
              <a:cxnLst/>
              <a:rect l="l" t="t" r="r" b="b"/>
              <a:pathLst>
                <a:path w="533472" h="88023">
                  <a:moveTo>
                    <a:pt x="0" y="0"/>
                  </a:moveTo>
                  <a:lnTo>
                    <a:pt x="533471" y="0"/>
                  </a:lnTo>
                  <a:lnTo>
                    <a:pt x="533471" y="88023"/>
                  </a:lnTo>
                  <a:lnTo>
                    <a:pt x="0" y="880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39114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(Landscape)</dc:title>
  <dc:creator>Hoang Anh</dc:creator>
  <cp:lastModifiedBy>Hoang Anh</cp:lastModifiedBy>
  <cp:revision>19</cp:revision>
  <dcterms:created xsi:type="dcterms:W3CDTF">2006-08-16T00:00:00Z</dcterms:created>
  <dcterms:modified xsi:type="dcterms:W3CDTF">2024-05-03T14:05:55Z</dcterms:modified>
  <dc:identifier>DAGEF-RblzQ</dc:identifier>
</cp:coreProperties>
</file>