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7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125" d="100"/>
          <a:sy n="125" d="100"/>
        </p:scale>
        <p:origin x="966" y="-352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91E19F2-3966-DEED-58E4-D855CD6D6A9D}"/>
              </a:ext>
            </a:extLst>
          </p:cNvPr>
          <p:cNvGrpSpPr/>
          <p:nvPr/>
        </p:nvGrpSpPr>
        <p:grpSpPr>
          <a:xfrm>
            <a:off x="409411" y="408225"/>
            <a:ext cx="6953578" cy="9412796"/>
            <a:chOff x="409411" y="408225"/>
            <a:chExt cx="6953578" cy="941279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1FAAA5DF-5857-438E-50EC-87C1212C6E77}"/>
                </a:ext>
              </a:extLst>
            </p:cNvPr>
            <p:cNvGrpSpPr/>
            <p:nvPr/>
          </p:nvGrpSpPr>
          <p:grpSpPr>
            <a:xfrm>
              <a:off x="411480" y="408225"/>
              <a:ext cx="6949440" cy="9241950"/>
              <a:chOff x="411480" y="408225"/>
              <a:chExt cx="6949440" cy="9241950"/>
            </a:xfrm>
          </p:grpSpPr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9F435B4-4EAD-FC50-9A24-8FBB45E65F2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11480" y="412705"/>
                <a:ext cx="6949440" cy="923299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94946E99-B0BD-8A60-00A7-A034776DBBC0}"/>
                  </a:ext>
                </a:extLst>
              </p:cNvPr>
              <p:cNvGrpSpPr/>
              <p:nvPr/>
            </p:nvGrpSpPr>
            <p:grpSpPr>
              <a:xfrm>
                <a:off x="583539" y="408225"/>
                <a:ext cx="6605313" cy="9241950"/>
                <a:chOff x="583539" y="408225"/>
                <a:chExt cx="6605313" cy="9241950"/>
              </a:xfrm>
            </p:grpSpPr>
            <p:sp>
              <p:nvSpPr>
                <p:cNvPr id="3" name="AutoShape 3"/>
                <p:cNvSpPr/>
                <p:nvPr/>
              </p:nvSpPr>
              <p:spPr>
                <a:xfrm flipH="1">
                  <a:off x="75290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" name="AutoShape 4"/>
                <p:cNvSpPr/>
                <p:nvPr/>
              </p:nvSpPr>
              <p:spPr>
                <a:xfrm flipH="1">
                  <a:off x="58353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" name="AutoShape 6"/>
                <p:cNvSpPr/>
                <p:nvPr/>
              </p:nvSpPr>
              <p:spPr>
                <a:xfrm flipH="1">
                  <a:off x="701948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 flipH="1">
                  <a:off x="718885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685011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 flipH="1">
                  <a:off x="668075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651138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634201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617265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 flipH="1">
                  <a:off x="600328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583391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 flipH="1">
                  <a:off x="566454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 flipH="1">
                  <a:off x="549518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>
                  <a:off x="532581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>
                  <a:off x="515644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 flipH="1">
                  <a:off x="498708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 flipH="1">
                  <a:off x="481771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 flipH="1">
                  <a:off x="464834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 flipH="1">
                  <a:off x="447898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 flipH="1">
                  <a:off x="430961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 flipH="1">
                  <a:off x="414024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 flipH="1">
                  <a:off x="397087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 flipH="1">
                  <a:off x="380151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 flipH="1">
                  <a:off x="363214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 flipH="1">
                  <a:off x="346277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 flipH="1">
                  <a:off x="329341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 flipH="1">
                  <a:off x="312404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 flipH="1">
                  <a:off x="295467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 flipH="1">
                  <a:off x="278531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 flipH="1">
                  <a:off x="261594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2446576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 flipH="1">
                  <a:off x="2277209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 flipH="1">
                  <a:off x="2107842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H="1">
                  <a:off x="1938475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 flipH="1">
                  <a:off x="1769108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 flipH="1">
                  <a:off x="1599741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 flipH="1">
                  <a:off x="1430374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AutoShape 42"/>
                <p:cNvSpPr/>
                <p:nvPr/>
              </p:nvSpPr>
              <p:spPr>
                <a:xfrm flipH="1">
                  <a:off x="1261007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 flipH="1">
                  <a:off x="1091640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 flipH="1">
                  <a:off x="922273" y="408225"/>
                  <a:ext cx="0" cy="924195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6" name="Group 105">
                <a:extLst>
                  <a:ext uri="{FF2B5EF4-FFF2-40B4-BE49-F238E27FC236}">
                    <a16:creationId xmlns:a16="http://schemas.microsoft.com/office/drawing/2014/main" id="{BB35B0FF-6B6E-7C90-8FA8-19AACD5FD444}"/>
                  </a:ext>
                </a:extLst>
              </p:cNvPr>
              <p:cNvGrpSpPr/>
              <p:nvPr/>
            </p:nvGrpSpPr>
            <p:grpSpPr>
              <a:xfrm>
                <a:off x="411480" y="583686"/>
                <a:ext cx="6949440" cy="8891012"/>
                <a:chOff x="411480" y="583686"/>
                <a:chExt cx="6949440" cy="8891012"/>
              </a:xfrm>
            </p:grpSpPr>
            <p:sp>
              <p:nvSpPr>
                <p:cNvPr id="46" name="AutoShape 46"/>
                <p:cNvSpPr/>
                <p:nvPr/>
              </p:nvSpPr>
              <p:spPr>
                <a:xfrm>
                  <a:off x="411480" y="1267610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411480" y="1096629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411480" y="92564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411480" y="75466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411480" y="58368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411480" y="1438591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411480" y="1609572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411480" y="1780553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411480" y="2122515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411480" y="1951534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411480" y="246447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411480" y="229349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>
                  <a:off x="411480" y="2977420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411480" y="2806439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411480" y="263545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411480" y="3319382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411480" y="3148401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411480" y="3832325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4" name="AutoShape 64"/>
                <p:cNvSpPr/>
                <p:nvPr/>
              </p:nvSpPr>
              <p:spPr>
                <a:xfrm>
                  <a:off x="411480" y="3661344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411480" y="3490363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6" name="AutoShape 66"/>
                <p:cNvSpPr/>
                <p:nvPr/>
              </p:nvSpPr>
              <p:spPr>
                <a:xfrm>
                  <a:off x="411480" y="417428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7" name="AutoShape 67"/>
                <p:cNvSpPr/>
                <p:nvPr/>
              </p:nvSpPr>
              <p:spPr>
                <a:xfrm>
                  <a:off x="411480" y="400330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8" name="AutoShape 68"/>
                <p:cNvSpPr/>
                <p:nvPr/>
              </p:nvSpPr>
              <p:spPr>
                <a:xfrm>
                  <a:off x="411480" y="4687230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69" name="AutoShape 69"/>
                <p:cNvSpPr/>
                <p:nvPr/>
              </p:nvSpPr>
              <p:spPr>
                <a:xfrm>
                  <a:off x="411480" y="4516249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0" name="AutoShape 70"/>
                <p:cNvSpPr/>
                <p:nvPr/>
              </p:nvSpPr>
              <p:spPr>
                <a:xfrm>
                  <a:off x="411480" y="434526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1" name="AutoShape 71"/>
                <p:cNvSpPr/>
                <p:nvPr/>
              </p:nvSpPr>
              <p:spPr>
                <a:xfrm>
                  <a:off x="411480" y="5029192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2" name="AutoShape 72"/>
                <p:cNvSpPr/>
                <p:nvPr/>
              </p:nvSpPr>
              <p:spPr>
                <a:xfrm>
                  <a:off x="411480" y="4858211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3" name="AutoShape 73"/>
                <p:cNvSpPr/>
                <p:nvPr/>
              </p:nvSpPr>
              <p:spPr>
                <a:xfrm>
                  <a:off x="411480" y="5371154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4" name="AutoShape 74"/>
                <p:cNvSpPr/>
                <p:nvPr/>
              </p:nvSpPr>
              <p:spPr>
                <a:xfrm>
                  <a:off x="411480" y="5200173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5" name="AutoShape 75"/>
                <p:cNvSpPr/>
                <p:nvPr/>
              </p:nvSpPr>
              <p:spPr>
                <a:xfrm>
                  <a:off x="411480" y="5542135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6" name="AutoShape 76"/>
                <p:cNvSpPr/>
                <p:nvPr/>
              </p:nvSpPr>
              <p:spPr>
                <a:xfrm>
                  <a:off x="411480" y="588409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7" name="AutoShape 77"/>
                <p:cNvSpPr/>
                <p:nvPr/>
              </p:nvSpPr>
              <p:spPr>
                <a:xfrm>
                  <a:off x="411480" y="571311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8" name="AutoShape 78"/>
                <p:cNvSpPr/>
                <p:nvPr/>
              </p:nvSpPr>
              <p:spPr>
                <a:xfrm>
                  <a:off x="411480" y="605507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79" name="AutoShape 79"/>
                <p:cNvSpPr/>
                <p:nvPr/>
              </p:nvSpPr>
              <p:spPr>
                <a:xfrm>
                  <a:off x="411480" y="6397040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0" name="AutoShape 80"/>
                <p:cNvSpPr/>
                <p:nvPr/>
              </p:nvSpPr>
              <p:spPr>
                <a:xfrm>
                  <a:off x="411480" y="6226059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1" name="AutoShape 81"/>
                <p:cNvSpPr/>
                <p:nvPr/>
              </p:nvSpPr>
              <p:spPr>
                <a:xfrm>
                  <a:off x="411480" y="6739002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2" name="AutoShape 82"/>
                <p:cNvSpPr/>
                <p:nvPr/>
              </p:nvSpPr>
              <p:spPr>
                <a:xfrm>
                  <a:off x="411480" y="6568021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3" name="AutoShape 83"/>
                <p:cNvSpPr/>
                <p:nvPr/>
              </p:nvSpPr>
              <p:spPr>
                <a:xfrm>
                  <a:off x="411480" y="6909983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4" name="AutoShape 84"/>
                <p:cNvSpPr/>
                <p:nvPr/>
              </p:nvSpPr>
              <p:spPr>
                <a:xfrm>
                  <a:off x="411480" y="7080964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5" name="AutoShape 85"/>
                <p:cNvSpPr/>
                <p:nvPr/>
              </p:nvSpPr>
              <p:spPr>
                <a:xfrm>
                  <a:off x="411480" y="7251945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6" name="AutoShape 86"/>
                <p:cNvSpPr/>
                <p:nvPr/>
              </p:nvSpPr>
              <p:spPr>
                <a:xfrm>
                  <a:off x="411480" y="742292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7" name="AutoShape 87"/>
                <p:cNvSpPr/>
                <p:nvPr/>
              </p:nvSpPr>
              <p:spPr>
                <a:xfrm>
                  <a:off x="411480" y="776488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8" name="AutoShape 88"/>
                <p:cNvSpPr/>
                <p:nvPr/>
              </p:nvSpPr>
              <p:spPr>
                <a:xfrm>
                  <a:off x="411480" y="759390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89" name="AutoShape 89"/>
                <p:cNvSpPr/>
                <p:nvPr/>
              </p:nvSpPr>
              <p:spPr>
                <a:xfrm>
                  <a:off x="411480" y="8106850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0" name="AutoShape 90"/>
                <p:cNvSpPr/>
                <p:nvPr/>
              </p:nvSpPr>
              <p:spPr>
                <a:xfrm>
                  <a:off x="411480" y="7935869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1" name="AutoShape 91"/>
                <p:cNvSpPr/>
                <p:nvPr/>
              </p:nvSpPr>
              <p:spPr>
                <a:xfrm>
                  <a:off x="411480" y="8277831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2" name="AutoShape 92"/>
                <p:cNvSpPr/>
                <p:nvPr/>
              </p:nvSpPr>
              <p:spPr>
                <a:xfrm>
                  <a:off x="411480" y="8619793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3" name="AutoShape 93"/>
                <p:cNvSpPr/>
                <p:nvPr/>
              </p:nvSpPr>
              <p:spPr>
                <a:xfrm>
                  <a:off x="411480" y="8448812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4" name="AutoShape 94"/>
                <p:cNvSpPr/>
                <p:nvPr/>
              </p:nvSpPr>
              <p:spPr>
                <a:xfrm>
                  <a:off x="411480" y="8790774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5" name="AutoShape 95"/>
                <p:cNvSpPr/>
                <p:nvPr/>
              </p:nvSpPr>
              <p:spPr>
                <a:xfrm>
                  <a:off x="411480" y="8961755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6" name="AutoShape 96"/>
                <p:cNvSpPr/>
                <p:nvPr/>
              </p:nvSpPr>
              <p:spPr>
                <a:xfrm>
                  <a:off x="411480" y="9132736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7" name="AutoShape 97"/>
                <p:cNvSpPr/>
                <p:nvPr/>
              </p:nvSpPr>
              <p:spPr>
                <a:xfrm>
                  <a:off x="411480" y="9474698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98" name="AutoShape 98"/>
                <p:cNvSpPr/>
                <p:nvPr/>
              </p:nvSpPr>
              <p:spPr>
                <a:xfrm>
                  <a:off x="411480" y="9303717"/>
                  <a:ext cx="6949440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</p:grpSp>
        <p:sp>
          <p:nvSpPr>
            <p:cNvPr id="101" name="TextBox 101"/>
            <p:cNvSpPr txBox="1"/>
            <p:nvPr/>
          </p:nvSpPr>
          <p:spPr>
            <a:xfrm>
              <a:off x="6624383" y="9721866"/>
              <a:ext cx="738606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31"/>
                </a:lnSpc>
                <a:spcBef>
                  <a:spcPct val="0"/>
                </a:spcBef>
              </a:pPr>
              <a:r>
                <a:rPr lang="en-US" sz="600" dirty="0">
                  <a:solidFill>
                    <a:srgbClr val="C2BDBD"/>
                  </a:solidFill>
                  <a:latin typeface="Plus Jakarta Sans"/>
                </a:rPr>
                <a:t>5x5mm graph paper</a:t>
              </a:r>
            </a:p>
          </p:txBody>
        </p:sp>
        <p:sp>
          <p:nvSpPr>
            <p:cNvPr id="100" name="TemplateLAB"/>
            <p:cNvSpPr/>
            <p:nvPr/>
          </p:nvSpPr>
          <p:spPr>
            <a:xfrm>
              <a:off x="409411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6</cp:revision>
  <dcterms:created xsi:type="dcterms:W3CDTF">2006-08-16T00:00:00Z</dcterms:created>
  <dcterms:modified xsi:type="dcterms:W3CDTF">2024-05-03T13:58:07Z</dcterms:modified>
  <dc:identifier>DAGDw_nvcDU</dc:identifier>
</cp:coreProperties>
</file>