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7556500" cy="10693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830" y="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DDAE5-7670-4B0B-B979-FB3FD509127F}"/>
              </a:ext>
            </a:extLst>
          </p:cNvPr>
          <p:cNvGrpSpPr/>
          <p:nvPr/>
        </p:nvGrpSpPr>
        <p:grpSpPr>
          <a:xfrm>
            <a:off x="444572" y="432824"/>
            <a:ext cx="6666724" cy="10006844"/>
            <a:chOff x="444572" y="432824"/>
            <a:chExt cx="6666724" cy="10006844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C4B5762-8717-7CEB-51A2-E49EE9CE0782}"/>
                </a:ext>
              </a:extLst>
            </p:cNvPr>
            <p:cNvSpPr>
              <a:spLocks/>
            </p:cNvSpPr>
            <p:nvPr/>
          </p:nvSpPr>
          <p:spPr>
            <a:xfrm>
              <a:off x="445203" y="437021"/>
              <a:ext cx="6666093" cy="981935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D9D9D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651EC61C-D3DA-9666-44FC-C81B2C07E6AC}"/>
                </a:ext>
              </a:extLst>
            </p:cNvPr>
            <p:cNvGrpSpPr/>
            <p:nvPr/>
          </p:nvGrpSpPr>
          <p:grpSpPr>
            <a:xfrm>
              <a:off x="627620" y="432824"/>
              <a:ext cx="6301260" cy="9827753"/>
              <a:chOff x="627621" y="433388"/>
              <a:chExt cx="6301260" cy="9827753"/>
            </a:xfrm>
          </p:grpSpPr>
          <p:sp>
            <p:nvSpPr>
              <p:cNvPr id="4" name="AutoShape 4"/>
              <p:cNvSpPr/>
              <p:nvPr/>
            </p:nvSpPr>
            <p:spPr>
              <a:xfrm flipH="1">
                <a:off x="6928881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AutoShape 5"/>
              <p:cNvSpPr/>
              <p:nvPr/>
            </p:nvSpPr>
            <p:spPr>
              <a:xfrm flipH="1">
                <a:off x="6748845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AutoShape 6"/>
              <p:cNvSpPr/>
              <p:nvPr/>
            </p:nvSpPr>
            <p:spPr>
              <a:xfrm flipH="1">
                <a:off x="6568809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AutoShape 7"/>
              <p:cNvSpPr/>
              <p:nvPr/>
            </p:nvSpPr>
            <p:spPr>
              <a:xfrm flipH="1">
                <a:off x="6388773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 flipH="1">
                <a:off x="6208737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 flipH="1">
                <a:off x="6028701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AutoShape 10"/>
              <p:cNvSpPr/>
              <p:nvPr/>
            </p:nvSpPr>
            <p:spPr>
              <a:xfrm flipH="1">
                <a:off x="5848665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AutoShape 11"/>
              <p:cNvSpPr/>
              <p:nvPr/>
            </p:nvSpPr>
            <p:spPr>
              <a:xfrm flipH="1">
                <a:off x="5668629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12"/>
              <p:cNvSpPr/>
              <p:nvPr/>
            </p:nvSpPr>
            <p:spPr>
              <a:xfrm flipH="1">
                <a:off x="5488593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13"/>
              <p:cNvSpPr/>
              <p:nvPr/>
            </p:nvSpPr>
            <p:spPr>
              <a:xfrm flipH="1">
                <a:off x="5308557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 flipH="1">
                <a:off x="5128521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AutoShape 15"/>
              <p:cNvSpPr/>
              <p:nvPr/>
            </p:nvSpPr>
            <p:spPr>
              <a:xfrm flipH="1">
                <a:off x="4948485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16"/>
              <p:cNvSpPr/>
              <p:nvPr/>
            </p:nvSpPr>
            <p:spPr>
              <a:xfrm flipH="1">
                <a:off x="4768449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AutoShape 17"/>
              <p:cNvSpPr/>
              <p:nvPr/>
            </p:nvSpPr>
            <p:spPr>
              <a:xfrm flipH="1">
                <a:off x="4588413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18"/>
              <p:cNvSpPr/>
              <p:nvPr/>
            </p:nvSpPr>
            <p:spPr>
              <a:xfrm flipH="1">
                <a:off x="4408377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AutoShape 19"/>
              <p:cNvSpPr/>
              <p:nvPr/>
            </p:nvSpPr>
            <p:spPr>
              <a:xfrm flipH="1">
                <a:off x="4228341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utoShape 20"/>
              <p:cNvSpPr/>
              <p:nvPr/>
            </p:nvSpPr>
            <p:spPr>
              <a:xfrm flipH="1">
                <a:off x="4048305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AutoShape 21"/>
              <p:cNvSpPr/>
              <p:nvPr/>
            </p:nvSpPr>
            <p:spPr>
              <a:xfrm flipH="1">
                <a:off x="3868269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AutoShape 22"/>
              <p:cNvSpPr/>
              <p:nvPr/>
            </p:nvSpPr>
            <p:spPr>
              <a:xfrm flipH="1">
                <a:off x="3688233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AutoShape 23"/>
              <p:cNvSpPr/>
              <p:nvPr/>
            </p:nvSpPr>
            <p:spPr>
              <a:xfrm flipH="1">
                <a:off x="3508197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24"/>
              <p:cNvSpPr/>
              <p:nvPr/>
            </p:nvSpPr>
            <p:spPr>
              <a:xfrm flipH="1">
                <a:off x="3328161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utoShape 25"/>
              <p:cNvSpPr/>
              <p:nvPr/>
            </p:nvSpPr>
            <p:spPr>
              <a:xfrm flipH="1">
                <a:off x="3148125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6"/>
              <p:cNvSpPr/>
              <p:nvPr/>
            </p:nvSpPr>
            <p:spPr>
              <a:xfrm flipH="1">
                <a:off x="2968089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27"/>
              <p:cNvSpPr/>
              <p:nvPr/>
            </p:nvSpPr>
            <p:spPr>
              <a:xfrm flipH="1">
                <a:off x="2788053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28"/>
              <p:cNvSpPr/>
              <p:nvPr/>
            </p:nvSpPr>
            <p:spPr>
              <a:xfrm flipH="1">
                <a:off x="2608017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 flipH="1">
                <a:off x="2427981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30"/>
              <p:cNvSpPr/>
              <p:nvPr/>
            </p:nvSpPr>
            <p:spPr>
              <a:xfrm flipH="1">
                <a:off x="2247945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AutoShape 31"/>
              <p:cNvSpPr/>
              <p:nvPr/>
            </p:nvSpPr>
            <p:spPr>
              <a:xfrm flipH="1">
                <a:off x="2067909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AutoShape 32"/>
              <p:cNvSpPr/>
              <p:nvPr/>
            </p:nvSpPr>
            <p:spPr>
              <a:xfrm flipH="1">
                <a:off x="1887873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AutoShape 33"/>
              <p:cNvSpPr/>
              <p:nvPr/>
            </p:nvSpPr>
            <p:spPr>
              <a:xfrm flipH="1">
                <a:off x="1707837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AutoShape 34"/>
              <p:cNvSpPr/>
              <p:nvPr/>
            </p:nvSpPr>
            <p:spPr>
              <a:xfrm flipH="1">
                <a:off x="1527801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AutoShape 35"/>
              <p:cNvSpPr/>
              <p:nvPr/>
            </p:nvSpPr>
            <p:spPr>
              <a:xfrm flipH="1">
                <a:off x="1347765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AutoShape 36"/>
              <p:cNvSpPr/>
              <p:nvPr/>
            </p:nvSpPr>
            <p:spPr>
              <a:xfrm flipH="1">
                <a:off x="1167729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AutoShape 37"/>
              <p:cNvSpPr/>
              <p:nvPr/>
            </p:nvSpPr>
            <p:spPr>
              <a:xfrm flipH="1">
                <a:off x="987693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AutoShape 38"/>
              <p:cNvSpPr/>
              <p:nvPr/>
            </p:nvSpPr>
            <p:spPr>
              <a:xfrm flipH="1">
                <a:off x="807657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AutoShape 39"/>
              <p:cNvSpPr/>
              <p:nvPr/>
            </p:nvSpPr>
            <p:spPr>
              <a:xfrm flipH="1">
                <a:off x="627621" y="433388"/>
                <a:ext cx="0" cy="9827753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EC12A78F-AE94-D16E-CDBE-97ADB92A60B8}"/>
                </a:ext>
              </a:extLst>
            </p:cNvPr>
            <p:cNvGrpSpPr/>
            <p:nvPr/>
          </p:nvGrpSpPr>
          <p:grpSpPr>
            <a:xfrm>
              <a:off x="445203" y="618860"/>
              <a:ext cx="6666093" cy="9455680"/>
              <a:chOff x="445203" y="618860"/>
              <a:chExt cx="6666093" cy="9455680"/>
            </a:xfrm>
          </p:grpSpPr>
          <p:sp>
            <p:nvSpPr>
              <p:cNvPr id="41" name="AutoShape 41"/>
              <p:cNvSpPr/>
              <p:nvPr/>
            </p:nvSpPr>
            <p:spPr>
              <a:xfrm>
                <a:off x="445203" y="13462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AutoShape 42"/>
              <p:cNvSpPr/>
              <p:nvPr/>
            </p:nvSpPr>
            <p:spPr>
              <a:xfrm>
                <a:off x="445203" y="11643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AutoShape 43"/>
              <p:cNvSpPr/>
              <p:nvPr/>
            </p:nvSpPr>
            <p:spPr>
              <a:xfrm>
                <a:off x="445203" y="9825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AutoShape 44"/>
              <p:cNvSpPr/>
              <p:nvPr/>
            </p:nvSpPr>
            <p:spPr>
              <a:xfrm>
                <a:off x="445203" y="8007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AutoShape 45"/>
              <p:cNvSpPr/>
              <p:nvPr/>
            </p:nvSpPr>
            <p:spPr>
              <a:xfrm>
                <a:off x="445203" y="6188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AutoShape 46"/>
              <p:cNvSpPr/>
              <p:nvPr/>
            </p:nvSpPr>
            <p:spPr>
              <a:xfrm>
                <a:off x="445203" y="15280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utoShape 47"/>
              <p:cNvSpPr/>
              <p:nvPr/>
            </p:nvSpPr>
            <p:spPr>
              <a:xfrm>
                <a:off x="445203" y="17099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AutoShape 48"/>
              <p:cNvSpPr/>
              <p:nvPr/>
            </p:nvSpPr>
            <p:spPr>
              <a:xfrm>
                <a:off x="445203" y="18917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AutoShape 49"/>
              <p:cNvSpPr/>
              <p:nvPr/>
            </p:nvSpPr>
            <p:spPr>
              <a:xfrm>
                <a:off x="445203" y="22554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AutoShape 50"/>
              <p:cNvSpPr/>
              <p:nvPr/>
            </p:nvSpPr>
            <p:spPr>
              <a:xfrm>
                <a:off x="445203" y="20735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AutoShape 51"/>
              <p:cNvSpPr/>
              <p:nvPr/>
            </p:nvSpPr>
            <p:spPr>
              <a:xfrm>
                <a:off x="445203" y="26191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AutoShape 52"/>
              <p:cNvSpPr/>
              <p:nvPr/>
            </p:nvSpPr>
            <p:spPr>
              <a:xfrm>
                <a:off x="445203" y="24372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AutoShape 53"/>
              <p:cNvSpPr/>
              <p:nvPr/>
            </p:nvSpPr>
            <p:spPr>
              <a:xfrm>
                <a:off x="445203" y="31646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AutoShape 54"/>
              <p:cNvSpPr/>
              <p:nvPr/>
            </p:nvSpPr>
            <p:spPr>
              <a:xfrm>
                <a:off x="445203" y="29827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AutoShape 55"/>
              <p:cNvSpPr/>
              <p:nvPr/>
            </p:nvSpPr>
            <p:spPr>
              <a:xfrm>
                <a:off x="445203" y="28009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AutoShape 56"/>
              <p:cNvSpPr/>
              <p:nvPr/>
            </p:nvSpPr>
            <p:spPr>
              <a:xfrm>
                <a:off x="445203" y="35283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AutoShape 57"/>
              <p:cNvSpPr/>
              <p:nvPr/>
            </p:nvSpPr>
            <p:spPr>
              <a:xfrm>
                <a:off x="445203" y="33464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AutoShape 58"/>
              <p:cNvSpPr/>
              <p:nvPr/>
            </p:nvSpPr>
            <p:spPr>
              <a:xfrm>
                <a:off x="445203" y="40738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AutoShape 59"/>
              <p:cNvSpPr/>
              <p:nvPr/>
            </p:nvSpPr>
            <p:spPr>
              <a:xfrm>
                <a:off x="445203" y="38919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AutoShape 60"/>
              <p:cNvSpPr/>
              <p:nvPr/>
            </p:nvSpPr>
            <p:spPr>
              <a:xfrm>
                <a:off x="445203" y="37101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AutoShape 61"/>
              <p:cNvSpPr/>
              <p:nvPr/>
            </p:nvSpPr>
            <p:spPr>
              <a:xfrm>
                <a:off x="445203" y="44375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AutoShape 62"/>
              <p:cNvSpPr/>
              <p:nvPr/>
            </p:nvSpPr>
            <p:spPr>
              <a:xfrm>
                <a:off x="445203" y="42556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AutoShape 63"/>
              <p:cNvSpPr/>
              <p:nvPr/>
            </p:nvSpPr>
            <p:spPr>
              <a:xfrm>
                <a:off x="445203" y="49830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64"/>
              <p:cNvSpPr/>
              <p:nvPr/>
            </p:nvSpPr>
            <p:spPr>
              <a:xfrm>
                <a:off x="445203" y="48011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AutoShape 65"/>
              <p:cNvSpPr/>
              <p:nvPr/>
            </p:nvSpPr>
            <p:spPr>
              <a:xfrm>
                <a:off x="445203" y="46193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AutoShape 66"/>
              <p:cNvSpPr/>
              <p:nvPr/>
            </p:nvSpPr>
            <p:spPr>
              <a:xfrm>
                <a:off x="445203" y="53467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AutoShape 67"/>
              <p:cNvSpPr/>
              <p:nvPr/>
            </p:nvSpPr>
            <p:spPr>
              <a:xfrm>
                <a:off x="445203" y="51648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AutoShape 68"/>
              <p:cNvSpPr/>
              <p:nvPr/>
            </p:nvSpPr>
            <p:spPr>
              <a:xfrm>
                <a:off x="445203" y="57103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AutoShape 69"/>
              <p:cNvSpPr/>
              <p:nvPr/>
            </p:nvSpPr>
            <p:spPr>
              <a:xfrm>
                <a:off x="445203" y="55285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AutoShape 70"/>
              <p:cNvSpPr/>
              <p:nvPr/>
            </p:nvSpPr>
            <p:spPr>
              <a:xfrm>
                <a:off x="445203" y="58922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AutoShape 71"/>
              <p:cNvSpPr/>
              <p:nvPr/>
            </p:nvSpPr>
            <p:spPr>
              <a:xfrm>
                <a:off x="445203" y="62559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AutoShape 72"/>
              <p:cNvSpPr/>
              <p:nvPr/>
            </p:nvSpPr>
            <p:spPr>
              <a:xfrm>
                <a:off x="445203" y="60740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AutoShape 73"/>
              <p:cNvSpPr/>
              <p:nvPr/>
            </p:nvSpPr>
            <p:spPr>
              <a:xfrm>
                <a:off x="445203" y="64377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AutoShape 74"/>
              <p:cNvSpPr/>
              <p:nvPr/>
            </p:nvSpPr>
            <p:spPr>
              <a:xfrm>
                <a:off x="445203" y="68014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AutoShape 75"/>
              <p:cNvSpPr/>
              <p:nvPr/>
            </p:nvSpPr>
            <p:spPr>
              <a:xfrm>
                <a:off x="445203" y="66195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AutoShape 76"/>
              <p:cNvSpPr/>
              <p:nvPr/>
            </p:nvSpPr>
            <p:spPr>
              <a:xfrm>
                <a:off x="445203" y="71651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AutoShape 77"/>
              <p:cNvSpPr/>
              <p:nvPr/>
            </p:nvSpPr>
            <p:spPr>
              <a:xfrm>
                <a:off x="445203" y="69832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78"/>
              <p:cNvSpPr/>
              <p:nvPr/>
            </p:nvSpPr>
            <p:spPr>
              <a:xfrm>
                <a:off x="445203" y="73469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AutoShape 79"/>
              <p:cNvSpPr/>
              <p:nvPr/>
            </p:nvSpPr>
            <p:spPr>
              <a:xfrm>
                <a:off x="445203" y="75287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AutoShape 80"/>
              <p:cNvSpPr/>
              <p:nvPr/>
            </p:nvSpPr>
            <p:spPr>
              <a:xfrm>
                <a:off x="445203" y="77106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AutoShape 81"/>
              <p:cNvSpPr/>
              <p:nvPr/>
            </p:nvSpPr>
            <p:spPr>
              <a:xfrm>
                <a:off x="445203" y="78924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AutoShape 82"/>
              <p:cNvSpPr/>
              <p:nvPr/>
            </p:nvSpPr>
            <p:spPr>
              <a:xfrm>
                <a:off x="445203" y="82561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AutoShape 83"/>
              <p:cNvSpPr/>
              <p:nvPr/>
            </p:nvSpPr>
            <p:spPr>
              <a:xfrm>
                <a:off x="445203" y="80743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AutoShape 84"/>
              <p:cNvSpPr/>
              <p:nvPr/>
            </p:nvSpPr>
            <p:spPr>
              <a:xfrm>
                <a:off x="445203" y="86198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AutoShape 85"/>
              <p:cNvSpPr/>
              <p:nvPr/>
            </p:nvSpPr>
            <p:spPr>
              <a:xfrm>
                <a:off x="445203" y="84379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AutoShape 86"/>
              <p:cNvSpPr/>
              <p:nvPr/>
            </p:nvSpPr>
            <p:spPr>
              <a:xfrm>
                <a:off x="445203" y="88016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AutoShape 87"/>
              <p:cNvSpPr/>
              <p:nvPr/>
            </p:nvSpPr>
            <p:spPr>
              <a:xfrm>
                <a:off x="445203" y="91653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AutoShape 88"/>
              <p:cNvSpPr/>
              <p:nvPr/>
            </p:nvSpPr>
            <p:spPr>
              <a:xfrm>
                <a:off x="445203" y="89835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AutoShape 89"/>
              <p:cNvSpPr/>
              <p:nvPr/>
            </p:nvSpPr>
            <p:spPr>
              <a:xfrm>
                <a:off x="445203" y="934718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AutoShape 90"/>
              <p:cNvSpPr/>
              <p:nvPr/>
            </p:nvSpPr>
            <p:spPr>
              <a:xfrm>
                <a:off x="445203" y="952902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AutoShape 91"/>
              <p:cNvSpPr/>
              <p:nvPr/>
            </p:nvSpPr>
            <p:spPr>
              <a:xfrm>
                <a:off x="445203" y="971086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92"/>
              <p:cNvSpPr/>
              <p:nvPr/>
            </p:nvSpPr>
            <p:spPr>
              <a:xfrm>
                <a:off x="445203" y="1007454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AutoShape 93"/>
              <p:cNvSpPr/>
              <p:nvPr/>
            </p:nvSpPr>
            <p:spPr>
              <a:xfrm>
                <a:off x="445203" y="9892700"/>
                <a:ext cx="6666093" cy="0"/>
              </a:xfrm>
              <a:prstGeom prst="line">
                <a:avLst/>
              </a:prstGeom>
              <a:ln w="9525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5" name="TextBox 95"/>
            <p:cNvSpPr txBox="1"/>
            <p:nvPr/>
          </p:nvSpPr>
          <p:spPr>
            <a:xfrm>
              <a:off x="6135691" y="10334267"/>
              <a:ext cx="974974" cy="9594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>
                <a:lnSpc>
                  <a:spcPts val="777"/>
                </a:lnSpc>
                <a:spcBef>
                  <a:spcPct val="0"/>
                </a:spcBef>
              </a:pPr>
              <a:r>
                <a:rPr lang="en-US" sz="647" dirty="0">
                  <a:solidFill>
                    <a:srgbClr val="C2BDBD"/>
                  </a:solidFill>
                  <a:latin typeface="Plus Jakarta Sans"/>
                </a:rPr>
                <a:t>5x5mm graph paper</a:t>
              </a:r>
            </a:p>
          </p:txBody>
        </p:sp>
        <p:sp>
          <p:nvSpPr>
            <p:cNvPr id="96" name="TemplateLAB"/>
            <p:cNvSpPr/>
            <p:nvPr/>
          </p:nvSpPr>
          <p:spPr>
            <a:xfrm>
              <a:off x="444572" y="10341097"/>
              <a:ext cx="597402" cy="98571"/>
            </a:xfrm>
            <a:custGeom>
              <a:avLst/>
              <a:gdLst/>
              <a:ahLst/>
              <a:cxnLst/>
              <a:rect l="l" t="t" r="r" b="b"/>
              <a:pathLst>
                <a:path w="597402" h="98571">
                  <a:moveTo>
                    <a:pt x="0" y="0"/>
                  </a:moveTo>
                  <a:lnTo>
                    <a:pt x="597402" y="0"/>
                  </a:lnTo>
                  <a:lnTo>
                    <a:pt x="597402" y="98571"/>
                  </a:lnTo>
                  <a:lnTo>
                    <a:pt x="0" y="985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(Portrait)</dc:title>
  <dc:creator>Hoang Anh</dc:creator>
  <cp:lastModifiedBy>Hoang Anh</cp:lastModifiedBy>
  <cp:revision>19</cp:revision>
  <dcterms:created xsi:type="dcterms:W3CDTF">2006-08-16T00:00:00Z</dcterms:created>
  <dcterms:modified xsi:type="dcterms:W3CDTF">2024-05-03T13:48:14Z</dcterms:modified>
  <dc:identifier>DAGEFspS-kU</dc:identifier>
</cp:coreProperties>
</file>